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9" r:id="rId5"/>
    <p:sldId id="258" r:id="rId6"/>
    <p:sldId id="260" r:id="rId7"/>
    <p:sldId id="271" r:id="rId8"/>
    <p:sldId id="257" r:id="rId9"/>
    <p:sldId id="268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E7AFD7-E5F4-4B8D-982C-B26661B706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C125D4-FC16-4A7A-9066-10885CE22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458200" cy="12223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Посвящение в пятиклассники.</a:t>
            </a:r>
            <a:endParaRPr lang="ru-RU" dirty="0"/>
          </a:p>
        </p:txBody>
      </p:sp>
      <p:pic>
        <p:nvPicPr>
          <p:cNvPr id="1026" name="Picture 2" descr="I:\SAM_1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73384" y="-9072650"/>
            <a:ext cx="3600000" cy="2700000"/>
          </a:xfrm>
          <a:prstGeom prst="rect">
            <a:avLst/>
          </a:prstGeom>
          <a:noFill/>
        </p:spPr>
      </p:pic>
      <p:pic>
        <p:nvPicPr>
          <p:cNvPr id="12" name="Picture 2" descr="E:\Documents and Settings\uchenik\Мои документы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8686800" cy="841248"/>
          </a:xfrm>
        </p:spPr>
        <p:txBody>
          <a:bodyPr/>
          <a:lstStyle/>
          <a:p>
            <a:r>
              <a:rPr lang="ru-RU" cap="none" dirty="0" smtClean="0"/>
              <a:t> Отряд «Милосердия» </a:t>
            </a:r>
            <a:endParaRPr lang="ru-RU" dirty="0"/>
          </a:p>
        </p:txBody>
      </p:sp>
      <p:pic>
        <p:nvPicPr>
          <p:cNvPr id="2050" name="Picture 2" descr="C:\SAM_1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234254" cy="46577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cuments and Settings\uchenik\Мои документы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20969090">
            <a:off x="12766" y="2564589"/>
            <a:ext cx="10198510" cy="107837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Спасибо за внимание!!!   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Природа72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7467600" cy="3041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>
                        <a:alpha val="99760"/>
                      </a:srgbClr>
                    </a:gs>
                    <a:gs pos="27000">
                      <a:srgbClr val="EE3F17">
                        <a:alpha val="99460"/>
                      </a:srgbClr>
                    </a:gs>
                    <a:gs pos="48000">
                      <a:srgbClr val="FFFF00">
                        <a:alpha val="99040"/>
                      </a:srgbClr>
                    </a:gs>
                    <a:gs pos="64999">
                      <a:srgbClr val="1A8D48">
                        <a:alpha val="98700"/>
                      </a:srgbClr>
                    </a:gs>
                    <a:gs pos="78999">
                      <a:srgbClr val="0819FB">
                        <a:alpha val="98420"/>
                      </a:srgbClr>
                    </a:gs>
                    <a:gs pos="100000">
                      <a:srgbClr val="A603AB">
                        <a:alpha val="98000"/>
                      </a:srgbClr>
                    </a:gs>
                  </a:gsLst>
                  <a:lin ang="0" scaled="1"/>
                </a:gradFill>
                <a:latin typeface="Arial"/>
                <a:cs typeface="Arial"/>
              </a:rPr>
              <a:t>Радужное созвездие</a:t>
            </a:r>
            <a:endParaRPr lang="ru-RU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>
                      <a:alpha val="99760"/>
                    </a:srgbClr>
                  </a:gs>
                  <a:gs pos="27000">
                    <a:srgbClr val="EE3F17">
                      <a:alpha val="99460"/>
                    </a:srgbClr>
                  </a:gs>
                  <a:gs pos="48000">
                    <a:srgbClr val="FFFF00">
                      <a:alpha val="99040"/>
                    </a:srgbClr>
                  </a:gs>
                  <a:gs pos="64999">
                    <a:srgbClr val="1A8D48">
                      <a:alpha val="98700"/>
                    </a:srgbClr>
                  </a:gs>
                  <a:gs pos="78999">
                    <a:srgbClr val="0819FB">
                      <a:alpha val="98420"/>
                    </a:srgbClr>
                  </a:gs>
                  <a:gs pos="100000">
                    <a:srgbClr val="A603AB">
                      <a:alpha val="98000"/>
                    </a:srgbClr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6150" name="WordArt 7"/>
          <p:cNvSpPr>
            <a:spLocks noChangeArrowheads="1" noChangeShapeType="1" noTextEdit="1"/>
          </p:cNvSpPr>
          <p:nvPr/>
        </p:nvSpPr>
        <p:spPr bwMode="auto">
          <a:xfrm>
            <a:off x="2286000" y="2743200"/>
            <a:ext cx="495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  класс</a:t>
            </a:r>
          </a:p>
        </p:txBody>
      </p:sp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4464050" y="3124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ирода72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464050" y="3124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848600" cy="525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Наш девиз:</a:t>
            </a:r>
          </a:p>
          <a:p>
            <a:pPr algn="ctr"/>
            <a:endParaRPr lang="ru-RU" sz="5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51837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Мы,как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радуги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цвета,неразлучны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никогда.Светят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звёзды в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вышине,в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нашей маленькой стране, Звёзды шлют нам свой привет, Дарят нам тепло и свет. Радость людям мы несём, песни весело поём!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4429132"/>
            <a:ext cx="2643206" cy="500066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Фархад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0" y="4929198"/>
            <a:ext cx="5720969" cy="1143008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всегда готов всем улыбаться, а еще он фантазер, изобретатель и всех взрослых </a:t>
            </a:r>
            <a:r>
              <a:rPr lang="ru-RU" sz="2800" dirty="0" err="1" smtClean="0"/>
              <a:t>доставатель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642918"/>
            <a:ext cx="285752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5072074"/>
            <a:ext cx="6286544" cy="1000132"/>
          </a:xfrm>
        </p:spPr>
        <p:txBody>
          <a:bodyPr>
            <a:normAutofit fontScale="47500" lnSpcReduction="20000"/>
          </a:bodyPr>
          <a:lstStyle/>
          <a:p>
            <a:r>
              <a:rPr lang="ru-RU" sz="5900" dirty="0" err="1" smtClean="0"/>
              <a:t>Мирхат</a:t>
            </a:r>
            <a:r>
              <a:rPr lang="ru-RU" sz="5900" dirty="0" smtClean="0"/>
              <a:t> и </a:t>
            </a:r>
            <a:r>
              <a:rPr lang="ru-RU" sz="5900" dirty="0" err="1" smtClean="0"/>
              <a:t>Айнель</a:t>
            </a:r>
            <a:r>
              <a:rPr lang="ru-RU" sz="5900" dirty="0" smtClean="0"/>
              <a:t> – первые танцоры и артисты в школе.</a:t>
            </a: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928670"/>
            <a:ext cx="2643206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285752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000636"/>
            <a:ext cx="5867400" cy="7683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 вот </a:t>
            </a:r>
            <a:r>
              <a:rPr lang="ru-RU" sz="2800" dirty="0" err="1" smtClean="0"/>
              <a:t>Кымбат</a:t>
            </a:r>
            <a:r>
              <a:rPr lang="ru-RU" sz="2800" dirty="0" smtClean="0"/>
              <a:t> – прекрасная художница и хорошая девчонка.</a:t>
            </a:r>
            <a:endParaRPr lang="ru-RU" sz="2800" dirty="0"/>
          </a:p>
        </p:txBody>
      </p:sp>
      <p:pic>
        <p:nvPicPr>
          <p:cNvPr id="11" name="Picture 1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353" b="8353"/>
          <a:stretch>
            <a:fillRect/>
          </a:stretch>
        </p:blipFill>
        <p:spPr bwMode="auto">
          <a:xfrm>
            <a:off x="3714744" y="357166"/>
            <a:ext cx="3138488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786322"/>
            <a:ext cx="4714908" cy="192882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Рената</a:t>
            </a:r>
            <a:r>
              <a:rPr lang="ru-RU" sz="2800" dirty="0" smtClean="0"/>
              <a:t> – лучшая спортсменка в классе. Верь в победу, и все будет хорошо.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Picture 1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685" b="12685"/>
          <a:stretch>
            <a:fillRect/>
          </a:stretch>
        </p:blipFill>
        <p:spPr bwMode="auto">
          <a:xfrm>
            <a:off x="3786182" y="357166"/>
            <a:ext cx="2962275" cy="405923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858000"/>
            <a:ext cx="8610600" cy="882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1857356" y="5000636"/>
            <a:ext cx="6215074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Есть у нас и отличницы в классе. Это наши Амина и </a:t>
            </a:r>
            <a:r>
              <a:rPr lang="ru-RU" sz="2800" dirty="0" err="1" smtClean="0"/>
              <a:t>Индира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C:\новая папка 4\SAM_15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9"/>
            <a:ext cx="2500330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71480"/>
            <a:ext cx="2786082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072074"/>
            <a:ext cx="6929486" cy="14287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 все четыре года нас вела по жизни наша первая   учительница –</a:t>
            </a:r>
            <a:r>
              <a:rPr lang="ru-RU" sz="2800" dirty="0" err="1" smtClean="0"/>
              <a:t>Альмира</a:t>
            </a:r>
            <a:r>
              <a:rPr lang="ru-RU" sz="2800" dirty="0" smtClean="0"/>
              <a:t> </a:t>
            </a:r>
            <a:r>
              <a:rPr lang="ru-RU" sz="2800" dirty="0" err="1" smtClean="0"/>
              <a:t>Бесембаевна</a:t>
            </a:r>
            <a:r>
              <a:rPr lang="ru-RU" sz="2800" dirty="0" smtClean="0"/>
              <a:t>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9" name="Picture 3" descr="E:\Documents and Settings\uchenik\Мои документы\4022682-0c5263b2b4b6ccb42b4fd7b897c9bce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500430" y="571480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135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Посвящение в пятиклассники.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Отряд «Милосердия» </vt:lpstr>
      <vt:lpstr>Спасибо за внимание!!!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Посвящение в пятиклашки</dc:title>
  <dc:creator>uchenik</dc:creator>
  <cp:lastModifiedBy>Аруся</cp:lastModifiedBy>
  <cp:revision>15</cp:revision>
  <dcterms:created xsi:type="dcterms:W3CDTF">2013-11-18T12:56:24Z</dcterms:created>
  <dcterms:modified xsi:type="dcterms:W3CDTF">2013-11-19T06:29:45Z</dcterms:modified>
</cp:coreProperties>
</file>