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3" r:id="rId4"/>
    <p:sldId id="284" r:id="rId5"/>
    <p:sldId id="275" r:id="rId6"/>
    <p:sldId id="269" r:id="rId7"/>
    <p:sldId id="258" r:id="rId8"/>
    <p:sldId id="259" r:id="rId9"/>
    <p:sldId id="260" r:id="rId10"/>
    <p:sldId id="262" r:id="rId11"/>
    <p:sldId id="263" r:id="rId12"/>
    <p:sldId id="268" r:id="rId13"/>
    <p:sldId id="287" r:id="rId14"/>
    <p:sldId id="273" r:id="rId15"/>
    <p:sldId id="276" r:id="rId16"/>
    <p:sldId id="277" r:id="rId17"/>
    <p:sldId id="279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mages.yandex.ru/yandsearch?p=3&amp;text=%D1%84%D0%BE%D1%82%D0%BE%20%D0%B3%D1%80%D0%B5%D0%BC%D1%83%D1%87%D0%B0%D1%8F%20%D0%B7%D0%BC%D0%B5%D1%8F&amp;pos=90&amp;uinfo=sw-1349-sh-673-fw-1124-fh-467-pd-1&amp;rpt=simage&amp;img_url=http://www.topnews.ru/upload/photo/db72d313/644e3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text=%D1%84%D0%BE%D1%82%D0%BE%20%D1%81%D0%BB%D0%BE%D0%BD&amp;img_url=http://animals.nationalgeographic.com/staticfiles/NGS/Shared/StaticFiles/animals/images/primary/african-elephant2.jpg&amp;pos=5&amp;rpt=simage&amp;lr=213&amp;noreask=1&amp;source=wiz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yandsearch?p=2&amp;text=%D1%84%D0%BE%D1%82%D0%BE%20%D0%BC%D0%B0%D0%B9%D1%81%D0%BA%D0%B8%D0%B9%20%D0%B6%D1%83%D0%BA&amp;pos=76&amp;uinfo=sw-1349-sh-673-fw-1124-fh-467-pd-1&amp;rpt=simage&amp;img_url=http://img-fotki.yandex.ru/get/3507/pastoralex.11/0_3b284_fbac95d5_X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ru/yandsearch?p=2&amp;text=%D1%84%D0%BE%D1%82%D0%BE%20%D0%BB%D0%B5%D1%82%D1%83%D1%87%D0%B0%D1%8F%20%D0%BC%D1%8B%D1%88%D1%8C&amp;pos=86&amp;uinfo=sw-1349-sh-673-fw-1124-fh-467-pd-1&amp;rpt=simage&amp;img_url=http://greenword.ru/images/freeze-style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ена\Pictures\1291878317_144916993_1-----129187831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2209800"/>
            <a:ext cx="2743200" cy="2743200"/>
          </a:xfrm>
          <a:prstGeom prst="rect">
            <a:avLst/>
          </a:prstGeom>
          <a:noFill/>
        </p:spPr>
      </p:pic>
      <p:pic>
        <p:nvPicPr>
          <p:cNvPr id="5" name="Рисунок 4" descr="330026694634_378_082fac5f1d7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62000" y="2667000"/>
            <a:ext cx="3571875" cy="3810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4800" y="762000"/>
            <a:ext cx="718863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3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Кто   это?</a:t>
            </a:r>
            <a:endParaRPr lang="ru-RU" sz="13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42019B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625603" cy="6858000"/>
          </a:xfrm>
          <a:prstGeom prst="rect">
            <a:avLst/>
          </a:prstGeom>
        </p:spPr>
      </p:pic>
      <p:pic>
        <p:nvPicPr>
          <p:cNvPr id="4" name="Рисунок 3" descr="042019B.JPG"/>
          <p:cNvPicPr>
            <a:picLocks noChangeAspect="1"/>
          </p:cNvPicPr>
          <p:nvPr/>
        </p:nvPicPr>
        <p:blipFill>
          <a:blip r:embed="rId3"/>
          <a:srcRect l="29652" b="81111"/>
          <a:stretch>
            <a:fillRect/>
          </a:stretch>
        </p:blipFill>
        <p:spPr>
          <a:xfrm>
            <a:off x="5486400" y="381000"/>
            <a:ext cx="3254003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nimals_0017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057400"/>
            <a:ext cx="6400800" cy="4800600"/>
          </a:xfrm>
          <a:prstGeom prst="rect">
            <a:avLst/>
          </a:prstGeom>
        </p:spPr>
      </p:pic>
      <p:pic>
        <p:nvPicPr>
          <p:cNvPr id="4" name="Рисунок 3" descr="animals_00173.jpg"/>
          <p:cNvPicPr>
            <a:picLocks noChangeAspect="1"/>
          </p:cNvPicPr>
          <p:nvPr/>
        </p:nvPicPr>
        <p:blipFill>
          <a:blip r:embed="rId3"/>
          <a:srcRect l="28500" t="6000" r="55000" b="64000"/>
          <a:stretch>
            <a:fillRect/>
          </a:stretch>
        </p:blipFill>
        <p:spPr>
          <a:xfrm>
            <a:off x="6781800" y="762000"/>
            <a:ext cx="184404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ерблюд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400"/>
            <a:ext cx="4925105" cy="3343102"/>
          </a:xfrm>
          <a:prstGeom prst="rect">
            <a:avLst/>
          </a:prstGeom>
        </p:spPr>
      </p:pic>
      <p:pic>
        <p:nvPicPr>
          <p:cNvPr id="3" name="Рисунок 2" descr="верблюд.jpg"/>
          <p:cNvPicPr>
            <a:picLocks noChangeAspect="1"/>
          </p:cNvPicPr>
          <p:nvPr/>
        </p:nvPicPr>
        <p:blipFill>
          <a:blip r:embed="rId2"/>
          <a:srcRect l="17019" t="6838" r="56679" b="65810"/>
          <a:stretch>
            <a:fillRect/>
          </a:stretch>
        </p:blipFill>
        <p:spPr>
          <a:xfrm>
            <a:off x="6096000" y="4191000"/>
            <a:ext cx="237490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files.moidagestan.ru/post/14612/154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447800"/>
            <a:ext cx="6124936" cy="483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files.moidagestan.ru/post/14612/1545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36" t="1" r="7454" b="46605"/>
          <a:stretch/>
        </p:blipFill>
        <p:spPr bwMode="auto">
          <a:xfrm>
            <a:off x="533400" y="228600"/>
            <a:ext cx="1905000" cy="350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68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еж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457200"/>
            <a:ext cx="5296930" cy="3632433"/>
          </a:xfrm>
          <a:prstGeom prst="rect">
            <a:avLst/>
          </a:prstGeom>
        </p:spPr>
      </p:pic>
      <p:pic>
        <p:nvPicPr>
          <p:cNvPr id="3" name="Рисунок 2" descr="еж.jpg"/>
          <p:cNvPicPr>
            <a:picLocks noChangeAspect="1"/>
          </p:cNvPicPr>
          <p:nvPr/>
        </p:nvPicPr>
        <p:blipFill>
          <a:blip r:embed="rId3"/>
          <a:srcRect l="34526" t="37760" r="51088" b="39165"/>
          <a:stretch>
            <a:fillRect/>
          </a:stretch>
        </p:blipFill>
        <p:spPr>
          <a:xfrm>
            <a:off x="6172200" y="3695700"/>
            <a:ext cx="1828800" cy="2011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838200"/>
            <a:ext cx="5472718" cy="2743200"/>
          </a:xfrm>
          <a:prstGeom prst="rect">
            <a:avLst/>
          </a:prstGeom>
        </p:spPr>
      </p:pic>
      <p:pic>
        <p:nvPicPr>
          <p:cNvPr id="3" name="Рисунок 2" descr="Image.jpg"/>
          <p:cNvPicPr>
            <a:picLocks noChangeAspect="1"/>
          </p:cNvPicPr>
          <p:nvPr/>
        </p:nvPicPr>
        <p:blipFill>
          <a:blip r:embed="rId3"/>
          <a:srcRect l="25000" t="22070"/>
          <a:stretch>
            <a:fillRect/>
          </a:stretch>
        </p:blipFill>
        <p:spPr>
          <a:xfrm>
            <a:off x="4343400" y="4572000"/>
            <a:ext cx="3736848" cy="1946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6E9A7DC3E66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5715000" cy="4286250"/>
          </a:xfrm>
          <a:prstGeom prst="rect">
            <a:avLst/>
          </a:prstGeom>
        </p:spPr>
      </p:pic>
      <p:pic>
        <p:nvPicPr>
          <p:cNvPr id="3" name="Рисунок 2" descr="A6E9A7DC3E66-10.jpg"/>
          <p:cNvPicPr>
            <a:picLocks noChangeAspect="1"/>
          </p:cNvPicPr>
          <p:nvPr/>
        </p:nvPicPr>
        <p:blipFill>
          <a:blip r:embed="rId2"/>
          <a:srcRect l="50667" t="46222" r="8000" b="9333"/>
          <a:stretch>
            <a:fillRect/>
          </a:stretch>
        </p:blipFill>
        <p:spPr>
          <a:xfrm>
            <a:off x="6400800" y="3886200"/>
            <a:ext cx="23622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липарт\clip-art-13_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574993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Клипарт\clip-art-13_smal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33" b="70455"/>
          <a:stretch/>
        </p:blipFill>
        <p:spPr bwMode="auto">
          <a:xfrm>
            <a:off x="6518564" y="1524000"/>
            <a:ext cx="1524000" cy="102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06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024x768Horse00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315200" cy="5486400"/>
          </a:xfrm>
          <a:prstGeom prst="rect">
            <a:avLst/>
          </a:prstGeom>
        </p:spPr>
      </p:pic>
      <p:pic>
        <p:nvPicPr>
          <p:cNvPr id="9" name="Рисунок 8" descr="1024x768Horse008.JPG"/>
          <p:cNvPicPr>
            <a:picLocks noChangeAspect="1"/>
          </p:cNvPicPr>
          <p:nvPr/>
        </p:nvPicPr>
        <p:blipFill>
          <a:blip r:embed="rId3"/>
          <a:srcRect l="76563" t="64583"/>
          <a:stretch>
            <a:fillRect/>
          </a:stretch>
        </p:blipFill>
        <p:spPr>
          <a:xfrm>
            <a:off x="7620000" y="5257800"/>
            <a:ext cx="114300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rasfun.ru/wp-content/uploads/2009/06/fotografii-ot-national-geographic-foto-23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" y="1600200"/>
            <a:ext cx="6831759" cy="455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krasfun.ru/wp-content/uploads/2009/06/fotografii-ot-national-geographic-foto-23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3" t="16691" r="83895" b="51630"/>
          <a:stretch/>
        </p:blipFill>
        <p:spPr bwMode="auto">
          <a:xfrm>
            <a:off x="7772400" y="2974108"/>
            <a:ext cx="1066800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57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-fotki.yandex.ru/get/3507/pastoralex.11/0_3b284_fbac95d5_X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1113" y="152400"/>
            <a:ext cx="4559687" cy="642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mg-fotki.yandex.ru/get/3507/pastoralex.11/0_3b284_fbac95d5_XL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47" t="21631" b="56568"/>
          <a:stretch/>
        </p:blipFill>
        <p:spPr bwMode="auto">
          <a:xfrm>
            <a:off x="7040707" y="76200"/>
            <a:ext cx="2096366" cy="232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22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zagony.ru/admin_new/foto/2011-5-27/1306485412/fotopodborka_pjatnicy_85_foto_6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299297"/>
            <a:ext cx="6124575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zagony.ru/admin_new/foto/2011-5-27/1306485412/fotopodborka_pjatnicy_85_foto_65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6" t="14988" r="49179" b="15521"/>
          <a:stretch/>
        </p:blipFill>
        <p:spPr bwMode="auto">
          <a:xfrm>
            <a:off x="7010400" y="1219200"/>
            <a:ext cx="1957097" cy="282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21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G1FA00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381000"/>
            <a:ext cx="6829425" cy="4515818"/>
          </a:xfrm>
          <a:prstGeom prst="rect">
            <a:avLst/>
          </a:prstGeom>
        </p:spPr>
      </p:pic>
      <p:pic>
        <p:nvPicPr>
          <p:cNvPr id="3" name="Рисунок 2" descr="PG1FA002.JPG"/>
          <p:cNvPicPr>
            <a:picLocks noChangeAspect="1"/>
          </p:cNvPicPr>
          <p:nvPr/>
        </p:nvPicPr>
        <p:blipFill>
          <a:blip r:embed="rId3"/>
          <a:srcRect l="66248" t="33397" r="18695" b="31689"/>
          <a:stretch>
            <a:fillRect/>
          </a:stretch>
        </p:blipFill>
        <p:spPr>
          <a:xfrm>
            <a:off x="7543800" y="2514600"/>
            <a:ext cx="11430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мартыш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6867525" cy="4648200"/>
          </a:xfrm>
          <a:prstGeom prst="rect">
            <a:avLst/>
          </a:prstGeom>
        </p:spPr>
      </p:pic>
      <p:pic>
        <p:nvPicPr>
          <p:cNvPr id="4" name="Рисунок 3" descr="мартышка.JPG"/>
          <p:cNvPicPr>
            <a:picLocks noChangeAspect="1"/>
          </p:cNvPicPr>
          <p:nvPr/>
        </p:nvPicPr>
        <p:blipFill>
          <a:blip r:embed="rId2"/>
          <a:srcRect l="51110" t="41803" r="31137" b="46722"/>
          <a:stretch>
            <a:fillRect/>
          </a:stretch>
        </p:blipFill>
        <p:spPr>
          <a:xfrm>
            <a:off x="5334000" y="4953000"/>
            <a:ext cx="3135086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iller-whale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2057400"/>
            <a:ext cx="4762500" cy="3571875"/>
          </a:xfrm>
          <a:prstGeom prst="rect">
            <a:avLst/>
          </a:prstGeom>
        </p:spPr>
      </p:pic>
      <p:pic>
        <p:nvPicPr>
          <p:cNvPr id="4" name="Рисунок 3" descr="killer-whale7.jpg"/>
          <p:cNvPicPr>
            <a:picLocks noChangeAspect="1"/>
          </p:cNvPicPr>
          <p:nvPr/>
        </p:nvPicPr>
        <p:blipFill>
          <a:blip r:embed="rId2"/>
          <a:srcRect l="21200" r="56400" b="73467"/>
          <a:stretch>
            <a:fillRect/>
          </a:stretch>
        </p:blipFill>
        <p:spPr>
          <a:xfrm>
            <a:off x="838200" y="525575"/>
            <a:ext cx="2362200" cy="2098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emming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752600"/>
            <a:ext cx="5691188" cy="4380054"/>
          </a:xfrm>
          <a:prstGeom prst="rect">
            <a:avLst/>
          </a:prstGeom>
        </p:spPr>
      </p:pic>
      <p:pic>
        <p:nvPicPr>
          <p:cNvPr id="3" name="Рисунок 2" descr="lemming5.jpg"/>
          <p:cNvPicPr>
            <a:picLocks noChangeAspect="1"/>
          </p:cNvPicPr>
          <p:nvPr/>
        </p:nvPicPr>
        <p:blipFill>
          <a:blip r:embed="rId2"/>
          <a:srcRect l="58912" t="76547" r="16987"/>
          <a:stretch>
            <a:fillRect/>
          </a:stretch>
        </p:blipFill>
        <p:spPr>
          <a:xfrm>
            <a:off x="685800" y="1295400"/>
            <a:ext cx="2083801" cy="1560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24-65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800" y="1752600"/>
            <a:ext cx="6807200" cy="5105400"/>
          </a:xfrm>
          <a:prstGeom prst="rect">
            <a:avLst/>
          </a:prstGeom>
        </p:spPr>
      </p:pic>
      <p:pic>
        <p:nvPicPr>
          <p:cNvPr id="3" name="Рисунок 2" descr="1024-6563.jpg"/>
          <p:cNvPicPr>
            <a:picLocks noChangeAspect="1"/>
          </p:cNvPicPr>
          <p:nvPr/>
        </p:nvPicPr>
        <p:blipFill>
          <a:blip r:embed="rId2"/>
          <a:srcRect t="40299" r="69776"/>
          <a:stretch>
            <a:fillRect/>
          </a:stretch>
        </p:blipFill>
        <p:spPr>
          <a:xfrm>
            <a:off x="0" y="457200"/>
            <a:ext cx="20574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</Words>
  <Application>Microsoft Office PowerPoint</Application>
  <PresentationFormat>Экран (4:3)</PresentationFormat>
  <Paragraphs>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user1</cp:lastModifiedBy>
  <cp:revision>18</cp:revision>
  <dcterms:created xsi:type="dcterms:W3CDTF">2012-05-27T12:26:54Z</dcterms:created>
  <dcterms:modified xsi:type="dcterms:W3CDTF">2015-01-07T18:57:36Z</dcterms:modified>
</cp:coreProperties>
</file>