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«МАМА, МАМОЧКА»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000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628800"/>
            <a:ext cx="3540428" cy="4934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p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2714" y="0"/>
            <a:ext cx="48985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6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h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2073"/>
            <a:ext cx="4550618" cy="68259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251597_645177_bbbbbbbbbbbbb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8337" y="95250"/>
            <a:ext cx="5267325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6238" y="0"/>
            <a:ext cx="52715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78672-1257798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5050" y="52387"/>
            <a:ext cx="4533900" cy="6753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067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649609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stm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862" y="95250"/>
            <a:ext cx="4486275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6865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m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03460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ть_и_дит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0816"/>
            <a:ext cx="4976544" cy="6817184"/>
          </a:xfrm>
          <a:prstGeom prst="rect">
            <a:avLst/>
          </a:prstGeom>
        </p:spPr>
      </p:pic>
      <p:pic>
        <p:nvPicPr>
          <p:cNvPr id="5" name="Рисунок 4" descr="J010748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022799"/>
            <a:ext cx="946404" cy="1835201"/>
          </a:xfrm>
          <a:prstGeom prst="rect">
            <a:avLst/>
          </a:prstGeom>
        </p:spPr>
      </p:pic>
      <p:pic>
        <p:nvPicPr>
          <p:cNvPr id="7" name="Рисунок 6" descr="J010748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022799"/>
            <a:ext cx="946404" cy="1835201"/>
          </a:xfrm>
          <a:prstGeom prst="rect">
            <a:avLst/>
          </a:prstGeom>
        </p:spPr>
      </p:pic>
      <p:pic>
        <p:nvPicPr>
          <p:cNvPr id="8" name="Рисунок 7" descr="J010748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5022799"/>
            <a:ext cx="946404" cy="1835201"/>
          </a:xfrm>
          <a:prstGeom prst="rect">
            <a:avLst/>
          </a:prstGeom>
        </p:spPr>
      </p:pic>
      <p:pic>
        <p:nvPicPr>
          <p:cNvPr id="9" name="Рисунок 8" descr="J010748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2799"/>
            <a:ext cx="946404" cy="1835201"/>
          </a:xfrm>
          <a:prstGeom prst="rect">
            <a:avLst/>
          </a:prstGeom>
        </p:spPr>
      </p:pic>
      <p:pic>
        <p:nvPicPr>
          <p:cNvPr id="10" name="Рисунок 9" descr="J010748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022799"/>
            <a:ext cx="946404" cy="1835201"/>
          </a:xfrm>
          <a:prstGeom prst="rect">
            <a:avLst/>
          </a:prstGeom>
        </p:spPr>
      </p:pic>
      <p:pic>
        <p:nvPicPr>
          <p:cNvPr id="11" name="Рисунок 10" descr="J010748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7596" y="5022799"/>
            <a:ext cx="946404" cy="18352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0c8a8b61118a422cefec517e7130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0103" y="0"/>
            <a:ext cx="51237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037cb5e015809cd9ca2a8e53ae4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4867" y="0"/>
            <a:ext cx="555426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dcterms:modified xsi:type="dcterms:W3CDTF">2012-11-23T07:55:08Z</dcterms:modified>
</cp:coreProperties>
</file>