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dugan530.livejournal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440160"/>
          </a:xfrm>
        </p:spPr>
        <p:txBody>
          <a:bodyPr/>
          <a:lstStyle/>
          <a:p>
            <a:r>
              <a:rPr lang="ru-RU" dirty="0"/>
              <a:t>Разработал: учитель технологии ГБОУ СОШ 2017 </a:t>
            </a:r>
            <a:r>
              <a:rPr lang="ru-RU" dirty="0" err="1"/>
              <a:t>Дощатова</a:t>
            </a:r>
            <a:r>
              <a:rPr lang="ru-RU" dirty="0"/>
              <a:t> И.Г. Москва 2013г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290775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Рецепты приготовления пищи  в годы Великой Отечественной войны из домашней кулинарной книги.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Полевая кухня.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овар на войн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84776" cy="4566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12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ставка продуктов в осеннее бездорожь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2218"/>
            <a:ext cx="2982595" cy="421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t.oede.by/st/files/9may/front_eda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11098"/>
            <a:ext cx="4657725" cy="2874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Доставка пищи на передовую.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9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CHcy;&amp;iecy;&amp;mcy; &amp;pcy;&amp;icy;&amp;tcy;&amp;acy;&amp;lcy;&amp;scy;&amp;yacy; &amp;scy;&amp;ocy;&amp;lcy;&amp;dcy;&amp;acy;&amp;tcy; &amp;Vcy;&amp;Ocy;&amp;Vcy;? &amp;Rcy;&amp;iecy;&amp;dcy;&amp;kcy;&amp;icy;&amp;iecy; &amp;kcy;&amp;acy;&amp;dcy;&amp;rcy;&amp;ycy; &amp;pcy;&amp;ocy;&amp;lcy;&amp;iecy;&amp;vcy;&amp;ocy;&amp;jcy; &amp;kcy;&amp;ucy;&amp;khcy;&amp;n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24" y="2182330"/>
            <a:ext cx="33528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инометчики за обедом (5 гв. армия), 1943 год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11" y="4437112"/>
            <a:ext cx="3095625" cy="197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ртиллерийский расчет принимает пищу на огневой позици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44" y="2815704"/>
            <a:ext cx="3048000" cy="37566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</a:t>
            </a:r>
            <a:r>
              <a:rPr lang="ru-RU" dirty="0">
                <a:solidFill>
                  <a:schemeClr val="tx1"/>
                </a:solidFill>
              </a:rPr>
              <a:t>ё</a:t>
            </a:r>
            <a:r>
              <a:rPr lang="ru-RU" dirty="0" smtClean="0">
                <a:solidFill>
                  <a:schemeClr val="tx1"/>
                </a:solidFill>
              </a:rPr>
              <a:t>м пищи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58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Ответьте на вопросы.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Рецепты военного времени можно использовать в современное время </a:t>
            </a:r>
            <a:r>
              <a:rPr lang="ru-RU" sz="4000" dirty="0" smtClean="0"/>
              <a:t>?</a:t>
            </a:r>
          </a:p>
          <a:p>
            <a:r>
              <a:rPr lang="ru-RU" sz="4000" dirty="0"/>
              <a:t>Г</a:t>
            </a:r>
            <a:r>
              <a:rPr lang="ru-RU" sz="4000" dirty="0" smtClean="0"/>
              <a:t>де </a:t>
            </a:r>
            <a:r>
              <a:rPr lang="ru-RU" sz="4000" dirty="0"/>
              <a:t>и </a:t>
            </a:r>
            <a:r>
              <a:rPr lang="ru-RU" sz="4000" dirty="0" smtClean="0"/>
              <a:t>когда вы использовали бы эти рецепты?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5514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5-tub-ru.yandex.net/i?id=308427785-5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7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Источники информации: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61830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dedugan</a:t>
            </a:r>
            <a:r>
              <a:rPr lang="ru-RU" dirty="0">
                <a:hlinkClick r:id="rId2"/>
              </a:rPr>
              <a:t>530.</a:t>
            </a:r>
            <a:r>
              <a:rPr lang="en-US" dirty="0" err="1">
                <a:hlinkClick r:id="rId2"/>
              </a:rPr>
              <a:t>livejournal</a:t>
            </a:r>
            <a:r>
              <a:rPr lang="ru-RU" dirty="0">
                <a:hlinkClick r:id="rId2"/>
              </a:rPr>
              <a:t>.</a:t>
            </a:r>
            <a:r>
              <a:rPr lang="en-US" dirty="0">
                <a:hlinkClick r:id="rId2"/>
              </a:rPr>
              <a:t>com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orenwiki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en-US" dirty="0"/>
              <a:t>index</a:t>
            </a:r>
            <a:r>
              <a:rPr lang="ru-RU" dirty="0"/>
              <a:t>.</a:t>
            </a:r>
            <a:r>
              <a:rPr lang="en-US" dirty="0" err="1"/>
              <a:t>php</a:t>
            </a:r>
            <a:endParaRPr lang="ru-RU" dirty="0"/>
          </a:p>
          <a:p>
            <a:r>
              <a:rPr lang="ru-RU" dirty="0"/>
              <a:t>Солдатский быт в годы </a:t>
            </a:r>
            <a:r>
              <a:rPr lang="ru-RU"/>
              <a:t>Великой </a:t>
            </a:r>
            <a:r>
              <a:rPr lang="ru-RU" smtClean="0"/>
              <a:t>Отечественной </a:t>
            </a:r>
            <a:r>
              <a:rPr lang="ru-RU" dirty="0"/>
              <a:t>Войны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17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1/11206178.20/0_96eb5_d9cf8d41_ori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8477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Народная мудрость гласит: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</a:t>
            </a:r>
            <a:r>
              <a:rPr lang="ru-RU" sz="3600" dirty="0">
                <a:solidFill>
                  <a:schemeClr val="tx1"/>
                </a:solidFill>
              </a:rPr>
              <a:t>Война — войной, а обед — по расписанию».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32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-  </a:t>
            </a:r>
            <a:r>
              <a:rPr lang="ru-RU" i="1" dirty="0"/>
              <a:t>Берем 500-600 грамм грудинки на костях. Срезаем мясо, а косточки бросаем вариться на 15 минут в воду (примерно 1,5 - 2 литра).</a:t>
            </a:r>
            <a:br>
              <a:rPr lang="ru-RU" i="1" dirty="0"/>
            </a:br>
            <a:r>
              <a:rPr lang="ru-RU" i="1" dirty="0"/>
              <a:t>Добавляем в кипящую воду пшено (250 –300 грамм) и варим до готовности.</a:t>
            </a:r>
            <a:endParaRPr lang="ru-RU" dirty="0"/>
          </a:p>
          <a:p>
            <a:r>
              <a:rPr lang="ru-RU" i="1" dirty="0"/>
              <a:t>Чистим 3-4 картошки, режем её крупными кубиками и бросаем в кастрюлю. На сковородке обжариваем мясную часть грудинки с 3-4 мелко порезанными головками репчатого лука, и добавляем в кастрюлю, варим еще минуты 2-3. Получается то ли густой суп, то ли жидкая каша. Вкусное и сытное блюдо.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>
                <a:solidFill>
                  <a:schemeClr val="tx1"/>
                </a:solidFill>
              </a:rPr>
              <a:t>Рецепт №1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 </a:t>
            </a:r>
            <a:r>
              <a:rPr lang="ru-RU" sz="4000" b="1" dirty="0" smtClean="0">
                <a:solidFill>
                  <a:schemeClr val="tx1"/>
                </a:solidFill>
              </a:rPr>
              <a:t>«</a:t>
            </a:r>
            <a:r>
              <a:rPr lang="ru-RU" sz="4000" b="1" dirty="0">
                <a:solidFill>
                  <a:schemeClr val="tx1"/>
                </a:solidFill>
              </a:rPr>
              <a:t>Кулеш» по рецепту 1943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9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i="1" dirty="0"/>
              <a:t>В одинаковой пропорции берем макароны и мясо (желательно на ребрышках), лук (примерно треть от веса мяса и макарон). Мясо отваривается до готовности и режется кубиками (бульон модно использовать на суп). Макароны отвариваются до готовности. Лук припускают на сковороде до «золотистого» цвета. Мясо, лук и макароны смешиваем, выкладываем на противень (можно добавить чуток бульона) и ставим в духовку на 10-20 минут при температуре 210-220 градусов.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Рецепт №2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Макароны «балтийские» по-флотски с мясом»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8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i="1" dirty="0"/>
              <a:t>Наливаем в кастрюлю воду, сыплем крупу и ставим на огонь. Поджариваем на растительном масле лук. Как только вода в кастрюле закипит, выливаем туда нашу </a:t>
            </a:r>
            <a:r>
              <a:rPr lang="ru-RU" i="1" dirty="0" err="1"/>
              <a:t>зажарку</a:t>
            </a:r>
            <a:r>
              <a:rPr lang="ru-RU" i="1" dirty="0"/>
              <a:t> и солим кашу. Она еще минут 5 варится, а мы тем временем очищаем и мелко режем несколько зубков чеснока. Теперь надо снять кастрюлю с огня, добавить в кашу чеснок, перемешать, закрыть кастрюлю крышкой и завернуть в "шубу”: пусть распарится. Такая каша получается нежной, мягкой, ароматной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Рецепт </a:t>
            </a:r>
            <a:r>
              <a:rPr lang="ru-RU" b="1" dirty="0" smtClean="0">
                <a:solidFill>
                  <a:schemeClr val="tx1"/>
                </a:solidFill>
              </a:rPr>
              <a:t>№3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«Пшенная каша с </a:t>
            </a:r>
            <a:r>
              <a:rPr lang="ru-RU" b="1" dirty="0" smtClean="0">
                <a:solidFill>
                  <a:schemeClr val="tx1"/>
                </a:solidFill>
              </a:rPr>
              <a:t>чесноком»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i="1" dirty="0"/>
              <a:t>Очищенную морковь терли на терке, сушили и прожаривали (думаю сушили) на противне в духовке с чагой, после чего заливали кипятком. От моркови чай получался сладковатым, а чага давала особый вкус и приятный темный цвет.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Рецепт№</a:t>
            </a:r>
            <a:r>
              <a:rPr lang="ru-RU" b="1" dirty="0" smtClean="0">
                <a:solidFill>
                  <a:schemeClr val="tx1"/>
                </a:solidFill>
              </a:rPr>
              <a:t>4                                               </a:t>
            </a:r>
            <a:r>
              <a:rPr lang="ru-RU" b="1" dirty="0">
                <a:solidFill>
                  <a:schemeClr val="tx1"/>
                </a:solidFill>
              </a:rPr>
              <a:t>«Морковный чай»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39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 Обжарить лук на сале. Открыть тушенку. Перемешать жаренный лук, тушенку и гречневую крупу. Посолить, залить водой и варить помешивая до готовности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Рецепт №5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b="1" dirty="0">
                <a:solidFill>
                  <a:schemeClr val="tx1"/>
                </a:solidFill>
              </a:rPr>
              <a:t>Гречневая каша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07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готовили обычное дрожжевое тесто, варили практически до готовности рассыпчатую гречневую кашу. Свежие лесные грибы обжаривали с луком или тушили в воде до готовности, после чего остужали и смешивали с кашей. Делали пирог с очень тонкой верхней корочкой и выпекали. Пирог получается очень вкусным при условии, если предварительно сваренная каша получается рассыпчатой.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93022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Рецепт </a:t>
            </a:r>
            <a:r>
              <a:rPr lang="ru-RU" b="1" dirty="0" smtClean="0">
                <a:solidFill>
                  <a:schemeClr val="tx1"/>
                </a:solidFill>
              </a:rPr>
              <a:t>№6 «Пирог </a:t>
            </a:r>
            <a:r>
              <a:rPr lang="ru-RU" b="1" dirty="0">
                <a:solidFill>
                  <a:schemeClr val="tx1"/>
                </a:solidFill>
              </a:rPr>
              <a:t>с гречневой кашей, жареным луком и грибами»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54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 С вечера заливали в котле горох водой. Иногда горох заливали вместе с перловой крупой. На следующий день горох перекладывали в военно- полевую кухню и варили. Пока варился горох, в кастрюле на сале пережаривали лук и морковь. Если не было возможности делать </a:t>
            </a:r>
            <a:r>
              <a:rPr lang="ru-RU" i="1" dirty="0" err="1"/>
              <a:t>зажарку</a:t>
            </a:r>
            <a:r>
              <a:rPr lang="ru-RU" i="1" dirty="0"/>
              <a:t>, закладывали так. По мере готовности гороха добавлялась картошка, затем </a:t>
            </a:r>
            <a:r>
              <a:rPr lang="ru-RU" i="1" dirty="0" err="1"/>
              <a:t>зажарка</a:t>
            </a:r>
            <a:r>
              <a:rPr lang="ru-RU" i="1" dirty="0"/>
              <a:t> и в последнюю очередь закладывалась тушенка. 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Рецепт №7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Гороховый </a:t>
            </a:r>
            <a:r>
              <a:rPr lang="ru-RU" b="1" dirty="0">
                <a:solidFill>
                  <a:schemeClr val="tx1"/>
                </a:solidFill>
              </a:rPr>
              <a:t>суп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030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518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Рецепты приготовления пищи  в годы Великой Отечественной войны из домашней кулинарной книги. </vt:lpstr>
      <vt:lpstr>Народная мудрость гласит:  «Война — войной, а обед — по расписанию». </vt:lpstr>
      <vt:lpstr>Рецепт №1  «Кулеш» по рецепту 1943 года </vt:lpstr>
      <vt:lpstr>Рецепт №2 «Макароны «балтийские» по-флотски с мясом» </vt:lpstr>
      <vt:lpstr>Рецепт №3  «Пшенная каша с чесноком» </vt:lpstr>
      <vt:lpstr>Рецепт№4                                               «Морковный чай» </vt:lpstr>
      <vt:lpstr>Рецепт №5        Гречневая каша </vt:lpstr>
      <vt:lpstr>Рецепт №6 «Пирог с гречневой кашей, жареным луком и грибами» </vt:lpstr>
      <vt:lpstr>Рецепт №7  Гороховый суп </vt:lpstr>
      <vt:lpstr>Полевая кухня.</vt:lpstr>
      <vt:lpstr>Доставка пищи на передовую.</vt:lpstr>
      <vt:lpstr>Приём пищи. </vt:lpstr>
      <vt:lpstr>Ответьте на вопросы.</vt:lpstr>
      <vt:lpstr>Презентация PowerPoint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Рецепты приготовления пищи  в годы Великой Отечественной войны из домашней кулинарной книги. </dc:title>
  <dc:creator>Zoltr</dc:creator>
  <cp:lastModifiedBy>Игорь</cp:lastModifiedBy>
  <cp:revision>5</cp:revision>
  <dcterms:created xsi:type="dcterms:W3CDTF">2013-12-02T18:31:58Z</dcterms:created>
  <dcterms:modified xsi:type="dcterms:W3CDTF">2013-12-02T19:10:40Z</dcterms:modified>
</cp:coreProperties>
</file>