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6" r:id="rId5"/>
    <p:sldId id="277" r:id="rId6"/>
    <p:sldId id="280" r:id="rId7"/>
    <p:sldId id="278" r:id="rId8"/>
    <p:sldId id="279" r:id="rId9"/>
    <p:sldId id="281" r:id="rId10"/>
    <p:sldId id="282" r:id="rId11"/>
    <p:sldId id="258" r:id="rId12"/>
    <p:sldId id="265" r:id="rId13"/>
    <p:sldId id="274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 дело в шляпе!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Встреча ведущих дизайнеров школы №78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Летний головной убор – поярковая шляпа</a:t>
            </a:r>
            <a:endParaRPr lang="ru-RU" dirty="0"/>
          </a:p>
        </p:txBody>
      </p:sp>
      <p:pic>
        <p:nvPicPr>
          <p:cNvPr id="4" name="Содержимое 3" descr="1358331621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9914" y="1600200"/>
            <a:ext cx="47641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Сеньке и шапка!</a:t>
            </a:r>
            <a:endParaRPr lang="ru-RU" dirty="0"/>
          </a:p>
        </p:txBody>
      </p:sp>
      <p:pic>
        <p:nvPicPr>
          <p:cNvPr id="4" name="Содержимое 3" descr="1358329979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15306"/>
            <a:ext cx="5715000" cy="4095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воре шапка горит!</a:t>
            </a:r>
            <a:endParaRPr lang="ru-RU" dirty="0"/>
          </a:p>
        </p:txBody>
      </p:sp>
      <p:pic>
        <p:nvPicPr>
          <p:cNvPr id="4" name="Содержимое 3" descr="1358330052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0134" y="1600200"/>
            <a:ext cx="512373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58330308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445176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2413338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Угадайте-ка, ребята:</a:t>
            </a:r>
            <a:br>
              <a:rPr lang="ru-RU" b="1" dirty="0" smtClean="0"/>
            </a:br>
            <a:r>
              <a:rPr lang="ru-RU" b="1" dirty="0" smtClean="0"/>
              <a:t>Кто-то, где-то и когда-то</a:t>
            </a:r>
            <a:br>
              <a:rPr lang="ru-RU" b="1" dirty="0" smtClean="0"/>
            </a:br>
            <a:r>
              <a:rPr lang="ru-RU" b="1" dirty="0" smtClean="0"/>
              <a:t>Все моря избороздил,</a:t>
            </a:r>
            <a:br>
              <a:rPr lang="ru-RU" b="1" dirty="0" smtClean="0"/>
            </a:br>
            <a:r>
              <a:rPr lang="ru-RU" b="1" dirty="0" smtClean="0"/>
              <a:t>С корабля сошёл по трапу</a:t>
            </a:r>
            <a:br>
              <a:rPr lang="ru-RU" b="1" dirty="0" smtClean="0"/>
            </a:br>
            <a:r>
              <a:rPr lang="ru-RU" b="1" dirty="0" smtClean="0"/>
              <a:t>И в свою большую шляпу</a:t>
            </a:r>
            <a:br>
              <a:rPr lang="ru-RU" b="1" dirty="0" smtClean="0"/>
            </a:br>
            <a:r>
              <a:rPr lang="ru-RU" b="1" dirty="0" smtClean="0"/>
              <a:t>Лилипутов посадил. Кто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Героиня какой сказки изображена на иллюстрации?</a:t>
            </a:r>
            <a:endParaRPr lang="ru-RU" dirty="0"/>
          </a:p>
        </p:txBody>
      </p:sp>
      <p:pic>
        <p:nvPicPr>
          <p:cNvPr id="4" name="Содержимое 3" descr="1358330460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422" y="1600200"/>
            <a:ext cx="5431156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этот веселый человечек?</a:t>
            </a:r>
            <a:endParaRPr lang="ru-RU" dirty="0"/>
          </a:p>
        </p:txBody>
      </p:sp>
      <p:pic>
        <p:nvPicPr>
          <p:cNvPr id="4" name="Содержимое 3" descr="1358330391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148681"/>
            <a:ext cx="5715000" cy="3429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494602001308763816_taknaz_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7753" y="1600200"/>
            <a:ext cx="518849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Магические свойства головного убора: «замещение головы»</a:t>
            </a:r>
            <a:endParaRPr lang="ru-RU" dirty="0"/>
          </a:p>
        </p:txBody>
      </p:sp>
      <p:pic>
        <p:nvPicPr>
          <p:cNvPr id="4" name="Содержимое 3" descr="120609213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339714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 лет назад носили…</a:t>
            </a:r>
            <a:endParaRPr lang="ru-RU" dirty="0"/>
          </a:p>
        </p:txBody>
      </p:sp>
      <p:pic>
        <p:nvPicPr>
          <p:cNvPr id="4" name="Содержимое 3" descr="1358330858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0867" y="1600200"/>
            <a:ext cx="522226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 лет назад….</a:t>
            </a:r>
            <a:endParaRPr lang="ru-RU" dirty="0"/>
          </a:p>
        </p:txBody>
      </p:sp>
      <p:pic>
        <p:nvPicPr>
          <p:cNvPr id="4" name="Содержимое 3" descr="1358330935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72431"/>
            <a:ext cx="5715000" cy="4381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носили мужчины?</a:t>
            </a:r>
            <a:endParaRPr lang="ru-RU" dirty="0"/>
          </a:p>
        </p:txBody>
      </p:sp>
      <p:pic>
        <p:nvPicPr>
          <p:cNvPr id="6" name="Содержимое 5" descr="1358331070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10556"/>
            <a:ext cx="5715000" cy="3905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 век – расцвет шляпок и шляп</a:t>
            </a:r>
            <a:endParaRPr lang="ru-RU" dirty="0"/>
          </a:p>
        </p:txBody>
      </p:sp>
      <p:pic>
        <p:nvPicPr>
          <p:cNvPr id="4" name="Содержимое 3" descr="a1deb1c50c56310a5da0411af9e125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9819" y="1600200"/>
            <a:ext cx="288436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Шапка – французское слово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шапо</a:t>
            </a:r>
            <a:r>
              <a:rPr lang="ru-RU" dirty="0" smtClean="0"/>
              <a:t>», «</a:t>
            </a:r>
            <a:r>
              <a:rPr lang="ru-RU" dirty="0" err="1" smtClean="0"/>
              <a:t>шап</a:t>
            </a:r>
            <a:r>
              <a:rPr lang="ru-RU" dirty="0" smtClean="0"/>
              <a:t>» - покрышка</a:t>
            </a:r>
            <a:endParaRPr lang="ru-RU" dirty="0"/>
          </a:p>
        </p:txBody>
      </p:sp>
      <p:pic>
        <p:nvPicPr>
          <p:cNvPr id="6" name="Содержимое 5" descr="1805074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1879" y="1600200"/>
            <a:ext cx="440024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носили крестьяне?</a:t>
            </a:r>
            <a:endParaRPr lang="ru-RU" dirty="0"/>
          </a:p>
        </p:txBody>
      </p:sp>
      <p:pic>
        <p:nvPicPr>
          <p:cNvPr id="4" name="Содержимое 3" descr="shapki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15306"/>
            <a:ext cx="5715000" cy="4095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80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Все дело в шляпе!</vt:lpstr>
      <vt:lpstr>Слайд 2</vt:lpstr>
      <vt:lpstr>Магические свойства головного убора: «замещение головы»</vt:lpstr>
      <vt:lpstr>Сто лет назад носили…</vt:lpstr>
      <vt:lpstr>200 лет назад….</vt:lpstr>
      <vt:lpstr>Что носили мужчины?</vt:lpstr>
      <vt:lpstr>19 век – расцвет шляпок и шляп</vt:lpstr>
      <vt:lpstr>Шапка – французское слово «шапо», «шап» - покрышка</vt:lpstr>
      <vt:lpstr>Что носили крестьяне?</vt:lpstr>
      <vt:lpstr>Летний головной убор – поярковая шляпа</vt:lpstr>
      <vt:lpstr>По Сеньке и шапка!</vt:lpstr>
      <vt:lpstr>На воре шапка горит!</vt:lpstr>
      <vt:lpstr>Слайд 13</vt:lpstr>
      <vt:lpstr>Героиня какой сказки изображена на иллюстрации?</vt:lpstr>
      <vt:lpstr>Кто этот веселый человечек?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дело в шляпе!</dc:title>
  <dc:creator>ADM</dc:creator>
  <cp:lastModifiedBy>ADM</cp:lastModifiedBy>
  <cp:revision>11</cp:revision>
  <dcterms:created xsi:type="dcterms:W3CDTF">2014-04-10T12:53:51Z</dcterms:created>
  <dcterms:modified xsi:type="dcterms:W3CDTF">2014-06-26T16:41:33Z</dcterms:modified>
</cp:coreProperties>
</file>