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57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9" r:id="rId14"/>
    <p:sldId id="273" r:id="rId15"/>
    <p:sldId id="270" r:id="rId16"/>
    <p:sldId id="272" r:id="rId17"/>
    <p:sldId id="271" r:id="rId18"/>
    <p:sldId id="268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89" d="100"/>
          <a:sy n="89" d="100"/>
        </p:scale>
        <p:origin x="1080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674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05215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555053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766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34747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56339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7674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74690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871171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2695441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70124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4E33FB-F7B4-4DC6-8A7A-5F2100AEF7D5}" type="datetimeFigureOut">
              <a:rPr lang="ru-RU" smtClean="0"/>
              <a:pPr/>
              <a:t>05.10.2014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A490FE-A9A5-4D0F-9319-FC5BA6760D8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9787473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699022"/>
            <a:ext cx="6858000" cy="1149686"/>
          </a:xfrm>
        </p:spPr>
        <p:txBody>
          <a:bodyPr>
            <a:normAutofit fontScale="90000"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Нетканые материалы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2532062"/>
          </a:xfrm>
        </p:spPr>
        <p:txBody>
          <a:bodyPr>
            <a:normAutofit lnSpcReduction="10000"/>
          </a:bodyPr>
          <a:lstStyle/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г. Ивантеевка, Московской обл., МОУ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«Средняя общеобразовательная школа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5»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Разработчик: Головко Надежда Ивановна</a:t>
            </a:r>
          </a:p>
          <a:p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Учитель технологии 1 квалификационной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категории</a:t>
            </a:r>
          </a:p>
          <a:p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1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2013г.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607990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271828" y="1733549"/>
            <a:ext cx="5011372" cy="3727451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Валяльно-войлочный способ</a:t>
            </a: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основу положена способность волокон сволачиваться </a:t>
            </a:r>
            <a:endParaRPr lang="en-US" alt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endParaRPr lang="ru-RU" alt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драп</a:t>
            </a:r>
            <a:endParaRPr lang="en-US" altLang="ru-RU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сукно</a:t>
            </a:r>
            <a:endParaRPr lang="en-US" altLang="ru-RU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20000"/>
              </a:lnSpc>
              <a:spcBef>
                <a:spcPts val="0"/>
              </a:spcBef>
              <a:buFont typeface="Wingdings" panose="05000000000000000000" pitchFamily="2" charset="2"/>
              <a:buNone/>
            </a:pPr>
            <a: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войлок</a:t>
            </a:r>
            <a:endParaRPr lang="ru-RU" sz="2700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4695093" y="1279282"/>
            <a:ext cx="4088423" cy="42106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10127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Физико-химический скрепление:</a:t>
            </a:r>
            <a:endParaRPr lang="ru-RU" sz="3600" b="1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58262" y="1991457"/>
            <a:ext cx="4356589" cy="3723543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dirty="0" smtClean="0"/>
              <a:t>      </a:t>
            </a:r>
            <a:r>
              <a:rPr lang="ru-RU" sz="3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Клеевой способ</a:t>
            </a:r>
            <a:r>
              <a:rPr lang="ru-RU" sz="3400" dirty="0"/>
              <a:t> </a:t>
            </a:r>
            <a:r>
              <a:rPr lang="ru-RU" dirty="0" smtClean="0"/>
              <a:t>— </a:t>
            </a: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сформованное полотно пропитывается, связующим компонентом (клеем), нанесение которого может быть сплошным или фрагментированным.  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</a:t>
            </a:r>
          </a:p>
          <a:p>
            <a:pPr marL="0" indent="0">
              <a:buNone/>
            </a:pPr>
            <a:r>
              <a:rPr 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</a:t>
            </a: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паутинка</a:t>
            </a:r>
          </a:p>
          <a:p>
            <a:pPr marL="0" indent="0">
              <a:buNone/>
            </a:pP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флизелин</a:t>
            </a:r>
          </a:p>
          <a:p>
            <a:pPr marL="0" indent="0">
              <a:buNone/>
            </a:pPr>
            <a:r>
              <a:rPr lang="ru-RU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</a:t>
            </a:r>
            <a:endParaRPr lang="ru-RU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29150" y="2058194"/>
            <a:ext cx="3886200" cy="3886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930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Термическое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скрепление: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30811" y="2017834"/>
            <a:ext cx="5631473" cy="3468566"/>
          </a:xfrm>
        </p:spPr>
        <p:txBody>
          <a:bodyPr>
            <a:normAutofit fontScale="92500" lnSpcReduction="20000"/>
          </a:bodyPr>
          <a:lstStyle/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3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Сварка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— </a:t>
            </a: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этом способе используются термопластичные свойства некоторых синтетических волокон. Иногда используются волокна, из которых состоит нетканый материал, но в большинстве случаев в нетканый материал еще на стадии формования специально добавляют небольшое количество волокон с низкой температурой плавления.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endParaRPr lang="ru-RU" dirty="0" smtClean="0"/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  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термовойлок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067425" y="3725069"/>
            <a:ext cx="2857500" cy="2857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46802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2274" y="508306"/>
            <a:ext cx="6821640" cy="1200150"/>
          </a:xfrm>
        </p:spPr>
        <p:txBody>
          <a:bodyPr>
            <a:normAutofit/>
          </a:bodyPr>
          <a:lstStyle/>
          <a:p>
            <a:pPr algn="ctr"/>
            <a:r>
              <a:rPr lang="ru-RU" sz="3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Применение нетканых материалов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77624" y="1800776"/>
            <a:ext cx="3571875" cy="2378869"/>
          </a:xfrm>
          <a:prstGeom prst="rect">
            <a:avLst/>
          </a:prstGeom>
        </p:spPr>
      </p:pic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>
          <a:xfrm>
            <a:off x="329712" y="1800777"/>
            <a:ext cx="4444512" cy="3457023"/>
          </a:xfrm>
        </p:spPr>
        <p:txBody>
          <a:bodyPr>
            <a:normAutofit fontScale="92500" lnSpcReduction="20000"/>
          </a:bodyPr>
          <a:lstStyle/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Синтепон и ватин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применяются в производстве мягкой мебели, матрасов,  используются как утеплительный материал в изготовлении верхней и спортивной одежде, спецодежде, одеял, покрывал.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2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Синтепон и холлофайбер</a:t>
            </a:r>
          </a:p>
          <a:p>
            <a:pPr>
              <a:lnSpc>
                <a:spcPct val="110000"/>
              </a:lnSpc>
              <a:spcBef>
                <a:spcPts val="0"/>
              </a:spcBef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применяют как наполнитель для декоративных подушек и мягких игрушек.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5864225" y="3960813"/>
            <a:ext cx="3279775" cy="20542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373118" y="4292600"/>
            <a:ext cx="1789557" cy="2324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91214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title"/>
          </p:nvPr>
        </p:nvSpPr>
        <p:spPr>
          <a:xfrm>
            <a:off x="0" y="949569"/>
            <a:ext cx="6087365" cy="1044384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изготовлении швейных изделий</a:t>
            </a:r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6235615" y="180378"/>
            <a:ext cx="2254524" cy="2115146"/>
          </a:xfrm>
          <a:prstGeom prst="rect">
            <a:avLst/>
          </a:prstGeom>
        </p:spPr>
      </p:pic>
      <p:sp>
        <p:nvSpPr>
          <p:cNvPr id="9" name="Заголовок 1"/>
          <p:cNvSpPr>
            <a:spLocks noGrp="1"/>
          </p:cNvSpPr>
          <p:nvPr>
            <p:ph type="body" sz="half" idx="2"/>
          </p:nvPr>
        </p:nvSpPr>
        <p:spPr>
          <a:xfrm>
            <a:off x="380999" y="2295524"/>
            <a:ext cx="5076705" cy="3067051"/>
          </a:xfrm>
        </p:spPr>
        <p:txBody>
          <a:bodyPr>
            <a:noAutofit/>
          </a:bodyPr>
          <a:lstStyle/>
          <a:p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Флизелин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– тонкий материал нетканого происхождения как на клеевой, так и на не клеевой основе, используемый для придания плотности деталям одежды. Он позволяет избежать излишней деформации деталей. При этом, флизелин  используется как при швейном производстве тяжелых демисезонных вещей, так и юбок, блузок, вечерних платьев и в лоскутном шитье.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9319" y="1871697"/>
            <a:ext cx="1876863" cy="39576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7705" y="3462030"/>
            <a:ext cx="1905172" cy="21271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066576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медицине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1"/>
          </p:nvPr>
        </p:nvPicPr>
        <p:blipFill>
          <a:blip r:embed="rId2"/>
          <a:stretch>
            <a:fillRect/>
          </a:stretch>
        </p:blipFill>
        <p:spPr>
          <a:xfrm>
            <a:off x="263770" y="1978270"/>
            <a:ext cx="3672437" cy="3511703"/>
          </a:xfrm>
          <a:prstGeom prst="rect">
            <a:avLst/>
          </a:prstGeom>
        </p:spPr>
      </p:pic>
      <p:sp>
        <p:nvSpPr>
          <p:cNvPr id="4" name="Текст 3"/>
          <p:cNvSpPr>
            <a:spLocks noGrp="1"/>
          </p:cNvSpPr>
          <p:nvPr>
            <p:ph sz="half" idx="2"/>
          </p:nvPr>
        </p:nvSpPr>
        <p:spPr>
          <a:xfrm>
            <a:off x="4167554" y="1978269"/>
            <a:ext cx="4879731" cy="4041531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Одноразовая медицинская одежда и бельё (постельное) Медицинские нетканые материалы очень хорошо впитывают жидкости, одним из самых главных преимуществ нетканов является их доступность, дешевизна и сравнительная простота в изготовлении. Нетканое полотно пропитывается акрилатом меди, гексахлорофеном, антибиотиками, благодаря чему повышается уровень антибактериальной защиты.</a:t>
            </a:r>
          </a:p>
        </p:txBody>
      </p:sp>
    </p:spTree>
    <p:extLst>
      <p:ext uri="{BB962C8B-B14F-4D97-AF65-F5344CB8AC3E}">
        <p14:creationId xmlns:p14="http://schemas.microsoft.com/office/powerpoint/2010/main" val="381564052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мебельной промышленности</a:t>
            </a:r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248693"/>
            <a:ext cx="5016011" cy="351710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2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Термовойлок в мебельной промышленности применяется для: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обтяжки пружинных блоков и пружин при производстве мягкой мебели и матрацев;</a:t>
            </a:r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покрытия пружин мягкой мебели. Покрытие пружин таким полотном обеспечивает мягкость и комфортность изделия, сохранение формы изделия и эластичность пружинного блока.</a:t>
            </a:r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5499" y="2486819"/>
            <a:ext cx="2752725" cy="27527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448038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садоводстве и сельском хозяйстве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226469"/>
            <a:ext cx="3886200" cy="3209131"/>
          </a:xfrm>
        </p:spPr>
        <p:txBody>
          <a:bodyPr>
            <a:normAutofit fontScale="925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Агротекс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спанбонд - незаменимый помощник на приусадебном участке - весной защитит от возвратных заморозков, летом от обжигающего солнца и  сорняков, а зимой от ледяных дождей и бесснежных морозов</a:t>
            </a:r>
            <a:r>
              <a:rPr lang="ru-RU" sz="2300" dirty="0"/>
              <a:t>. </a:t>
            </a: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179219" y="2226469"/>
            <a:ext cx="3498789" cy="3075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308000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Литература и источники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Синица Н. В. Технология ведения дома: 6 класс: - учебник. – М.: - Вентана-Граф, 2013</a:t>
            </a:r>
          </a:p>
          <a:p>
            <a:pPr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Бузов Б. А. Материаловедение швейного производства. – М.: Легпромбытиздат, 1986</a:t>
            </a:r>
          </a:p>
          <a:p>
            <a:pPr fontAlgn="t"/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://xn--80ajncnd6a5e.xn--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p1ai/n22-epoha_netkanyh_materialov.html</a:t>
            </a:r>
          </a:p>
          <a:p>
            <a:pPr fontAlgn="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http://yandex.ru/images/search?text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https://ru.wikipedia.org/wiki</a:t>
            </a:r>
            <a:endParaRPr lang="ru-RU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t"/>
            <a:r>
              <a:rPr lang="en-US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http://www.posh-geotextil.ru/catalogue/termo-v/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644053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7675" y="521677"/>
            <a:ext cx="7886700" cy="461596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Цели урока: 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Расширить представление учащихся о свойствах и ассортименте нетканых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материалов, и их применении.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Учебная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закрепить знания о свойствах волокон, сформировать общие представления о нетканых материалах, об ассортименте нетканых материалов и их свойствах;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Развивающая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развивать и совершенствовать умения по актуализации полученных ранее знаний и опыта, развивать внимание, мыслительные способности, умение определять цели, делать выводы, обосновывать свои действия и решения, осуществлять саморегуляцию (самоконтроль, самокоррекцию) и рефлексию собственной деятельности.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Воспитательная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воспитание интереса к предмету, культуре труда, совершенствование таких качеств личности, как внимательность, аккуратность, организованность, ответственность, целеустремленность, трудолюбие, способствовать развитию интереса к истории родного края, к мастерам - ремесленникам. 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4.</a:t>
            </a:r>
            <a:r>
              <a:rPr lang="ru-RU" sz="18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Практическая: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научить определять вид нетканого материала по внешнему виду, на ощупь по характеру горения, научить валять изделия сухим способом.</a:t>
            </a:r>
            <a:b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48681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5365" y="314326"/>
            <a:ext cx="7789985" cy="1518872"/>
          </a:xfrm>
        </p:spPr>
        <p:txBody>
          <a:bodyPr/>
          <a:lstStyle/>
          <a:p>
            <a:pPr algn="ctr"/>
            <a:r>
              <a:rPr lang="ru-RU" b="1" dirty="0"/>
              <a:t>Что такое нетканые материалы?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12126" y="1647825"/>
            <a:ext cx="4620359" cy="4194573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Нетканые </a:t>
            </a:r>
            <a:r>
              <a:rPr lang="ru-RU" sz="2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текстильные материалы</a:t>
            </a: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 — материалы из волокон или нитей, соединённых между собой без применения методов 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ткачества.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Нетканые материалы по внешнему виду напоминают ткань. Их вырабатывают из различных волокон, минуя процессы прядения и ткачества.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None/>
            </a:pPr>
            <a:r>
              <a:rPr lang="ru-RU" sz="2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Нетканые материалы широко применяются в промышленности, выпускают материалы и бытового назначения.</a:t>
            </a:r>
            <a:endParaRPr lang="ru-RU" sz="2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" name="Объект 7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32485" y="1833197"/>
            <a:ext cx="3996104" cy="4009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21027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type="body" sz="half" idx="2"/>
          </p:nvPr>
        </p:nvSpPr>
        <p:spPr>
          <a:xfrm>
            <a:off x="263769" y="1114424"/>
            <a:ext cx="5156688" cy="5448301"/>
          </a:xfrm>
        </p:spPr>
        <p:txBody>
          <a:bodyPr>
            <a:normAutofit fontScale="40000" lnSpcReduction="20000"/>
          </a:bodyPr>
          <a:lstStyle/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Нетканые материалы, выработанные непосредственно из текстильных волокон или систем нитей, связываемых непосредственно механическим или физико-химическим способами.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Производство таких материалов даёт возможность получать текстильные материалы из коротких, не пригодных для прядения волокон.</a:t>
            </a:r>
          </a:p>
          <a:p>
            <a:pPr algn="ctr">
              <a:lnSpc>
                <a:spcPct val="120000"/>
              </a:lnSpc>
              <a:spcBef>
                <a:spcPts val="0"/>
              </a:spcBef>
            </a:pPr>
            <a:r>
              <a:rPr lang="ru-RU" altLang="ru-RU" sz="53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Замена тканей неткаными материалами даёт большой экономический эффект: </a:t>
            </a:r>
            <a:endParaRPr lang="ru-RU" altLang="ru-RU" sz="5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Используется дешёвое и менее дефицитное сырьё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Сокращается технологический процесс</a:t>
            </a:r>
          </a:p>
          <a:p>
            <a:pPr>
              <a:lnSpc>
                <a:spcPct val="120000"/>
              </a:lnSpc>
              <a:spcBef>
                <a:spcPts val="0"/>
              </a:spcBef>
            </a:pPr>
            <a:r>
              <a:rPr lang="ru-RU" altLang="ru-RU" sz="5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Повышается производительность</a:t>
            </a:r>
          </a:p>
          <a:p>
            <a:endParaRPr lang="ru-RU" altLang="ru-RU" b="1" dirty="0" smtClean="0">
              <a:solidFill>
                <a:srgbClr val="CC3399"/>
              </a:solidFill>
            </a:endParaRPr>
          </a:p>
          <a:p>
            <a:endParaRPr lang="ru-RU" b="1" dirty="0"/>
          </a:p>
        </p:txBody>
      </p:sp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05525" y="647700"/>
            <a:ext cx="22288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35882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Исходное сырье</a:t>
            </a: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2226469"/>
            <a:ext cx="7886700" cy="3629208"/>
          </a:xfrm>
        </p:spPr>
        <p:txBody>
          <a:bodyPr>
            <a:normAutofit/>
          </a:bodyPr>
          <a:lstStyle/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Нетканые материалы вырабатываются как из натуральных (хлопковых, льняных, шерстяных), так и из химических волокон (например, вискозных, полиэфирных, полиамидных, полиакрилонитрильных, полипропиленовых), а также вторичного волокнистого сырья (волокна, регенерированные из лоскута и тряпья) и коротко-волокнистых отходов химической и других отраслей промышленности.</a:t>
            </a:r>
          </a:p>
        </p:txBody>
      </p:sp>
    </p:spTree>
    <p:extLst>
      <p:ext uri="{BB962C8B-B14F-4D97-AF65-F5344CB8AC3E}">
        <p14:creationId xmlns:p14="http://schemas.microsoft.com/office/powerpoint/2010/main" val="52576539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Технологии получения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2226468"/>
            <a:ext cx="5847983" cy="4326732"/>
          </a:xfrm>
        </p:spPr>
        <p:txBody>
          <a:bodyPr>
            <a:normAutofit fontScale="700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Основные технологические операции получения нетканых </a:t>
            </a: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материалов: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Подготовка сырья (рыхление, очистка от примесей и смешивание волокон, перемотка пряжи и нитей, приготовление связующих, растворов химикатов и т. д.).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Формирование волокнистой основы.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Скрепление волокнистой основы (непосредственно получение нетканого материала).</a:t>
            </a:r>
          </a:p>
          <a:p>
            <a:pPr lvl="0">
              <a:lnSpc>
                <a:spcPct val="120000"/>
              </a:lnSpc>
              <a:spcBef>
                <a:spcPts val="0"/>
              </a:spcBef>
            </a:pP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Отделка нетканого материала.</a:t>
            </a:r>
          </a:p>
          <a:p>
            <a:endParaRPr lang="ru-RU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124575" y="4238626"/>
            <a:ext cx="2857500" cy="23411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937992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90171" y="917881"/>
            <a:ext cx="8396654" cy="847175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Способы получения нетканого материала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628650" y="2505808"/>
            <a:ext cx="7886700" cy="2984165"/>
          </a:xfrm>
        </p:spPr>
        <p:txBody>
          <a:bodyPr/>
          <a:lstStyle/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скрепленные механическим способом;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скрепленные физико-химическим способом;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скрепленные комбинированным способом</a:t>
            </a:r>
          </a:p>
          <a:p>
            <a:pPr lvl="0"/>
            <a:r>
              <a:rPr lang="ru-RU" sz="3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скрепленные термическим способом (термоскрепление).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084245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05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Механическое  скрепление: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628650" y="1899138"/>
            <a:ext cx="3261947" cy="3638062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Иглопробивной способ.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Прошивание цепным стежком по типу вязания уплотнённого холста волокон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ватин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холлофайбер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синтепон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765667" y="1899138"/>
            <a:ext cx="4083791" cy="3798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0740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2">
                <a:lumMod val="60000"/>
                <a:lumOff val="40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304799" y="1800225"/>
            <a:ext cx="3334941" cy="3317875"/>
          </a:xfrm>
        </p:spPr>
        <p:txBody>
          <a:bodyPr>
            <a:normAutofit fontScale="77500" lnSpcReduction="20000"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Вязально-прошивной</a:t>
            </a:r>
            <a:r>
              <a:rPr lang="ru-RU" sz="3225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способ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Прошивание цепным стежком по типу вязания уплотнённого холста волокон 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endParaRPr lang="ru-RU" altLang="ru-RU" sz="27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7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ватин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7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</a:t>
            </a:r>
          </a:p>
          <a:p>
            <a:pPr marL="0" indent="0">
              <a:buNone/>
            </a:pP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Объект 4"/>
          <p:cNvPicPr>
            <a:picLocks noGrp="1" noChangeAspect="1"/>
          </p:cNvPicPr>
          <p:nvPr>
            <p:ph sz="half" idx="2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639741" y="1292469"/>
            <a:ext cx="4998701" cy="4365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287494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366</TotalTime>
  <Words>484</Words>
  <Application>Microsoft Office PowerPoint</Application>
  <PresentationFormat>Экран (4:3)</PresentationFormat>
  <Paragraphs>81</Paragraphs>
  <Slides>18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Times New Roman</vt:lpstr>
      <vt:lpstr>Wingdings</vt:lpstr>
      <vt:lpstr>Тема Office</vt:lpstr>
      <vt:lpstr>Нетканые материалы</vt:lpstr>
      <vt:lpstr>Презентация PowerPoint</vt:lpstr>
      <vt:lpstr>Что такое нетканые материалы?</vt:lpstr>
      <vt:lpstr>Презентация PowerPoint</vt:lpstr>
      <vt:lpstr>Исходное сырье</vt:lpstr>
      <vt:lpstr>Технологии получения</vt:lpstr>
      <vt:lpstr>Способы получения нетканого материала</vt:lpstr>
      <vt:lpstr>Механическое  скрепление: </vt:lpstr>
      <vt:lpstr>Презентация PowerPoint</vt:lpstr>
      <vt:lpstr>Презентация PowerPoint</vt:lpstr>
      <vt:lpstr>Физико-химический скрепление:</vt:lpstr>
      <vt:lpstr>Термическое скрепление: </vt:lpstr>
      <vt:lpstr>Применение нетканых материалов</vt:lpstr>
      <vt:lpstr>В изготовлении швейных изделий</vt:lpstr>
      <vt:lpstr>В медицине </vt:lpstr>
      <vt:lpstr>В мебельной промышленности </vt:lpstr>
      <vt:lpstr>В садоводстве и сельском хозяйстве</vt:lpstr>
      <vt:lpstr>Литература и источники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Нетканые материалы</dc:title>
  <dc:creator>Nadejda</dc:creator>
  <cp:lastModifiedBy>Rifl</cp:lastModifiedBy>
  <cp:revision>41</cp:revision>
  <dcterms:created xsi:type="dcterms:W3CDTF">2014-08-05T09:50:15Z</dcterms:created>
  <dcterms:modified xsi:type="dcterms:W3CDTF">2014-10-05T06:53:58Z</dcterms:modified>
</cp:coreProperties>
</file>