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16F6-8E42-4B55-8F9D-B6C23F08DEF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24EF12-BF89-40AB-A5F9-3C79BA7754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16F6-8E42-4B55-8F9D-B6C23F08DEF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F12-BF89-40AB-A5F9-3C79BA775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16F6-8E42-4B55-8F9D-B6C23F08DEF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F12-BF89-40AB-A5F9-3C79BA775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16F6-8E42-4B55-8F9D-B6C23F08DEF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F12-BF89-40AB-A5F9-3C79BA7754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16F6-8E42-4B55-8F9D-B6C23F08DEF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24EF12-BF89-40AB-A5F9-3C79BA775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16F6-8E42-4B55-8F9D-B6C23F08DEF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F12-BF89-40AB-A5F9-3C79BA7754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16F6-8E42-4B55-8F9D-B6C23F08DEF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F12-BF89-40AB-A5F9-3C79BA7754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16F6-8E42-4B55-8F9D-B6C23F08DEF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F12-BF89-40AB-A5F9-3C79BA775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16F6-8E42-4B55-8F9D-B6C23F08DEF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F12-BF89-40AB-A5F9-3C79BA775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16F6-8E42-4B55-8F9D-B6C23F08DEF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EF12-BF89-40AB-A5F9-3C79BA7754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16F6-8E42-4B55-8F9D-B6C23F08DEF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24EF12-BF89-40AB-A5F9-3C79BA7754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6716F6-8E42-4B55-8F9D-B6C23F08DEF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24EF12-BF89-40AB-A5F9-3C79BA7754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861048"/>
            <a:ext cx="3384376" cy="1080120"/>
          </a:xfrm>
        </p:spPr>
        <p:txBody>
          <a:bodyPr>
            <a:normAutofit fontScale="92500"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Автор работы: </a:t>
            </a:r>
            <a:r>
              <a:rPr lang="ru-RU" sz="1600" dirty="0" smtClean="0">
                <a:solidFill>
                  <a:schemeClr val="tx1"/>
                </a:solidFill>
              </a:rPr>
              <a:t>учитель технологии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Быкова Ольга Викторовна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МБОУ СОШ № 11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80920" cy="16561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Дидактическая игра к уроку- путешествию </a:t>
            </a:r>
            <a:br>
              <a:rPr lang="ru-RU" sz="3200" dirty="0" smtClean="0"/>
            </a:br>
            <a:r>
              <a:rPr lang="ru-RU" sz="3200" dirty="0" smtClean="0"/>
              <a:t>«Костюм для Золушки»</a:t>
            </a:r>
            <a:endParaRPr lang="ru-RU" sz="3200" dirty="0"/>
          </a:p>
        </p:txBody>
      </p:sp>
      <p:pic>
        <p:nvPicPr>
          <p:cNvPr id="12290" name="Picture 2" descr="C:\Users\teacher\Desktop\Быкова\русские костюмы\0c10bab21bfbacc9cc98c2b0cf8a1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5544616" cy="36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teacher\Desktop\Быкова\русские костюмы\b7f14dc3aaaf0a8613c0874316a21884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62403" cy="150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teacher\Desktop\Быкова\русские костюмы\fa67c4a6b46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632" cy="150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teacher\Desktop\Быкова\русские костюмы\i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205"/>
            <a:ext cx="1639547" cy="147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Дорисуй вторую половину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teacher\Desktop\Быкова\русские костюмы\1266432956_russian-embroidery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8" y="1486063"/>
            <a:ext cx="3838575" cy="47625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eacher\Desktop\Быкова\русские костюмы\1266432956_russian-embroidery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33312" y="1486063"/>
            <a:ext cx="1919288" cy="47625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1486063"/>
            <a:ext cx="1757256" cy="4762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241776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Костюм для Золушки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27984" y="5517232"/>
            <a:ext cx="4258816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Выбирай!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teacher\Desktop\Быкова\русские костюмы\russia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1" y="2959240"/>
            <a:ext cx="2583517" cy="38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teacher\Desktop\Быкова\русские костюмы\russian-native-costume-00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"/>
          <a:stretch/>
        </p:blipFill>
        <p:spPr bwMode="auto">
          <a:xfrm>
            <a:off x="2186965" y="1556792"/>
            <a:ext cx="4953444" cy="36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eacher\Desktop\Быкова\русские костюмы\folk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19" y="7640"/>
            <a:ext cx="2439406" cy="34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Современные русские красавицы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teacher\Desktop\Быкова\русские костюмы\kostym-02314_20080422_1630609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88" y="2282918"/>
            <a:ext cx="2379379" cy="359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acher\Desktop\Быкова\русские костюмы\kostym-0112_20080422_1633318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2497724" cy="37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2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Русские красавицы в изображении художников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teacher\Desktop\Быкова\русские костюмы\0b34228511979c8249cd491b902f5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" y="3202198"/>
            <a:ext cx="2493464" cy="365580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acher\Desktop\Быкова\русские костюмы\10794-19-DSCF79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5" r="8302" b="17505"/>
          <a:stretch/>
        </p:blipFill>
        <p:spPr bwMode="auto">
          <a:xfrm>
            <a:off x="6249990" y="980728"/>
            <a:ext cx="2879226" cy="3744416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acher\Desktop\Быкова\русские костюмы\000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4363" r="12660"/>
          <a:stretch/>
        </p:blipFill>
        <p:spPr bwMode="auto">
          <a:xfrm>
            <a:off x="3203848" y="1844824"/>
            <a:ext cx="2412129" cy="4033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Виды русского костюма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4176464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Северный сарафанный комплекс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48064" y="1412776"/>
            <a:ext cx="3456384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Южный </a:t>
            </a:r>
            <a:r>
              <a:rPr lang="ru-RU" dirty="0" err="1" smtClean="0"/>
              <a:t>паневный</a:t>
            </a:r>
            <a:r>
              <a:rPr lang="ru-RU" dirty="0" smtClean="0"/>
              <a:t> комплекс</a:t>
            </a:r>
            <a:endParaRPr lang="ru-RU" dirty="0"/>
          </a:p>
        </p:txBody>
      </p:sp>
      <p:pic>
        <p:nvPicPr>
          <p:cNvPr id="3074" name="Picture 2" descr="C:\Users\teacher\Desktop\Быкова\русские костюмы\84980064_large_IMG_2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98098"/>
            <a:ext cx="3046495" cy="45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eacher\Desktop\Быкова\русские костюмы\72648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61826"/>
            <a:ext cx="2960357" cy="460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teacher\Desktop\Быкова\русские костюмы\0_70c34_3568e9ae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094" y="2480018"/>
            <a:ext cx="2736304" cy="421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1658"/>
            <a:ext cx="4320480" cy="146312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Русские женские рубахи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teacher\Desktop\Быкова\русские костюмы\post19132_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98" y="332656"/>
            <a:ext cx="1472457" cy="24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eacher\Desktop\Быкова\русские костюмы\i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8"/>
          <a:stretch/>
        </p:blipFill>
        <p:spPr bwMode="auto">
          <a:xfrm>
            <a:off x="6516216" y="3428999"/>
            <a:ext cx="1713399" cy="32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teacher\Desktop\Быкова\русские костюмы\3f3ed54cac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96" y="753006"/>
            <a:ext cx="1470238" cy="2304697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344157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Детали рубахи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444207" y="3645024"/>
            <a:ext cx="2455507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Стан</a:t>
            </a:r>
            <a:endParaRPr lang="ru-RU" sz="2400" dirty="0"/>
          </a:p>
        </p:txBody>
      </p:sp>
      <p:pic>
        <p:nvPicPr>
          <p:cNvPr id="5122" name="Picture 2" descr="C:\Users\teacher\Desktop\Быкова\русские костюмы\b94eefb75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64" y="1872208"/>
            <a:ext cx="200066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eacher\Desktop\Быкова\русские костюмы\uzor17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259852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eacher\Desktop\Быкова\русские костюмы\russky-kostyum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1915"/>
            <a:ext cx="3247595" cy="330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79912" y="4797152"/>
            <a:ext cx="1872208" cy="648072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</a:rPr>
              <a:t>Рукава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66800" y="5805264"/>
            <a:ext cx="2077864" cy="72008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tx1"/>
                </a:solidFill>
              </a:rPr>
              <a:t>П</a:t>
            </a:r>
            <a:r>
              <a:rPr lang="ru-RU" sz="2400" dirty="0" err="1" smtClean="0">
                <a:solidFill>
                  <a:schemeClr val="tx1"/>
                </a:solidFill>
              </a:rPr>
              <a:t>олики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Вышивка на рубахе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teacher\Desktop\Быкова\русские костюмы\0c9c4e37af5e895dcf9f83909249ea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1593"/>
            <a:ext cx="4290572" cy="54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48" y="1375519"/>
            <a:ext cx="4355976" cy="545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2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Русский сарафан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21160"/>
            <a:ext cx="2808312" cy="711696"/>
          </a:xfrm>
        </p:spPr>
        <p:txBody>
          <a:bodyPr/>
          <a:lstStyle/>
          <a:p>
            <a:r>
              <a:rPr lang="ru-RU" dirty="0" smtClean="0"/>
              <a:t>Северный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37132" y="1421160"/>
            <a:ext cx="2239323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Южный</a:t>
            </a:r>
            <a:endParaRPr lang="ru-RU" dirty="0"/>
          </a:p>
        </p:txBody>
      </p:sp>
      <p:pic>
        <p:nvPicPr>
          <p:cNvPr id="7170" name="Picture 2" descr="C:\Users\teacher\Desktop\Быкова\русские костюмы\104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8946" r="6577"/>
          <a:stretch/>
        </p:blipFill>
        <p:spPr bwMode="auto">
          <a:xfrm>
            <a:off x="323528" y="2107527"/>
            <a:ext cx="2536095" cy="44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eacher\Desktop\Быкова\русские костюмы\penza_b_49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21980" b="16281"/>
          <a:stretch/>
        </p:blipFill>
        <p:spPr bwMode="auto">
          <a:xfrm rot="5400000">
            <a:off x="5308738" y="3248143"/>
            <a:ext cx="4496111" cy="223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eacher\Desktop\Быкова\русские костюмы\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05860"/>
            <a:ext cx="2530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Фартук для русского костюма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47865" y="5373216"/>
            <a:ext cx="2314574" cy="12847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Фартук</a:t>
            </a:r>
          </a:p>
          <a:p>
            <a:r>
              <a:rPr lang="ru-RU" dirty="0" smtClean="0"/>
              <a:t>Передник </a:t>
            </a:r>
          </a:p>
          <a:p>
            <a:r>
              <a:rPr lang="ru-RU" dirty="0" smtClean="0"/>
              <a:t>Занавеса</a:t>
            </a:r>
          </a:p>
          <a:p>
            <a:endParaRPr lang="ru-RU" dirty="0"/>
          </a:p>
        </p:txBody>
      </p:sp>
      <p:pic>
        <p:nvPicPr>
          <p:cNvPr id="8194" name="Picture 2" descr="C:\Users\teacher\Desktop\Быкова\русские костюм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1556792"/>
            <a:ext cx="2002904" cy="268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eacher\Desktop\Быкова\русские костюмы\3038155-a91eb8d80b8ef4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23145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eacher\Desktop\Быкова\русские костюмы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4" y="1556792"/>
            <a:ext cx="184436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eacher\Desktop\Быкова\русские костюмы\i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8" y="3922797"/>
            <a:ext cx="2333997" cy="273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teacher\Desktop\Быкова\русские костюмы\i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12" y="5096660"/>
            <a:ext cx="1676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</TotalTime>
  <Words>64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Дидактическая игра к уроку- путешествию  «Костюм для Золушки»</vt:lpstr>
      <vt:lpstr>Современные русские красавицы</vt:lpstr>
      <vt:lpstr>Русские красавицы в изображении художников</vt:lpstr>
      <vt:lpstr>Виды русского костюма</vt:lpstr>
      <vt:lpstr>Русские женские рубахи</vt:lpstr>
      <vt:lpstr>Детали рубахи</vt:lpstr>
      <vt:lpstr>Вышивка на рубахе</vt:lpstr>
      <vt:lpstr>Русский сарафан</vt:lpstr>
      <vt:lpstr>Фартук для русского костюма</vt:lpstr>
      <vt:lpstr>Дорисуй вторую половину</vt:lpstr>
      <vt:lpstr>Костюм для Золушки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к уроку- путешествию  «Костюм для Золушки»</dc:title>
  <dc:creator>teacher</dc:creator>
  <cp:lastModifiedBy>teacher</cp:lastModifiedBy>
  <cp:revision>12</cp:revision>
  <dcterms:created xsi:type="dcterms:W3CDTF">2014-02-25T09:20:23Z</dcterms:created>
  <dcterms:modified xsi:type="dcterms:W3CDTF">2014-09-17T10:28:13Z</dcterms:modified>
</cp:coreProperties>
</file>