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9" r:id="rId3"/>
    <p:sldId id="260" r:id="rId4"/>
    <p:sldId id="270" r:id="rId5"/>
    <p:sldId id="271" r:id="rId6"/>
    <p:sldId id="267" r:id="rId7"/>
    <p:sldId id="259" r:id="rId8"/>
    <p:sldId id="272" r:id="rId9"/>
    <p:sldId id="273" r:id="rId10"/>
    <p:sldId id="268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410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7CB74-CA1C-4EAC-972E-ADD9E44DFA68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DAD130-8F76-45E3-A9D0-4F07EA07C154}">
      <dgm:prSet/>
      <dgm:spPr/>
      <dgm:t>
        <a:bodyPr/>
        <a:lstStyle/>
        <a:p>
          <a:pPr rtl="0"/>
          <a:r>
            <a:rPr lang="ru-RU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dirty="0"/>
        </a:p>
      </dgm:t>
    </dgm:pt>
    <dgm:pt modelId="{B1FD956F-70D7-44B5-A15F-56D7E0C7AD8C}" type="parTrans" cxnId="{EB9420D3-8458-404D-AF8A-FE184D27C844}">
      <dgm:prSet/>
      <dgm:spPr/>
      <dgm:t>
        <a:bodyPr/>
        <a:lstStyle/>
        <a:p>
          <a:endParaRPr lang="ru-RU"/>
        </a:p>
      </dgm:t>
    </dgm:pt>
    <dgm:pt modelId="{4D267369-C0DD-4B6B-BAE1-5A5FA511B02D}" type="sibTrans" cxnId="{EB9420D3-8458-404D-AF8A-FE184D27C844}">
      <dgm:prSet/>
      <dgm:spPr/>
      <dgm:t>
        <a:bodyPr/>
        <a:lstStyle/>
        <a:p>
          <a:endParaRPr lang="ru-RU"/>
        </a:p>
      </dgm:t>
    </dgm:pt>
    <dgm:pt modelId="{2EF64359-5A68-43B1-B3C5-7CD0369F212C}" type="pres">
      <dgm:prSet presAssocID="{D457CB74-CA1C-4EAC-972E-ADD9E44DFA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F1D835-59C5-4BC8-9442-3B0FE3FBD9ED}" type="pres">
      <dgm:prSet presAssocID="{ADDAD130-8F76-45E3-A9D0-4F07EA07C154}" presName="parentText" presStyleLbl="node1" presStyleIdx="0" presStyleCnt="1" custScaleY="81089" custLinFactNeighborX="6299" custLinFactNeighborY="91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9420D3-8458-404D-AF8A-FE184D27C844}" srcId="{D457CB74-CA1C-4EAC-972E-ADD9E44DFA68}" destId="{ADDAD130-8F76-45E3-A9D0-4F07EA07C154}" srcOrd="0" destOrd="0" parTransId="{B1FD956F-70D7-44B5-A15F-56D7E0C7AD8C}" sibTransId="{4D267369-C0DD-4B6B-BAE1-5A5FA511B02D}"/>
    <dgm:cxn modelId="{C963350A-234A-405B-BC4F-B65A5ECEFDD4}" type="presOf" srcId="{ADDAD130-8F76-45E3-A9D0-4F07EA07C154}" destId="{E4F1D835-59C5-4BC8-9442-3B0FE3FBD9ED}" srcOrd="0" destOrd="0" presId="urn:microsoft.com/office/officeart/2005/8/layout/vList2"/>
    <dgm:cxn modelId="{8B41E374-208C-4A62-8BD3-A8FF4E5C8EC4}" type="presOf" srcId="{D457CB74-CA1C-4EAC-972E-ADD9E44DFA68}" destId="{2EF64359-5A68-43B1-B3C5-7CD0369F212C}" srcOrd="0" destOrd="0" presId="urn:microsoft.com/office/officeart/2005/8/layout/vList2"/>
    <dgm:cxn modelId="{211E11E7-2EAC-4673-AB1D-59D04861810C}" type="presParOf" srcId="{2EF64359-5A68-43B1-B3C5-7CD0369F212C}" destId="{E4F1D835-59C5-4BC8-9442-3B0FE3FBD9ED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A6AE1-5A80-451D-82BB-C6D1B40FC5A2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AAB0E5-FCB0-4898-9421-17E26E8FFBD1}">
      <dgm:prSet/>
      <dgm:spPr/>
      <dgm:t>
        <a:bodyPr/>
        <a:lstStyle/>
        <a:p>
          <a:pPr rtl="0"/>
          <a:r>
            <a:rPr lang="ru-RU" b="1" u="none" dirty="0" smtClean="0"/>
            <a:t>                          </a:t>
          </a:r>
          <a:r>
            <a:rPr lang="ru-RU" b="1" u="none" dirty="0" smtClean="0">
              <a:solidFill>
                <a:srgbClr val="C00000"/>
              </a:solidFill>
            </a:rPr>
            <a:t> ЗАКОН</a:t>
          </a:r>
          <a:r>
            <a:rPr lang="ru-RU" u="sng" dirty="0" smtClean="0"/>
            <a:t/>
          </a:r>
          <a:br>
            <a:rPr lang="ru-RU" u="sng" dirty="0" smtClean="0"/>
          </a:br>
          <a:r>
            <a:rPr lang="ru-RU" dirty="0" smtClean="0"/>
            <a:t>- это нормативный акт (документ), принятый высшим органом государственной власти в установленном Конституцией порядке.</a:t>
          </a:r>
          <a:br>
            <a:rPr lang="ru-RU" dirty="0" smtClean="0"/>
          </a:br>
          <a:endParaRPr lang="ru-RU" dirty="0"/>
        </a:p>
      </dgm:t>
    </dgm:pt>
    <dgm:pt modelId="{76F5336E-6E19-46EC-A8C4-6923AD631850}" type="parTrans" cxnId="{48E5A30C-77F6-4999-B762-4F95C4CDE905}">
      <dgm:prSet/>
      <dgm:spPr/>
      <dgm:t>
        <a:bodyPr/>
        <a:lstStyle/>
        <a:p>
          <a:endParaRPr lang="ru-RU"/>
        </a:p>
      </dgm:t>
    </dgm:pt>
    <dgm:pt modelId="{93C28354-578D-4E45-93CF-6B63DCC08F71}" type="sibTrans" cxnId="{48E5A30C-77F6-4999-B762-4F95C4CDE905}">
      <dgm:prSet/>
      <dgm:spPr/>
      <dgm:t>
        <a:bodyPr/>
        <a:lstStyle/>
        <a:p>
          <a:endParaRPr lang="ru-RU"/>
        </a:p>
      </dgm:t>
    </dgm:pt>
    <dgm:pt modelId="{21B13C3C-A8D8-4EB3-B387-CAC9AFDC9965}" type="pres">
      <dgm:prSet presAssocID="{031A6AE1-5A80-451D-82BB-C6D1B40FC5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9E4BB3-8A1B-42E1-A055-DDBE631E6942}" type="pres">
      <dgm:prSet presAssocID="{D0AAB0E5-FCB0-4898-9421-17E26E8FFBD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6258FC-6947-415D-88B8-25018FEAF25B}" type="presOf" srcId="{031A6AE1-5A80-451D-82BB-C6D1B40FC5A2}" destId="{21B13C3C-A8D8-4EB3-B387-CAC9AFDC9965}" srcOrd="0" destOrd="0" presId="urn:microsoft.com/office/officeart/2005/8/layout/vList2"/>
    <dgm:cxn modelId="{48E5A30C-77F6-4999-B762-4F95C4CDE905}" srcId="{031A6AE1-5A80-451D-82BB-C6D1B40FC5A2}" destId="{D0AAB0E5-FCB0-4898-9421-17E26E8FFBD1}" srcOrd="0" destOrd="0" parTransId="{76F5336E-6E19-46EC-A8C4-6923AD631850}" sibTransId="{93C28354-578D-4E45-93CF-6B63DCC08F71}"/>
    <dgm:cxn modelId="{7E35D0CA-9E33-4E27-875A-C8ECBE15DBAE}" type="presOf" srcId="{D0AAB0E5-FCB0-4898-9421-17E26E8FFBD1}" destId="{029E4BB3-8A1B-42E1-A055-DDBE631E6942}" srcOrd="0" destOrd="0" presId="urn:microsoft.com/office/officeart/2005/8/layout/vList2"/>
    <dgm:cxn modelId="{72D2821C-EA3C-4D70-ADD6-56FDAE9B872D}" type="presParOf" srcId="{21B13C3C-A8D8-4EB3-B387-CAC9AFDC9965}" destId="{029E4BB3-8A1B-42E1-A055-DDBE631E6942}" srcOrd="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2F176C-B2A1-4D24-AF50-D53608FFEFFD}" type="doc">
      <dgm:prSet loTypeId="urn:microsoft.com/office/officeart/2005/8/layout/vList2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F1B5CB8-66AB-45E7-A9C0-BA655AB5AC9A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/>
          <a:r>
            <a:rPr lang="ru-RU" sz="4000" b="1" dirty="0" smtClean="0"/>
            <a:t>Существует 4 вида юридической ответственности</a:t>
          </a:r>
          <a:endParaRPr lang="ru-RU" sz="4000" b="1" dirty="0"/>
        </a:p>
      </dgm:t>
    </dgm:pt>
    <dgm:pt modelId="{563DD08C-24AC-4D95-9CDB-995310B7BF36}" type="parTrans" cxnId="{53FB8103-13B3-4FBF-B572-B016BA3AA869}">
      <dgm:prSet/>
      <dgm:spPr/>
      <dgm:t>
        <a:bodyPr/>
        <a:lstStyle/>
        <a:p>
          <a:endParaRPr lang="ru-RU"/>
        </a:p>
      </dgm:t>
    </dgm:pt>
    <dgm:pt modelId="{959B3B2C-999F-41BF-B300-C4093270261F}" type="sibTrans" cxnId="{53FB8103-13B3-4FBF-B572-B016BA3AA869}">
      <dgm:prSet/>
      <dgm:spPr/>
      <dgm:t>
        <a:bodyPr/>
        <a:lstStyle/>
        <a:p>
          <a:endParaRPr lang="ru-RU"/>
        </a:p>
      </dgm:t>
    </dgm:pt>
    <dgm:pt modelId="{D0667C8A-70D1-4F8C-B943-41B35B3C096A}" type="pres">
      <dgm:prSet presAssocID="{C72F176C-B2A1-4D24-AF50-D53608FFEF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B6B9FB-BC95-4EAC-99BE-45292367F4A6}" type="pres">
      <dgm:prSet presAssocID="{9F1B5CB8-66AB-45E7-A9C0-BA655AB5AC9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C46250-DDB9-4E80-931D-FBDD870608A0}" type="presOf" srcId="{9F1B5CB8-66AB-45E7-A9C0-BA655AB5AC9A}" destId="{78B6B9FB-BC95-4EAC-99BE-45292367F4A6}" srcOrd="0" destOrd="0" presId="urn:microsoft.com/office/officeart/2005/8/layout/vList2"/>
    <dgm:cxn modelId="{1A828348-CF23-47B5-8BFF-17807885DFB6}" type="presOf" srcId="{C72F176C-B2A1-4D24-AF50-D53608FFEFFD}" destId="{D0667C8A-70D1-4F8C-B943-41B35B3C096A}" srcOrd="0" destOrd="0" presId="urn:microsoft.com/office/officeart/2005/8/layout/vList2"/>
    <dgm:cxn modelId="{53FB8103-13B3-4FBF-B572-B016BA3AA869}" srcId="{C72F176C-B2A1-4D24-AF50-D53608FFEFFD}" destId="{9F1B5CB8-66AB-45E7-A9C0-BA655AB5AC9A}" srcOrd="0" destOrd="0" parTransId="{563DD08C-24AC-4D95-9CDB-995310B7BF36}" sibTransId="{959B3B2C-999F-41BF-B300-C4093270261F}"/>
    <dgm:cxn modelId="{0ADCA599-7FA0-4562-BBD1-0F0A2B0CB334}" type="presParOf" srcId="{D0667C8A-70D1-4F8C-B943-41B35B3C096A}" destId="{78B6B9FB-BC95-4EAC-99BE-45292367F4A6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D92757-EA19-4517-B6ED-ED5183320D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92E93A7-4877-4F46-8F7E-0180BB5269B3}">
      <dgm:prSet/>
      <dgm:spPr/>
      <dgm:t>
        <a:bodyPr/>
        <a:lstStyle/>
        <a:p>
          <a:pPr rtl="0"/>
          <a:r>
            <a:rPr lang="ru-RU" b="1" dirty="0" smtClean="0"/>
            <a:t>Уголовная ответственность </a:t>
          </a:r>
          <a:endParaRPr lang="ru-RU" b="1" dirty="0"/>
        </a:p>
      </dgm:t>
    </dgm:pt>
    <dgm:pt modelId="{44EA533F-EDDF-4E2B-8261-681719AE97C9}" type="parTrans" cxnId="{28B1631C-FDFD-4C98-A647-184335698C55}">
      <dgm:prSet/>
      <dgm:spPr/>
      <dgm:t>
        <a:bodyPr/>
        <a:lstStyle/>
        <a:p>
          <a:endParaRPr lang="ru-RU"/>
        </a:p>
      </dgm:t>
    </dgm:pt>
    <dgm:pt modelId="{0EE8F377-4990-4546-AB82-4BB3B238AC0B}" type="sibTrans" cxnId="{28B1631C-FDFD-4C98-A647-184335698C55}">
      <dgm:prSet/>
      <dgm:spPr/>
      <dgm:t>
        <a:bodyPr/>
        <a:lstStyle/>
        <a:p>
          <a:endParaRPr lang="ru-RU"/>
        </a:p>
      </dgm:t>
    </dgm:pt>
    <dgm:pt modelId="{ABBE748A-6DED-411E-94EB-2BEB49FB9333}">
      <dgm:prSet/>
      <dgm:spPr/>
      <dgm:t>
        <a:bodyPr/>
        <a:lstStyle/>
        <a:p>
          <a:pPr rtl="0"/>
          <a:r>
            <a:rPr lang="ru-RU" b="1" dirty="0" smtClean="0"/>
            <a:t>Административная ответственность </a:t>
          </a:r>
          <a:endParaRPr lang="ru-RU" b="1" dirty="0"/>
        </a:p>
      </dgm:t>
    </dgm:pt>
    <dgm:pt modelId="{799601D7-FE02-4F6D-AE70-4992C824AD28}" type="parTrans" cxnId="{6A93B449-A05E-4AED-AFFE-2FA21FDCBEAF}">
      <dgm:prSet/>
      <dgm:spPr/>
      <dgm:t>
        <a:bodyPr/>
        <a:lstStyle/>
        <a:p>
          <a:endParaRPr lang="ru-RU"/>
        </a:p>
      </dgm:t>
    </dgm:pt>
    <dgm:pt modelId="{8F9929B2-CB2D-4BB9-A960-A39FB2C7EBDB}" type="sibTrans" cxnId="{6A93B449-A05E-4AED-AFFE-2FA21FDCBEAF}">
      <dgm:prSet/>
      <dgm:spPr/>
      <dgm:t>
        <a:bodyPr/>
        <a:lstStyle/>
        <a:p>
          <a:endParaRPr lang="ru-RU"/>
        </a:p>
      </dgm:t>
    </dgm:pt>
    <dgm:pt modelId="{3F48BDDF-D091-4593-9CE5-F8AD61D6BE23}">
      <dgm:prSet/>
      <dgm:spPr/>
      <dgm:t>
        <a:bodyPr/>
        <a:lstStyle/>
        <a:p>
          <a:pPr rtl="0"/>
          <a:r>
            <a:rPr lang="ru-RU" b="1" dirty="0" smtClean="0"/>
            <a:t>Дисциплинарная ответственность</a:t>
          </a:r>
          <a:endParaRPr lang="ru-RU" dirty="0"/>
        </a:p>
      </dgm:t>
    </dgm:pt>
    <dgm:pt modelId="{2706300C-75C1-41B5-B608-E2CFFC90D4BC}" type="parTrans" cxnId="{CF455556-0D42-47DA-A1FB-3C310FCB5223}">
      <dgm:prSet/>
      <dgm:spPr/>
      <dgm:t>
        <a:bodyPr/>
        <a:lstStyle/>
        <a:p>
          <a:endParaRPr lang="ru-RU"/>
        </a:p>
      </dgm:t>
    </dgm:pt>
    <dgm:pt modelId="{F3CA8125-32D3-49C2-BDA5-B59AE5F248FF}" type="sibTrans" cxnId="{CF455556-0D42-47DA-A1FB-3C310FCB5223}">
      <dgm:prSet/>
      <dgm:spPr/>
      <dgm:t>
        <a:bodyPr/>
        <a:lstStyle/>
        <a:p>
          <a:endParaRPr lang="ru-RU"/>
        </a:p>
      </dgm:t>
    </dgm:pt>
    <dgm:pt modelId="{A4717A41-E6F9-450D-BC99-9DE5DADB57EF}">
      <dgm:prSet/>
      <dgm:spPr/>
      <dgm:t>
        <a:bodyPr/>
        <a:lstStyle/>
        <a:p>
          <a:pPr rtl="0"/>
          <a:r>
            <a:rPr lang="ru-RU" b="1" dirty="0" err="1" smtClean="0"/>
            <a:t>Гражданско</a:t>
          </a:r>
          <a:r>
            <a:rPr lang="ru-RU" b="1" dirty="0" smtClean="0"/>
            <a:t>–правовая ответственность</a:t>
          </a:r>
          <a:r>
            <a:rPr lang="ru-RU" dirty="0" smtClean="0"/>
            <a:t> </a:t>
          </a:r>
          <a:endParaRPr lang="ru-RU" dirty="0"/>
        </a:p>
      </dgm:t>
    </dgm:pt>
    <dgm:pt modelId="{2D43954F-6046-478A-A3D8-4D7DDB7FE0BA}" type="parTrans" cxnId="{6B68AFF6-FB05-4AF3-8084-56B99D209B3B}">
      <dgm:prSet/>
      <dgm:spPr/>
      <dgm:t>
        <a:bodyPr/>
        <a:lstStyle/>
        <a:p>
          <a:endParaRPr lang="ru-RU"/>
        </a:p>
      </dgm:t>
    </dgm:pt>
    <dgm:pt modelId="{73FE8438-B190-4ABC-9913-B84D4FD380C5}" type="sibTrans" cxnId="{6B68AFF6-FB05-4AF3-8084-56B99D209B3B}">
      <dgm:prSet/>
      <dgm:spPr/>
      <dgm:t>
        <a:bodyPr/>
        <a:lstStyle/>
        <a:p>
          <a:endParaRPr lang="ru-RU"/>
        </a:p>
      </dgm:t>
    </dgm:pt>
    <dgm:pt modelId="{81C0AF12-F6CF-4345-82C9-C8FE5F597395}" type="pres">
      <dgm:prSet presAssocID="{E8D92757-EA19-4517-B6ED-ED5183320D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33AC5C-FDC2-486E-AAD9-93A67A923C75}" type="pres">
      <dgm:prSet presAssocID="{692E93A7-4877-4F46-8F7E-0180BB5269B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6C21C-115A-48D7-98D9-D18359FD2CE3}" type="pres">
      <dgm:prSet presAssocID="{0EE8F377-4990-4546-AB82-4BB3B238AC0B}" presName="spacer" presStyleCnt="0"/>
      <dgm:spPr/>
    </dgm:pt>
    <dgm:pt modelId="{95C3539D-5D11-40F6-9A4F-34EAADFAF993}" type="pres">
      <dgm:prSet presAssocID="{ABBE748A-6DED-411E-94EB-2BEB49FB933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90AA8-2D1D-45B9-AF61-989AA8D6049E}" type="pres">
      <dgm:prSet presAssocID="{8F9929B2-CB2D-4BB9-A960-A39FB2C7EBDB}" presName="spacer" presStyleCnt="0"/>
      <dgm:spPr/>
    </dgm:pt>
    <dgm:pt modelId="{CC426128-540D-4958-9DAB-5CD55C0C662D}" type="pres">
      <dgm:prSet presAssocID="{3F48BDDF-D091-4593-9CE5-F8AD61D6BE2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074DF-02F7-41B7-B583-3C8356F0257C}" type="pres">
      <dgm:prSet presAssocID="{F3CA8125-32D3-49C2-BDA5-B59AE5F248FF}" presName="spacer" presStyleCnt="0"/>
      <dgm:spPr/>
    </dgm:pt>
    <dgm:pt modelId="{311A8BDA-E2A0-4BF7-98F9-1600D1C5E330}" type="pres">
      <dgm:prSet presAssocID="{A4717A41-E6F9-450D-BC99-9DE5DADB57E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6E71FC-6757-4626-9391-48145704C0A3}" type="presOf" srcId="{A4717A41-E6F9-450D-BC99-9DE5DADB57EF}" destId="{311A8BDA-E2A0-4BF7-98F9-1600D1C5E330}" srcOrd="0" destOrd="0" presId="urn:microsoft.com/office/officeart/2005/8/layout/vList2"/>
    <dgm:cxn modelId="{28B1631C-FDFD-4C98-A647-184335698C55}" srcId="{E8D92757-EA19-4517-B6ED-ED5183320D0D}" destId="{692E93A7-4877-4F46-8F7E-0180BB5269B3}" srcOrd="0" destOrd="0" parTransId="{44EA533F-EDDF-4E2B-8261-681719AE97C9}" sibTransId="{0EE8F377-4990-4546-AB82-4BB3B238AC0B}"/>
    <dgm:cxn modelId="{CDAAAFAD-F220-4683-B3A6-1E199AA1954D}" type="presOf" srcId="{E8D92757-EA19-4517-B6ED-ED5183320D0D}" destId="{81C0AF12-F6CF-4345-82C9-C8FE5F597395}" srcOrd="0" destOrd="0" presId="urn:microsoft.com/office/officeart/2005/8/layout/vList2"/>
    <dgm:cxn modelId="{6A93B449-A05E-4AED-AFFE-2FA21FDCBEAF}" srcId="{E8D92757-EA19-4517-B6ED-ED5183320D0D}" destId="{ABBE748A-6DED-411E-94EB-2BEB49FB9333}" srcOrd="1" destOrd="0" parTransId="{799601D7-FE02-4F6D-AE70-4992C824AD28}" sibTransId="{8F9929B2-CB2D-4BB9-A960-A39FB2C7EBDB}"/>
    <dgm:cxn modelId="{CF455556-0D42-47DA-A1FB-3C310FCB5223}" srcId="{E8D92757-EA19-4517-B6ED-ED5183320D0D}" destId="{3F48BDDF-D091-4593-9CE5-F8AD61D6BE23}" srcOrd="2" destOrd="0" parTransId="{2706300C-75C1-41B5-B608-E2CFFC90D4BC}" sibTransId="{F3CA8125-32D3-49C2-BDA5-B59AE5F248FF}"/>
    <dgm:cxn modelId="{6B68AFF6-FB05-4AF3-8084-56B99D209B3B}" srcId="{E8D92757-EA19-4517-B6ED-ED5183320D0D}" destId="{A4717A41-E6F9-450D-BC99-9DE5DADB57EF}" srcOrd="3" destOrd="0" parTransId="{2D43954F-6046-478A-A3D8-4D7DDB7FE0BA}" sibTransId="{73FE8438-B190-4ABC-9913-B84D4FD380C5}"/>
    <dgm:cxn modelId="{0F9322BF-DF46-4F5F-A9F2-E5BAC6EC802A}" type="presOf" srcId="{3F48BDDF-D091-4593-9CE5-F8AD61D6BE23}" destId="{CC426128-540D-4958-9DAB-5CD55C0C662D}" srcOrd="0" destOrd="0" presId="urn:microsoft.com/office/officeart/2005/8/layout/vList2"/>
    <dgm:cxn modelId="{D3CDC5BF-E7A5-4B64-B8E1-F9D13D8F3767}" type="presOf" srcId="{ABBE748A-6DED-411E-94EB-2BEB49FB9333}" destId="{95C3539D-5D11-40F6-9A4F-34EAADFAF993}" srcOrd="0" destOrd="0" presId="urn:microsoft.com/office/officeart/2005/8/layout/vList2"/>
    <dgm:cxn modelId="{9558CEF7-B920-4500-873A-F5BFE1CCF19B}" type="presOf" srcId="{692E93A7-4877-4F46-8F7E-0180BB5269B3}" destId="{0333AC5C-FDC2-486E-AAD9-93A67A923C75}" srcOrd="0" destOrd="0" presId="urn:microsoft.com/office/officeart/2005/8/layout/vList2"/>
    <dgm:cxn modelId="{91B07787-9E21-4C3A-B539-2032C67C0961}" type="presParOf" srcId="{81C0AF12-F6CF-4345-82C9-C8FE5F597395}" destId="{0333AC5C-FDC2-486E-AAD9-93A67A923C75}" srcOrd="0" destOrd="0" presId="urn:microsoft.com/office/officeart/2005/8/layout/vList2"/>
    <dgm:cxn modelId="{364DC560-5944-4470-AF2B-1FEAAC4F795A}" type="presParOf" srcId="{81C0AF12-F6CF-4345-82C9-C8FE5F597395}" destId="{1076C21C-115A-48D7-98D9-D18359FD2CE3}" srcOrd="1" destOrd="0" presId="urn:microsoft.com/office/officeart/2005/8/layout/vList2"/>
    <dgm:cxn modelId="{B5B1C12A-42C2-4F5E-920F-9637AC9D83F3}" type="presParOf" srcId="{81C0AF12-F6CF-4345-82C9-C8FE5F597395}" destId="{95C3539D-5D11-40F6-9A4F-34EAADFAF993}" srcOrd="2" destOrd="0" presId="urn:microsoft.com/office/officeart/2005/8/layout/vList2"/>
    <dgm:cxn modelId="{B26DE147-50C6-4EC8-82A0-D6CBC72B9C2B}" type="presParOf" srcId="{81C0AF12-F6CF-4345-82C9-C8FE5F597395}" destId="{3AF90AA8-2D1D-45B9-AF61-989AA8D6049E}" srcOrd="3" destOrd="0" presId="urn:microsoft.com/office/officeart/2005/8/layout/vList2"/>
    <dgm:cxn modelId="{533B1952-4A3A-4710-BA35-9BCB32E7E983}" type="presParOf" srcId="{81C0AF12-F6CF-4345-82C9-C8FE5F597395}" destId="{CC426128-540D-4958-9DAB-5CD55C0C662D}" srcOrd="4" destOrd="0" presId="urn:microsoft.com/office/officeart/2005/8/layout/vList2"/>
    <dgm:cxn modelId="{664E4458-B926-4908-BB07-10C7F0C20E05}" type="presParOf" srcId="{81C0AF12-F6CF-4345-82C9-C8FE5F597395}" destId="{0D4074DF-02F7-41B7-B583-3C8356F0257C}" srcOrd="5" destOrd="0" presId="urn:microsoft.com/office/officeart/2005/8/layout/vList2"/>
    <dgm:cxn modelId="{12FA18FA-61EC-4E1E-8115-37809AFDD76A}" type="presParOf" srcId="{81C0AF12-F6CF-4345-82C9-C8FE5F597395}" destId="{311A8BDA-E2A0-4BF7-98F9-1600D1C5E330}" srcOrd="6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295D3B-60BC-4C1D-99AF-1C0D7916C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05A992-DA10-44FB-9BA1-EC9190033C75}">
      <dgm:prSet phldrT="[Текст]" custT="1"/>
      <dgm:spPr/>
      <dgm:t>
        <a:bodyPr/>
        <a:lstStyle/>
        <a:p>
          <a:r>
            <a:rPr lang="ru-RU" sz="1800" dirty="0" smtClean="0"/>
            <a:t>Убийство</a:t>
          </a:r>
          <a:endParaRPr lang="ru-RU" sz="1800" dirty="0"/>
        </a:p>
      </dgm:t>
    </dgm:pt>
    <dgm:pt modelId="{BC278C22-7044-44B9-B7FD-B20667D0309D}" type="parTrans" cxnId="{1290B3E3-BAA4-407D-96E0-853E653377BB}">
      <dgm:prSet/>
      <dgm:spPr/>
      <dgm:t>
        <a:bodyPr/>
        <a:lstStyle/>
        <a:p>
          <a:endParaRPr lang="ru-RU"/>
        </a:p>
      </dgm:t>
    </dgm:pt>
    <dgm:pt modelId="{7478A681-7A25-4D6C-AE7D-B4C14D814122}" type="sibTrans" cxnId="{1290B3E3-BAA4-407D-96E0-853E653377BB}">
      <dgm:prSet/>
      <dgm:spPr/>
      <dgm:t>
        <a:bodyPr/>
        <a:lstStyle/>
        <a:p>
          <a:endParaRPr lang="ru-RU"/>
        </a:p>
      </dgm:t>
    </dgm:pt>
    <dgm:pt modelId="{D6E7C0E6-00B9-417E-AB17-200E43A0C88B}">
      <dgm:prSet custT="1"/>
      <dgm:spPr/>
      <dgm:t>
        <a:bodyPr/>
        <a:lstStyle/>
        <a:p>
          <a:r>
            <a:rPr lang="ru-RU" sz="1800" dirty="0" smtClean="0"/>
            <a:t>Умышленное причинение тяжкого, среднего вреда здоровью</a:t>
          </a:r>
        </a:p>
      </dgm:t>
    </dgm:pt>
    <dgm:pt modelId="{54AA2883-B197-44DC-8D88-4BE34A15C8C5}" type="parTrans" cxnId="{D326DE0F-87A6-4A83-845F-13D3E10F83A4}">
      <dgm:prSet/>
      <dgm:spPr/>
      <dgm:t>
        <a:bodyPr/>
        <a:lstStyle/>
        <a:p>
          <a:endParaRPr lang="ru-RU"/>
        </a:p>
      </dgm:t>
    </dgm:pt>
    <dgm:pt modelId="{F4A76CD0-40FC-40A2-84DF-4971FC61C885}" type="sibTrans" cxnId="{D326DE0F-87A6-4A83-845F-13D3E10F83A4}">
      <dgm:prSet/>
      <dgm:spPr/>
      <dgm:t>
        <a:bodyPr/>
        <a:lstStyle/>
        <a:p>
          <a:endParaRPr lang="ru-RU"/>
        </a:p>
      </dgm:t>
    </dgm:pt>
    <dgm:pt modelId="{23392755-E873-4C94-8842-AD33B8890E37}">
      <dgm:prSet custT="1"/>
      <dgm:spPr/>
      <dgm:t>
        <a:bodyPr/>
        <a:lstStyle/>
        <a:p>
          <a:r>
            <a:rPr lang="ru-RU" sz="1800" dirty="0" smtClean="0"/>
            <a:t>Похищение человека</a:t>
          </a:r>
        </a:p>
      </dgm:t>
    </dgm:pt>
    <dgm:pt modelId="{08DD7FFA-3D96-4B7F-B468-A3D1FCAFBDB3}" type="parTrans" cxnId="{8211B21D-EFFA-4C7B-8CE5-C2E672658B67}">
      <dgm:prSet/>
      <dgm:spPr/>
      <dgm:t>
        <a:bodyPr/>
        <a:lstStyle/>
        <a:p>
          <a:endParaRPr lang="ru-RU"/>
        </a:p>
      </dgm:t>
    </dgm:pt>
    <dgm:pt modelId="{25DB1610-7FFB-4367-AF39-21F3F742B912}" type="sibTrans" cxnId="{8211B21D-EFFA-4C7B-8CE5-C2E672658B67}">
      <dgm:prSet/>
      <dgm:spPr/>
      <dgm:t>
        <a:bodyPr/>
        <a:lstStyle/>
        <a:p>
          <a:endParaRPr lang="ru-RU"/>
        </a:p>
      </dgm:t>
    </dgm:pt>
    <dgm:pt modelId="{3A577B8B-85C7-4D93-ADA7-F1CE6730B6F3}">
      <dgm:prSet custT="1"/>
      <dgm:spPr/>
      <dgm:t>
        <a:bodyPr/>
        <a:lstStyle/>
        <a:p>
          <a:r>
            <a:rPr lang="ru-RU" sz="1800" smtClean="0"/>
            <a:t>Изнасилование</a:t>
          </a:r>
          <a:endParaRPr lang="ru-RU" sz="1800" dirty="0" smtClean="0"/>
        </a:p>
      </dgm:t>
    </dgm:pt>
    <dgm:pt modelId="{DDD4D47B-FB8B-440B-9934-BB48CA305EFE}" type="parTrans" cxnId="{596B8615-F72B-4251-96E4-ACAF1E2F2195}">
      <dgm:prSet/>
      <dgm:spPr/>
      <dgm:t>
        <a:bodyPr/>
        <a:lstStyle/>
        <a:p>
          <a:endParaRPr lang="ru-RU"/>
        </a:p>
      </dgm:t>
    </dgm:pt>
    <dgm:pt modelId="{BDAAC2B0-6AC8-4E2A-8665-CE373382E9DD}" type="sibTrans" cxnId="{596B8615-F72B-4251-96E4-ACAF1E2F2195}">
      <dgm:prSet/>
      <dgm:spPr/>
      <dgm:t>
        <a:bodyPr/>
        <a:lstStyle/>
        <a:p>
          <a:endParaRPr lang="ru-RU"/>
        </a:p>
      </dgm:t>
    </dgm:pt>
    <dgm:pt modelId="{2E21BBFF-C74E-415E-BA09-FDFC6573594F}">
      <dgm:prSet custT="1"/>
      <dgm:spPr/>
      <dgm:t>
        <a:bodyPr/>
        <a:lstStyle/>
        <a:p>
          <a:r>
            <a:rPr lang="ru-RU" sz="1800" dirty="0" smtClean="0"/>
            <a:t>Кража, разбой, вымогательство</a:t>
          </a:r>
        </a:p>
      </dgm:t>
    </dgm:pt>
    <dgm:pt modelId="{B9D575B1-3A87-4547-9AAA-28049F33903D}" type="parTrans" cxnId="{EDF264EF-895F-47DC-BD46-D7A99E49A7D0}">
      <dgm:prSet/>
      <dgm:spPr/>
      <dgm:t>
        <a:bodyPr/>
        <a:lstStyle/>
        <a:p>
          <a:endParaRPr lang="ru-RU"/>
        </a:p>
      </dgm:t>
    </dgm:pt>
    <dgm:pt modelId="{F1793A3D-E2CD-4F80-B624-F0862F3C0A7D}" type="sibTrans" cxnId="{EDF264EF-895F-47DC-BD46-D7A99E49A7D0}">
      <dgm:prSet/>
      <dgm:spPr/>
      <dgm:t>
        <a:bodyPr/>
        <a:lstStyle/>
        <a:p>
          <a:endParaRPr lang="ru-RU"/>
        </a:p>
      </dgm:t>
    </dgm:pt>
    <dgm:pt modelId="{1559A008-927A-4C4A-8AD9-D7352BA6C421}">
      <dgm:prSet custT="1"/>
      <dgm:spPr/>
      <dgm:t>
        <a:bodyPr/>
        <a:lstStyle/>
        <a:p>
          <a:r>
            <a:rPr lang="ru-RU" sz="1800" dirty="0" smtClean="0"/>
            <a:t>Умышленное уничтожение или повреждение чужого имущества</a:t>
          </a:r>
        </a:p>
      </dgm:t>
    </dgm:pt>
    <dgm:pt modelId="{C8B132F5-E962-40D4-A211-5EF9D839D578}" type="parTrans" cxnId="{F2362456-DD5C-4974-97D9-45198AFEFAF0}">
      <dgm:prSet/>
      <dgm:spPr/>
      <dgm:t>
        <a:bodyPr/>
        <a:lstStyle/>
        <a:p>
          <a:endParaRPr lang="ru-RU"/>
        </a:p>
      </dgm:t>
    </dgm:pt>
    <dgm:pt modelId="{266D6A08-9EE9-43E8-B0A9-75A8F9D8B4D7}" type="sibTrans" cxnId="{F2362456-DD5C-4974-97D9-45198AFEFAF0}">
      <dgm:prSet/>
      <dgm:spPr/>
      <dgm:t>
        <a:bodyPr/>
        <a:lstStyle/>
        <a:p>
          <a:endParaRPr lang="ru-RU"/>
        </a:p>
      </dgm:t>
    </dgm:pt>
    <dgm:pt modelId="{80969275-89B4-4A57-AE8A-47259F78831C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/>
            <a:t>Неправомерное завладение транспортного средства без цели хищения</a:t>
          </a:r>
        </a:p>
      </dgm:t>
    </dgm:pt>
    <dgm:pt modelId="{9BFCE890-7DAE-4370-A00D-6351847F9E19}" type="parTrans" cxnId="{7D234EB7-A3CE-4BBC-8B1C-3117E3E13D30}">
      <dgm:prSet/>
      <dgm:spPr/>
      <dgm:t>
        <a:bodyPr/>
        <a:lstStyle/>
        <a:p>
          <a:endParaRPr lang="ru-RU"/>
        </a:p>
      </dgm:t>
    </dgm:pt>
    <dgm:pt modelId="{DE06F86E-DD9B-4862-847E-22ACF9D3FB3C}" type="sibTrans" cxnId="{7D234EB7-A3CE-4BBC-8B1C-3117E3E13D30}">
      <dgm:prSet/>
      <dgm:spPr/>
      <dgm:t>
        <a:bodyPr/>
        <a:lstStyle/>
        <a:p>
          <a:endParaRPr lang="ru-RU"/>
        </a:p>
      </dgm:t>
    </dgm:pt>
    <dgm:pt modelId="{FECB5B63-BFC0-464F-98AB-4E72DF4FF484}">
      <dgm:prSet custT="1"/>
      <dgm:spPr/>
      <dgm:t>
        <a:bodyPr/>
        <a:lstStyle/>
        <a:p>
          <a:r>
            <a:rPr lang="ru-RU" sz="1800" dirty="0" smtClean="0"/>
            <a:t>Хулиганство при отягчающих обстоятельствах</a:t>
          </a:r>
        </a:p>
      </dgm:t>
    </dgm:pt>
    <dgm:pt modelId="{95337F48-2EB0-46A6-BCAF-B61F57D331F9}" type="parTrans" cxnId="{5CAAF518-E8FA-4CA1-9B23-397BF41836D9}">
      <dgm:prSet/>
      <dgm:spPr/>
      <dgm:t>
        <a:bodyPr/>
        <a:lstStyle/>
        <a:p>
          <a:endParaRPr lang="ru-RU"/>
        </a:p>
      </dgm:t>
    </dgm:pt>
    <dgm:pt modelId="{05C6DC62-B4CE-46C8-911A-06DA8A35A8BA}" type="sibTrans" cxnId="{5CAAF518-E8FA-4CA1-9B23-397BF41836D9}">
      <dgm:prSet/>
      <dgm:spPr/>
      <dgm:t>
        <a:bodyPr/>
        <a:lstStyle/>
        <a:p>
          <a:endParaRPr lang="ru-RU"/>
        </a:p>
      </dgm:t>
    </dgm:pt>
    <dgm:pt modelId="{FBF738E7-7FB8-4F95-A21B-E352925FF1E8}">
      <dgm:prSet custT="1"/>
      <dgm:spPr/>
      <dgm:t>
        <a:bodyPr/>
        <a:lstStyle/>
        <a:p>
          <a:r>
            <a:rPr lang="ru-RU" sz="1800" dirty="0" smtClean="0"/>
            <a:t>Терроризм</a:t>
          </a:r>
        </a:p>
      </dgm:t>
    </dgm:pt>
    <dgm:pt modelId="{25830B0B-D29E-4469-906D-BFB39BDCB27F}" type="parTrans" cxnId="{A78B2168-758E-4394-99D6-95D7C4FBA569}">
      <dgm:prSet/>
      <dgm:spPr/>
      <dgm:t>
        <a:bodyPr/>
        <a:lstStyle/>
        <a:p>
          <a:endParaRPr lang="ru-RU"/>
        </a:p>
      </dgm:t>
    </dgm:pt>
    <dgm:pt modelId="{69A74F00-6464-4CB9-947B-72C7F223EAEE}" type="sibTrans" cxnId="{A78B2168-758E-4394-99D6-95D7C4FBA569}">
      <dgm:prSet/>
      <dgm:spPr/>
      <dgm:t>
        <a:bodyPr/>
        <a:lstStyle/>
        <a:p>
          <a:endParaRPr lang="ru-RU"/>
        </a:p>
      </dgm:t>
    </dgm:pt>
    <dgm:pt modelId="{6484D98D-72B0-44AA-B3C7-75D8056D3541}">
      <dgm:prSet custT="1"/>
      <dgm:spPr/>
      <dgm:t>
        <a:bodyPr/>
        <a:lstStyle/>
        <a:p>
          <a:r>
            <a:rPr lang="ru-RU" sz="1800" dirty="0" smtClean="0"/>
            <a:t>Вандализм</a:t>
          </a:r>
        </a:p>
      </dgm:t>
    </dgm:pt>
    <dgm:pt modelId="{21EF227A-87BD-4C94-84B9-DA5D6548C752}" type="parTrans" cxnId="{93BB4238-C436-4D94-A1DC-B5F4474F5E86}">
      <dgm:prSet/>
      <dgm:spPr/>
      <dgm:t>
        <a:bodyPr/>
        <a:lstStyle/>
        <a:p>
          <a:endParaRPr lang="ru-RU"/>
        </a:p>
      </dgm:t>
    </dgm:pt>
    <dgm:pt modelId="{AB3CDF27-C701-409C-916B-151AF2CA74D6}" type="sibTrans" cxnId="{93BB4238-C436-4D94-A1DC-B5F4474F5E86}">
      <dgm:prSet/>
      <dgm:spPr/>
      <dgm:t>
        <a:bodyPr/>
        <a:lstStyle/>
        <a:p>
          <a:endParaRPr lang="ru-RU"/>
        </a:p>
      </dgm:t>
    </dgm:pt>
    <dgm:pt modelId="{28D0CF69-AD12-4FE8-849E-C084CE56FF47}">
      <dgm:prSet custT="1"/>
      <dgm:spPr/>
      <dgm:t>
        <a:bodyPr/>
        <a:lstStyle/>
        <a:p>
          <a:r>
            <a:rPr lang="ru-RU" sz="1800" dirty="0" smtClean="0"/>
            <a:t>Заведомо ложное сообщение об акте терроризма</a:t>
          </a:r>
        </a:p>
      </dgm:t>
    </dgm:pt>
    <dgm:pt modelId="{8BE8DBFD-D988-4E20-8B1C-4B091C4207C0}" type="parTrans" cxnId="{42B4003A-38CE-4C2F-A7B5-CAEDB103A8E6}">
      <dgm:prSet/>
      <dgm:spPr/>
      <dgm:t>
        <a:bodyPr/>
        <a:lstStyle/>
        <a:p>
          <a:endParaRPr lang="ru-RU"/>
        </a:p>
      </dgm:t>
    </dgm:pt>
    <dgm:pt modelId="{C1E7E15C-12A5-43C9-B1D7-2CDB2731405D}" type="sibTrans" cxnId="{42B4003A-38CE-4C2F-A7B5-CAEDB103A8E6}">
      <dgm:prSet/>
      <dgm:spPr/>
      <dgm:t>
        <a:bodyPr/>
        <a:lstStyle/>
        <a:p>
          <a:endParaRPr lang="ru-RU"/>
        </a:p>
      </dgm:t>
    </dgm:pt>
    <dgm:pt modelId="{20B903B2-7E3E-4EFD-B606-B08BF71A4B43}">
      <dgm:prSet custT="1"/>
      <dgm:spPr/>
      <dgm:t>
        <a:bodyPr/>
        <a:lstStyle/>
        <a:p>
          <a:r>
            <a:rPr lang="ru-RU" sz="1800" dirty="0" smtClean="0"/>
            <a:t>Хищение либо вымогательство оружия, боеприпасов</a:t>
          </a:r>
        </a:p>
      </dgm:t>
    </dgm:pt>
    <dgm:pt modelId="{9F70D51F-EAE4-454F-9AC4-AFF9538BB09B}" type="parTrans" cxnId="{ADC393BB-B6A4-40CC-BE09-0BEF74EB6A10}">
      <dgm:prSet/>
      <dgm:spPr/>
      <dgm:t>
        <a:bodyPr/>
        <a:lstStyle/>
        <a:p>
          <a:endParaRPr lang="ru-RU"/>
        </a:p>
      </dgm:t>
    </dgm:pt>
    <dgm:pt modelId="{003995A8-37ED-46D7-8C29-B9DD82B99D53}" type="sibTrans" cxnId="{ADC393BB-B6A4-40CC-BE09-0BEF74EB6A10}">
      <dgm:prSet/>
      <dgm:spPr/>
      <dgm:t>
        <a:bodyPr/>
        <a:lstStyle/>
        <a:p>
          <a:endParaRPr lang="ru-RU"/>
        </a:p>
      </dgm:t>
    </dgm:pt>
    <dgm:pt modelId="{CA4215C9-A0A5-42F2-85D0-7590B876DEE1}">
      <dgm:prSet custT="1"/>
      <dgm:spPr/>
      <dgm:t>
        <a:bodyPr/>
        <a:lstStyle/>
        <a:p>
          <a:r>
            <a:rPr lang="ru-RU" sz="1800" dirty="0" smtClean="0"/>
            <a:t>Хищение либо вымогательство наркотических средств или психотропных веществ</a:t>
          </a:r>
        </a:p>
      </dgm:t>
    </dgm:pt>
    <dgm:pt modelId="{EDE68634-CE2D-46CC-8E8C-CA3C210349A9}" type="parTrans" cxnId="{4B0C2B89-C31A-4332-8884-5832A8B565EA}">
      <dgm:prSet/>
      <dgm:spPr/>
      <dgm:t>
        <a:bodyPr/>
        <a:lstStyle/>
        <a:p>
          <a:endParaRPr lang="ru-RU"/>
        </a:p>
      </dgm:t>
    </dgm:pt>
    <dgm:pt modelId="{81963BFE-8660-43FF-8B81-987948BD7C0F}" type="sibTrans" cxnId="{4B0C2B89-C31A-4332-8884-5832A8B565EA}">
      <dgm:prSet/>
      <dgm:spPr/>
      <dgm:t>
        <a:bodyPr/>
        <a:lstStyle/>
        <a:p>
          <a:endParaRPr lang="ru-RU"/>
        </a:p>
      </dgm:t>
    </dgm:pt>
    <dgm:pt modelId="{5BD3DF01-F1A1-4A1F-BCD4-2863E7C7A459}">
      <dgm:prSet custT="1"/>
      <dgm:spPr/>
      <dgm:t>
        <a:bodyPr/>
        <a:lstStyle/>
        <a:p>
          <a:r>
            <a:rPr lang="ru-RU" sz="1800" dirty="0" smtClean="0"/>
            <a:t>Приведение в негодность транспортных средств или путей сообщения</a:t>
          </a:r>
        </a:p>
      </dgm:t>
    </dgm:pt>
    <dgm:pt modelId="{F63A191A-2404-4FD5-83A1-D032C0EDA507}" type="parTrans" cxnId="{EB0202FC-22A8-4E6A-8F1B-296863D58681}">
      <dgm:prSet/>
      <dgm:spPr/>
      <dgm:t>
        <a:bodyPr/>
        <a:lstStyle/>
        <a:p>
          <a:endParaRPr lang="ru-RU"/>
        </a:p>
      </dgm:t>
    </dgm:pt>
    <dgm:pt modelId="{BAF74EF0-365C-434D-B0A5-83F7C1C85B81}" type="sibTrans" cxnId="{EB0202FC-22A8-4E6A-8F1B-296863D58681}">
      <dgm:prSet/>
      <dgm:spPr/>
      <dgm:t>
        <a:bodyPr/>
        <a:lstStyle/>
        <a:p>
          <a:endParaRPr lang="ru-RU"/>
        </a:p>
      </dgm:t>
    </dgm:pt>
    <dgm:pt modelId="{D089B88E-0BFE-4E05-8D11-EF35157968B4}" type="pres">
      <dgm:prSet presAssocID="{7E295D3B-60BC-4C1D-99AF-1C0D7916C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5D225F-08B0-4BF4-8319-E88AE8A7B8A3}" type="pres">
      <dgm:prSet presAssocID="{4F05A992-DA10-44FB-9BA1-EC9190033C75}" presName="parentText" presStyleLbl="node1" presStyleIdx="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A3E5E-CD48-4783-B3F4-E656E886C726}" type="pres">
      <dgm:prSet presAssocID="{7478A681-7A25-4D6C-AE7D-B4C14D814122}" presName="spacer" presStyleCnt="0"/>
      <dgm:spPr/>
    </dgm:pt>
    <dgm:pt modelId="{3AF67BC5-04E1-488D-9F68-899BA1F47EE3}" type="pres">
      <dgm:prSet presAssocID="{D6E7C0E6-00B9-417E-AB17-200E43A0C88B}" presName="parentText" presStyleLbl="node1" presStyleIdx="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568CC-F86F-4768-A15D-BE6A5C25E794}" type="pres">
      <dgm:prSet presAssocID="{F4A76CD0-40FC-40A2-84DF-4971FC61C885}" presName="spacer" presStyleCnt="0"/>
      <dgm:spPr/>
    </dgm:pt>
    <dgm:pt modelId="{DDA7777F-E040-446A-93F9-A9DE21A09EEF}" type="pres">
      <dgm:prSet presAssocID="{23392755-E873-4C94-8842-AD33B8890E37}" presName="parentText" presStyleLbl="node1" presStyleIdx="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FE45F5-E789-4F0E-91BF-473ED21F6407}" type="pres">
      <dgm:prSet presAssocID="{25DB1610-7FFB-4367-AF39-21F3F742B912}" presName="spacer" presStyleCnt="0"/>
      <dgm:spPr/>
    </dgm:pt>
    <dgm:pt modelId="{4DBFF579-1823-48F0-8134-33524C83E708}" type="pres">
      <dgm:prSet presAssocID="{3A577B8B-85C7-4D93-ADA7-F1CE6730B6F3}" presName="parentText" presStyleLbl="node1" presStyleIdx="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2C49-FD4B-4BFD-BE12-CD1F67D55CDB}" type="pres">
      <dgm:prSet presAssocID="{BDAAC2B0-6AC8-4E2A-8665-CE373382E9DD}" presName="spacer" presStyleCnt="0"/>
      <dgm:spPr/>
    </dgm:pt>
    <dgm:pt modelId="{D023FB2B-1D85-4FC2-BF3C-4B06760748E7}" type="pres">
      <dgm:prSet presAssocID="{2E21BBFF-C74E-415E-BA09-FDFC6573594F}" presName="parentText" presStyleLbl="node1" presStyleIdx="4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4FAF4-2443-46FC-988D-EB33348A2AAB}" type="pres">
      <dgm:prSet presAssocID="{F1793A3D-E2CD-4F80-B624-F0862F3C0A7D}" presName="spacer" presStyleCnt="0"/>
      <dgm:spPr/>
    </dgm:pt>
    <dgm:pt modelId="{9C08BA60-0C35-4308-804C-3CA943922635}" type="pres">
      <dgm:prSet presAssocID="{1559A008-927A-4C4A-8AD9-D7352BA6C421}" presName="parentText" presStyleLbl="node1" presStyleIdx="5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18BB6-35FE-441A-A3AE-0C6AA55DE3B2}" type="pres">
      <dgm:prSet presAssocID="{266D6A08-9EE9-43E8-B0A9-75A8F9D8B4D7}" presName="spacer" presStyleCnt="0"/>
      <dgm:spPr/>
    </dgm:pt>
    <dgm:pt modelId="{7F85D9DE-D9E0-40FF-A632-B2A3572D722A}" type="pres">
      <dgm:prSet presAssocID="{80969275-89B4-4A57-AE8A-47259F78831C}" presName="parentText" presStyleLbl="node1" presStyleIdx="6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0F659-57FB-47A5-A1EA-5F39FB9378D3}" type="pres">
      <dgm:prSet presAssocID="{DE06F86E-DD9B-4862-847E-22ACF9D3FB3C}" presName="spacer" presStyleCnt="0"/>
      <dgm:spPr/>
    </dgm:pt>
    <dgm:pt modelId="{AB2D4FAA-748B-48A6-890A-A1CEA0BF650C}" type="pres">
      <dgm:prSet presAssocID="{FECB5B63-BFC0-464F-98AB-4E72DF4FF484}" presName="parentText" presStyleLbl="node1" presStyleIdx="7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B7F6-D2A4-4644-964B-F0516EADA515}" type="pres">
      <dgm:prSet presAssocID="{05C6DC62-B4CE-46C8-911A-06DA8A35A8BA}" presName="spacer" presStyleCnt="0"/>
      <dgm:spPr/>
    </dgm:pt>
    <dgm:pt modelId="{E395EC45-E957-4F95-9D54-073191865E6B}" type="pres">
      <dgm:prSet presAssocID="{FBF738E7-7FB8-4F95-A21B-E352925FF1E8}" presName="parentText" presStyleLbl="node1" presStyleIdx="8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3EF61-8107-4503-A6CD-CB876AF614EC}" type="pres">
      <dgm:prSet presAssocID="{69A74F00-6464-4CB9-947B-72C7F223EAEE}" presName="spacer" presStyleCnt="0"/>
      <dgm:spPr/>
    </dgm:pt>
    <dgm:pt modelId="{5F4C81C4-A5B2-4934-A377-B45F399B9916}" type="pres">
      <dgm:prSet presAssocID="{6484D98D-72B0-44AA-B3C7-75D8056D3541}" presName="parentText" presStyleLbl="node1" presStyleIdx="9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2D8B3-78E0-446D-83F5-9F8CC4EEEA3F}" type="pres">
      <dgm:prSet presAssocID="{AB3CDF27-C701-409C-916B-151AF2CA74D6}" presName="spacer" presStyleCnt="0"/>
      <dgm:spPr/>
    </dgm:pt>
    <dgm:pt modelId="{4D02D6C4-B6AE-49CA-B6A3-93F808AC05A1}" type="pres">
      <dgm:prSet presAssocID="{28D0CF69-AD12-4FE8-849E-C084CE56FF47}" presName="parentText" presStyleLbl="node1" presStyleIdx="10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4D76-C84D-4A92-83A0-613144C9D6C2}" type="pres">
      <dgm:prSet presAssocID="{C1E7E15C-12A5-43C9-B1D7-2CDB2731405D}" presName="spacer" presStyleCnt="0"/>
      <dgm:spPr/>
    </dgm:pt>
    <dgm:pt modelId="{17E89CC5-DEB3-41A4-BA49-269085348AB7}" type="pres">
      <dgm:prSet presAssocID="{20B903B2-7E3E-4EFD-B606-B08BF71A4B43}" presName="parentText" presStyleLbl="node1" presStyleIdx="11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7FE5-E48D-4E35-BC35-EE868AC6AC76}" type="pres">
      <dgm:prSet presAssocID="{003995A8-37ED-46D7-8C29-B9DD82B99D53}" presName="spacer" presStyleCnt="0"/>
      <dgm:spPr/>
    </dgm:pt>
    <dgm:pt modelId="{1A2EBBD8-9E62-4FDD-81DF-1BFF9A8B573C}" type="pres">
      <dgm:prSet presAssocID="{CA4215C9-A0A5-42F2-85D0-7590B876DEE1}" presName="parentText" presStyleLbl="node1" presStyleIdx="12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03274-8CEF-43C3-B2F2-886A91980E2D}" type="pres">
      <dgm:prSet presAssocID="{81963BFE-8660-43FF-8B81-987948BD7C0F}" presName="spacer" presStyleCnt="0"/>
      <dgm:spPr/>
    </dgm:pt>
    <dgm:pt modelId="{FBF82376-2598-4B01-A28B-F2CCB6E5AA6A}" type="pres">
      <dgm:prSet presAssocID="{5BD3DF01-F1A1-4A1F-BCD4-2863E7C7A459}" presName="parentText" presStyleLbl="node1" presStyleIdx="13" presStyleCnt="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B836F5-317C-4AA2-B51A-4876FC9C09EE}" type="presOf" srcId="{2E21BBFF-C74E-415E-BA09-FDFC6573594F}" destId="{D023FB2B-1D85-4FC2-BF3C-4B06760748E7}" srcOrd="0" destOrd="0" presId="urn:microsoft.com/office/officeart/2005/8/layout/vList2"/>
    <dgm:cxn modelId="{596B8615-F72B-4251-96E4-ACAF1E2F2195}" srcId="{7E295D3B-60BC-4C1D-99AF-1C0D7916C45E}" destId="{3A577B8B-85C7-4D93-ADA7-F1CE6730B6F3}" srcOrd="3" destOrd="0" parTransId="{DDD4D47B-FB8B-440B-9934-BB48CA305EFE}" sibTransId="{BDAAC2B0-6AC8-4E2A-8665-CE373382E9DD}"/>
    <dgm:cxn modelId="{93AE6C1F-A4F9-4242-A645-DEC8C86BBDF2}" type="presOf" srcId="{FBF738E7-7FB8-4F95-A21B-E352925FF1E8}" destId="{E395EC45-E957-4F95-9D54-073191865E6B}" srcOrd="0" destOrd="0" presId="urn:microsoft.com/office/officeart/2005/8/layout/vList2"/>
    <dgm:cxn modelId="{C3F83D4C-F03A-4E2A-BA09-540942E878F9}" type="presOf" srcId="{4F05A992-DA10-44FB-9BA1-EC9190033C75}" destId="{305D225F-08B0-4BF4-8319-E88AE8A7B8A3}" srcOrd="0" destOrd="0" presId="urn:microsoft.com/office/officeart/2005/8/layout/vList2"/>
    <dgm:cxn modelId="{8175683D-B069-4C61-B32E-79F0E81205EE}" type="presOf" srcId="{1559A008-927A-4C4A-8AD9-D7352BA6C421}" destId="{9C08BA60-0C35-4308-804C-3CA943922635}" srcOrd="0" destOrd="0" presId="urn:microsoft.com/office/officeart/2005/8/layout/vList2"/>
    <dgm:cxn modelId="{0A5E3EA5-D11D-4D48-BF9B-DB4034BA88B8}" type="presOf" srcId="{20B903B2-7E3E-4EFD-B606-B08BF71A4B43}" destId="{17E89CC5-DEB3-41A4-BA49-269085348AB7}" srcOrd="0" destOrd="0" presId="urn:microsoft.com/office/officeart/2005/8/layout/vList2"/>
    <dgm:cxn modelId="{E706EBA4-37E3-4CFC-853A-50FA7D8A9533}" type="presOf" srcId="{D6E7C0E6-00B9-417E-AB17-200E43A0C88B}" destId="{3AF67BC5-04E1-488D-9F68-899BA1F47EE3}" srcOrd="0" destOrd="0" presId="urn:microsoft.com/office/officeart/2005/8/layout/vList2"/>
    <dgm:cxn modelId="{28D0DEEE-6EDA-4E03-8169-D9EFDEAFB171}" type="presOf" srcId="{80969275-89B4-4A57-AE8A-47259F78831C}" destId="{7F85D9DE-D9E0-40FF-A632-B2A3572D722A}" srcOrd="0" destOrd="0" presId="urn:microsoft.com/office/officeart/2005/8/layout/vList2"/>
    <dgm:cxn modelId="{8211B21D-EFFA-4C7B-8CE5-C2E672658B67}" srcId="{7E295D3B-60BC-4C1D-99AF-1C0D7916C45E}" destId="{23392755-E873-4C94-8842-AD33B8890E37}" srcOrd="2" destOrd="0" parTransId="{08DD7FFA-3D96-4B7F-B468-A3D1FCAFBDB3}" sibTransId="{25DB1610-7FFB-4367-AF39-21F3F742B912}"/>
    <dgm:cxn modelId="{EDF264EF-895F-47DC-BD46-D7A99E49A7D0}" srcId="{7E295D3B-60BC-4C1D-99AF-1C0D7916C45E}" destId="{2E21BBFF-C74E-415E-BA09-FDFC6573594F}" srcOrd="4" destOrd="0" parTransId="{B9D575B1-3A87-4547-9AAA-28049F33903D}" sibTransId="{F1793A3D-E2CD-4F80-B624-F0862F3C0A7D}"/>
    <dgm:cxn modelId="{04FBF0A7-9093-41BF-84C2-FD5C2D5BEB03}" type="presOf" srcId="{23392755-E873-4C94-8842-AD33B8890E37}" destId="{DDA7777F-E040-446A-93F9-A9DE21A09EEF}" srcOrd="0" destOrd="0" presId="urn:microsoft.com/office/officeart/2005/8/layout/vList2"/>
    <dgm:cxn modelId="{D326DE0F-87A6-4A83-845F-13D3E10F83A4}" srcId="{7E295D3B-60BC-4C1D-99AF-1C0D7916C45E}" destId="{D6E7C0E6-00B9-417E-AB17-200E43A0C88B}" srcOrd="1" destOrd="0" parTransId="{54AA2883-B197-44DC-8D88-4BE34A15C8C5}" sibTransId="{F4A76CD0-40FC-40A2-84DF-4971FC61C885}"/>
    <dgm:cxn modelId="{F2362456-DD5C-4974-97D9-45198AFEFAF0}" srcId="{7E295D3B-60BC-4C1D-99AF-1C0D7916C45E}" destId="{1559A008-927A-4C4A-8AD9-D7352BA6C421}" srcOrd="5" destOrd="0" parTransId="{C8B132F5-E962-40D4-A211-5EF9D839D578}" sibTransId="{266D6A08-9EE9-43E8-B0A9-75A8F9D8B4D7}"/>
    <dgm:cxn modelId="{93BB4238-C436-4D94-A1DC-B5F4474F5E86}" srcId="{7E295D3B-60BC-4C1D-99AF-1C0D7916C45E}" destId="{6484D98D-72B0-44AA-B3C7-75D8056D3541}" srcOrd="9" destOrd="0" parTransId="{21EF227A-87BD-4C94-84B9-DA5D6548C752}" sibTransId="{AB3CDF27-C701-409C-916B-151AF2CA74D6}"/>
    <dgm:cxn modelId="{A78B2168-758E-4394-99D6-95D7C4FBA569}" srcId="{7E295D3B-60BC-4C1D-99AF-1C0D7916C45E}" destId="{FBF738E7-7FB8-4F95-A21B-E352925FF1E8}" srcOrd="8" destOrd="0" parTransId="{25830B0B-D29E-4469-906D-BFB39BDCB27F}" sibTransId="{69A74F00-6464-4CB9-947B-72C7F223EAEE}"/>
    <dgm:cxn modelId="{36EA51CF-2933-42B2-8227-C9AB32EC8051}" type="presOf" srcId="{28D0CF69-AD12-4FE8-849E-C084CE56FF47}" destId="{4D02D6C4-B6AE-49CA-B6A3-93F808AC05A1}" srcOrd="0" destOrd="0" presId="urn:microsoft.com/office/officeart/2005/8/layout/vList2"/>
    <dgm:cxn modelId="{42B4003A-38CE-4C2F-A7B5-CAEDB103A8E6}" srcId="{7E295D3B-60BC-4C1D-99AF-1C0D7916C45E}" destId="{28D0CF69-AD12-4FE8-849E-C084CE56FF47}" srcOrd="10" destOrd="0" parTransId="{8BE8DBFD-D988-4E20-8B1C-4B091C4207C0}" sibTransId="{C1E7E15C-12A5-43C9-B1D7-2CDB2731405D}"/>
    <dgm:cxn modelId="{1290B3E3-BAA4-407D-96E0-853E653377BB}" srcId="{7E295D3B-60BC-4C1D-99AF-1C0D7916C45E}" destId="{4F05A992-DA10-44FB-9BA1-EC9190033C75}" srcOrd="0" destOrd="0" parTransId="{BC278C22-7044-44B9-B7FD-B20667D0309D}" sibTransId="{7478A681-7A25-4D6C-AE7D-B4C14D814122}"/>
    <dgm:cxn modelId="{08FDE70F-B77B-40E8-AA97-46495ADBA840}" type="presOf" srcId="{6484D98D-72B0-44AA-B3C7-75D8056D3541}" destId="{5F4C81C4-A5B2-4934-A377-B45F399B9916}" srcOrd="0" destOrd="0" presId="urn:microsoft.com/office/officeart/2005/8/layout/vList2"/>
    <dgm:cxn modelId="{5CAAF518-E8FA-4CA1-9B23-397BF41836D9}" srcId="{7E295D3B-60BC-4C1D-99AF-1C0D7916C45E}" destId="{FECB5B63-BFC0-464F-98AB-4E72DF4FF484}" srcOrd="7" destOrd="0" parTransId="{95337F48-2EB0-46A6-BCAF-B61F57D331F9}" sibTransId="{05C6DC62-B4CE-46C8-911A-06DA8A35A8BA}"/>
    <dgm:cxn modelId="{ADC393BB-B6A4-40CC-BE09-0BEF74EB6A10}" srcId="{7E295D3B-60BC-4C1D-99AF-1C0D7916C45E}" destId="{20B903B2-7E3E-4EFD-B606-B08BF71A4B43}" srcOrd="11" destOrd="0" parTransId="{9F70D51F-EAE4-454F-9AC4-AFF9538BB09B}" sibTransId="{003995A8-37ED-46D7-8C29-B9DD82B99D53}"/>
    <dgm:cxn modelId="{F741786C-1064-4C91-9E55-460C524AAA3E}" type="presOf" srcId="{7E295D3B-60BC-4C1D-99AF-1C0D7916C45E}" destId="{D089B88E-0BFE-4E05-8D11-EF35157968B4}" srcOrd="0" destOrd="0" presId="urn:microsoft.com/office/officeart/2005/8/layout/vList2"/>
    <dgm:cxn modelId="{4B0C2B89-C31A-4332-8884-5832A8B565EA}" srcId="{7E295D3B-60BC-4C1D-99AF-1C0D7916C45E}" destId="{CA4215C9-A0A5-42F2-85D0-7590B876DEE1}" srcOrd="12" destOrd="0" parTransId="{EDE68634-CE2D-46CC-8E8C-CA3C210349A9}" sibTransId="{81963BFE-8660-43FF-8B81-987948BD7C0F}"/>
    <dgm:cxn modelId="{698D29A3-0102-4002-8913-130E1BDE2935}" type="presOf" srcId="{CA4215C9-A0A5-42F2-85D0-7590B876DEE1}" destId="{1A2EBBD8-9E62-4FDD-81DF-1BFF9A8B573C}" srcOrd="0" destOrd="0" presId="urn:microsoft.com/office/officeart/2005/8/layout/vList2"/>
    <dgm:cxn modelId="{9749F8C5-FF1C-484E-A16A-319F0E221A93}" type="presOf" srcId="{5BD3DF01-F1A1-4A1F-BCD4-2863E7C7A459}" destId="{FBF82376-2598-4B01-A28B-F2CCB6E5AA6A}" srcOrd="0" destOrd="0" presId="urn:microsoft.com/office/officeart/2005/8/layout/vList2"/>
    <dgm:cxn modelId="{EB0202FC-22A8-4E6A-8F1B-296863D58681}" srcId="{7E295D3B-60BC-4C1D-99AF-1C0D7916C45E}" destId="{5BD3DF01-F1A1-4A1F-BCD4-2863E7C7A459}" srcOrd="13" destOrd="0" parTransId="{F63A191A-2404-4FD5-83A1-D032C0EDA507}" sibTransId="{BAF74EF0-365C-434D-B0A5-83F7C1C85B81}"/>
    <dgm:cxn modelId="{86202A4A-F216-497C-AFCA-06A34B1F4EAB}" type="presOf" srcId="{FECB5B63-BFC0-464F-98AB-4E72DF4FF484}" destId="{AB2D4FAA-748B-48A6-890A-A1CEA0BF650C}" srcOrd="0" destOrd="0" presId="urn:microsoft.com/office/officeart/2005/8/layout/vList2"/>
    <dgm:cxn modelId="{7D234EB7-A3CE-4BBC-8B1C-3117E3E13D30}" srcId="{7E295D3B-60BC-4C1D-99AF-1C0D7916C45E}" destId="{80969275-89B4-4A57-AE8A-47259F78831C}" srcOrd="6" destOrd="0" parTransId="{9BFCE890-7DAE-4370-A00D-6351847F9E19}" sibTransId="{DE06F86E-DD9B-4862-847E-22ACF9D3FB3C}"/>
    <dgm:cxn modelId="{4C678C43-4E34-4D9B-B537-A3A6DF688B8B}" type="presOf" srcId="{3A577B8B-85C7-4D93-ADA7-F1CE6730B6F3}" destId="{4DBFF579-1823-48F0-8134-33524C83E708}" srcOrd="0" destOrd="0" presId="urn:microsoft.com/office/officeart/2005/8/layout/vList2"/>
    <dgm:cxn modelId="{38383CFC-5974-4586-B3D0-5CE21F7466CC}" type="presParOf" srcId="{D089B88E-0BFE-4E05-8D11-EF35157968B4}" destId="{305D225F-08B0-4BF4-8319-E88AE8A7B8A3}" srcOrd="0" destOrd="0" presId="urn:microsoft.com/office/officeart/2005/8/layout/vList2"/>
    <dgm:cxn modelId="{F40C0FF4-C0F8-4BFC-8DC0-67164D68329F}" type="presParOf" srcId="{D089B88E-0BFE-4E05-8D11-EF35157968B4}" destId="{CCDA3E5E-CD48-4783-B3F4-E656E886C726}" srcOrd="1" destOrd="0" presId="urn:microsoft.com/office/officeart/2005/8/layout/vList2"/>
    <dgm:cxn modelId="{406FCCD1-84B7-40E0-9752-156D55CC1709}" type="presParOf" srcId="{D089B88E-0BFE-4E05-8D11-EF35157968B4}" destId="{3AF67BC5-04E1-488D-9F68-899BA1F47EE3}" srcOrd="2" destOrd="0" presId="urn:microsoft.com/office/officeart/2005/8/layout/vList2"/>
    <dgm:cxn modelId="{1270A1D4-7EA7-4D2B-98FB-5628F5542E6C}" type="presParOf" srcId="{D089B88E-0BFE-4E05-8D11-EF35157968B4}" destId="{B47568CC-F86F-4768-A15D-BE6A5C25E794}" srcOrd="3" destOrd="0" presId="urn:microsoft.com/office/officeart/2005/8/layout/vList2"/>
    <dgm:cxn modelId="{B43136B4-CDD3-4826-A175-7F06B9365699}" type="presParOf" srcId="{D089B88E-0BFE-4E05-8D11-EF35157968B4}" destId="{DDA7777F-E040-446A-93F9-A9DE21A09EEF}" srcOrd="4" destOrd="0" presId="urn:microsoft.com/office/officeart/2005/8/layout/vList2"/>
    <dgm:cxn modelId="{D9C16620-EBBC-4E3C-AA73-436C3E4EB24F}" type="presParOf" srcId="{D089B88E-0BFE-4E05-8D11-EF35157968B4}" destId="{03FE45F5-E789-4F0E-91BF-473ED21F6407}" srcOrd="5" destOrd="0" presId="urn:microsoft.com/office/officeart/2005/8/layout/vList2"/>
    <dgm:cxn modelId="{90B431C7-53FF-4D03-A793-605EB0EF49A1}" type="presParOf" srcId="{D089B88E-0BFE-4E05-8D11-EF35157968B4}" destId="{4DBFF579-1823-48F0-8134-33524C83E708}" srcOrd="6" destOrd="0" presId="urn:microsoft.com/office/officeart/2005/8/layout/vList2"/>
    <dgm:cxn modelId="{24396B42-DD15-444F-A986-1FE201766F60}" type="presParOf" srcId="{D089B88E-0BFE-4E05-8D11-EF35157968B4}" destId="{89692C49-FD4B-4BFD-BE12-CD1F67D55CDB}" srcOrd="7" destOrd="0" presId="urn:microsoft.com/office/officeart/2005/8/layout/vList2"/>
    <dgm:cxn modelId="{164802B6-3FBF-499E-BA8B-7E4CCCAB7CAC}" type="presParOf" srcId="{D089B88E-0BFE-4E05-8D11-EF35157968B4}" destId="{D023FB2B-1D85-4FC2-BF3C-4B06760748E7}" srcOrd="8" destOrd="0" presId="urn:microsoft.com/office/officeart/2005/8/layout/vList2"/>
    <dgm:cxn modelId="{380064E9-81A0-4ED6-929F-C58894E30B6D}" type="presParOf" srcId="{D089B88E-0BFE-4E05-8D11-EF35157968B4}" destId="{2714FAF4-2443-46FC-988D-EB33348A2AAB}" srcOrd="9" destOrd="0" presId="urn:microsoft.com/office/officeart/2005/8/layout/vList2"/>
    <dgm:cxn modelId="{AA066E1C-336F-4068-9EA6-46F9DED93BC5}" type="presParOf" srcId="{D089B88E-0BFE-4E05-8D11-EF35157968B4}" destId="{9C08BA60-0C35-4308-804C-3CA943922635}" srcOrd="10" destOrd="0" presId="urn:microsoft.com/office/officeart/2005/8/layout/vList2"/>
    <dgm:cxn modelId="{B204C85A-44FF-408A-9403-752BD624465A}" type="presParOf" srcId="{D089B88E-0BFE-4E05-8D11-EF35157968B4}" destId="{D5F18BB6-35FE-441A-A3AE-0C6AA55DE3B2}" srcOrd="11" destOrd="0" presId="urn:microsoft.com/office/officeart/2005/8/layout/vList2"/>
    <dgm:cxn modelId="{92EFF56C-2E03-4EA8-A5B0-4B83FA87CD08}" type="presParOf" srcId="{D089B88E-0BFE-4E05-8D11-EF35157968B4}" destId="{7F85D9DE-D9E0-40FF-A632-B2A3572D722A}" srcOrd="12" destOrd="0" presId="urn:microsoft.com/office/officeart/2005/8/layout/vList2"/>
    <dgm:cxn modelId="{65751CB1-442C-4DAC-BECE-D03B384B697E}" type="presParOf" srcId="{D089B88E-0BFE-4E05-8D11-EF35157968B4}" destId="{D780F659-57FB-47A5-A1EA-5F39FB9378D3}" srcOrd="13" destOrd="0" presId="urn:microsoft.com/office/officeart/2005/8/layout/vList2"/>
    <dgm:cxn modelId="{23636E5E-8642-4F95-8CB7-DC53F548DB72}" type="presParOf" srcId="{D089B88E-0BFE-4E05-8D11-EF35157968B4}" destId="{AB2D4FAA-748B-48A6-890A-A1CEA0BF650C}" srcOrd="14" destOrd="0" presId="urn:microsoft.com/office/officeart/2005/8/layout/vList2"/>
    <dgm:cxn modelId="{F5C747E3-8587-45E8-912B-DA46DC83666E}" type="presParOf" srcId="{D089B88E-0BFE-4E05-8D11-EF35157968B4}" destId="{3AA8B7F6-D2A4-4644-964B-F0516EADA515}" srcOrd="15" destOrd="0" presId="urn:microsoft.com/office/officeart/2005/8/layout/vList2"/>
    <dgm:cxn modelId="{309BD618-5C4B-403B-8AE1-95B045442C96}" type="presParOf" srcId="{D089B88E-0BFE-4E05-8D11-EF35157968B4}" destId="{E395EC45-E957-4F95-9D54-073191865E6B}" srcOrd="16" destOrd="0" presId="urn:microsoft.com/office/officeart/2005/8/layout/vList2"/>
    <dgm:cxn modelId="{05FBE321-18B4-45A4-8EA7-473C1E87465F}" type="presParOf" srcId="{D089B88E-0BFE-4E05-8D11-EF35157968B4}" destId="{7A03EF61-8107-4503-A6CD-CB876AF614EC}" srcOrd="17" destOrd="0" presId="urn:microsoft.com/office/officeart/2005/8/layout/vList2"/>
    <dgm:cxn modelId="{8EC72279-28B0-48CE-B3E3-7C6DF1E63228}" type="presParOf" srcId="{D089B88E-0BFE-4E05-8D11-EF35157968B4}" destId="{5F4C81C4-A5B2-4934-A377-B45F399B9916}" srcOrd="18" destOrd="0" presId="urn:microsoft.com/office/officeart/2005/8/layout/vList2"/>
    <dgm:cxn modelId="{A776D69E-C6DC-45E6-BB65-F4632BEC805E}" type="presParOf" srcId="{D089B88E-0BFE-4E05-8D11-EF35157968B4}" destId="{C132D8B3-78E0-446D-83F5-9F8CC4EEEA3F}" srcOrd="19" destOrd="0" presId="urn:microsoft.com/office/officeart/2005/8/layout/vList2"/>
    <dgm:cxn modelId="{22A96293-9A13-40B7-BDC3-176B5C034A84}" type="presParOf" srcId="{D089B88E-0BFE-4E05-8D11-EF35157968B4}" destId="{4D02D6C4-B6AE-49CA-B6A3-93F808AC05A1}" srcOrd="20" destOrd="0" presId="urn:microsoft.com/office/officeart/2005/8/layout/vList2"/>
    <dgm:cxn modelId="{27BA707E-9FFE-49A5-8060-51453EDDE7C9}" type="presParOf" srcId="{D089B88E-0BFE-4E05-8D11-EF35157968B4}" destId="{83DB4D76-C84D-4A92-83A0-613144C9D6C2}" srcOrd="21" destOrd="0" presId="urn:microsoft.com/office/officeart/2005/8/layout/vList2"/>
    <dgm:cxn modelId="{48873715-827A-4568-A872-7A809C6F9726}" type="presParOf" srcId="{D089B88E-0BFE-4E05-8D11-EF35157968B4}" destId="{17E89CC5-DEB3-41A4-BA49-269085348AB7}" srcOrd="22" destOrd="0" presId="urn:microsoft.com/office/officeart/2005/8/layout/vList2"/>
    <dgm:cxn modelId="{632FF785-C6BA-4B80-9AB6-3F723A23A220}" type="presParOf" srcId="{D089B88E-0BFE-4E05-8D11-EF35157968B4}" destId="{39C87FE5-E48D-4E35-BC35-EE868AC6AC76}" srcOrd="23" destOrd="0" presId="urn:microsoft.com/office/officeart/2005/8/layout/vList2"/>
    <dgm:cxn modelId="{7AB861C3-FF3D-4B0D-89B9-D45F4AE67A61}" type="presParOf" srcId="{D089B88E-0BFE-4E05-8D11-EF35157968B4}" destId="{1A2EBBD8-9E62-4FDD-81DF-1BFF9A8B573C}" srcOrd="24" destOrd="0" presId="urn:microsoft.com/office/officeart/2005/8/layout/vList2"/>
    <dgm:cxn modelId="{B6868018-76EC-417E-8BC7-1B65280678E1}" type="presParOf" srcId="{D089B88E-0BFE-4E05-8D11-EF35157968B4}" destId="{F0E03274-8CEF-43C3-B2F2-886A91980E2D}" srcOrd="25" destOrd="0" presId="urn:microsoft.com/office/officeart/2005/8/layout/vList2"/>
    <dgm:cxn modelId="{1894B8B6-F750-45A8-9C8D-91684E527D7D}" type="presParOf" srcId="{D089B88E-0BFE-4E05-8D11-EF35157968B4}" destId="{FBF82376-2598-4B01-A28B-F2CCB6E5AA6A}" srcOrd="2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8D5DAD-00FA-486B-9F97-0139C438D5D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ru-RU"/>
        </a:p>
      </dgm:t>
    </dgm:pt>
    <dgm:pt modelId="{8E23037C-9268-490E-95BA-93614664180D}">
      <dgm:prSet/>
      <dgm:spPr/>
      <dgm:t>
        <a:bodyPr/>
        <a:lstStyle/>
        <a:p>
          <a:pPr rtl="0"/>
          <a:r>
            <a:rPr lang="ru-RU" b="1" dirty="0" smtClean="0"/>
            <a:t>ВИДЫ ПРАВОНАРУШЕНИЙ</a:t>
          </a:r>
          <a:endParaRPr lang="ru-RU" dirty="0"/>
        </a:p>
      </dgm:t>
    </dgm:pt>
    <dgm:pt modelId="{FF592AD1-09A9-4985-86AE-4E0592E4AD9B}" type="parTrans" cxnId="{2A980FE4-CAA3-4610-AA21-A0DC44D00BD4}">
      <dgm:prSet/>
      <dgm:spPr/>
      <dgm:t>
        <a:bodyPr/>
        <a:lstStyle/>
        <a:p>
          <a:endParaRPr lang="ru-RU"/>
        </a:p>
      </dgm:t>
    </dgm:pt>
    <dgm:pt modelId="{43236EFA-88CF-4371-BA1C-6087C9DCC05E}" type="sibTrans" cxnId="{2A980FE4-CAA3-4610-AA21-A0DC44D00BD4}">
      <dgm:prSet/>
      <dgm:spPr/>
      <dgm:t>
        <a:bodyPr/>
        <a:lstStyle/>
        <a:p>
          <a:endParaRPr lang="ru-RU"/>
        </a:p>
      </dgm:t>
    </dgm:pt>
    <dgm:pt modelId="{8EEF629D-9331-4CD4-B215-59F61D2B1CE1}" type="pres">
      <dgm:prSet presAssocID="{D48D5DAD-00FA-486B-9F97-0139C438D5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44FBB7-DC11-4F37-9B0B-DB225642CC7C}" type="pres">
      <dgm:prSet presAssocID="{8E23037C-9268-490E-95BA-93614664180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5E8BF5-0CC3-4856-9B5D-AD8683F21206}" type="presOf" srcId="{D48D5DAD-00FA-486B-9F97-0139C438D5DD}" destId="{8EEF629D-9331-4CD4-B215-59F61D2B1CE1}" srcOrd="0" destOrd="0" presId="urn:microsoft.com/office/officeart/2005/8/layout/vList2"/>
    <dgm:cxn modelId="{2A980FE4-CAA3-4610-AA21-A0DC44D00BD4}" srcId="{D48D5DAD-00FA-486B-9F97-0139C438D5DD}" destId="{8E23037C-9268-490E-95BA-93614664180D}" srcOrd="0" destOrd="0" parTransId="{FF592AD1-09A9-4985-86AE-4E0592E4AD9B}" sibTransId="{43236EFA-88CF-4371-BA1C-6087C9DCC05E}"/>
    <dgm:cxn modelId="{59B1B8AB-4B55-4186-A9D6-7804B9EF9D52}" type="presOf" srcId="{8E23037C-9268-490E-95BA-93614664180D}" destId="{8D44FBB7-DC11-4F37-9B0B-DB225642CC7C}" srcOrd="0" destOrd="0" presId="urn:microsoft.com/office/officeart/2005/8/layout/vList2"/>
    <dgm:cxn modelId="{49909814-E3FC-4BCC-9618-506B18C70975}" type="presParOf" srcId="{8EEF629D-9331-4CD4-B215-59F61D2B1CE1}" destId="{8D44FBB7-DC11-4F37-9B0B-DB225642CC7C}" srcOrd="0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F3675A-DD95-4074-820B-98AAAB62E220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74CFBD-2C5E-49DA-B0FC-D9DDAB3CBF23}">
      <dgm:prSet/>
      <dgm:spPr/>
      <dgm:t>
        <a:bodyPr/>
        <a:lstStyle/>
        <a:p>
          <a:pPr rtl="0"/>
          <a:r>
            <a:rPr lang="ru-RU" dirty="0" smtClean="0"/>
            <a:t>«Хулиганство» Ст. 213 УК РФ</a:t>
          </a:r>
          <a:endParaRPr lang="ru-RU" dirty="0"/>
        </a:p>
      </dgm:t>
    </dgm:pt>
    <dgm:pt modelId="{715098B9-FD88-4957-B851-A7170EC7FFB8}" type="parTrans" cxnId="{2DE0A937-F000-4593-BFB2-353142298E30}">
      <dgm:prSet/>
      <dgm:spPr/>
      <dgm:t>
        <a:bodyPr/>
        <a:lstStyle/>
        <a:p>
          <a:endParaRPr lang="ru-RU"/>
        </a:p>
      </dgm:t>
    </dgm:pt>
    <dgm:pt modelId="{8BC9624E-CA52-488F-84C9-60A76251290E}" type="sibTrans" cxnId="{2DE0A937-F000-4593-BFB2-353142298E30}">
      <dgm:prSet/>
      <dgm:spPr/>
      <dgm:t>
        <a:bodyPr/>
        <a:lstStyle/>
        <a:p>
          <a:endParaRPr lang="ru-RU"/>
        </a:p>
      </dgm:t>
    </dgm:pt>
    <dgm:pt modelId="{78DE3A7D-A7F0-4DC5-9F75-FA80DF6ACA13}">
      <dgm:prSet/>
      <dgm:spPr/>
      <dgm:t>
        <a:bodyPr/>
        <a:lstStyle/>
        <a:p>
          <a:pPr rtl="0"/>
          <a:r>
            <a:rPr lang="ru-RU" dirty="0" smtClean="0"/>
            <a:t>«Мошенничество» Ст. 159 УК РФ</a:t>
          </a:r>
          <a:endParaRPr lang="ru-RU" dirty="0"/>
        </a:p>
      </dgm:t>
    </dgm:pt>
    <dgm:pt modelId="{6EAE6A5C-EE2F-4902-8750-EE7FE168E00E}" type="parTrans" cxnId="{5ED04ED7-2122-4C4C-8E15-734D42CC74DE}">
      <dgm:prSet/>
      <dgm:spPr/>
      <dgm:t>
        <a:bodyPr/>
        <a:lstStyle/>
        <a:p>
          <a:endParaRPr lang="ru-RU"/>
        </a:p>
      </dgm:t>
    </dgm:pt>
    <dgm:pt modelId="{7479B454-D1CF-4660-B0F8-0FAB6B77BF1D}" type="sibTrans" cxnId="{5ED04ED7-2122-4C4C-8E15-734D42CC74DE}">
      <dgm:prSet/>
      <dgm:spPr/>
      <dgm:t>
        <a:bodyPr/>
        <a:lstStyle/>
        <a:p>
          <a:endParaRPr lang="ru-RU"/>
        </a:p>
      </dgm:t>
    </dgm:pt>
    <dgm:pt modelId="{20A43F14-D1E3-4CDD-BC80-5890DAE192F1}">
      <dgm:prSet/>
      <dgm:spPr/>
      <dgm:t>
        <a:bodyPr/>
        <a:lstStyle/>
        <a:p>
          <a:pPr rtl="0"/>
          <a:r>
            <a:rPr lang="ru-RU" dirty="0" smtClean="0"/>
            <a:t>«Вымогательство» Ст. 163 УК РФ</a:t>
          </a:r>
          <a:endParaRPr lang="ru-RU" dirty="0"/>
        </a:p>
      </dgm:t>
    </dgm:pt>
    <dgm:pt modelId="{92660789-2589-498B-B308-D6CF9AC722CD}" type="parTrans" cxnId="{7BC50E08-AEAC-4831-B666-AA55FAB0DD84}">
      <dgm:prSet/>
      <dgm:spPr/>
      <dgm:t>
        <a:bodyPr/>
        <a:lstStyle/>
        <a:p>
          <a:endParaRPr lang="ru-RU"/>
        </a:p>
      </dgm:t>
    </dgm:pt>
    <dgm:pt modelId="{35C8C6B4-8E84-49D8-9334-510BFE17776D}" type="sibTrans" cxnId="{7BC50E08-AEAC-4831-B666-AA55FAB0DD84}">
      <dgm:prSet/>
      <dgm:spPr/>
      <dgm:t>
        <a:bodyPr/>
        <a:lstStyle/>
        <a:p>
          <a:endParaRPr lang="ru-RU"/>
        </a:p>
      </dgm:t>
    </dgm:pt>
    <dgm:pt modelId="{427DEA55-B923-4B6B-BA38-0C844A86A209}">
      <dgm:prSet/>
      <dgm:spPr/>
      <dgm:t>
        <a:bodyPr/>
        <a:lstStyle/>
        <a:p>
          <a:pPr rtl="0"/>
          <a:r>
            <a:rPr lang="ru-RU" dirty="0" smtClean="0"/>
            <a:t>«Распитие спиртных напитков» Ст. 162 УК РФ</a:t>
          </a:r>
          <a:endParaRPr lang="ru-RU" dirty="0"/>
        </a:p>
      </dgm:t>
    </dgm:pt>
    <dgm:pt modelId="{D098C216-A3AD-4674-9D11-7497E11BD2C8}" type="parTrans" cxnId="{828F04EC-3701-404D-A007-7C8ABDED4B3F}">
      <dgm:prSet/>
      <dgm:spPr/>
      <dgm:t>
        <a:bodyPr/>
        <a:lstStyle/>
        <a:p>
          <a:endParaRPr lang="ru-RU"/>
        </a:p>
      </dgm:t>
    </dgm:pt>
    <dgm:pt modelId="{13688B6C-E33C-43E7-BEFA-EB9C5265A9C6}" type="sibTrans" cxnId="{828F04EC-3701-404D-A007-7C8ABDED4B3F}">
      <dgm:prSet/>
      <dgm:spPr/>
      <dgm:t>
        <a:bodyPr/>
        <a:lstStyle/>
        <a:p>
          <a:endParaRPr lang="ru-RU"/>
        </a:p>
      </dgm:t>
    </dgm:pt>
    <dgm:pt modelId="{C8ACF981-F50E-4A65-9D09-EC77109E85E2}" type="pres">
      <dgm:prSet presAssocID="{ABF3675A-DD95-4074-820B-98AAAB62E2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1F888E-D29C-42DA-AF23-46D5C1FADBEC}" type="pres">
      <dgm:prSet presAssocID="{427DEA55-B923-4B6B-BA38-0C844A86A209}" presName="boxAndChildren" presStyleCnt="0"/>
      <dgm:spPr/>
    </dgm:pt>
    <dgm:pt modelId="{32296E3D-76C6-42CD-A46D-C9AA42E548F8}" type="pres">
      <dgm:prSet presAssocID="{427DEA55-B923-4B6B-BA38-0C844A86A209}" presName="parentTextBox" presStyleLbl="node1" presStyleIdx="0" presStyleCnt="4"/>
      <dgm:spPr/>
      <dgm:t>
        <a:bodyPr/>
        <a:lstStyle/>
        <a:p>
          <a:endParaRPr lang="ru-RU"/>
        </a:p>
      </dgm:t>
    </dgm:pt>
    <dgm:pt modelId="{902AA07B-5F2F-41DB-A89F-1D83C5015E4B}" type="pres">
      <dgm:prSet presAssocID="{35C8C6B4-8E84-49D8-9334-510BFE17776D}" presName="sp" presStyleCnt="0"/>
      <dgm:spPr/>
    </dgm:pt>
    <dgm:pt modelId="{A4DCA618-3C6E-40FD-89DB-68153E964663}" type="pres">
      <dgm:prSet presAssocID="{20A43F14-D1E3-4CDD-BC80-5890DAE192F1}" presName="arrowAndChildren" presStyleCnt="0"/>
      <dgm:spPr/>
    </dgm:pt>
    <dgm:pt modelId="{04F69549-A733-48B0-8D5A-D5F4BC9F155F}" type="pres">
      <dgm:prSet presAssocID="{20A43F14-D1E3-4CDD-BC80-5890DAE192F1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FB0E4EAB-F72F-4352-9DF3-79CF03F8FC7E}" type="pres">
      <dgm:prSet presAssocID="{7479B454-D1CF-4660-B0F8-0FAB6B77BF1D}" presName="sp" presStyleCnt="0"/>
      <dgm:spPr/>
    </dgm:pt>
    <dgm:pt modelId="{2D7FF8C3-B04D-4325-AE6C-7FA12548A467}" type="pres">
      <dgm:prSet presAssocID="{78DE3A7D-A7F0-4DC5-9F75-FA80DF6ACA13}" presName="arrowAndChildren" presStyleCnt="0"/>
      <dgm:spPr/>
    </dgm:pt>
    <dgm:pt modelId="{E6575BBC-39DE-4049-AEEA-232A95343B74}" type="pres">
      <dgm:prSet presAssocID="{78DE3A7D-A7F0-4DC5-9F75-FA80DF6ACA13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BEDD15C3-4221-41CA-9073-F4E04BF591E8}" type="pres">
      <dgm:prSet presAssocID="{8BC9624E-CA52-488F-84C9-60A76251290E}" presName="sp" presStyleCnt="0"/>
      <dgm:spPr/>
    </dgm:pt>
    <dgm:pt modelId="{6A7DB8A9-F8F9-4527-B03F-CCAE789163C6}" type="pres">
      <dgm:prSet presAssocID="{7B74CFBD-2C5E-49DA-B0FC-D9DDAB3CBF23}" presName="arrowAndChildren" presStyleCnt="0"/>
      <dgm:spPr/>
    </dgm:pt>
    <dgm:pt modelId="{04A8BF47-F966-4734-A526-31E1345BB0D9}" type="pres">
      <dgm:prSet presAssocID="{7B74CFBD-2C5E-49DA-B0FC-D9DDAB3CBF23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FBD9598B-D89B-4FBB-B677-56D929453101}" type="presOf" srcId="{20A43F14-D1E3-4CDD-BC80-5890DAE192F1}" destId="{04F69549-A733-48B0-8D5A-D5F4BC9F155F}" srcOrd="0" destOrd="0" presId="urn:microsoft.com/office/officeart/2005/8/layout/process4"/>
    <dgm:cxn modelId="{F367D66E-8025-4463-AD0E-EA247658C174}" type="presOf" srcId="{ABF3675A-DD95-4074-820B-98AAAB62E220}" destId="{C8ACF981-F50E-4A65-9D09-EC77109E85E2}" srcOrd="0" destOrd="0" presId="urn:microsoft.com/office/officeart/2005/8/layout/process4"/>
    <dgm:cxn modelId="{5ED04ED7-2122-4C4C-8E15-734D42CC74DE}" srcId="{ABF3675A-DD95-4074-820B-98AAAB62E220}" destId="{78DE3A7D-A7F0-4DC5-9F75-FA80DF6ACA13}" srcOrd="1" destOrd="0" parTransId="{6EAE6A5C-EE2F-4902-8750-EE7FE168E00E}" sibTransId="{7479B454-D1CF-4660-B0F8-0FAB6B77BF1D}"/>
    <dgm:cxn modelId="{828F04EC-3701-404D-A007-7C8ABDED4B3F}" srcId="{ABF3675A-DD95-4074-820B-98AAAB62E220}" destId="{427DEA55-B923-4B6B-BA38-0C844A86A209}" srcOrd="3" destOrd="0" parTransId="{D098C216-A3AD-4674-9D11-7497E11BD2C8}" sibTransId="{13688B6C-E33C-43E7-BEFA-EB9C5265A9C6}"/>
    <dgm:cxn modelId="{A68A23CF-F7B6-4EF6-BF7C-D42E914417E8}" type="presOf" srcId="{7B74CFBD-2C5E-49DA-B0FC-D9DDAB3CBF23}" destId="{04A8BF47-F966-4734-A526-31E1345BB0D9}" srcOrd="0" destOrd="0" presId="urn:microsoft.com/office/officeart/2005/8/layout/process4"/>
    <dgm:cxn modelId="{ACDB1EFE-2D47-4E01-A36C-9B751E6B59E3}" type="presOf" srcId="{427DEA55-B923-4B6B-BA38-0C844A86A209}" destId="{32296E3D-76C6-42CD-A46D-C9AA42E548F8}" srcOrd="0" destOrd="0" presId="urn:microsoft.com/office/officeart/2005/8/layout/process4"/>
    <dgm:cxn modelId="{271143D9-48F6-48B9-A428-213C96323750}" type="presOf" srcId="{78DE3A7D-A7F0-4DC5-9F75-FA80DF6ACA13}" destId="{E6575BBC-39DE-4049-AEEA-232A95343B74}" srcOrd="0" destOrd="0" presId="urn:microsoft.com/office/officeart/2005/8/layout/process4"/>
    <dgm:cxn modelId="{7BC50E08-AEAC-4831-B666-AA55FAB0DD84}" srcId="{ABF3675A-DD95-4074-820B-98AAAB62E220}" destId="{20A43F14-D1E3-4CDD-BC80-5890DAE192F1}" srcOrd="2" destOrd="0" parTransId="{92660789-2589-498B-B308-D6CF9AC722CD}" sibTransId="{35C8C6B4-8E84-49D8-9334-510BFE17776D}"/>
    <dgm:cxn modelId="{2DE0A937-F000-4593-BFB2-353142298E30}" srcId="{ABF3675A-DD95-4074-820B-98AAAB62E220}" destId="{7B74CFBD-2C5E-49DA-B0FC-D9DDAB3CBF23}" srcOrd="0" destOrd="0" parTransId="{715098B9-FD88-4957-B851-A7170EC7FFB8}" sibTransId="{8BC9624E-CA52-488F-84C9-60A76251290E}"/>
    <dgm:cxn modelId="{BCE5B4CD-672D-446B-9A57-218F6F48ABD1}" type="presParOf" srcId="{C8ACF981-F50E-4A65-9D09-EC77109E85E2}" destId="{051F888E-D29C-42DA-AF23-46D5C1FADBEC}" srcOrd="0" destOrd="0" presId="urn:microsoft.com/office/officeart/2005/8/layout/process4"/>
    <dgm:cxn modelId="{55583493-3BCC-4205-BF05-04E9CE1AE428}" type="presParOf" srcId="{051F888E-D29C-42DA-AF23-46D5C1FADBEC}" destId="{32296E3D-76C6-42CD-A46D-C9AA42E548F8}" srcOrd="0" destOrd="0" presId="urn:microsoft.com/office/officeart/2005/8/layout/process4"/>
    <dgm:cxn modelId="{E0D1347B-F7E5-4722-8DA8-1C6A90F74553}" type="presParOf" srcId="{C8ACF981-F50E-4A65-9D09-EC77109E85E2}" destId="{902AA07B-5F2F-41DB-A89F-1D83C5015E4B}" srcOrd="1" destOrd="0" presId="urn:microsoft.com/office/officeart/2005/8/layout/process4"/>
    <dgm:cxn modelId="{02696E09-8C0C-4C0C-A6A6-7E0ABDA9B9CD}" type="presParOf" srcId="{C8ACF981-F50E-4A65-9D09-EC77109E85E2}" destId="{A4DCA618-3C6E-40FD-89DB-68153E964663}" srcOrd="2" destOrd="0" presId="urn:microsoft.com/office/officeart/2005/8/layout/process4"/>
    <dgm:cxn modelId="{5D311A51-0852-4E89-B716-1C4A84727C66}" type="presParOf" srcId="{A4DCA618-3C6E-40FD-89DB-68153E964663}" destId="{04F69549-A733-48B0-8D5A-D5F4BC9F155F}" srcOrd="0" destOrd="0" presId="urn:microsoft.com/office/officeart/2005/8/layout/process4"/>
    <dgm:cxn modelId="{E6C215A1-F223-46D7-8571-DA681D19FAF8}" type="presParOf" srcId="{C8ACF981-F50E-4A65-9D09-EC77109E85E2}" destId="{FB0E4EAB-F72F-4352-9DF3-79CF03F8FC7E}" srcOrd="3" destOrd="0" presId="urn:microsoft.com/office/officeart/2005/8/layout/process4"/>
    <dgm:cxn modelId="{76615E41-296A-40B8-99C6-0761361F4C73}" type="presParOf" srcId="{C8ACF981-F50E-4A65-9D09-EC77109E85E2}" destId="{2D7FF8C3-B04D-4325-AE6C-7FA12548A467}" srcOrd="4" destOrd="0" presId="urn:microsoft.com/office/officeart/2005/8/layout/process4"/>
    <dgm:cxn modelId="{3B5D6E98-4975-407C-87B5-91BF376D8F5E}" type="presParOf" srcId="{2D7FF8C3-B04D-4325-AE6C-7FA12548A467}" destId="{E6575BBC-39DE-4049-AEEA-232A95343B74}" srcOrd="0" destOrd="0" presId="urn:microsoft.com/office/officeart/2005/8/layout/process4"/>
    <dgm:cxn modelId="{DBFE56EF-B374-4280-8D16-2C7302D6469E}" type="presParOf" srcId="{C8ACF981-F50E-4A65-9D09-EC77109E85E2}" destId="{BEDD15C3-4221-41CA-9073-F4E04BF591E8}" srcOrd="5" destOrd="0" presId="urn:microsoft.com/office/officeart/2005/8/layout/process4"/>
    <dgm:cxn modelId="{E268C919-4C93-40AD-99F9-827AA533BAE7}" type="presParOf" srcId="{C8ACF981-F50E-4A65-9D09-EC77109E85E2}" destId="{6A7DB8A9-F8F9-4527-B03F-CCAE789163C6}" srcOrd="6" destOrd="0" presId="urn:microsoft.com/office/officeart/2005/8/layout/process4"/>
    <dgm:cxn modelId="{8B3260E8-D8FD-4B18-9A07-3B00924C6B9E}" type="presParOf" srcId="{6A7DB8A9-F8F9-4527-B03F-CCAE789163C6}" destId="{04A8BF47-F966-4734-A526-31E1345BB0D9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C7F493B-7582-4BE3-A3AF-7325E9168B8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4D200F9A-CEE5-40E3-BBC2-CB7DC3ACA384}">
      <dgm:prSet/>
      <dgm:spPr/>
      <dgm:t>
        <a:bodyPr/>
        <a:lstStyle/>
        <a:p>
          <a:pPr rtl="0"/>
          <a:r>
            <a:rPr lang="ru-RU" dirty="0" smtClean="0"/>
            <a:t>Веди себя так, как хочешь, чтобы относились к тебе. </a:t>
          </a:r>
          <a:endParaRPr lang="ru-RU" dirty="0"/>
        </a:p>
      </dgm:t>
    </dgm:pt>
    <dgm:pt modelId="{CA2B8DA2-D6A9-4D86-AB79-6C288A073783}" type="parTrans" cxnId="{C18143EB-7A3F-4BE0-AE04-8A608FADC03E}">
      <dgm:prSet/>
      <dgm:spPr/>
      <dgm:t>
        <a:bodyPr/>
        <a:lstStyle/>
        <a:p>
          <a:endParaRPr lang="ru-RU"/>
        </a:p>
      </dgm:t>
    </dgm:pt>
    <dgm:pt modelId="{FD55EAC0-AA99-4ACB-9AA3-231D4CCAEFBB}" type="sibTrans" cxnId="{C18143EB-7A3F-4BE0-AE04-8A608FADC03E}">
      <dgm:prSet/>
      <dgm:spPr/>
      <dgm:t>
        <a:bodyPr/>
        <a:lstStyle/>
        <a:p>
          <a:endParaRPr lang="ru-RU"/>
        </a:p>
      </dgm:t>
    </dgm:pt>
    <dgm:pt modelId="{AEC5376F-3BEF-46D0-8522-BE450F877F9C}">
      <dgm:prSet/>
      <dgm:spPr/>
      <dgm:t>
        <a:bodyPr/>
        <a:lstStyle/>
        <a:p>
          <a:pPr rtl="0"/>
          <a:r>
            <a:rPr lang="ru-RU" dirty="0" smtClean="0"/>
            <a:t>Организация свободного времени отдыха (посещение кружков, секций, занятие любимым делом)</a:t>
          </a:r>
          <a:endParaRPr lang="ru-RU" dirty="0"/>
        </a:p>
      </dgm:t>
    </dgm:pt>
    <dgm:pt modelId="{1452280E-E835-4100-8696-53245ABC8861}" type="parTrans" cxnId="{238B3243-C79E-4338-8E0A-7473D06FD771}">
      <dgm:prSet/>
      <dgm:spPr/>
      <dgm:t>
        <a:bodyPr/>
        <a:lstStyle/>
        <a:p>
          <a:endParaRPr lang="ru-RU"/>
        </a:p>
      </dgm:t>
    </dgm:pt>
    <dgm:pt modelId="{20C4F405-6729-4E45-814F-83E0F4AD34C3}" type="sibTrans" cxnId="{238B3243-C79E-4338-8E0A-7473D06FD771}">
      <dgm:prSet/>
      <dgm:spPr/>
      <dgm:t>
        <a:bodyPr/>
        <a:lstStyle/>
        <a:p>
          <a:endParaRPr lang="ru-RU"/>
        </a:p>
      </dgm:t>
    </dgm:pt>
    <dgm:pt modelId="{45556221-2E4E-4C46-BC1E-9C3298DD88DC}">
      <dgm:prSet/>
      <dgm:spPr/>
      <dgm:t>
        <a:bodyPr/>
        <a:lstStyle/>
        <a:p>
          <a:pPr rtl="0"/>
          <a:r>
            <a:rPr lang="ru-RU" dirty="0" smtClean="0"/>
            <a:t>Не общаться с сомнительными компаниями (пояснение с какими компаниями и почему)</a:t>
          </a:r>
          <a:endParaRPr lang="ru-RU" dirty="0"/>
        </a:p>
      </dgm:t>
    </dgm:pt>
    <dgm:pt modelId="{E33239B6-8C75-48C3-B93C-D80D0C5071C4}" type="parTrans" cxnId="{6D0AFB96-8F80-4131-BF9D-47946566AADC}">
      <dgm:prSet/>
      <dgm:spPr/>
      <dgm:t>
        <a:bodyPr/>
        <a:lstStyle/>
        <a:p>
          <a:endParaRPr lang="ru-RU"/>
        </a:p>
      </dgm:t>
    </dgm:pt>
    <dgm:pt modelId="{31866D37-864C-4F82-824B-69B9D8237AD0}" type="sibTrans" cxnId="{6D0AFB96-8F80-4131-BF9D-47946566AADC}">
      <dgm:prSet/>
      <dgm:spPr/>
      <dgm:t>
        <a:bodyPr/>
        <a:lstStyle/>
        <a:p>
          <a:endParaRPr lang="ru-RU"/>
        </a:p>
      </dgm:t>
    </dgm:pt>
    <dgm:pt modelId="{D28EFBF6-8750-47BA-80C3-9EFA27F93E54}">
      <dgm:prSet/>
      <dgm:spPr/>
      <dgm:t>
        <a:bodyPr/>
        <a:lstStyle/>
        <a:p>
          <a:pPr rtl="0"/>
          <a:r>
            <a:rPr lang="ru-RU" dirty="0" smtClean="0"/>
            <a:t>Если что-то произошло обязательно рассказать об этом взрослым </a:t>
          </a:r>
          <a:endParaRPr lang="ru-RU" dirty="0"/>
        </a:p>
      </dgm:t>
    </dgm:pt>
    <dgm:pt modelId="{722D4F58-99D0-4C70-806F-0D3BE15E7ADE}" type="parTrans" cxnId="{1FB285B5-C84A-4828-A162-7455FD703DA7}">
      <dgm:prSet/>
      <dgm:spPr/>
      <dgm:t>
        <a:bodyPr/>
        <a:lstStyle/>
        <a:p>
          <a:endParaRPr lang="ru-RU"/>
        </a:p>
      </dgm:t>
    </dgm:pt>
    <dgm:pt modelId="{A4C9F9A8-7E5F-4DAD-9F2E-8DCA437C7205}" type="sibTrans" cxnId="{1FB285B5-C84A-4828-A162-7455FD703DA7}">
      <dgm:prSet/>
      <dgm:spPr/>
      <dgm:t>
        <a:bodyPr/>
        <a:lstStyle/>
        <a:p>
          <a:endParaRPr lang="ru-RU"/>
        </a:p>
      </dgm:t>
    </dgm:pt>
    <dgm:pt modelId="{1F35319E-5F9A-49AE-A684-E5FFCF0F9976}">
      <dgm:prSet/>
      <dgm:spPr/>
      <dgm:t>
        <a:bodyPr/>
        <a:lstStyle/>
        <a:p>
          <a:pPr rtl="0"/>
          <a:r>
            <a:rPr lang="ru-RU" dirty="0" smtClean="0"/>
            <a:t>Помнить, что за все свои поступки всегда будет ответственность</a:t>
          </a:r>
          <a:endParaRPr lang="ru-RU" dirty="0"/>
        </a:p>
      </dgm:t>
    </dgm:pt>
    <dgm:pt modelId="{F11A9376-8532-4DAE-B798-21E3F5F12040}" type="parTrans" cxnId="{671CDC6C-73D9-4E58-A417-735E99466FC9}">
      <dgm:prSet/>
      <dgm:spPr/>
      <dgm:t>
        <a:bodyPr/>
        <a:lstStyle/>
        <a:p>
          <a:endParaRPr lang="ru-RU"/>
        </a:p>
      </dgm:t>
    </dgm:pt>
    <dgm:pt modelId="{251A7176-7457-4AD5-99EF-07CB8EB3F03B}" type="sibTrans" cxnId="{671CDC6C-73D9-4E58-A417-735E99466FC9}">
      <dgm:prSet/>
      <dgm:spPr/>
      <dgm:t>
        <a:bodyPr/>
        <a:lstStyle/>
        <a:p>
          <a:endParaRPr lang="ru-RU"/>
        </a:p>
      </dgm:t>
    </dgm:pt>
    <dgm:pt modelId="{699AAB49-16D6-4B2E-8D0C-5CF1129C9439}" type="pres">
      <dgm:prSet presAssocID="{0C7F493B-7582-4BE3-A3AF-7325E9168B8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90AA7A-0E43-4065-85F9-9A6F636F3C96}" type="pres">
      <dgm:prSet presAssocID="{4D200F9A-CEE5-40E3-BBC2-CB7DC3ACA38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0B545-47CF-4D5B-8650-F449A963091D}" type="pres">
      <dgm:prSet presAssocID="{FD55EAC0-AA99-4ACB-9AA3-231D4CCAEFBB}" presName="spacer" presStyleCnt="0"/>
      <dgm:spPr/>
    </dgm:pt>
    <dgm:pt modelId="{FE31766E-B58D-4DA9-B783-76EEEE0D1B9F}" type="pres">
      <dgm:prSet presAssocID="{AEC5376F-3BEF-46D0-8522-BE450F877F9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8B252-0847-4136-82E5-93D6DCCF3F41}" type="pres">
      <dgm:prSet presAssocID="{20C4F405-6729-4E45-814F-83E0F4AD34C3}" presName="spacer" presStyleCnt="0"/>
      <dgm:spPr/>
    </dgm:pt>
    <dgm:pt modelId="{03623BBE-7173-4E38-9330-3854ACAD3A43}" type="pres">
      <dgm:prSet presAssocID="{45556221-2E4E-4C46-BC1E-9C3298DD88D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47521-BFDA-45D7-A776-B1B63AD93249}" type="pres">
      <dgm:prSet presAssocID="{31866D37-864C-4F82-824B-69B9D8237AD0}" presName="spacer" presStyleCnt="0"/>
      <dgm:spPr/>
    </dgm:pt>
    <dgm:pt modelId="{66E8842C-7D0B-4D96-898E-F47498D78BFD}" type="pres">
      <dgm:prSet presAssocID="{D28EFBF6-8750-47BA-80C3-9EFA27F93E5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69468-56DD-4803-9C2D-B1B978145C98}" type="pres">
      <dgm:prSet presAssocID="{A4C9F9A8-7E5F-4DAD-9F2E-8DCA437C7205}" presName="spacer" presStyleCnt="0"/>
      <dgm:spPr/>
    </dgm:pt>
    <dgm:pt modelId="{AC834EE9-9E49-4B6C-9558-EC4F740471AB}" type="pres">
      <dgm:prSet presAssocID="{1F35319E-5F9A-49AE-A684-E5FFCF0F997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8143EB-7A3F-4BE0-AE04-8A608FADC03E}" srcId="{0C7F493B-7582-4BE3-A3AF-7325E9168B8D}" destId="{4D200F9A-CEE5-40E3-BBC2-CB7DC3ACA384}" srcOrd="0" destOrd="0" parTransId="{CA2B8DA2-D6A9-4D86-AB79-6C288A073783}" sibTransId="{FD55EAC0-AA99-4ACB-9AA3-231D4CCAEFBB}"/>
    <dgm:cxn modelId="{6D0AFB96-8F80-4131-BF9D-47946566AADC}" srcId="{0C7F493B-7582-4BE3-A3AF-7325E9168B8D}" destId="{45556221-2E4E-4C46-BC1E-9C3298DD88DC}" srcOrd="2" destOrd="0" parTransId="{E33239B6-8C75-48C3-B93C-D80D0C5071C4}" sibTransId="{31866D37-864C-4F82-824B-69B9D8237AD0}"/>
    <dgm:cxn modelId="{57C13034-931C-4FCA-830A-F9B247017728}" type="presOf" srcId="{1F35319E-5F9A-49AE-A684-E5FFCF0F9976}" destId="{AC834EE9-9E49-4B6C-9558-EC4F740471AB}" srcOrd="0" destOrd="0" presId="urn:microsoft.com/office/officeart/2005/8/layout/vList2"/>
    <dgm:cxn modelId="{8483C185-2E0F-4841-9C8E-28A83C031B29}" type="presOf" srcId="{4D200F9A-CEE5-40E3-BBC2-CB7DC3ACA384}" destId="{4890AA7A-0E43-4065-85F9-9A6F636F3C96}" srcOrd="0" destOrd="0" presId="urn:microsoft.com/office/officeart/2005/8/layout/vList2"/>
    <dgm:cxn modelId="{1FB285B5-C84A-4828-A162-7455FD703DA7}" srcId="{0C7F493B-7582-4BE3-A3AF-7325E9168B8D}" destId="{D28EFBF6-8750-47BA-80C3-9EFA27F93E54}" srcOrd="3" destOrd="0" parTransId="{722D4F58-99D0-4C70-806F-0D3BE15E7ADE}" sibTransId="{A4C9F9A8-7E5F-4DAD-9F2E-8DCA437C7205}"/>
    <dgm:cxn modelId="{671CDC6C-73D9-4E58-A417-735E99466FC9}" srcId="{0C7F493B-7582-4BE3-A3AF-7325E9168B8D}" destId="{1F35319E-5F9A-49AE-A684-E5FFCF0F9976}" srcOrd="4" destOrd="0" parTransId="{F11A9376-8532-4DAE-B798-21E3F5F12040}" sibTransId="{251A7176-7457-4AD5-99EF-07CB8EB3F03B}"/>
    <dgm:cxn modelId="{646DC1FF-0035-40FD-9D29-7E6FC3432CF0}" type="presOf" srcId="{AEC5376F-3BEF-46D0-8522-BE450F877F9C}" destId="{FE31766E-B58D-4DA9-B783-76EEEE0D1B9F}" srcOrd="0" destOrd="0" presId="urn:microsoft.com/office/officeart/2005/8/layout/vList2"/>
    <dgm:cxn modelId="{96F16867-E723-480F-B72E-AFFFA92BA7DB}" type="presOf" srcId="{D28EFBF6-8750-47BA-80C3-9EFA27F93E54}" destId="{66E8842C-7D0B-4D96-898E-F47498D78BFD}" srcOrd="0" destOrd="0" presId="urn:microsoft.com/office/officeart/2005/8/layout/vList2"/>
    <dgm:cxn modelId="{E14957F7-DD25-432A-9D05-6A80823B63EA}" type="presOf" srcId="{0C7F493B-7582-4BE3-A3AF-7325E9168B8D}" destId="{699AAB49-16D6-4B2E-8D0C-5CF1129C9439}" srcOrd="0" destOrd="0" presId="urn:microsoft.com/office/officeart/2005/8/layout/vList2"/>
    <dgm:cxn modelId="{BD3FECAE-8405-4590-AF66-B3158194B4CB}" type="presOf" srcId="{45556221-2E4E-4C46-BC1E-9C3298DD88DC}" destId="{03623BBE-7173-4E38-9330-3854ACAD3A43}" srcOrd="0" destOrd="0" presId="urn:microsoft.com/office/officeart/2005/8/layout/vList2"/>
    <dgm:cxn modelId="{238B3243-C79E-4338-8E0A-7473D06FD771}" srcId="{0C7F493B-7582-4BE3-A3AF-7325E9168B8D}" destId="{AEC5376F-3BEF-46D0-8522-BE450F877F9C}" srcOrd="1" destOrd="0" parTransId="{1452280E-E835-4100-8696-53245ABC8861}" sibTransId="{20C4F405-6729-4E45-814F-83E0F4AD34C3}"/>
    <dgm:cxn modelId="{A6BA84D7-4A94-4925-8454-CC0254DD9104}" type="presParOf" srcId="{699AAB49-16D6-4B2E-8D0C-5CF1129C9439}" destId="{4890AA7A-0E43-4065-85F9-9A6F636F3C96}" srcOrd="0" destOrd="0" presId="urn:microsoft.com/office/officeart/2005/8/layout/vList2"/>
    <dgm:cxn modelId="{D70DC862-4195-4806-AAFD-6F9DE96495FC}" type="presParOf" srcId="{699AAB49-16D6-4B2E-8D0C-5CF1129C9439}" destId="{C650B545-47CF-4D5B-8650-F449A963091D}" srcOrd="1" destOrd="0" presId="urn:microsoft.com/office/officeart/2005/8/layout/vList2"/>
    <dgm:cxn modelId="{D0287018-6AFA-43E1-A257-8EC2B9B61495}" type="presParOf" srcId="{699AAB49-16D6-4B2E-8D0C-5CF1129C9439}" destId="{FE31766E-B58D-4DA9-B783-76EEEE0D1B9F}" srcOrd="2" destOrd="0" presId="urn:microsoft.com/office/officeart/2005/8/layout/vList2"/>
    <dgm:cxn modelId="{E95D9B46-2359-4C62-9978-6059682D2200}" type="presParOf" srcId="{699AAB49-16D6-4B2E-8D0C-5CF1129C9439}" destId="{43F8B252-0847-4136-82E5-93D6DCCF3F41}" srcOrd="3" destOrd="0" presId="urn:microsoft.com/office/officeart/2005/8/layout/vList2"/>
    <dgm:cxn modelId="{186BD5BB-D4FC-4846-98E9-D6FB171B9212}" type="presParOf" srcId="{699AAB49-16D6-4B2E-8D0C-5CF1129C9439}" destId="{03623BBE-7173-4E38-9330-3854ACAD3A43}" srcOrd="4" destOrd="0" presId="urn:microsoft.com/office/officeart/2005/8/layout/vList2"/>
    <dgm:cxn modelId="{D5BB27AC-268A-4EE2-8D14-BB8E58E1C157}" type="presParOf" srcId="{699AAB49-16D6-4B2E-8D0C-5CF1129C9439}" destId="{0A947521-BFDA-45D7-A776-B1B63AD93249}" srcOrd="5" destOrd="0" presId="urn:microsoft.com/office/officeart/2005/8/layout/vList2"/>
    <dgm:cxn modelId="{A00E2357-2EFC-44A8-8DCE-33D76338C15E}" type="presParOf" srcId="{699AAB49-16D6-4B2E-8D0C-5CF1129C9439}" destId="{66E8842C-7D0B-4D96-898E-F47498D78BFD}" srcOrd="6" destOrd="0" presId="urn:microsoft.com/office/officeart/2005/8/layout/vList2"/>
    <dgm:cxn modelId="{6D2D18A3-58EC-4FFE-9BE8-EF953D9509C6}" type="presParOf" srcId="{699AAB49-16D6-4B2E-8D0C-5CF1129C9439}" destId="{A1869468-56DD-4803-9C2D-B1B978145C98}" srcOrd="7" destOrd="0" presId="urn:microsoft.com/office/officeart/2005/8/layout/vList2"/>
    <dgm:cxn modelId="{35918DDF-F4D9-4C8F-9C1D-0694A840599A}" type="presParOf" srcId="{699AAB49-16D6-4B2E-8D0C-5CF1129C9439}" destId="{AC834EE9-9E49-4B6C-9558-EC4F740471AB}" srcOrd="8" destOrd="0" presId="urn:microsoft.com/office/officeart/2005/8/layout/vList2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1D835-59C5-4BC8-9442-3B0FE3FBD9ED}">
      <dsp:nvSpPr>
        <dsp:cNvPr id="0" name=""/>
        <dsp:cNvSpPr/>
      </dsp:nvSpPr>
      <dsp:spPr>
        <a:xfrm>
          <a:off x="0" y="89167"/>
          <a:ext cx="7258072" cy="3018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– это антиобщественное деяние, причиняющее вред обществу, запрещенное законодательством и влекущее наказание.</a:t>
          </a:r>
          <a:endParaRPr lang="ru-RU" sz="3600" kern="1200" dirty="0"/>
        </a:p>
      </dsp:txBody>
      <dsp:txXfrm>
        <a:off x="147370" y="236537"/>
        <a:ext cx="6963332" cy="2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0BC2D-884C-48FC-A70C-198BEF2275E9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Приносит вред государству, человеку, обществу</a:t>
          </a:r>
          <a:endParaRPr lang="ru-RU" sz="2200" kern="1200" dirty="0"/>
        </a:p>
      </dsp:txBody>
      <dsp:txXfrm>
        <a:off x="0" y="3886230"/>
        <a:ext cx="8229600" cy="637568"/>
      </dsp:txXfrm>
    </dsp:sp>
    <dsp:sp modelId="{51BA462D-E9AF-416F-B2B9-B4FAC283E136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Совершено по воле правонарушителя</a:t>
          </a:r>
          <a:endParaRPr lang="ru-RU" sz="2200" kern="1200" dirty="0"/>
        </a:p>
      </dsp:txBody>
      <dsp:txXfrm rot="10800000">
        <a:off x="0" y="2915214"/>
        <a:ext cx="8229600" cy="637151"/>
      </dsp:txXfrm>
    </dsp:sp>
    <dsp:sp modelId="{04F69549-A733-48B0-8D5A-D5F4BC9F155F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Запрет на данное деяние государством</a:t>
          </a:r>
          <a:endParaRPr lang="ru-RU" sz="2200" kern="1200" dirty="0"/>
        </a:p>
      </dsp:txBody>
      <dsp:txXfrm rot="10800000">
        <a:off x="0" y="1944197"/>
        <a:ext cx="8229600" cy="637151"/>
      </dsp:txXfrm>
    </dsp:sp>
    <dsp:sp modelId="{E6575BBC-39DE-4049-AEEA-232A95343B74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Действие или бездействие</a:t>
          </a:r>
          <a:endParaRPr lang="ru-RU" sz="2200" kern="1200" dirty="0"/>
        </a:p>
      </dsp:txBody>
      <dsp:txXfrm rot="10800000">
        <a:off x="0" y="973180"/>
        <a:ext cx="8229600" cy="637151"/>
      </dsp:txXfrm>
    </dsp:sp>
    <dsp:sp modelId="{04A8BF47-F966-4734-A526-31E1345BB0D9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Нарушение права</a:t>
          </a:r>
          <a:endParaRPr lang="ru-RU" sz="2200" kern="1200" dirty="0"/>
        </a:p>
      </dsp:txBody>
      <dsp:txXfrm rot="10800000">
        <a:off x="0" y="2163"/>
        <a:ext cx="8229600" cy="6371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D225F-08B0-4BF4-8319-E88AE8A7B8A3}">
      <dsp:nvSpPr>
        <dsp:cNvPr id="0" name=""/>
        <dsp:cNvSpPr/>
      </dsp:nvSpPr>
      <dsp:spPr>
        <a:xfrm>
          <a:off x="0" y="242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Убийство</a:t>
          </a:r>
          <a:endParaRPr lang="ru-RU" sz="1800" kern="1200" dirty="0"/>
        </a:p>
      </dsp:txBody>
      <dsp:txXfrm>
        <a:off x="15292" y="17716"/>
        <a:ext cx="8199016" cy="282676"/>
      </dsp:txXfrm>
    </dsp:sp>
    <dsp:sp modelId="{3AF67BC5-04E1-488D-9F68-899BA1F47EE3}">
      <dsp:nvSpPr>
        <dsp:cNvPr id="0" name=""/>
        <dsp:cNvSpPr/>
      </dsp:nvSpPr>
      <dsp:spPr>
        <a:xfrm>
          <a:off x="0" y="32610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причинение тяжкого, среднего вреда здоровью</a:t>
          </a:r>
        </a:p>
      </dsp:txBody>
      <dsp:txXfrm>
        <a:off x="15292" y="341397"/>
        <a:ext cx="8199016" cy="282676"/>
      </dsp:txXfrm>
    </dsp:sp>
    <dsp:sp modelId="{DDA7777F-E040-446A-93F9-A9DE21A09EEF}">
      <dsp:nvSpPr>
        <dsp:cNvPr id="0" name=""/>
        <dsp:cNvSpPr/>
      </dsp:nvSpPr>
      <dsp:spPr>
        <a:xfrm>
          <a:off x="0" y="64978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Похищение человека</a:t>
          </a:r>
        </a:p>
      </dsp:txBody>
      <dsp:txXfrm>
        <a:off x="15292" y="665078"/>
        <a:ext cx="8199016" cy="282676"/>
      </dsp:txXfrm>
    </dsp:sp>
    <dsp:sp modelId="{4DBFF579-1823-48F0-8134-33524C83E708}">
      <dsp:nvSpPr>
        <dsp:cNvPr id="0" name=""/>
        <dsp:cNvSpPr/>
      </dsp:nvSpPr>
      <dsp:spPr>
        <a:xfrm>
          <a:off x="0" y="97346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Изнасилование</a:t>
          </a:r>
          <a:endParaRPr lang="ru-RU" sz="1800" kern="1200" dirty="0" smtClean="0"/>
        </a:p>
      </dsp:txBody>
      <dsp:txXfrm>
        <a:off x="15292" y="988759"/>
        <a:ext cx="8199016" cy="282676"/>
      </dsp:txXfrm>
    </dsp:sp>
    <dsp:sp modelId="{D023FB2B-1D85-4FC2-BF3C-4B06760748E7}">
      <dsp:nvSpPr>
        <dsp:cNvPr id="0" name=""/>
        <dsp:cNvSpPr/>
      </dsp:nvSpPr>
      <dsp:spPr>
        <a:xfrm>
          <a:off x="0" y="1297148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Кража, разбой, вымогательство</a:t>
          </a:r>
        </a:p>
      </dsp:txBody>
      <dsp:txXfrm>
        <a:off x="15292" y="1312440"/>
        <a:ext cx="8199016" cy="282676"/>
      </dsp:txXfrm>
    </dsp:sp>
    <dsp:sp modelId="{9C08BA60-0C35-4308-804C-3CA943922635}">
      <dsp:nvSpPr>
        <dsp:cNvPr id="0" name=""/>
        <dsp:cNvSpPr/>
      </dsp:nvSpPr>
      <dsp:spPr>
        <a:xfrm>
          <a:off x="0" y="1620829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Умышленное уничтожение или повреждение чужого имущества</a:t>
          </a:r>
        </a:p>
      </dsp:txBody>
      <dsp:txXfrm>
        <a:off x="15292" y="1636121"/>
        <a:ext cx="8199016" cy="282676"/>
      </dsp:txXfrm>
    </dsp:sp>
    <dsp:sp modelId="{7F85D9DE-D9E0-40FF-A632-B2A3572D722A}">
      <dsp:nvSpPr>
        <dsp:cNvPr id="0" name=""/>
        <dsp:cNvSpPr/>
      </dsp:nvSpPr>
      <dsp:spPr>
        <a:xfrm>
          <a:off x="0" y="1944510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Неправомерное завладение транспортного средства без цели хищения</a:t>
          </a:r>
        </a:p>
      </dsp:txBody>
      <dsp:txXfrm>
        <a:off x="15292" y="1959802"/>
        <a:ext cx="8199016" cy="282676"/>
      </dsp:txXfrm>
    </dsp:sp>
    <dsp:sp modelId="{AB2D4FAA-748B-48A6-890A-A1CEA0BF650C}">
      <dsp:nvSpPr>
        <dsp:cNvPr id="0" name=""/>
        <dsp:cNvSpPr/>
      </dsp:nvSpPr>
      <dsp:spPr>
        <a:xfrm>
          <a:off x="0" y="2268191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Хулиганство при отягчающих обстоятельствах</a:t>
          </a:r>
        </a:p>
      </dsp:txBody>
      <dsp:txXfrm>
        <a:off x="15292" y="2283483"/>
        <a:ext cx="8199016" cy="282676"/>
      </dsp:txXfrm>
    </dsp:sp>
    <dsp:sp modelId="{E395EC45-E957-4F95-9D54-073191865E6B}">
      <dsp:nvSpPr>
        <dsp:cNvPr id="0" name=""/>
        <dsp:cNvSpPr/>
      </dsp:nvSpPr>
      <dsp:spPr>
        <a:xfrm>
          <a:off x="0" y="2591872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Терроризм</a:t>
          </a:r>
        </a:p>
      </dsp:txBody>
      <dsp:txXfrm>
        <a:off x="15292" y="2607164"/>
        <a:ext cx="8199016" cy="282676"/>
      </dsp:txXfrm>
    </dsp:sp>
    <dsp:sp modelId="{5F4C81C4-A5B2-4934-A377-B45F399B9916}">
      <dsp:nvSpPr>
        <dsp:cNvPr id="0" name=""/>
        <dsp:cNvSpPr/>
      </dsp:nvSpPr>
      <dsp:spPr>
        <a:xfrm>
          <a:off x="0" y="2915553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Вандализм</a:t>
          </a:r>
        </a:p>
      </dsp:txBody>
      <dsp:txXfrm>
        <a:off x="15292" y="2930845"/>
        <a:ext cx="8199016" cy="282676"/>
      </dsp:txXfrm>
    </dsp:sp>
    <dsp:sp modelId="{4D02D6C4-B6AE-49CA-B6A3-93F808AC05A1}">
      <dsp:nvSpPr>
        <dsp:cNvPr id="0" name=""/>
        <dsp:cNvSpPr/>
      </dsp:nvSpPr>
      <dsp:spPr>
        <a:xfrm>
          <a:off x="0" y="3239234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Заведомо ложное сообщение об акте терроризма</a:t>
          </a:r>
        </a:p>
      </dsp:txBody>
      <dsp:txXfrm>
        <a:off x="15292" y="3254526"/>
        <a:ext cx="8199016" cy="282676"/>
      </dsp:txXfrm>
    </dsp:sp>
    <dsp:sp modelId="{17E89CC5-DEB3-41A4-BA49-269085348AB7}">
      <dsp:nvSpPr>
        <dsp:cNvPr id="0" name=""/>
        <dsp:cNvSpPr/>
      </dsp:nvSpPr>
      <dsp:spPr>
        <a:xfrm>
          <a:off x="0" y="3562915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оружия, боеприпасов</a:t>
          </a:r>
        </a:p>
      </dsp:txBody>
      <dsp:txXfrm>
        <a:off x="15292" y="3578207"/>
        <a:ext cx="8199016" cy="282676"/>
      </dsp:txXfrm>
    </dsp:sp>
    <dsp:sp modelId="{1A2EBBD8-9E62-4FDD-81DF-1BFF9A8B573C}">
      <dsp:nvSpPr>
        <dsp:cNvPr id="0" name=""/>
        <dsp:cNvSpPr/>
      </dsp:nvSpPr>
      <dsp:spPr>
        <a:xfrm>
          <a:off x="0" y="3886596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Хищение либо вымогательство наркотических средств или психотропных веществ</a:t>
          </a:r>
        </a:p>
      </dsp:txBody>
      <dsp:txXfrm>
        <a:off x="15292" y="3901888"/>
        <a:ext cx="8199016" cy="282676"/>
      </dsp:txXfrm>
    </dsp:sp>
    <dsp:sp modelId="{FBF82376-2598-4B01-A28B-F2CCB6E5AA6A}">
      <dsp:nvSpPr>
        <dsp:cNvPr id="0" name=""/>
        <dsp:cNvSpPr/>
      </dsp:nvSpPr>
      <dsp:spPr>
        <a:xfrm>
          <a:off x="0" y="4210277"/>
          <a:ext cx="8229600" cy="3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Приведение в негодность транспортных средств или путей сообщения</a:t>
          </a:r>
        </a:p>
      </dsp:txBody>
      <dsp:txXfrm>
        <a:off x="15292" y="4225569"/>
        <a:ext cx="8199016" cy="2826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30105-699E-4E6B-B726-2C143DB65201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73B80-0146-410D-BA4D-6A43DF1039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523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3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booksiti.net.ru/books/image/54000005340.jpg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rezentacii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siti.net.ru/books/image/54000005340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booksiti.net.ru/books/image/54000005340.jpg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booksiti.net.ru/books/image/54000005340.jpg" TargetMode="Externa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1198" y="0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86200"/>
            <a:ext cx="1905000" cy="29718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72396" y="4429132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" name="Picture 5" descr="Картинка 35 из 19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928934"/>
            <a:ext cx="8643998" cy="131445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«Мы в ответе за свои поступки»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57166"/>
            <a:ext cx="5857916" cy="566726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Гораздо лучше предупреждать преступления, нежели их наказывать.</a:t>
            </a:r>
          </a:p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1B06BA"/>
                </a:solidFill>
              </a:rPr>
              <a:t>Екатерина Великая</a:t>
            </a:r>
            <a:endParaRPr lang="ru-RU" sz="2000" b="1" dirty="0">
              <a:solidFill>
                <a:srgbClr val="1B06BA"/>
              </a:solidFill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5400" b="1" i="1" dirty="0" smtClean="0">
                <a:solidFill>
                  <a:srgbClr val="C00000"/>
                </a:solidFill>
              </a:rPr>
              <a:t>Только слабые совершают преступления: сильному и счастливому они ни к чему.</a:t>
            </a:r>
          </a:p>
          <a:p>
            <a:pPr algn="r">
              <a:buNone/>
            </a:pPr>
            <a:r>
              <a:rPr lang="ru-RU" sz="5400" b="1" i="1" dirty="0" smtClean="0">
                <a:solidFill>
                  <a:srgbClr val="1B06BA"/>
                </a:solidFill>
              </a:rPr>
              <a:t>Вольтер</a:t>
            </a:r>
            <a:endParaRPr lang="ru-RU" sz="5400" b="1" i="1" dirty="0">
              <a:solidFill>
                <a:srgbClr val="1B06BA"/>
              </a:solidFill>
            </a:endParaRPr>
          </a:p>
        </p:txBody>
      </p:sp>
      <p:grpSp>
        <p:nvGrpSpPr>
          <p:cNvPr id="4" name="Group 19"/>
          <p:cNvGrpSpPr>
            <a:grpSpLocks noGrp="1"/>
          </p:cNvGrpSpPr>
          <p:nvPr/>
        </p:nvGrpSpPr>
        <p:grpSpPr bwMode="auto">
          <a:xfrm rot="10800000" flipV="1">
            <a:off x="2500298" y="214290"/>
            <a:ext cx="4143404" cy="1368412"/>
            <a:chOff x="2263" y="3323"/>
            <a:chExt cx="1140" cy="872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 flipV="1">
            <a:off x="2500298" y="5286387"/>
            <a:ext cx="4143404" cy="1252526"/>
            <a:chOff x="2263" y="3323"/>
            <a:chExt cx="1140" cy="872"/>
          </a:xfrm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735" y="4006"/>
              <a:ext cx="558" cy="189"/>
            </a:xfrm>
            <a:custGeom>
              <a:avLst/>
              <a:gdLst/>
              <a:ahLst/>
              <a:cxnLst>
                <a:cxn ang="0">
                  <a:pos x="30" y="30"/>
                </a:cxn>
                <a:cxn ang="0">
                  <a:pos x="90" y="64"/>
                </a:cxn>
                <a:cxn ang="0">
                  <a:pos x="150" y="100"/>
                </a:cxn>
                <a:cxn ang="0">
                  <a:pos x="209" y="135"/>
                </a:cxn>
                <a:cxn ang="0">
                  <a:pos x="266" y="169"/>
                </a:cxn>
                <a:cxn ang="0">
                  <a:pos x="324" y="203"/>
                </a:cxn>
                <a:cxn ang="0">
                  <a:pos x="381" y="234"/>
                </a:cxn>
                <a:cxn ang="0">
                  <a:pos x="439" y="264"/>
                </a:cxn>
                <a:cxn ang="0">
                  <a:pos x="497" y="291"/>
                </a:cxn>
                <a:cxn ang="0">
                  <a:pos x="554" y="316"/>
                </a:cxn>
                <a:cxn ang="0">
                  <a:pos x="611" y="336"/>
                </a:cxn>
                <a:cxn ang="0">
                  <a:pos x="669" y="354"/>
                </a:cxn>
                <a:cxn ang="0">
                  <a:pos x="727" y="366"/>
                </a:cxn>
                <a:cxn ang="0">
                  <a:pos x="786" y="374"/>
                </a:cxn>
                <a:cxn ang="0">
                  <a:pos x="844" y="378"/>
                </a:cxn>
                <a:cxn ang="0">
                  <a:pos x="904" y="376"/>
                </a:cxn>
                <a:cxn ang="0">
                  <a:pos x="980" y="363"/>
                </a:cxn>
                <a:cxn ang="0">
                  <a:pos x="1050" y="329"/>
                </a:cxn>
                <a:cxn ang="0">
                  <a:pos x="1093" y="283"/>
                </a:cxn>
                <a:cxn ang="0">
                  <a:pos x="1114" y="229"/>
                </a:cxn>
                <a:cxn ang="0">
                  <a:pos x="1114" y="172"/>
                </a:cxn>
                <a:cxn ang="0">
                  <a:pos x="1098" y="116"/>
                </a:cxn>
                <a:cxn ang="0">
                  <a:pos x="1069" y="69"/>
                </a:cxn>
                <a:cxn ang="0">
                  <a:pos x="1030" y="34"/>
                </a:cxn>
                <a:cxn ang="0">
                  <a:pos x="987" y="18"/>
                </a:cxn>
                <a:cxn ang="0">
                  <a:pos x="942" y="9"/>
                </a:cxn>
                <a:cxn ang="0">
                  <a:pos x="894" y="4"/>
                </a:cxn>
                <a:cxn ang="0">
                  <a:pos x="847" y="6"/>
                </a:cxn>
                <a:cxn ang="0">
                  <a:pos x="803" y="10"/>
                </a:cxn>
                <a:cxn ang="0">
                  <a:pos x="767" y="19"/>
                </a:cxn>
                <a:cxn ang="0">
                  <a:pos x="743" y="33"/>
                </a:cxn>
                <a:cxn ang="0">
                  <a:pos x="734" y="52"/>
                </a:cxn>
                <a:cxn ang="0">
                  <a:pos x="738" y="64"/>
                </a:cxn>
                <a:cxn ang="0">
                  <a:pos x="756" y="57"/>
                </a:cxn>
                <a:cxn ang="0">
                  <a:pos x="784" y="42"/>
                </a:cxn>
                <a:cxn ang="0">
                  <a:pos x="825" y="29"/>
                </a:cxn>
                <a:cxn ang="0">
                  <a:pos x="863" y="24"/>
                </a:cxn>
                <a:cxn ang="0">
                  <a:pos x="898" y="24"/>
                </a:cxn>
                <a:cxn ang="0">
                  <a:pos x="940" y="26"/>
                </a:cxn>
                <a:cxn ang="0">
                  <a:pos x="984" y="34"/>
                </a:cxn>
                <a:cxn ang="0">
                  <a:pos x="1024" y="49"/>
                </a:cxn>
                <a:cxn ang="0">
                  <a:pos x="1057" y="72"/>
                </a:cxn>
                <a:cxn ang="0">
                  <a:pos x="1080" y="108"/>
                </a:cxn>
                <a:cxn ang="0">
                  <a:pos x="1087" y="157"/>
                </a:cxn>
                <a:cxn ang="0">
                  <a:pos x="1075" y="218"/>
                </a:cxn>
                <a:cxn ang="0">
                  <a:pos x="1046" y="268"/>
                </a:cxn>
                <a:cxn ang="0">
                  <a:pos x="1002" y="308"/>
                </a:cxn>
                <a:cxn ang="0">
                  <a:pos x="947" y="335"/>
                </a:cxn>
                <a:cxn ang="0">
                  <a:pos x="883" y="350"/>
                </a:cxn>
                <a:cxn ang="0">
                  <a:pos x="814" y="355"/>
                </a:cxn>
                <a:cxn ang="0">
                  <a:pos x="742" y="349"/>
                </a:cxn>
                <a:cxn ang="0">
                  <a:pos x="669" y="332"/>
                </a:cxn>
                <a:cxn ang="0">
                  <a:pos x="592" y="304"/>
                </a:cxn>
                <a:cxn ang="0">
                  <a:pos x="510" y="268"/>
                </a:cxn>
                <a:cxn ang="0">
                  <a:pos x="431" y="230"/>
                </a:cxn>
                <a:cxn ang="0">
                  <a:pos x="353" y="189"/>
                </a:cxn>
                <a:cxn ang="0">
                  <a:pos x="277" y="146"/>
                </a:cxn>
                <a:cxn ang="0">
                  <a:pos x="201" y="104"/>
                </a:cxn>
                <a:cxn ang="0">
                  <a:pos x="126" y="61"/>
                </a:cxn>
                <a:cxn ang="0">
                  <a:pos x="51" y="19"/>
                </a:cxn>
                <a:cxn ang="0">
                  <a:pos x="0" y="12"/>
                </a:cxn>
              </a:cxnLst>
              <a:rect l="0" t="0" r="r" b="b"/>
              <a:pathLst>
                <a:path w="1116" h="378">
                  <a:moveTo>
                    <a:pt x="0" y="12"/>
                  </a:moveTo>
                  <a:lnTo>
                    <a:pt x="30" y="30"/>
                  </a:lnTo>
                  <a:lnTo>
                    <a:pt x="60" y="47"/>
                  </a:lnTo>
                  <a:lnTo>
                    <a:pt x="90" y="64"/>
                  </a:lnTo>
                  <a:lnTo>
                    <a:pt x="120" y="83"/>
                  </a:lnTo>
                  <a:lnTo>
                    <a:pt x="150" y="100"/>
                  </a:lnTo>
                  <a:lnTo>
                    <a:pt x="179" y="117"/>
                  </a:lnTo>
                  <a:lnTo>
                    <a:pt x="209" y="135"/>
                  </a:lnTo>
                  <a:lnTo>
                    <a:pt x="237" y="152"/>
                  </a:lnTo>
                  <a:lnTo>
                    <a:pt x="266" y="169"/>
                  </a:lnTo>
                  <a:lnTo>
                    <a:pt x="295" y="186"/>
                  </a:lnTo>
                  <a:lnTo>
                    <a:pt x="324" y="203"/>
                  </a:lnTo>
                  <a:lnTo>
                    <a:pt x="353" y="219"/>
                  </a:lnTo>
                  <a:lnTo>
                    <a:pt x="381" y="234"/>
                  </a:lnTo>
                  <a:lnTo>
                    <a:pt x="410" y="250"/>
                  </a:lnTo>
                  <a:lnTo>
                    <a:pt x="439" y="264"/>
                  </a:lnTo>
                  <a:lnTo>
                    <a:pt x="468" y="278"/>
                  </a:lnTo>
                  <a:lnTo>
                    <a:pt x="497" y="291"/>
                  </a:lnTo>
                  <a:lnTo>
                    <a:pt x="525" y="304"/>
                  </a:lnTo>
                  <a:lnTo>
                    <a:pt x="554" y="316"/>
                  </a:lnTo>
                  <a:lnTo>
                    <a:pt x="582" y="326"/>
                  </a:lnTo>
                  <a:lnTo>
                    <a:pt x="611" y="336"/>
                  </a:lnTo>
                  <a:lnTo>
                    <a:pt x="639" y="346"/>
                  </a:lnTo>
                  <a:lnTo>
                    <a:pt x="669" y="354"/>
                  </a:lnTo>
                  <a:lnTo>
                    <a:pt x="698" y="361"/>
                  </a:lnTo>
                  <a:lnTo>
                    <a:pt x="727" y="366"/>
                  </a:lnTo>
                  <a:lnTo>
                    <a:pt x="756" y="371"/>
                  </a:lnTo>
                  <a:lnTo>
                    <a:pt x="786" y="374"/>
                  </a:lnTo>
                  <a:lnTo>
                    <a:pt x="814" y="377"/>
                  </a:lnTo>
                  <a:lnTo>
                    <a:pt x="844" y="378"/>
                  </a:lnTo>
                  <a:lnTo>
                    <a:pt x="874" y="378"/>
                  </a:lnTo>
                  <a:lnTo>
                    <a:pt x="904" y="376"/>
                  </a:lnTo>
                  <a:lnTo>
                    <a:pt x="934" y="372"/>
                  </a:lnTo>
                  <a:lnTo>
                    <a:pt x="980" y="363"/>
                  </a:lnTo>
                  <a:lnTo>
                    <a:pt x="1018" y="348"/>
                  </a:lnTo>
                  <a:lnTo>
                    <a:pt x="1050" y="329"/>
                  </a:lnTo>
                  <a:lnTo>
                    <a:pt x="1075" y="309"/>
                  </a:lnTo>
                  <a:lnTo>
                    <a:pt x="1093" y="283"/>
                  </a:lnTo>
                  <a:lnTo>
                    <a:pt x="1106" y="257"/>
                  </a:lnTo>
                  <a:lnTo>
                    <a:pt x="1114" y="229"/>
                  </a:lnTo>
                  <a:lnTo>
                    <a:pt x="1116" y="200"/>
                  </a:lnTo>
                  <a:lnTo>
                    <a:pt x="1114" y="172"/>
                  </a:lnTo>
                  <a:lnTo>
                    <a:pt x="1108" y="143"/>
                  </a:lnTo>
                  <a:lnTo>
                    <a:pt x="1098" y="116"/>
                  </a:lnTo>
                  <a:lnTo>
                    <a:pt x="1085" y="91"/>
                  </a:lnTo>
                  <a:lnTo>
                    <a:pt x="1069" y="69"/>
                  </a:lnTo>
                  <a:lnTo>
                    <a:pt x="1050" y="49"/>
                  </a:lnTo>
                  <a:lnTo>
                    <a:pt x="1030" y="34"/>
                  </a:lnTo>
                  <a:lnTo>
                    <a:pt x="1008" y="24"/>
                  </a:lnTo>
                  <a:lnTo>
                    <a:pt x="987" y="18"/>
                  </a:lnTo>
                  <a:lnTo>
                    <a:pt x="965" y="12"/>
                  </a:lnTo>
                  <a:lnTo>
                    <a:pt x="942" y="9"/>
                  </a:lnTo>
                  <a:lnTo>
                    <a:pt x="918" y="6"/>
                  </a:lnTo>
                  <a:lnTo>
                    <a:pt x="894" y="4"/>
                  </a:lnTo>
                  <a:lnTo>
                    <a:pt x="870" y="4"/>
                  </a:lnTo>
                  <a:lnTo>
                    <a:pt x="847" y="6"/>
                  </a:lnTo>
                  <a:lnTo>
                    <a:pt x="825" y="7"/>
                  </a:lnTo>
                  <a:lnTo>
                    <a:pt x="803" y="10"/>
                  </a:lnTo>
                  <a:lnTo>
                    <a:pt x="784" y="15"/>
                  </a:lnTo>
                  <a:lnTo>
                    <a:pt x="767" y="19"/>
                  </a:lnTo>
                  <a:lnTo>
                    <a:pt x="753" y="26"/>
                  </a:lnTo>
                  <a:lnTo>
                    <a:pt x="743" y="33"/>
                  </a:lnTo>
                  <a:lnTo>
                    <a:pt x="736" y="42"/>
                  </a:lnTo>
                  <a:lnTo>
                    <a:pt x="734" y="52"/>
                  </a:lnTo>
                  <a:lnTo>
                    <a:pt x="735" y="62"/>
                  </a:lnTo>
                  <a:lnTo>
                    <a:pt x="738" y="64"/>
                  </a:lnTo>
                  <a:lnTo>
                    <a:pt x="745" y="62"/>
                  </a:lnTo>
                  <a:lnTo>
                    <a:pt x="756" y="57"/>
                  </a:lnTo>
                  <a:lnTo>
                    <a:pt x="768" y="50"/>
                  </a:lnTo>
                  <a:lnTo>
                    <a:pt x="784" y="42"/>
                  </a:lnTo>
                  <a:lnTo>
                    <a:pt x="804" y="34"/>
                  </a:lnTo>
                  <a:lnTo>
                    <a:pt x="825" y="29"/>
                  </a:lnTo>
                  <a:lnTo>
                    <a:pt x="849" y="25"/>
                  </a:lnTo>
                  <a:lnTo>
                    <a:pt x="863" y="24"/>
                  </a:lnTo>
                  <a:lnTo>
                    <a:pt x="880" y="24"/>
                  </a:lnTo>
                  <a:lnTo>
                    <a:pt x="898" y="24"/>
                  </a:lnTo>
                  <a:lnTo>
                    <a:pt x="919" y="25"/>
                  </a:lnTo>
                  <a:lnTo>
                    <a:pt x="940" y="26"/>
                  </a:lnTo>
                  <a:lnTo>
                    <a:pt x="962" y="30"/>
                  </a:lnTo>
                  <a:lnTo>
                    <a:pt x="984" y="34"/>
                  </a:lnTo>
                  <a:lnTo>
                    <a:pt x="1004" y="40"/>
                  </a:lnTo>
                  <a:lnTo>
                    <a:pt x="1024" y="49"/>
                  </a:lnTo>
                  <a:lnTo>
                    <a:pt x="1042" y="60"/>
                  </a:lnTo>
                  <a:lnTo>
                    <a:pt x="1057" y="72"/>
                  </a:lnTo>
                  <a:lnTo>
                    <a:pt x="1071" y="89"/>
                  </a:lnTo>
                  <a:lnTo>
                    <a:pt x="1080" y="108"/>
                  </a:lnTo>
                  <a:lnTo>
                    <a:pt x="1086" y="130"/>
                  </a:lnTo>
                  <a:lnTo>
                    <a:pt x="1087" y="157"/>
                  </a:lnTo>
                  <a:lnTo>
                    <a:pt x="1084" y="186"/>
                  </a:lnTo>
                  <a:lnTo>
                    <a:pt x="1075" y="218"/>
                  </a:lnTo>
                  <a:lnTo>
                    <a:pt x="1062" y="244"/>
                  </a:lnTo>
                  <a:lnTo>
                    <a:pt x="1046" y="268"/>
                  </a:lnTo>
                  <a:lnTo>
                    <a:pt x="1025" y="290"/>
                  </a:lnTo>
                  <a:lnTo>
                    <a:pt x="1002" y="308"/>
                  </a:lnTo>
                  <a:lnTo>
                    <a:pt x="976" y="322"/>
                  </a:lnTo>
                  <a:lnTo>
                    <a:pt x="947" y="335"/>
                  </a:lnTo>
                  <a:lnTo>
                    <a:pt x="916" y="344"/>
                  </a:lnTo>
                  <a:lnTo>
                    <a:pt x="883" y="350"/>
                  </a:lnTo>
                  <a:lnTo>
                    <a:pt x="849" y="354"/>
                  </a:lnTo>
                  <a:lnTo>
                    <a:pt x="814" y="355"/>
                  </a:lnTo>
                  <a:lnTo>
                    <a:pt x="779" y="354"/>
                  </a:lnTo>
                  <a:lnTo>
                    <a:pt x="742" y="349"/>
                  </a:lnTo>
                  <a:lnTo>
                    <a:pt x="705" y="342"/>
                  </a:lnTo>
                  <a:lnTo>
                    <a:pt x="669" y="332"/>
                  </a:lnTo>
                  <a:lnTo>
                    <a:pt x="634" y="320"/>
                  </a:lnTo>
                  <a:lnTo>
                    <a:pt x="592" y="304"/>
                  </a:lnTo>
                  <a:lnTo>
                    <a:pt x="551" y="287"/>
                  </a:lnTo>
                  <a:lnTo>
                    <a:pt x="510" y="268"/>
                  </a:lnTo>
                  <a:lnTo>
                    <a:pt x="470" y="250"/>
                  </a:lnTo>
                  <a:lnTo>
                    <a:pt x="431" y="230"/>
                  </a:lnTo>
                  <a:lnTo>
                    <a:pt x="392" y="210"/>
                  </a:lnTo>
                  <a:lnTo>
                    <a:pt x="353" y="189"/>
                  </a:lnTo>
                  <a:lnTo>
                    <a:pt x="315" y="168"/>
                  </a:lnTo>
                  <a:lnTo>
                    <a:pt x="277" y="146"/>
                  </a:lnTo>
                  <a:lnTo>
                    <a:pt x="239" y="125"/>
                  </a:lnTo>
                  <a:lnTo>
                    <a:pt x="201" y="104"/>
                  </a:lnTo>
                  <a:lnTo>
                    <a:pt x="163" y="83"/>
                  </a:lnTo>
                  <a:lnTo>
                    <a:pt x="126" y="61"/>
                  </a:lnTo>
                  <a:lnTo>
                    <a:pt x="88" y="40"/>
                  </a:lnTo>
                  <a:lnTo>
                    <a:pt x="51" y="19"/>
                  </a:lnTo>
                  <a:lnTo>
                    <a:pt x="13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63" y="3850"/>
              <a:ext cx="856" cy="272"/>
            </a:xfrm>
            <a:custGeom>
              <a:avLst/>
              <a:gdLst/>
              <a:ahLst/>
              <a:cxnLst>
                <a:cxn ang="0">
                  <a:pos x="897" y="301"/>
                </a:cxn>
                <a:cxn ang="0">
                  <a:pos x="823" y="267"/>
                </a:cxn>
                <a:cxn ang="0">
                  <a:pos x="746" y="237"/>
                </a:cxn>
                <a:cxn ang="0">
                  <a:pos x="668" y="211"/>
                </a:cxn>
                <a:cxn ang="0">
                  <a:pos x="589" y="192"/>
                </a:cxn>
                <a:cxn ang="0">
                  <a:pos x="511" y="178"/>
                </a:cxn>
                <a:cxn ang="0">
                  <a:pos x="435" y="170"/>
                </a:cxn>
                <a:cxn ang="0">
                  <a:pos x="363" y="167"/>
                </a:cxn>
                <a:cxn ang="0">
                  <a:pos x="295" y="173"/>
                </a:cxn>
                <a:cxn ang="0">
                  <a:pos x="231" y="186"/>
                </a:cxn>
                <a:cxn ang="0">
                  <a:pos x="176" y="207"/>
                </a:cxn>
                <a:cxn ang="0">
                  <a:pos x="108" y="253"/>
                </a:cxn>
                <a:cxn ang="0">
                  <a:pos x="62" y="318"/>
                </a:cxn>
                <a:cxn ang="0">
                  <a:pos x="46" y="392"/>
                </a:cxn>
                <a:cxn ang="0">
                  <a:pos x="82" y="444"/>
                </a:cxn>
                <a:cxn ang="0">
                  <a:pos x="165" y="487"/>
                </a:cxn>
                <a:cxn ang="0">
                  <a:pos x="287" y="512"/>
                </a:cxn>
                <a:cxn ang="0">
                  <a:pos x="439" y="512"/>
                </a:cxn>
                <a:cxn ang="0">
                  <a:pos x="612" y="481"/>
                </a:cxn>
                <a:cxn ang="0">
                  <a:pos x="705" y="450"/>
                </a:cxn>
                <a:cxn ang="0">
                  <a:pos x="799" y="408"/>
                </a:cxn>
                <a:cxn ang="0">
                  <a:pos x="896" y="359"/>
                </a:cxn>
                <a:cxn ang="0">
                  <a:pos x="995" y="303"/>
                </a:cxn>
                <a:cxn ang="0">
                  <a:pos x="1095" y="246"/>
                </a:cxn>
                <a:cxn ang="0">
                  <a:pos x="1198" y="188"/>
                </a:cxn>
                <a:cxn ang="0">
                  <a:pos x="1302" y="133"/>
                </a:cxn>
                <a:cxn ang="0">
                  <a:pos x="1408" y="83"/>
                </a:cxn>
                <a:cxn ang="0">
                  <a:pos x="1518" y="43"/>
                </a:cxn>
                <a:cxn ang="0">
                  <a:pos x="1628" y="13"/>
                </a:cxn>
                <a:cxn ang="0">
                  <a:pos x="1711" y="12"/>
                </a:cxn>
                <a:cxn ang="0">
                  <a:pos x="1675" y="16"/>
                </a:cxn>
                <a:cxn ang="0">
                  <a:pos x="1641" y="25"/>
                </a:cxn>
                <a:cxn ang="0">
                  <a:pos x="1584" y="43"/>
                </a:cxn>
                <a:cxn ang="0">
                  <a:pos x="1479" y="88"/>
                </a:cxn>
                <a:cxn ang="0">
                  <a:pos x="1371" y="144"/>
                </a:cxn>
                <a:cxn ang="0">
                  <a:pos x="1264" y="207"/>
                </a:cxn>
                <a:cxn ang="0">
                  <a:pos x="1155" y="272"/>
                </a:cxn>
                <a:cxn ang="0">
                  <a:pos x="1043" y="338"/>
                </a:cxn>
                <a:cxn ang="0">
                  <a:pos x="929" y="401"/>
                </a:cxn>
                <a:cxn ang="0">
                  <a:pos x="812" y="457"/>
                </a:cxn>
                <a:cxn ang="0">
                  <a:pos x="691" y="500"/>
                </a:cxn>
                <a:cxn ang="0">
                  <a:pos x="565" y="532"/>
                </a:cxn>
                <a:cxn ang="0">
                  <a:pos x="436" y="545"/>
                </a:cxn>
                <a:cxn ang="0">
                  <a:pos x="323" y="541"/>
                </a:cxn>
                <a:cxn ang="0">
                  <a:pos x="223" y="525"/>
                </a:cxn>
                <a:cxn ang="0">
                  <a:pos x="133" y="497"/>
                </a:cxn>
                <a:cxn ang="0">
                  <a:pos x="61" y="457"/>
                </a:cxn>
                <a:cxn ang="0">
                  <a:pos x="14" y="406"/>
                </a:cxn>
                <a:cxn ang="0">
                  <a:pos x="0" y="344"/>
                </a:cxn>
                <a:cxn ang="0">
                  <a:pos x="23" y="277"/>
                </a:cxn>
                <a:cxn ang="0">
                  <a:pos x="86" y="216"/>
                </a:cxn>
                <a:cxn ang="0">
                  <a:pos x="189" y="169"/>
                </a:cxn>
                <a:cxn ang="0">
                  <a:pos x="333" y="146"/>
                </a:cxn>
                <a:cxn ang="0">
                  <a:pos x="519" y="156"/>
                </a:cxn>
                <a:cxn ang="0">
                  <a:pos x="604" y="173"/>
                </a:cxn>
                <a:cxn ang="0">
                  <a:pos x="687" y="196"/>
                </a:cxn>
                <a:cxn ang="0">
                  <a:pos x="769" y="226"/>
                </a:cxn>
                <a:cxn ang="0">
                  <a:pos x="850" y="261"/>
                </a:cxn>
                <a:cxn ang="0">
                  <a:pos x="930" y="300"/>
                </a:cxn>
              </a:cxnLst>
              <a:rect l="0" t="0" r="r" b="b"/>
              <a:pathLst>
                <a:path w="1711" h="545">
                  <a:moveTo>
                    <a:pt x="944" y="326"/>
                  </a:moveTo>
                  <a:lnTo>
                    <a:pt x="921" y="314"/>
                  </a:lnTo>
                  <a:lnTo>
                    <a:pt x="897" y="301"/>
                  </a:lnTo>
                  <a:lnTo>
                    <a:pt x="873" y="290"/>
                  </a:lnTo>
                  <a:lnTo>
                    <a:pt x="847" y="278"/>
                  </a:lnTo>
                  <a:lnTo>
                    <a:pt x="823" y="267"/>
                  </a:lnTo>
                  <a:lnTo>
                    <a:pt x="798" y="256"/>
                  </a:lnTo>
                  <a:lnTo>
                    <a:pt x="771" y="246"/>
                  </a:lnTo>
                  <a:lnTo>
                    <a:pt x="746" y="237"/>
                  </a:lnTo>
                  <a:lnTo>
                    <a:pt x="720" y="227"/>
                  </a:lnTo>
                  <a:lnTo>
                    <a:pt x="694" y="219"/>
                  </a:lnTo>
                  <a:lnTo>
                    <a:pt x="668" y="211"/>
                  </a:lnTo>
                  <a:lnTo>
                    <a:pt x="641" y="204"/>
                  </a:lnTo>
                  <a:lnTo>
                    <a:pt x="615" y="197"/>
                  </a:lnTo>
                  <a:lnTo>
                    <a:pt x="589" y="192"/>
                  </a:lnTo>
                  <a:lnTo>
                    <a:pt x="563" y="186"/>
                  </a:lnTo>
                  <a:lnTo>
                    <a:pt x="536" y="181"/>
                  </a:lnTo>
                  <a:lnTo>
                    <a:pt x="511" y="178"/>
                  </a:lnTo>
                  <a:lnTo>
                    <a:pt x="486" y="174"/>
                  </a:lnTo>
                  <a:lnTo>
                    <a:pt x="460" y="171"/>
                  </a:lnTo>
                  <a:lnTo>
                    <a:pt x="435" y="170"/>
                  </a:lnTo>
                  <a:lnTo>
                    <a:pt x="411" y="169"/>
                  </a:lnTo>
                  <a:lnTo>
                    <a:pt x="386" y="167"/>
                  </a:lnTo>
                  <a:lnTo>
                    <a:pt x="363" y="167"/>
                  </a:lnTo>
                  <a:lnTo>
                    <a:pt x="340" y="169"/>
                  </a:lnTo>
                  <a:lnTo>
                    <a:pt x="317" y="171"/>
                  </a:lnTo>
                  <a:lnTo>
                    <a:pt x="295" y="173"/>
                  </a:lnTo>
                  <a:lnTo>
                    <a:pt x="273" y="177"/>
                  </a:lnTo>
                  <a:lnTo>
                    <a:pt x="252" y="181"/>
                  </a:lnTo>
                  <a:lnTo>
                    <a:pt x="231" y="186"/>
                  </a:lnTo>
                  <a:lnTo>
                    <a:pt x="213" y="192"/>
                  </a:lnTo>
                  <a:lnTo>
                    <a:pt x="193" y="199"/>
                  </a:lnTo>
                  <a:lnTo>
                    <a:pt x="176" y="207"/>
                  </a:lnTo>
                  <a:lnTo>
                    <a:pt x="151" y="220"/>
                  </a:lnTo>
                  <a:lnTo>
                    <a:pt x="129" y="235"/>
                  </a:lnTo>
                  <a:lnTo>
                    <a:pt x="108" y="253"/>
                  </a:lnTo>
                  <a:lnTo>
                    <a:pt x="91" y="272"/>
                  </a:lnTo>
                  <a:lnTo>
                    <a:pt x="75" y="294"/>
                  </a:lnTo>
                  <a:lnTo>
                    <a:pt x="62" y="318"/>
                  </a:lnTo>
                  <a:lnTo>
                    <a:pt x="53" y="345"/>
                  </a:lnTo>
                  <a:lnTo>
                    <a:pt x="46" y="374"/>
                  </a:lnTo>
                  <a:lnTo>
                    <a:pt x="46" y="392"/>
                  </a:lnTo>
                  <a:lnTo>
                    <a:pt x="53" y="409"/>
                  </a:lnTo>
                  <a:lnTo>
                    <a:pt x="64" y="427"/>
                  </a:lnTo>
                  <a:lnTo>
                    <a:pt x="82" y="444"/>
                  </a:lnTo>
                  <a:lnTo>
                    <a:pt x="105" y="459"/>
                  </a:lnTo>
                  <a:lnTo>
                    <a:pt x="132" y="474"/>
                  </a:lnTo>
                  <a:lnTo>
                    <a:pt x="165" y="487"/>
                  </a:lnTo>
                  <a:lnTo>
                    <a:pt x="201" y="497"/>
                  </a:lnTo>
                  <a:lnTo>
                    <a:pt x="242" y="505"/>
                  </a:lnTo>
                  <a:lnTo>
                    <a:pt x="287" y="512"/>
                  </a:lnTo>
                  <a:lnTo>
                    <a:pt x="334" y="514"/>
                  </a:lnTo>
                  <a:lnTo>
                    <a:pt x="384" y="515"/>
                  </a:lnTo>
                  <a:lnTo>
                    <a:pt x="439" y="512"/>
                  </a:lnTo>
                  <a:lnTo>
                    <a:pt x="494" y="506"/>
                  </a:lnTo>
                  <a:lnTo>
                    <a:pt x="553" y="496"/>
                  </a:lnTo>
                  <a:lnTo>
                    <a:pt x="612" y="481"/>
                  </a:lnTo>
                  <a:lnTo>
                    <a:pt x="644" y="472"/>
                  </a:lnTo>
                  <a:lnTo>
                    <a:pt x="674" y="461"/>
                  </a:lnTo>
                  <a:lnTo>
                    <a:pt x="705" y="450"/>
                  </a:lnTo>
                  <a:lnTo>
                    <a:pt x="736" y="437"/>
                  </a:lnTo>
                  <a:lnTo>
                    <a:pt x="768" y="423"/>
                  </a:lnTo>
                  <a:lnTo>
                    <a:pt x="799" y="408"/>
                  </a:lnTo>
                  <a:lnTo>
                    <a:pt x="831" y="392"/>
                  </a:lnTo>
                  <a:lnTo>
                    <a:pt x="864" y="376"/>
                  </a:lnTo>
                  <a:lnTo>
                    <a:pt x="896" y="359"/>
                  </a:lnTo>
                  <a:lnTo>
                    <a:pt x="928" y="340"/>
                  </a:lnTo>
                  <a:lnTo>
                    <a:pt x="961" y="322"/>
                  </a:lnTo>
                  <a:lnTo>
                    <a:pt x="995" y="303"/>
                  </a:lnTo>
                  <a:lnTo>
                    <a:pt x="1027" y="284"/>
                  </a:lnTo>
                  <a:lnTo>
                    <a:pt x="1062" y="264"/>
                  </a:lnTo>
                  <a:lnTo>
                    <a:pt x="1095" y="246"/>
                  </a:lnTo>
                  <a:lnTo>
                    <a:pt x="1128" y="226"/>
                  </a:lnTo>
                  <a:lnTo>
                    <a:pt x="1163" y="207"/>
                  </a:lnTo>
                  <a:lnTo>
                    <a:pt x="1198" y="188"/>
                  </a:lnTo>
                  <a:lnTo>
                    <a:pt x="1232" y="169"/>
                  </a:lnTo>
                  <a:lnTo>
                    <a:pt x="1267" y="150"/>
                  </a:lnTo>
                  <a:lnTo>
                    <a:pt x="1302" y="133"/>
                  </a:lnTo>
                  <a:lnTo>
                    <a:pt x="1338" y="116"/>
                  </a:lnTo>
                  <a:lnTo>
                    <a:pt x="1373" y="99"/>
                  </a:lnTo>
                  <a:lnTo>
                    <a:pt x="1408" y="83"/>
                  </a:lnTo>
                  <a:lnTo>
                    <a:pt x="1445" y="68"/>
                  </a:lnTo>
                  <a:lnTo>
                    <a:pt x="1481" y="56"/>
                  </a:lnTo>
                  <a:lnTo>
                    <a:pt x="1518" y="43"/>
                  </a:lnTo>
                  <a:lnTo>
                    <a:pt x="1555" y="31"/>
                  </a:lnTo>
                  <a:lnTo>
                    <a:pt x="1591" y="21"/>
                  </a:lnTo>
                  <a:lnTo>
                    <a:pt x="1628" y="13"/>
                  </a:lnTo>
                  <a:lnTo>
                    <a:pt x="1665" y="6"/>
                  </a:lnTo>
                  <a:lnTo>
                    <a:pt x="1703" y="0"/>
                  </a:lnTo>
                  <a:lnTo>
                    <a:pt x="1711" y="12"/>
                  </a:lnTo>
                  <a:lnTo>
                    <a:pt x="1700" y="13"/>
                  </a:lnTo>
                  <a:lnTo>
                    <a:pt x="1687" y="15"/>
                  </a:lnTo>
                  <a:lnTo>
                    <a:pt x="1675" y="16"/>
                  </a:lnTo>
                  <a:lnTo>
                    <a:pt x="1664" y="19"/>
                  </a:lnTo>
                  <a:lnTo>
                    <a:pt x="1651" y="21"/>
                  </a:lnTo>
                  <a:lnTo>
                    <a:pt x="1641" y="25"/>
                  </a:lnTo>
                  <a:lnTo>
                    <a:pt x="1629" y="27"/>
                  </a:lnTo>
                  <a:lnTo>
                    <a:pt x="1619" y="30"/>
                  </a:lnTo>
                  <a:lnTo>
                    <a:pt x="1584" y="43"/>
                  </a:lnTo>
                  <a:lnTo>
                    <a:pt x="1549" y="57"/>
                  </a:lnTo>
                  <a:lnTo>
                    <a:pt x="1513" y="72"/>
                  </a:lnTo>
                  <a:lnTo>
                    <a:pt x="1479" y="88"/>
                  </a:lnTo>
                  <a:lnTo>
                    <a:pt x="1443" y="105"/>
                  </a:lnTo>
                  <a:lnTo>
                    <a:pt x="1407" y="125"/>
                  </a:lnTo>
                  <a:lnTo>
                    <a:pt x="1371" y="144"/>
                  </a:lnTo>
                  <a:lnTo>
                    <a:pt x="1336" y="164"/>
                  </a:lnTo>
                  <a:lnTo>
                    <a:pt x="1300" y="185"/>
                  </a:lnTo>
                  <a:lnTo>
                    <a:pt x="1264" y="207"/>
                  </a:lnTo>
                  <a:lnTo>
                    <a:pt x="1227" y="229"/>
                  </a:lnTo>
                  <a:lnTo>
                    <a:pt x="1192" y="250"/>
                  </a:lnTo>
                  <a:lnTo>
                    <a:pt x="1155" y="272"/>
                  </a:lnTo>
                  <a:lnTo>
                    <a:pt x="1118" y="294"/>
                  </a:lnTo>
                  <a:lnTo>
                    <a:pt x="1080" y="316"/>
                  </a:lnTo>
                  <a:lnTo>
                    <a:pt x="1043" y="338"/>
                  </a:lnTo>
                  <a:lnTo>
                    <a:pt x="1005" y="360"/>
                  </a:lnTo>
                  <a:lnTo>
                    <a:pt x="967" y="381"/>
                  </a:lnTo>
                  <a:lnTo>
                    <a:pt x="929" y="401"/>
                  </a:lnTo>
                  <a:lnTo>
                    <a:pt x="890" y="420"/>
                  </a:lnTo>
                  <a:lnTo>
                    <a:pt x="851" y="438"/>
                  </a:lnTo>
                  <a:lnTo>
                    <a:pt x="812" y="457"/>
                  </a:lnTo>
                  <a:lnTo>
                    <a:pt x="771" y="473"/>
                  </a:lnTo>
                  <a:lnTo>
                    <a:pt x="731" y="488"/>
                  </a:lnTo>
                  <a:lnTo>
                    <a:pt x="691" y="500"/>
                  </a:lnTo>
                  <a:lnTo>
                    <a:pt x="649" y="513"/>
                  </a:lnTo>
                  <a:lnTo>
                    <a:pt x="608" y="524"/>
                  </a:lnTo>
                  <a:lnTo>
                    <a:pt x="565" y="532"/>
                  </a:lnTo>
                  <a:lnTo>
                    <a:pt x="523" y="539"/>
                  </a:lnTo>
                  <a:lnTo>
                    <a:pt x="480" y="543"/>
                  </a:lnTo>
                  <a:lnTo>
                    <a:pt x="436" y="545"/>
                  </a:lnTo>
                  <a:lnTo>
                    <a:pt x="393" y="545"/>
                  </a:lnTo>
                  <a:lnTo>
                    <a:pt x="358" y="544"/>
                  </a:lnTo>
                  <a:lnTo>
                    <a:pt x="323" y="541"/>
                  </a:lnTo>
                  <a:lnTo>
                    <a:pt x="290" y="536"/>
                  </a:lnTo>
                  <a:lnTo>
                    <a:pt x="257" y="532"/>
                  </a:lnTo>
                  <a:lnTo>
                    <a:pt x="223" y="525"/>
                  </a:lnTo>
                  <a:lnTo>
                    <a:pt x="192" y="517"/>
                  </a:lnTo>
                  <a:lnTo>
                    <a:pt x="162" y="507"/>
                  </a:lnTo>
                  <a:lnTo>
                    <a:pt x="133" y="497"/>
                  </a:lnTo>
                  <a:lnTo>
                    <a:pt x="107" y="484"/>
                  </a:lnTo>
                  <a:lnTo>
                    <a:pt x="83" y="472"/>
                  </a:lnTo>
                  <a:lnTo>
                    <a:pt x="61" y="457"/>
                  </a:lnTo>
                  <a:lnTo>
                    <a:pt x="41" y="442"/>
                  </a:lnTo>
                  <a:lnTo>
                    <a:pt x="25" y="424"/>
                  </a:lnTo>
                  <a:lnTo>
                    <a:pt x="14" y="406"/>
                  </a:lnTo>
                  <a:lnTo>
                    <a:pt x="4" y="386"/>
                  </a:lnTo>
                  <a:lnTo>
                    <a:pt x="0" y="366"/>
                  </a:lnTo>
                  <a:lnTo>
                    <a:pt x="0" y="344"/>
                  </a:lnTo>
                  <a:lnTo>
                    <a:pt x="3" y="322"/>
                  </a:lnTo>
                  <a:lnTo>
                    <a:pt x="11" y="299"/>
                  </a:lnTo>
                  <a:lnTo>
                    <a:pt x="23" y="277"/>
                  </a:lnTo>
                  <a:lnTo>
                    <a:pt x="40" y="256"/>
                  </a:lnTo>
                  <a:lnTo>
                    <a:pt x="61" y="235"/>
                  </a:lnTo>
                  <a:lnTo>
                    <a:pt x="86" y="216"/>
                  </a:lnTo>
                  <a:lnTo>
                    <a:pt x="116" y="199"/>
                  </a:lnTo>
                  <a:lnTo>
                    <a:pt x="150" y="182"/>
                  </a:lnTo>
                  <a:lnTo>
                    <a:pt x="189" y="169"/>
                  </a:lnTo>
                  <a:lnTo>
                    <a:pt x="232" y="158"/>
                  </a:lnTo>
                  <a:lnTo>
                    <a:pt x="280" y="150"/>
                  </a:lnTo>
                  <a:lnTo>
                    <a:pt x="333" y="146"/>
                  </a:lnTo>
                  <a:lnTo>
                    <a:pt x="390" y="146"/>
                  </a:lnTo>
                  <a:lnTo>
                    <a:pt x="452" y="148"/>
                  </a:lnTo>
                  <a:lnTo>
                    <a:pt x="519" y="156"/>
                  </a:lnTo>
                  <a:lnTo>
                    <a:pt x="548" y="161"/>
                  </a:lnTo>
                  <a:lnTo>
                    <a:pt x="576" y="166"/>
                  </a:lnTo>
                  <a:lnTo>
                    <a:pt x="604" y="173"/>
                  </a:lnTo>
                  <a:lnTo>
                    <a:pt x="632" y="180"/>
                  </a:lnTo>
                  <a:lnTo>
                    <a:pt x="660" y="188"/>
                  </a:lnTo>
                  <a:lnTo>
                    <a:pt x="687" y="196"/>
                  </a:lnTo>
                  <a:lnTo>
                    <a:pt x="715" y="205"/>
                  </a:lnTo>
                  <a:lnTo>
                    <a:pt x="743" y="216"/>
                  </a:lnTo>
                  <a:lnTo>
                    <a:pt x="769" y="226"/>
                  </a:lnTo>
                  <a:lnTo>
                    <a:pt x="797" y="238"/>
                  </a:lnTo>
                  <a:lnTo>
                    <a:pt x="823" y="249"/>
                  </a:lnTo>
                  <a:lnTo>
                    <a:pt x="850" y="261"/>
                  </a:lnTo>
                  <a:lnTo>
                    <a:pt x="877" y="273"/>
                  </a:lnTo>
                  <a:lnTo>
                    <a:pt x="904" y="287"/>
                  </a:lnTo>
                  <a:lnTo>
                    <a:pt x="930" y="300"/>
                  </a:lnTo>
                  <a:lnTo>
                    <a:pt x="957" y="314"/>
                  </a:lnTo>
                  <a:lnTo>
                    <a:pt x="944" y="326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826" y="3453"/>
              <a:ext cx="432" cy="446"/>
            </a:xfrm>
            <a:custGeom>
              <a:avLst/>
              <a:gdLst/>
              <a:ahLst/>
              <a:cxnLst>
                <a:cxn ang="0">
                  <a:pos x="604" y="791"/>
                </a:cxn>
                <a:cxn ang="0">
                  <a:pos x="654" y="785"/>
                </a:cxn>
                <a:cxn ang="0">
                  <a:pos x="699" y="780"/>
                </a:cxn>
                <a:cxn ang="0">
                  <a:pos x="741" y="779"/>
                </a:cxn>
                <a:cxn ang="0">
                  <a:pos x="776" y="782"/>
                </a:cxn>
                <a:cxn ang="0">
                  <a:pos x="806" y="790"/>
                </a:cxn>
                <a:cxn ang="0">
                  <a:pos x="833" y="805"/>
                </a:cxn>
                <a:cxn ang="0">
                  <a:pos x="852" y="828"/>
                </a:cxn>
                <a:cxn ang="0">
                  <a:pos x="864" y="855"/>
                </a:cxn>
                <a:cxn ang="0">
                  <a:pos x="855" y="875"/>
                </a:cxn>
                <a:cxn ang="0">
                  <a:pos x="827" y="889"/>
                </a:cxn>
                <a:cxn ang="0">
                  <a:pos x="784" y="893"/>
                </a:cxn>
                <a:cxn ang="0">
                  <a:pos x="729" y="890"/>
                </a:cxn>
                <a:cxn ang="0">
                  <a:pos x="665" y="876"/>
                </a:cxn>
                <a:cxn ang="0">
                  <a:pos x="592" y="851"/>
                </a:cxn>
                <a:cxn ang="0">
                  <a:pos x="517" y="812"/>
                </a:cxn>
                <a:cxn ang="0">
                  <a:pos x="440" y="759"/>
                </a:cxn>
                <a:cxn ang="0">
                  <a:pos x="365" y="686"/>
                </a:cxn>
                <a:cxn ang="0">
                  <a:pos x="293" y="596"/>
                </a:cxn>
                <a:cxn ang="0">
                  <a:pos x="225" y="496"/>
                </a:cxn>
                <a:cxn ang="0">
                  <a:pos x="161" y="389"/>
                </a:cxn>
                <a:cxn ang="0">
                  <a:pos x="104" y="279"/>
                </a:cxn>
                <a:cxn ang="0">
                  <a:pos x="55" y="173"/>
                </a:cxn>
                <a:cxn ang="0">
                  <a:pos x="16" y="74"/>
                </a:cxn>
                <a:cxn ang="0">
                  <a:pos x="17" y="0"/>
                </a:cxn>
                <a:cxn ang="0">
                  <a:pos x="58" y="127"/>
                </a:cxn>
                <a:cxn ang="0">
                  <a:pos x="110" y="249"/>
                </a:cxn>
                <a:cxn ang="0">
                  <a:pos x="169" y="362"/>
                </a:cxn>
                <a:cxn ang="0">
                  <a:pos x="235" y="467"/>
                </a:cxn>
                <a:cxn ang="0">
                  <a:pos x="302" y="560"/>
                </a:cxn>
                <a:cxn ang="0">
                  <a:pos x="369" y="642"/>
                </a:cxn>
                <a:cxn ang="0">
                  <a:pos x="433" y="709"/>
                </a:cxn>
                <a:cxn ang="0">
                  <a:pos x="490" y="761"/>
                </a:cxn>
                <a:cxn ang="0">
                  <a:pos x="548" y="802"/>
                </a:cxn>
                <a:cxn ang="0">
                  <a:pos x="607" y="832"/>
                </a:cxn>
                <a:cxn ang="0">
                  <a:pos x="665" y="852"/>
                </a:cxn>
                <a:cxn ang="0">
                  <a:pos x="716" y="862"/>
                </a:cxn>
                <a:cxn ang="0">
                  <a:pos x="761" y="865"/>
                </a:cxn>
                <a:cxn ang="0">
                  <a:pos x="797" y="861"/>
                </a:cxn>
                <a:cxn ang="0">
                  <a:pos x="819" y="853"/>
                </a:cxn>
                <a:cxn ang="0">
                  <a:pos x="826" y="840"/>
                </a:cxn>
                <a:cxn ang="0">
                  <a:pos x="819" y="830"/>
                </a:cxn>
                <a:cxn ang="0">
                  <a:pos x="803" y="821"/>
                </a:cxn>
                <a:cxn ang="0">
                  <a:pos x="777" y="814"/>
                </a:cxn>
                <a:cxn ang="0">
                  <a:pos x="746" y="808"/>
                </a:cxn>
                <a:cxn ang="0">
                  <a:pos x="710" y="805"/>
                </a:cxn>
                <a:cxn ang="0">
                  <a:pos x="670" y="802"/>
                </a:cxn>
                <a:cxn ang="0">
                  <a:pos x="628" y="802"/>
                </a:cxn>
                <a:cxn ang="0">
                  <a:pos x="585" y="806"/>
                </a:cxn>
              </a:cxnLst>
              <a:rect l="0" t="0" r="r" b="b"/>
              <a:pathLst>
                <a:path w="864" h="893">
                  <a:moveTo>
                    <a:pt x="577" y="794"/>
                  </a:moveTo>
                  <a:lnTo>
                    <a:pt x="604" y="791"/>
                  </a:lnTo>
                  <a:lnTo>
                    <a:pt x="630" y="787"/>
                  </a:lnTo>
                  <a:lnTo>
                    <a:pt x="654" y="785"/>
                  </a:lnTo>
                  <a:lnTo>
                    <a:pt x="677" y="782"/>
                  </a:lnTo>
                  <a:lnTo>
                    <a:pt x="699" y="780"/>
                  </a:lnTo>
                  <a:lnTo>
                    <a:pt x="721" y="779"/>
                  </a:lnTo>
                  <a:lnTo>
                    <a:pt x="741" y="779"/>
                  </a:lnTo>
                  <a:lnTo>
                    <a:pt x="759" y="779"/>
                  </a:lnTo>
                  <a:lnTo>
                    <a:pt x="776" y="782"/>
                  </a:lnTo>
                  <a:lnTo>
                    <a:pt x="792" y="785"/>
                  </a:lnTo>
                  <a:lnTo>
                    <a:pt x="806" y="790"/>
                  </a:lnTo>
                  <a:lnTo>
                    <a:pt x="820" y="797"/>
                  </a:lnTo>
                  <a:lnTo>
                    <a:pt x="833" y="805"/>
                  </a:lnTo>
                  <a:lnTo>
                    <a:pt x="843" y="815"/>
                  </a:lnTo>
                  <a:lnTo>
                    <a:pt x="852" y="828"/>
                  </a:lnTo>
                  <a:lnTo>
                    <a:pt x="860" y="843"/>
                  </a:lnTo>
                  <a:lnTo>
                    <a:pt x="864" y="855"/>
                  </a:lnTo>
                  <a:lnTo>
                    <a:pt x="862" y="866"/>
                  </a:lnTo>
                  <a:lnTo>
                    <a:pt x="855" y="875"/>
                  </a:lnTo>
                  <a:lnTo>
                    <a:pt x="843" y="883"/>
                  </a:lnTo>
                  <a:lnTo>
                    <a:pt x="827" y="889"/>
                  </a:lnTo>
                  <a:lnTo>
                    <a:pt x="807" y="892"/>
                  </a:lnTo>
                  <a:lnTo>
                    <a:pt x="784" y="893"/>
                  </a:lnTo>
                  <a:lnTo>
                    <a:pt x="758" y="893"/>
                  </a:lnTo>
                  <a:lnTo>
                    <a:pt x="729" y="890"/>
                  </a:lnTo>
                  <a:lnTo>
                    <a:pt x="698" y="884"/>
                  </a:lnTo>
                  <a:lnTo>
                    <a:pt x="665" y="876"/>
                  </a:lnTo>
                  <a:lnTo>
                    <a:pt x="629" y="865"/>
                  </a:lnTo>
                  <a:lnTo>
                    <a:pt x="592" y="851"/>
                  </a:lnTo>
                  <a:lnTo>
                    <a:pt x="555" y="833"/>
                  </a:lnTo>
                  <a:lnTo>
                    <a:pt x="517" y="812"/>
                  </a:lnTo>
                  <a:lnTo>
                    <a:pt x="478" y="787"/>
                  </a:lnTo>
                  <a:lnTo>
                    <a:pt x="440" y="759"/>
                  </a:lnTo>
                  <a:lnTo>
                    <a:pt x="403" y="724"/>
                  </a:lnTo>
                  <a:lnTo>
                    <a:pt x="365" y="686"/>
                  </a:lnTo>
                  <a:lnTo>
                    <a:pt x="329" y="643"/>
                  </a:lnTo>
                  <a:lnTo>
                    <a:pt x="293" y="596"/>
                  </a:lnTo>
                  <a:lnTo>
                    <a:pt x="258" y="548"/>
                  </a:lnTo>
                  <a:lnTo>
                    <a:pt x="225" y="496"/>
                  </a:lnTo>
                  <a:lnTo>
                    <a:pt x="192" y="443"/>
                  </a:lnTo>
                  <a:lnTo>
                    <a:pt x="161" y="389"/>
                  </a:lnTo>
                  <a:lnTo>
                    <a:pt x="131" y="333"/>
                  </a:lnTo>
                  <a:lnTo>
                    <a:pt x="104" y="279"/>
                  </a:lnTo>
                  <a:lnTo>
                    <a:pt x="78" y="225"/>
                  </a:lnTo>
                  <a:lnTo>
                    <a:pt x="55" y="173"/>
                  </a:lnTo>
                  <a:lnTo>
                    <a:pt x="35" y="122"/>
                  </a:lnTo>
                  <a:lnTo>
                    <a:pt x="16" y="74"/>
                  </a:lnTo>
                  <a:lnTo>
                    <a:pt x="0" y="29"/>
                  </a:lnTo>
                  <a:lnTo>
                    <a:pt x="17" y="0"/>
                  </a:lnTo>
                  <a:lnTo>
                    <a:pt x="36" y="65"/>
                  </a:lnTo>
                  <a:lnTo>
                    <a:pt x="58" y="127"/>
                  </a:lnTo>
                  <a:lnTo>
                    <a:pt x="82" y="189"/>
                  </a:lnTo>
                  <a:lnTo>
                    <a:pt x="110" y="249"/>
                  </a:lnTo>
                  <a:lnTo>
                    <a:pt x="138" y="307"/>
                  </a:lnTo>
                  <a:lnTo>
                    <a:pt x="169" y="362"/>
                  </a:lnTo>
                  <a:lnTo>
                    <a:pt x="202" y="416"/>
                  </a:lnTo>
                  <a:lnTo>
                    <a:pt x="235" y="467"/>
                  </a:lnTo>
                  <a:lnTo>
                    <a:pt x="268" y="515"/>
                  </a:lnTo>
                  <a:lnTo>
                    <a:pt x="302" y="560"/>
                  </a:lnTo>
                  <a:lnTo>
                    <a:pt x="336" y="603"/>
                  </a:lnTo>
                  <a:lnTo>
                    <a:pt x="369" y="642"/>
                  </a:lnTo>
                  <a:lnTo>
                    <a:pt x="402" y="678"/>
                  </a:lnTo>
                  <a:lnTo>
                    <a:pt x="433" y="709"/>
                  </a:lnTo>
                  <a:lnTo>
                    <a:pt x="462" y="737"/>
                  </a:lnTo>
                  <a:lnTo>
                    <a:pt x="490" y="761"/>
                  </a:lnTo>
                  <a:lnTo>
                    <a:pt x="518" y="783"/>
                  </a:lnTo>
                  <a:lnTo>
                    <a:pt x="548" y="802"/>
                  </a:lnTo>
                  <a:lnTo>
                    <a:pt x="578" y="819"/>
                  </a:lnTo>
                  <a:lnTo>
                    <a:pt x="607" y="832"/>
                  </a:lnTo>
                  <a:lnTo>
                    <a:pt x="636" y="844"/>
                  </a:lnTo>
                  <a:lnTo>
                    <a:pt x="665" y="852"/>
                  </a:lnTo>
                  <a:lnTo>
                    <a:pt x="691" y="858"/>
                  </a:lnTo>
                  <a:lnTo>
                    <a:pt x="716" y="862"/>
                  </a:lnTo>
                  <a:lnTo>
                    <a:pt x="741" y="865"/>
                  </a:lnTo>
                  <a:lnTo>
                    <a:pt x="761" y="865"/>
                  </a:lnTo>
                  <a:lnTo>
                    <a:pt x="781" y="865"/>
                  </a:lnTo>
                  <a:lnTo>
                    <a:pt x="797" y="861"/>
                  </a:lnTo>
                  <a:lnTo>
                    <a:pt x="810" y="858"/>
                  </a:lnTo>
                  <a:lnTo>
                    <a:pt x="819" y="853"/>
                  </a:lnTo>
                  <a:lnTo>
                    <a:pt x="825" y="847"/>
                  </a:lnTo>
                  <a:lnTo>
                    <a:pt x="826" y="840"/>
                  </a:lnTo>
                  <a:lnTo>
                    <a:pt x="824" y="835"/>
                  </a:lnTo>
                  <a:lnTo>
                    <a:pt x="819" y="830"/>
                  </a:lnTo>
                  <a:lnTo>
                    <a:pt x="812" y="825"/>
                  </a:lnTo>
                  <a:lnTo>
                    <a:pt x="803" y="821"/>
                  </a:lnTo>
                  <a:lnTo>
                    <a:pt x="791" y="817"/>
                  </a:lnTo>
                  <a:lnTo>
                    <a:pt x="777" y="814"/>
                  </a:lnTo>
                  <a:lnTo>
                    <a:pt x="762" y="810"/>
                  </a:lnTo>
                  <a:lnTo>
                    <a:pt x="746" y="808"/>
                  </a:lnTo>
                  <a:lnTo>
                    <a:pt x="729" y="806"/>
                  </a:lnTo>
                  <a:lnTo>
                    <a:pt x="710" y="805"/>
                  </a:lnTo>
                  <a:lnTo>
                    <a:pt x="690" y="802"/>
                  </a:lnTo>
                  <a:lnTo>
                    <a:pt x="670" y="802"/>
                  </a:lnTo>
                  <a:lnTo>
                    <a:pt x="648" y="802"/>
                  </a:lnTo>
                  <a:lnTo>
                    <a:pt x="628" y="802"/>
                  </a:lnTo>
                  <a:lnTo>
                    <a:pt x="606" y="804"/>
                  </a:lnTo>
                  <a:lnTo>
                    <a:pt x="585" y="806"/>
                  </a:lnTo>
                  <a:lnTo>
                    <a:pt x="577" y="794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45" y="3323"/>
              <a:ext cx="330" cy="544"/>
            </a:xfrm>
            <a:custGeom>
              <a:avLst/>
              <a:gdLst/>
              <a:ahLst/>
              <a:cxnLst>
                <a:cxn ang="0">
                  <a:pos x="548" y="244"/>
                </a:cxn>
                <a:cxn ang="0">
                  <a:pos x="532" y="172"/>
                </a:cxn>
                <a:cxn ang="0">
                  <a:pos x="531" y="108"/>
                </a:cxn>
                <a:cxn ang="0">
                  <a:pos x="541" y="53"/>
                </a:cxn>
                <a:cxn ang="0">
                  <a:pos x="559" y="18"/>
                </a:cxn>
                <a:cxn ang="0">
                  <a:pos x="579" y="2"/>
                </a:cxn>
                <a:cxn ang="0">
                  <a:pos x="600" y="2"/>
                </a:cxn>
                <a:cxn ang="0">
                  <a:pos x="623" y="16"/>
                </a:cxn>
                <a:cxn ang="0">
                  <a:pos x="645" y="44"/>
                </a:cxn>
                <a:cxn ang="0">
                  <a:pos x="659" y="85"/>
                </a:cxn>
                <a:cxn ang="0">
                  <a:pos x="655" y="174"/>
                </a:cxn>
                <a:cxn ang="0">
                  <a:pos x="624" y="308"/>
                </a:cxn>
                <a:cxn ang="0">
                  <a:pos x="570" y="446"/>
                </a:cxn>
                <a:cxn ang="0">
                  <a:pos x="499" y="583"/>
                </a:cxn>
                <a:cxn ang="0">
                  <a:pos x="417" y="714"/>
                </a:cxn>
                <a:cxn ang="0">
                  <a:pos x="329" y="832"/>
                </a:cxn>
                <a:cxn ang="0">
                  <a:pos x="242" y="932"/>
                </a:cxn>
                <a:cxn ang="0">
                  <a:pos x="161" y="1008"/>
                </a:cxn>
                <a:cxn ang="0">
                  <a:pos x="112" y="1043"/>
                </a:cxn>
                <a:cxn ang="0">
                  <a:pos x="88" y="1058"/>
                </a:cxn>
                <a:cxn ang="0">
                  <a:pos x="62" y="1071"/>
                </a:cxn>
                <a:cxn ang="0">
                  <a:pos x="37" y="1082"/>
                </a:cxn>
                <a:cxn ang="0">
                  <a:pos x="0" y="1073"/>
                </a:cxn>
                <a:cxn ang="0">
                  <a:pos x="58" y="1042"/>
                </a:cxn>
                <a:cxn ang="0">
                  <a:pos x="110" y="1003"/>
                </a:cxn>
                <a:cxn ang="0">
                  <a:pos x="158" y="955"/>
                </a:cxn>
                <a:cxn ang="0">
                  <a:pos x="204" y="903"/>
                </a:cxn>
                <a:cxn ang="0">
                  <a:pos x="249" y="847"/>
                </a:cxn>
                <a:cxn ang="0">
                  <a:pos x="291" y="788"/>
                </a:cxn>
                <a:cxn ang="0">
                  <a:pos x="334" y="728"/>
                </a:cxn>
                <a:cxn ang="0">
                  <a:pos x="377" y="670"/>
                </a:cxn>
                <a:cxn ang="0">
                  <a:pos x="433" y="588"/>
                </a:cxn>
                <a:cxn ang="0">
                  <a:pos x="481" y="506"/>
                </a:cxn>
                <a:cxn ang="0">
                  <a:pos x="524" y="425"/>
                </a:cxn>
                <a:cxn ang="0">
                  <a:pos x="559" y="349"/>
                </a:cxn>
                <a:cxn ang="0">
                  <a:pos x="587" y="280"/>
                </a:cxn>
                <a:cxn ang="0">
                  <a:pos x="608" y="218"/>
                </a:cxn>
                <a:cxn ang="0">
                  <a:pos x="624" y="166"/>
                </a:cxn>
                <a:cxn ang="0">
                  <a:pos x="634" y="126"/>
                </a:cxn>
                <a:cxn ang="0">
                  <a:pos x="624" y="68"/>
                </a:cxn>
                <a:cxn ang="0">
                  <a:pos x="591" y="40"/>
                </a:cxn>
                <a:cxn ang="0">
                  <a:pos x="559" y="62"/>
                </a:cxn>
                <a:cxn ang="0">
                  <a:pos x="555" y="151"/>
                </a:cxn>
                <a:cxn ang="0">
                  <a:pos x="566" y="205"/>
                </a:cxn>
                <a:cxn ang="0">
                  <a:pos x="579" y="259"/>
                </a:cxn>
              </a:cxnLst>
              <a:rect l="0" t="0" r="r" b="b"/>
              <a:pathLst>
                <a:path w="660" h="1088">
                  <a:moveTo>
                    <a:pt x="562" y="288"/>
                  </a:moveTo>
                  <a:lnTo>
                    <a:pt x="548" y="244"/>
                  </a:lnTo>
                  <a:lnTo>
                    <a:pt x="539" y="205"/>
                  </a:lnTo>
                  <a:lnTo>
                    <a:pt x="532" y="172"/>
                  </a:lnTo>
                  <a:lnTo>
                    <a:pt x="530" y="145"/>
                  </a:lnTo>
                  <a:lnTo>
                    <a:pt x="531" y="108"/>
                  </a:lnTo>
                  <a:lnTo>
                    <a:pt x="534" y="77"/>
                  </a:lnTo>
                  <a:lnTo>
                    <a:pt x="541" y="53"/>
                  </a:lnTo>
                  <a:lnTo>
                    <a:pt x="549" y="32"/>
                  </a:lnTo>
                  <a:lnTo>
                    <a:pt x="559" y="18"/>
                  </a:lnTo>
                  <a:lnTo>
                    <a:pt x="569" y="8"/>
                  </a:lnTo>
                  <a:lnTo>
                    <a:pt x="579" y="2"/>
                  </a:lnTo>
                  <a:lnTo>
                    <a:pt x="590" y="0"/>
                  </a:lnTo>
                  <a:lnTo>
                    <a:pt x="600" y="2"/>
                  </a:lnTo>
                  <a:lnTo>
                    <a:pt x="612" y="7"/>
                  </a:lnTo>
                  <a:lnTo>
                    <a:pt x="623" y="16"/>
                  </a:lnTo>
                  <a:lnTo>
                    <a:pt x="635" y="28"/>
                  </a:lnTo>
                  <a:lnTo>
                    <a:pt x="645" y="44"/>
                  </a:lnTo>
                  <a:lnTo>
                    <a:pt x="653" y="62"/>
                  </a:lnTo>
                  <a:lnTo>
                    <a:pt x="659" y="85"/>
                  </a:lnTo>
                  <a:lnTo>
                    <a:pt x="660" y="111"/>
                  </a:lnTo>
                  <a:lnTo>
                    <a:pt x="655" y="174"/>
                  </a:lnTo>
                  <a:lnTo>
                    <a:pt x="643" y="240"/>
                  </a:lnTo>
                  <a:lnTo>
                    <a:pt x="624" y="308"/>
                  </a:lnTo>
                  <a:lnTo>
                    <a:pt x="600" y="377"/>
                  </a:lnTo>
                  <a:lnTo>
                    <a:pt x="570" y="446"/>
                  </a:lnTo>
                  <a:lnTo>
                    <a:pt x="537" y="515"/>
                  </a:lnTo>
                  <a:lnTo>
                    <a:pt x="499" y="583"/>
                  </a:lnTo>
                  <a:lnTo>
                    <a:pt x="460" y="650"/>
                  </a:lnTo>
                  <a:lnTo>
                    <a:pt x="417" y="714"/>
                  </a:lnTo>
                  <a:lnTo>
                    <a:pt x="373" y="776"/>
                  </a:lnTo>
                  <a:lnTo>
                    <a:pt x="329" y="832"/>
                  </a:lnTo>
                  <a:lnTo>
                    <a:pt x="285" y="885"/>
                  </a:lnTo>
                  <a:lnTo>
                    <a:pt x="242" y="932"/>
                  </a:lnTo>
                  <a:lnTo>
                    <a:pt x="201" y="974"/>
                  </a:lnTo>
                  <a:lnTo>
                    <a:pt x="161" y="1008"/>
                  </a:lnTo>
                  <a:lnTo>
                    <a:pt x="124" y="1035"/>
                  </a:lnTo>
                  <a:lnTo>
                    <a:pt x="112" y="1043"/>
                  </a:lnTo>
                  <a:lnTo>
                    <a:pt x="100" y="1051"/>
                  </a:lnTo>
                  <a:lnTo>
                    <a:pt x="88" y="1058"/>
                  </a:lnTo>
                  <a:lnTo>
                    <a:pt x="75" y="1065"/>
                  </a:lnTo>
                  <a:lnTo>
                    <a:pt x="62" y="1071"/>
                  </a:lnTo>
                  <a:lnTo>
                    <a:pt x="50" y="1076"/>
                  </a:lnTo>
                  <a:lnTo>
                    <a:pt x="37" y="1082"/>
                  </a:lnTo>
                  <a:lnTo>
                    <a:pt x="24" y="1088"/>
                  </a:lnTo>
                  <a:lnTo>
                    <a:pt x="0" y="1073"/>
                  </a:lnTo>
                  <a:lnTo>
                    <a:pt x="29" y="1059"/>
                  </a:lnTo>
                  <a:lnTo>
                    <a:pt x="58" y="1042"/>
                  </a:lnTo>
                  <a:lnTo>
                    <a:pt x="84" y="1023"/>
                  </a:lnTo>
                  <a:lnTo>
                    <a:pt x="110" y="1003"/>
                  </a:lnTo>
                  <a:lnTo>
                    <a:pt x="135" y="980"/>
                  </a:lnTo>
                  <a:lnTo>
                    <a:pt x="158" y="955"/>
                  </a:lnTo>
                  <a:lnTo>
                    <a:pt x="182" y="930"/>
                  </a:lnTo>
                  <a:lnTo>
                    <a:pt x="204" y="903"/>
                  </a:lnTo>
                  <a:lnTo>
                    <a:pt x="227" y="876"/>
                  </a:lnTo>
                  <a:lnTo>
                    <a:pt x="249" y="847"/>
                  </a:lnTo>
                  <a:lnTo>
                    <a:pt x="270" y="818"/>
                  </a:lnTo>
                  <a:lnTo>
                    <a:pt x="291" y="788"/>
                  </a:lnTo>
                  <a:lnTo>
                    <a:pt x="312" y="758"/>
                  </a:lnTo>
                  <a:lnTo>
                    <a:pt x="334" y="728"/>
                  </a:lnTo>
                  <a:lnTo>
                    <a:pt x="355" y="699"/>
                  </a:lnTo>
                  <a:lnTo>
                    <a:pt x="377" y="670"/>
                  </a:lnTo>
                  <a:lnTo>
                    <a:pt x="405" y="629"/>
                  </a:lnTo>
                  <a:lnTo>
                    <a:pt x="433" y="588"/>
                  </a:lnTo>
                  <a:lnTo>
                    <a:pt x="458" y="546"/>
                  </a:lnTo>
                  <a:lnTo>
                    <a:pt x="481" y="506"/>
                  </a:lnTo>
                  <a:lnTo>
                    <a:pt x="503" y="466"/>
                  </a:lnTo>
                  <a:lnTo>
                    <a:pt x="524" y="425"/>
                  </a:lnTo>
                  <a:lnTo>
                    <a:pt x="543" y="387"/>
                  </a:lnTo>
                  <a:lnTo>
                    <a:pt x="559" y="349"/>
                  </a:lnTo>
                  <a:lnTo>
                    <a:pt x="574" y="313"/>
                  </a:lnTo>
                  <a:lnTo>
                    <a:pt x="587" y="280"/>
                  </a:lnTo>
                  <a:lnTo>
                    <a:pt x="599" y="248"/>
                  </a:lnTo>
                  <a:lnTo>
                    <a:pt x="608" y="218"/>
                  </a:lnTo>
                  <a:lnTo>
                    <a:pt x="617" y="190"/>
                  </a:lnTo>
                  <a:lnTo>
                    <a:pt x="624" y="166"/>
                  </a:lnTo>
                  <a:lnTo>
                    <a:pt x="630" y="144"/>
                  </a:lnTo>
                  <a:lnTo>
                    <a:pt x="634" y="126"/>
                  </a:lnTo>
                  <a:lnTo>
                    <a:pt x="634" y="94"/>
                  </a:lnTo>
                  <a:lnTo>
                    <a:pt x="624" y="68"/>
                  </a:lnTo>
                  <a:lnTo>
                    <a:pt x="609" y="49"/>
                  </a:lnTo>
                  <a:lnTo>
                    <a:pt x="591" y="40"/>
                  </a:lnTo>
                  <a:lnTo>
                    <a:pt x="572" y="44"/>
                  </a:lnTo>
                  <a:lnTo>
                    <a:pt x="559" y="62"/>
                  </a:lnTo>
                  <a:lnTo>
                    <a:pt x="552" y="97"/>
                  </a:lnTo>
                  <a:lnTo>
                    <a:pt x="555" y="151"/>
                  </a:lnTo>
                  <a:lnTo>
                    <a:pt x="561" y="177"/>
                  </a:lnTo>
                  <a:lnTo>
                    <a:pt x="566" y="205"/>
                  </a:lnTo>
                  <a:lnTo>
                    <a:pt x="572" y="233"/>
                  </a:lnTo>
                  <a:lnTo>
                    <a:pt x="579" y="259"/>
                  </a:lnTo>
                  <a:lnTo>
                    <a:pt x="562" y="288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401" y="3832"/>
              <a:ext cx="538" cy="209"/>
            </a:xfrm>
            <a:custGeom>
              <a:avLst/>
              <a:gdLst/>
              <a:ahLst/>
              <a:cxnLst>
                <a:cxn ang="0">
                  <a:pos x="282" y="80"/>
                </a:cxn>
                <a:cxn ang="0">
                  <a:pos x="224" y="98"/>
                </a:cxn>
                <a:cxn ang="0">
                  <a:pos x="168" y="108"/>
                </a:cxn>
                <a:cxn ang="0">
                  <a:pos x="118" y="113"/>
                </a:cxn>
                <a:cxn ang="0">
                  <a:pos x="74" y="112"/>
                </a:cxn>
                <a:cxn ang="0">
                  <a:pos x="38" y="106"/>
                </a:cxn>
                <a:cxn ang="0">
                  <a:pos x="14" y="95"/>
                </a:cxn>
                <a:cxn ang="0">
                  <a:pos x="1" y="83"/>
                </a:cxn>
                <a:cxn ang="0">
                  <a:pos x="3" y="61"/>
                </a:cxn>
                <a:cxn ang="0">
                  <a:pos x="12" y="37"/>
                </a:cxn>
                <a:cxn ang="0">
                  <a:pos x="30" y="18"/>
                </a:cxn>
                <a:cxn ang="0">
                  <a:pos x="60" y="5"/>
                </a:cxn>
                <a:cxn ang="0">
                  <a:pos x="103" y="0"/>
                </a:cxn>
                <a:cxn ang="0">
                  <a:pos x="161" y="2"/>
                </a:cxn>
                <a:cxn ang="0">
                  <a:pos x="239" y="12"/>
                </a:cxn>
                <a:cxn ang="0">
                  <a:pos x="335" y="33"/>
                </a:cxn>
                <a:cxn ang="0">
                  <a:pos x="432" y="59"/>
                </a:cxn>
                <a:cxn ang="0">
                  <a:pos x="512" y="88"/>
                </a:cxn>
                <a:cxn ang="0">
                  <a:pos x="592" y="127"/>
                </a:cxn>
                <a:cxn ang="0">
                  <a:pos x="674" y="171"/>
                </a:cxn>
                <a:cxn ang="0">
                  <a:pos x="758" y="220"/>
                </a:cxn>
                <a:cxn ang="0">
                  <a:pos x="844" y="272"/>
                </a:cxn>
                <a:cxn ang="0">
                  <a:pos x="934" y="325"/>
                </a:cxn>
                <a:cxn ang="0">
                  <a:pos x="1029" y="377"/>
                </a:cxn>
                <a:cxn ang="0">
                  <a:pos x="1060" y="417"/>
                </a:cxn>
                <a:cxn ang="0">
                  <a:pos x="993" y="384"/>
                </a:cxn>
                <a:cxn ang="0">
                  <a:pos x="927" y="350"/>
                </a:cxn>
                <a:cxn ang="0">
                  <a:pos x="862" y="314"/>
                </a:cxn>
                <a:cxn ang="0">
                  <a:pos x="798" y="280"/>
                </a:cxn>
                <a:cxn ang="0">
                  <a:pos x="736" y="246"/>
                </a:cxn>
                <a:cxn ang="0">
                  <a:pos x="677" y="213"/>
                </a:cxn>
                <a:cxn ang="0">
                  <a:pos x="621" y="182"/>
                </a:cxn>
                <a:cxn ang="0">
                  <a:pos x="570" y="153"/>
                </a:cxn>
                <a:cxn ang="0">
                  <a:pos x="489" y="110"/>
                </a:cxn>
                <a:cxn ang="0">
                  <a:pos x="411" y="78"/>
                </a:cxn>
                <a:cxn ang="0">
                  <a:pos x="342" y="54"/>
                </a:cxn>
                <a:cxn ang="0">
                  <a:pos x="279" y="38"/>
                </a:cxn>
                <a:cxn ang="0">
                  <a:pos x="222" y="29"/>
                </a:cxn>
                <a:cxn ang="0">
                  <a:pos x="174" y="25"/>
                </a:cxn>
                <a:cxn ang="0">
                  <a:pos x="134" y="25"/>
                </a:cxn>
                <a:cxn ang="0">
                  <a:pos x="102" y="29"/>
                </a:cxn>
                <a:cxn ang="0">
                  <a:pos x="64" y="38"/>
                </a:cxn>
                <a:cxn ang="0">
                  <a:pos x="39" y="52"/>
                </a:cxn>
                <a:cxn ang="0">
                  <a:pos x="42" y="67"/>
                </a:cxn>
                <a:cxn ang="0">
                  <a:pos x="79" y="78"/>
                </a:cxn>
                <a:cxn ang="0">
                  <a:pos x="108" y="82"/>
                </a:cxn>
                <a:cxn ang="0">
                  <a:pos x="137" y="83"/>
                </a:cxn>
                <a:cxn ang="0">
                  <a:pos x="165" y="83"/>
                </a:cxn>
                <a:cxn ang="0">
                  <a:pos x="191" y="79"/>
                </a:cxn>
                <a:cxn ang="0">
                  <a:pos x="217" y="76"/>
                </a:cxn>
                <a:cxn ang="0">
                  <a:pos x="241" y="70"/>
                </a:cxn>
                <a:cxn ang="0">
                  <a:pos x="265" y="63"/>
                </a:cxn>
                <a:cxn ang="0">
                  <a:pos x="288" y="54"/>
                </a:cxn>
              </a:cxnLst>
              <a:rect l="0" t="0" r="r" b="b"/>
              <a:pathLst>
                <a:path w="1077" h="417">
                  <a:moveTo>
                    <a:pt x="312" y="69"/>
                  </a:moveTo>
                  <a:lnTo>
                    <a:pt x="282" y="80"/>
                  </a:lnTo>
                  <a:lnTo>
                    <a:pt x="254" y="90"/>
                  </a:lnTo>
                  <a:lnTo>
                    <a:pt x="224" y="98"/>
                  </a:lnTo>
                  <a:lnTo>
                    <a:pt x="196" y="103"/>
                  </a:lnTo>
                  <a:lnTo>
                    <a:pt x="168" y="108"/>
                  </a:lnTo>
                  <a:lnTo>
                    <a:pt x="143" y="110"/>
                  </a:lnTo>
                  <a:lnTo>
                    <a:pt x="118" y="113"/>
                  </a:lnTo>
                  <a:lnTo>
                    <a:pt x="95" y="113"/>
                  </a:lnTo>
                  <a:lnTo>
                    <a:pt x="74" y="112"/>
                  </a:lnTo>
                  <a:lnTo>
                    <a:pt x="55" y="109"/>
                  </a:lnTo>
                  <a:lnTo>
                    <a:pt x="38" y="106"/>
                  </a:lnTo>
                  <a:lnTo>
                    <a:pt x="24" y="101"/>
                  </a:lnTo>
                  <a:lnTo>
                    <a:pt x="14" y="95"/>
                  </a:lnTo>
                  <a:lnTo>
                    <a:pt x="6" y="90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3" y="61"/>
                  </a:lnTo>
                  <a:lnTo>
                    <a:pt x="6" y="48"/>
                  </a:lnTo>
                  <a:lnTo>
                    <a:pt x="12" y="37"/>
                  </a:lnTo>
                  <a:lnTo>
                    <a:pt x="20" y="26"/>
                  </a:lnTo>
                  <a:lnTo>
                    <a:pt x="30" y="18"/>
                  </a:lnTo>
                  <a:lnTo>
                    <a:pt x="44" y="11"/>
                  </a:lnTo>
                  <a:lnTo>
                    <a:pt x="60" y="5"/>
                  </a:lnTo>
                  <a:lnTo>
                    <a:pt x="80" y="2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61" y="2"/>
                  </a:lnTo>
                  <a:lnTo>
                    <a:pt x="197" y="7"/>
                  </a:lnTo>
                  <a:lnTo>
                    <a:pt x="239" y="12"/>
                  </a:lnTo>
                  <a:lnTo>
                    <a:pt x="284" y="22"/>
                  </a:lnTo>
                  <a:lnTo>
                    <a:pt x="335" y="33"/>
                  </a:lnTo>
                  <a:lnTo>
                    <a:pt x="392" y="47"/>
                  </a:lnTo>
                  <a:lnTo>
                    <a:pt x="432" y="59"/>
                  </a:lnTo>
                  <a:lnTo>
                    <a:pt x="472" y="72"/>
                  </a:lnTo>
                  <a:lnTo>
                    <a:pt x="512" y="88"/>
                  </a:lnTo>
                  <a:lnTo>
                    <a:pt x="552" y="107"/>
                  </a:lnTo>
                  <a:lnTo>
                    <a:pt x="592" y="127"/>
                  </a:lnTo>
                  <a:lnTo>
                    <a:pt x="634" y="148"/>
                  </a:lnTo>
                  <a:lnTo>
                    <a:pt x="674" y="171"/>
                  </a:lnTo>
                  <a:lnTo>
                    <a:pt x="715" y="195"/>
                  </a:lnTo>
                  <a:lnTo>
                    <a:pt x="758" y="220"/>
                  </a:lnTo>
                  <a:lnTo>
                    <a:pt x="801" y="245"/>
                  </a:lnTo>
                  <a:lnTo>
                    <a:pt x="844" y="272"/>
                  </a:lnTo>
                  <a:lnTo>
                    <a:pt x="889" y="298"/>
                  </a:lnTo>
                  <a:lnTo>
                    <a:pt x="934" y="325"/>
                  </a:lnTo>
                  <a:lnTo>
                    <a:pt x="980" y="351"/>
                  </a:lnTo>
                  <a:lnTo>
                    <a:pt x="1029" y="377"/>
                  </a:lnTo>
                  <a:lnTo>
                    <a:pt x="1077" y="402"/>
                  </a:lnTo>
                  <a:lnTo>
                    <a:pt x="1060" y="417"/>
                  </a:lnTo>
                  <a:lnTo>
                    <a:pt x="1026" y="401"/>
                  </a:lnTo>
                  <a:lnTo>
                    <a:pt x="993" y="384"/>
                  </a:lnTo>
                  <a:lnTo>
                    <a:pt x="961" y="367"/>
                  </a:lnTo>
                  <a:lnTo>
                    <a:pt x="927" y="350"/>
                  </a:lnTo>
                  <a:lnTo>
                    <a:pt x="894" y="333"/>
                  </a:lnTo>
                  <a:lnTo>
                    <a:pt x="862" y="314"/>
                  </a:lnTo>
                  <a:lnTo>
                    <a:pt x="829" y="297"/>
                  </a:lnTo>
                  <a:lnTo>
                    <a:pt x="798" y="280"/>
                  </a:lnTo>
                  <a:lnTo>
                    <a:pt x="766" y="263"/>
                  </a:lnTo>
                  <a:lnTo>
                    <a:pt x="736" y="246"/>
                  </a:lnTo>
                  <a:lnTo>
                    <a:pt x="706" y="229"/>
                  </a:lnTo>
                  <a:lnTo>
                    <a:pt x="677" y="213"/>
                  </a:lnTo>
                  <a:lnTo>
                    <a:pt x="649" y="197"/>
                  </a:lnTo>
                  <a:lnTo>
                    <a:pt x="621" y="182"/>
                  </a:lnTo>
                  <a:lnTo>
                    <a:pt x="596" y="167"/>
                  </a:lnTo>
                  <a:lnTo>
                    <a:pt x="570" y="153"/>
                  </a:lnTo>
                  <a:lnTo>
                    <a:pt x="529" y="130"/>
                  </a:lnTo>
                  <a:lnTo>
                    <a:pt x="489" y="110"/>
                  </a:lnTo>
                  <a:lnTo>
                    <a:pt x="449" y="93"/>
                  </a:lnTo>
                  <a:lnTo>
                    <a:pt x="411" y="78"/>
                  </a:lnTo>
                  <a:lnTo>
                    <a:pt x="376" y="65"/>
                  </a:lnTo>
                  <a:lnTo>
                    <a:pt x="342" y="54"/>
                  </a:lnTo>
                  <a:lnTo>
                    <a:pt x="310" y="45"/>
                  </a:lnTo>
                  <a:lnTo>
                    <a:pt x="279" y="38"/>
                  </a:lnTo>
                  <a:lnTo>
                    <a:pt x="250" y="33"/>
                  </a:lnTo>
                  <a:lnTo>
                    <a:pt x="222" y="29"/>
                  </a:lnTo>
                  <a:lnTo>
                    <a:pt x="198" y="26"/>
                  </a:lnTo>
                  <a:lnTo>
                    <a:pt x="174" y="25"/>
                  </a:lnTo>
                  <a:lnTo>
                    <a:pt x="153" y="24"/>
                  </a:lnTo>
                  <a:lnTo>
                    <a:pt x="134" y="25"/>
                  </a:lnTo>
                  <a:lnTo>
                    <a:pt x="117" y="26"/>
                  </a:lnTo>
                  <a:lnTo>
                    <a:pt x="102" y="29"/>
                  </a:lnTo>
                  <a:lnTo>
                    <a:pt x="81" y="32"/>
                  </a:lnTo>
                  <a:lnTo>
                    <a:pt x="64" y="38"/>
                  </a:lnTo>
                  <a:lnTo>
                    <a:pt x="49" y="45"/>
                  </a:lnTo>
                  <a:lnTo>
                    <a:pt x="39" y="52"/>
                  </a:lnTo>
                  <a:lnTo>
                    <a:pt x="37" y="60"/>
                  </a:lnTo>
                  <a:lnTo>
                    <a:pt x="42" y="67"/>
                  </a:lnTo>
                  <a:lnTo>
                    <a:pt x="54" y="73"/>
                  </a:lnTo>
                  <a:lnTo>
                    <a:pt x="79" y="78"/>
                  </a:lnTo>
                  <a:lnTo>
                    <a:pt x="93" y="80"/>
                  </a:lnTo>
                  <a:lnTo>
                    <a:pt x="108" y="82"/>
                  </a:lnTo>
                  <a:lnTo>
                    <a:pt x="122" y="83"/>
                  </a:lnTo>
                  <a:lnTo>
                    <a:pt x="137" y="83"/>
                  </a:lnTo>
                  <a:lnTo>
                    <a:pt x="151" y="83"/>
                  </a:lnTo>
                  <a:lnTo>
                    <a:pt x="165" y="83"/>
                  </a:lnTo>
                  <a:lnTo>
                    <a:pt x="178" y="82"/>
                  </a:lnTo>
                  <a:lnTo>
                    <a:pt x="191" y="79"/>
                  </a:lnTo>
                  <a:lnTo>
                    <a:pt x="204" y="78"/>
                  </a:lnTo>
                  <a:lnTo>
                    <a:pt x="217" y="76"/>
                  </a:lnTo>
                  <a:lnTo>
                    <a:pt x="229" y="73"/>
                  </a:lnTo>
                  <a:lnTo>
                    <a:pt x="241" y="70"/>
                  </a:lnTo>
                  <a:lnTo>
                    <a:pt x="254" y="67"/>
                  </a:lnTo>
                  <a:lnTo>
                    <a:pt x="265" y="63"/>
                  </a:lnTo>
                  <a:lnTo>
                    <a:pt x="277" y="59"/>
                  </a:lnTo>
                  <a:lnTo>
                    <a:pt x="288" y="54"/>
                  </a:lnTo>
                  <a:lnTo>
                    <a:pt x="312" y="69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370" y="3922"/>
              <a:ext cx="1033" cy="271"/>
            </a:xfrm>
            <a:custGeom>
              <a:avLst/>
              <a:gdLst/>
              <a:ahLst/>
              <a:cxnLst>
                <a:cxn ang="0">
                  <a:pos x="1230" y="265"/>
                </a:cxn>
                <a:cxn ang="0">
                  <a:pos x="1360" y="315"/>
                </a:cxn>
                <a:cxn ang="0">
                  <a:pos x="1499" y="357"/>
                </a:cxn>
                <a:cxn ang="0">
                  <a:pos x="1650" y="383"/>
                </a:cxn>
                <a:cxn ang="0">
                  <a:pos x="1876" y="376"/>
                </a:cxn>
                <a:cxn ang="0">
                  <a:pos x="2020" y="288"/>
                </a:cxn>
                <a:cxn ang="0">
                  <a:pos x="2015" y="164"/>
                </a:cxn>
                <a:cxn ang="0">
                  <a:pos x="1828" y="57"/>
                </a:cxn>
                <a:cxn ang="0">
                  <a:pos x="1631" y="31"/>
                </a:cxn>
                <a:cxn ang="0">
                  <a:pos x="1480" y="50"/>
                </a:cxn>
                <a:cxn ang="0">
                  <a:pos x="1332" y="100"/>
                </a:cxn>
                <a:cxn ang="0">
                  <a:pos x="1184" y="171"/>
                </a:cxn>
                <a:cxn ang="0">
                  <a:pos x="1034" y="257"/>
                </a:cxn>
                <a:cxn ang="0">
                  <a:pos x="878" y="345"/>
                </a:cxn>
                <a:cxn ang="0">
                  <a:pos x="712" y="431"/>
                </a:cxn>
                <a:cxn ang="0">
                  <a:pos x="534" y="504"/>
                </a:cxn>
                <a:cxn ang="0">
                  <a:pos x="373" y="540"/>
                </a:cxn>
                <a:cxn ang="0">
                  <a:pos x="215" y="529"/>
                </a:cxn>
                <a:cxn ang="0">
                  <a:pos x="82" y="479"/>
                </a:cxn>
                <a:cxn ang="0">
                  <a:pos x="7" y="395"/>
                </a:cxn>
                <a:cxn ang="0">
                  <a:pos x="7" y="296"/>
                </a:cxn>
                <a:cxn ang="0">
                  <a:pos x="53" y="222"/>
                </a:cxn>
                <a:cxn ang="0">
                  <a:pos x="145" y="183"/>
                </a:cxn>
                <a:cxn ang="0">
                  <a:pos x="283" y="192"/>
                </a:cxn>
                <a:cxn ang="0">
                  <a:pos x="347" y="228"/>
                </a:cxn>
                <a:cxn ang="0">
                  <a:pos x="314" y="232"/>
                </a:cxn>
                <a:cxn ang="0">
                  <a:pos x="211" y="204"/>
                </a:cxn>
                <a:cxn ang="0">
                  <a:pos x="121" y="205"/>
                </a:cxn>
                <a:cxn ang="0">
                  <a:pos x="61" y="240"/>
                </a:cxn>
                <a:cxn ang="0">
                  <a:pos x="28" y="308"/>
                </a:cxn>
                <a:cxn ang="0">
                  <a:pos x="31" y="391"/>
                </a:cxn>
                <a:cxn ang="0">
                  <a:pos x="103" y="464"/>
                </a:cxn>
                <a:cxn ang="0">
                  <a:pos x="232" y="507"/>
                </a:cxn>
                <a:cxn ang="0">
                  <a:pos x="404" y="493"/>
                </a:cxn>
                <a:cxn ang="0">
                  <a:pos x="532" y="447"/>
                </a:cxn>
                <a:cxn ang="0">
                  <a:pos x="647" y="393"/>
                </a:cxn>
                <a:cxn ang="0">
                  <a:pos x="772" y="330"/>
                </a:cxn>
                <a:cxn ang="0">
                  <a:pos x="902" y="261"/>
                </a:cxn>
                <a:cxn ang="0">
                  <a:pos x="1034" y="192"/>
                </a:cxn>
                <a:cxn ang="0">
                  <a:pos x="1164" y="126"/>
                </a:cxn>
                <a:cxn ang="0">
                  <a:pos x="1292" y="69"/>
                </a:cxn>
                <a:cxn ang="0">
                  <a:pos x="1411" y="24"/>
                </a:cxn>
                <a:cxn ang="0">
                  <a:pos x="1546" y="0"/>
                </a:cxn>
                <a:cxn ang="0">
                  <a:pos x="1746" y="11"/>
                </a:cxn>
                <a:cxn ang="0">
                  <a:pos x="1943" y="69"/>
                </a:cxn>
                <a:cxn ang="0">
                  <a:pos x="2059" y="184"/>
                </a:cxn>
                <a:cxn ang="0">
                  <a:pos x="2038" y="322"/>
                </a:cxn>
                <a:cxn ang="0">
                  <a:pos x="1917" y="395"/>
                </a:cxn>
                <a:cxn ang="0">
                  <a:pos x="1741" y="414"/>
                </a:cxn>
                <a:cxn ang="0">
                  <a:pos x="1550" y="395"/>
                </a:cxn>
                <a:cxn ang="0">
                  <a:pos x="1443" y="369"/>
                </a:cxn>
                <a:cxn ang="0">
                  <a:pos x="1352" y="338"/>
                </a:cxn>
                <a:cxn ang="0">
                  <a:pos x="1253" y="297"/>
                </a:cxn>
                <a:cxn ang="0">
                  <a:pos x="1148" y="250"/>
                </a:cxn>
              </a:cxnLst>
              <a:rect l="0" t="0" r="r" b="b"/>
              <a:pathLst>
                <a:path w="2066" h="541">
                  <a:moveTo>
                    <a:pt x="1139" y="222"/>
                  </a:moveTo>
                  <a:lnTo>
                    <a:pt x="1169" y="237"/>
                  </a:lnTo>
                  <a:lnTo>
                    <a:pt x="1199" y="251"/>
                  </a:lnTo>
                  <a:lnTo>
                    <a:pt x="1230" y="265"/>
                  </a:lnTo>
                  <a:lnTo>
                    <a:pt x="1261" y="278"/>
                  </a:lnTo>
                  <a:lnTo>
                    <a:pt x="1293" y="291"/>
                  </a:lnTo>
                  <a:lnTo>
                    <a:pt x="1327" y="304"/>
                  </a:lnTo>
                  <a:lnTo>
                    <a:pt x="1360" y="315"/>
                  </a:lnTo>
                  <a:lnTo>
                    <a:pt x="1393" y="327"/>
                  </a:lnTo>
                  <a:lnTo>
                    <a:pt x="1428" y="337"/>
                  </a:lnTo>
                  <a:lnTo>
                    <a:pt x="1464" y="348"/>
                  </a:lnTo>
                  <a:lnTo>
                    <a:pt x="1499" y="357"/>
                  </a:lnTo>
                  <a:lnTo>
                    <a:pt x="1536" y="365"/>
                  </a:lnTo>
                  <a:lnTo>
                    <a:pt x="1573" y="372"/>
                  </a:lnTo>
                  <a:lnTo>
                    <a:pt x="1612" y="378"/>
                  </a:lnTo>
                  <a:lnTo>
                    <a:pt x="1650" y="383"/>
                  </a:lnTo>
                  <a:lnTo>
                    <a:pt x="1691" y="388"/>
                  </a:lnTo>
                  <a:lnTo>
                    <a:pt x="1759" y="390"/>
                  </a:lnTo>
                  <a:lnTo>
                    <a:pt x="1821" y="387"/>
                  </a:lnTo>
                  <a:lnTo>
                    <a:pt x="1876" y="376"/>
                  </a:lnTo>
                  <a:lnTo>
                    <a:pt x="1924" y="360"/>
                  </a:lnTo>
                  <a:lnTo>
                    <a:pt x="1965" y="340"/>
                  </a:lnTo>
                  <a:lnTo>
                    <a:pt x="1997" y="315"/>
                  </a:lnTo>
                  <a:lnTo>
                    <a:pt x="2020" y="288"/>
                  </a:lnTo>
                  <a:lnTo>
                    <a:pt x="2035" y="258"/>
                  </a:lnTo>
                  <a:lnTo>
                    <a:pt x="2038" y="227"/>
                  </a:lnTo>
                  <a:lnTo>
                    <a:pt x="2033" y="195"/>
                  </a:lnTo>
                  <a:lnTo>
                    <a:pt x="2015" y="164"/>
                  </a:lnTo>
                  <a:lnTo>
                    <a:pt x="1988" y="133"/>
                  </a:lnTo>
                  <a:lnTo>
                    <a:pt x="1946" y="106"/>
                  </a:lnTo>
                  <a:lnTo>
                    <a:pt x="1893" y="80"/>
                  </a:lnTo>
                  <a:lnTo>
                    <a:pt x="1828" y="57"/>
                  </a:lnTo>
                  <a:lnTo>
                    <a:pt x="1748" y="40"/>
                  </a:lnTo>
                  <a:lnTo>
                    <a:pt x="1709" y="34"/>
                  </a:lnTo>
                  <a:lnTo>
                    <a:pt x="1670" y="31"/>
                  </a:lnTo>
                  <a:lnTo>
                    <a:pt x="1631" y="31"/>
                  </a:lnTo>
                  <a:lnTo>
                    <a:pt x="1593" y="32"/>
                  </a:lnTo>
                  <a:lnTo>
                    <a:pt x="1555" y="36"/>
                  </a:lnTo>
                  <a:lnTo>
                    <a:pt x="1517" y="42"/>
                  </a:lnTo>
                  <a:lnTo>
                    <a:pt x="1480" y="50"/>
                  </a:lnTo>
                  <a:lnTo>
                    <a:pt x="1443" y="61"/>
                  </a:lnTo>
                  <a:lnTo>
                    <a:pt x="1406" y="72"/>
                  </a:lnTo>
                  <a:lnTo>
                    <a:pt x="1369" y="86"/>
                  </a:lnTo>
                  <a:lnTo>
                    <a:pt x="1332" y="100"/>
                  </a:lnTo>
                  <a:lnTo>
                    <a:pt x="1296" y="116"/>
                  </a:lnTo>
                  <a:lnTo>
                    <a:pt x="1259" y="134"/>
                  </a:lnTo>
                  <a:lnTo>
                    <a:pt x="1222" y="153"/>
                  </a:lnTo>
                  <a:lnTo>
                    <a:pt x="1184" y="171"/>
                  </a:lnTo>
                  <a:lnTo>
                    <a:pt x="1147" y="192"/>
                  </a:lnTo>
                  <a:lnTo>
                    <a:pt x="1110" y="213"/>
                  </a:lnTo>
                  <a:lnTo>
                    <a:pt x="1072" y="235"/>
                  </a:lnTo>
                  <a:lnTo>
                    <a:pt x="1034" y="257"/>
                  </a:lnTo>
                  <a:lnTo>
                    <a:pt x="995" y="278"/>
                  </a:lnTo>
                  <a:lnTo>
                    <a:pt x="957" y="300"/>
                  </a:lnTo>
                  <a:lnTo>
                    <a:pt x="918" y="323"/>
                  </a:lnTo>
                  <a:lnTo>
                    <a:pt x="878" y="345"/>
                  </a:lnTo>
                  <a:lnTo>
                    <a:pt x="837" y="367"/>
                  </a:lnTo>
                  <a:lnTo>
                    <a:pt x="796" y="389"/>
                  </a:lnTo>
                  <a:lnTo>
                    <a:pt x="754" y="410"/>
                  </a:lnTo>
                  <a:lnTo>
                    <a:pt x="712" y="431"/>
                  </a:lnTo>
                  <a:lnTo>
                    <a:pt x="669" y="450"/>
                  </a:lnTo>
                  <a:lnTo>
                    <a:pt x="625" y="469"/>
                  </a:lnTo>
                  <a:lnTo>
                    <a:pt x="580" y="487"/>
                  </a:lnTo>
                  <a:lnTo>
                    <a:pt x="534" y="504"/>
                  </a:lnTo>
                  <a:lnTo>
                    <a:pt x="488" y="519"/>
                  </a:lnTo>
                  <a:lnTo>
                    <a:pt x="451" y="529"/>
                  </a:lnTo>
                  <a:lnTo>
                    <a:pt x="413" y="535"/>
                  </a:lnTo>
                  <a:lnTo>
                    <a:pt x="373" y="540"/>
                  </a:lnTo>
                  <a:lnTo>
                    <a:pt x="334" y="541"/>
                  </a:lnTo>
                  <a:lnTo>
                    <a:pt x="294" y="540"/>
                  </a:lnTo>
                  <a:lnTo>
                    <a:pt x="253" y="535"/>
                  </a:lnTo>
                  <a:lnTo>
                    <a:pt x="215" y="529"/>
                  </a:lnTo>
                  <a:lnTo>
                    <a:pt x="179" y="520"/>
                  </a:lnTo>
                  <a:lnTo>
                    <a:pt x="143" y="509"/>
                  </a:lnTo>
                  <a:lnTo>
                    <a:pt x="111" y="495"/>
                  </a:lnTo>
                  <a:lnTo>
                    <a:pt x="82" y="479"/>
                  </a:lnTo>
                  <a:lnTo>
                    <a:pt x="56" y="462"/>
                  </a:lnTo>
                  <a:lnTo>
                    <a:pt x="35" y="441"/>
                  </a:lnTo>
                  <a:lnTo>
                    <a:pt x="18" y="419"/>
                  </a:lnTo>
                  <a:lnTo>
                    <a:pt x="7" y="395"/>
                  </a:lnTo>
                  <a:lnTo>
                    <a:pt x="1" y="369"/>
                  </a:lnTo>
                  <a:lnTo>
                    <a:pt x="0" y="344"/>
                  </a:lnTo>
                  <a:lnTo>
                    <a:pt x="2" y="319"/>
                  </a:lnTo>
                  <a:lnTo>
                    <a:pt x="7" y="296"/>
                  </a:lnTo>
                  <a:lnTo>
                    <a:pt x="14" y="275"/>
                  </a:lnTo>
                  <a:lnTo>
                    <a:pt x="24" y="255"/>
                  </a:lnTo>
                  <a:lnTo>
                    <a:pt x="37" y="237"/>
                  </a:lnTo>
                  <a:lnTo>
                    <a:pt x="53" y="222"/>
                  </a:lnTo>
                  <a:lnTo>
                    <a:pt x="71" y="208"/>
                  </a:lnTo>
                  <a:lnTo>
                    <a:pt x="93" y="197"/>
                  </a:lnTo>
                  <a:lnTo>
                    <a:pt x="117" y="189"/>
                  </a:lnTo>
                  <a:lnTo>
                    <a:pt x="145" y="183"/>
                  </a:lnTo>
                  <a:lnTo>
                    <a:pt x="175" y="180"/>
                  </a:lnTo>
                  <a:lnTo>
                    <a:pt x="208" y="180"/>
                  </a:lnTo>
                  <a:lnTo>
                    <a:pt x="244" y="185"/>
                  </a:lnTo>
                  <a:lnTo>
                    <a:pt x="283" y="192"/>
                  </a:lnTo>
                  <a:lnTo>
                    <a:pt x="326" y="202"/>
                  </a:lnTo>
                  <a:lnTo>
                    <a:pt x="339" y="212"/>
                  </a:lnTo>
                  <a:lnTo>
                    <a:pt x="346" y="220"/>
                  </a:lnTo>
                  <a:lnTo>
                    <a:pt x="347" y="228"/>
                  </a:lnTo>
                  <a:lnTo>
                    <a:pt x="344" y="233"/>
                  </a:lnTo>
                  <a:lnTo>
                    <a:pt x="337" y="236"/>
                  </a:lnTo>
                  <a:lnTo>
                    <a:pt x="327" y="236"/>
                  </a:lnTo>
                  <a:lnTo>
                    <a:pt x="314" y="232"/>
                  </a:lnTo>
                  <a:lnTo>
                    <a:pt x="299" y="223"/>
                  </a:lnTo>
                  <a:lnTo>
                    <a:pt x="267" y="214"/>
                  </a:lnTo>
                  <a:lnTo>
                    <a:pt x="237" y="208"/>
                  </a:lnTo>
                  <a:lnTo>
                    <a:pt x="211" y="204"/>
                  </a:lnTo>
                  <a:lnTo>
                    <a:pt x="184" y="200"/>
                  </a:lnTo>
                  <a:lnTo>
                    <a:pt x="161" y="200"/>
                  </a:lnTo>
                  <a:lnTo>
                    <a:pt x="141" y="201"/>
                  </a:lnTo>
                  <a:lnTo>
                    <a:pt x="121" y="205"/>
                  </a:lnTo>
                  <a:lnTo>
                    <a:pt x="103" y="210"/>
                  </a:lnTo>
                  <a:lnTo>
                    <a:pt x="88" y="218"/>
                  </a:lnTo>
                  <a:lnTo>
                    <a:pt x="74" y="228"/>
                  </a:lnTo>
                  <a:lnTo>
                    <a:pt x="61" y="240"/>
                  </a:lnTo>
                  <a:lnTo>
                    <a:pt x="51" y="254"/>
                  </a:lnTo>
                  <a:lnTo>
                    <a:pt x="41" y="269"/>
                  </a:lnTo>
                  <a:lnTo>
                    <a:pt x="33" y="288"/>
                  </a:lnTo>
                  <a:lnTo>
                    <a:pt x="28" y="308"/>
                  </a:lnTo>
                  <a:lnTo>
                    <a:pt x="23" y="330"/>
                  </a:lnTo>
                  <a:lnTo>
                    <a:pt x="21" y="350"/>
                  </a:lnTo>
                  <a:lnTo>
                    <a:pt x="24" y="371"/>
                  </a:lnTo>
                  <a:lnTo>
                    <a:pt x="31" y="391"/>
                  </a:lnTo>
                  <a:lnTo>
                    <a:pt x="43" y="411"/>
                  </a:lnTo>
                  <a:lnTo>
                    <a:pt x="59" y="431"/>
                  </a:lnTo>
                  <a:lnTo>
                    <a:pt x="78" y="448"/>
                  </a:lnTo>
                  <a:lnTo>
                    <a:pt x="103" y="464"/>
                  </a:lnTo>
                  <a:lnTo>
                    <a:pt x="130" y="479"/>
                  </a:lnTo>
                  <a:lnTo>
                    <a:pt x="160" y="490"/>
                  </a:lnTo>
                  <a:lnTo>
                    <a:pt x="195" y="500"/>
                  </a:lnTo>
                  <a:lnTo>
                    <a:pt x="232" y="507"/>
                  </a:lnTo>
                  <a:lnTo>
                    <a:pt x="271" y="509"/>
                  </a:lnTo>
                  <a:lnTo>
                    <a:pt x="313" y="508"/>
                  </a:lnTo>
                  <a:lnTo>
                    <a:pt x="357" y="503"/>
                  </a:lnTo>
                  <a:lnTo>
                    <a:pt x="404" y="493"/>
                  </a:lnTo>
                  <a:lnTo>
                    <a:pt x="453" y="478"/>
                  </a:lnTo>
                  <a:lnTo>
                    <a:pt x="478" y="469"/>
                  </a:lnTo>
                  <a:lnTo>
                    <a:pt x="504" y="458"/>
                  </a:lnTo>
                  <a:lnTo>
                    <a:pt x="532" y="447"/>
                  </a:lnTo>
                  <a:lnTo>
                    <a:pt x="560" y="434"/>
                  </a:lnTo>
                  <a:lnTo>
                    <a:pt x="589" y="421"/>
                  </a:lnTo>
                  <a:lnTo>
                    <a:pt x="617" y="408"/>
                  </a:lnTo>
                  <a:lnTo>
                    <a:pt x="647" y="393"/>
                  </a:lnTo>
                  <a:lnTo>
                    <a:pt x="677" y="378"/>
                  </a:lnTo>
                  <a:lnTo>
                    <a:pt x="708" y="363"/>
                  </a:lnTo>
                  <a:lnTo>
                    <a:pt x="739" y="346"/>
                  </a:lnTo>
                  <a:lnTo>
                    <a:pt x="772" y="330"/>
                  </a:lnTo>
                  <a:lnTo>
                    <a:pt x="804" y="313"/>
                  </a:lnTo>
                  <a:lnTo>
                    <a:pt x="836" y="296"/>
                  </a:lnTo>
                  <a:lnTo>
                    <a:pt x="868" y="278"/>
                  </a:lnTo>
                  <a:lnTo>
                    <a:pt x="902" y="261"/>
                  </a:lnTo>
                  <a:lnTo>
                    <a:pt x="934" y="244"/>
                  </a:lnTo>
                  <a:lnTo>
                    <a:pt x="967" y="227"/>
                  </a:lnTo>
                  <a:lnTo>
                    <a:pt x="1001" y="209"/>
                  </a:lnTo>
                  <a:lnTo>
                    <a:pt x="1034" y="192"/>
                  </a:lnTo>
                  <a:lnTo>
                    <a:pt x="1066" y="175"/>
                  </a:lnTo>
                  <a:lnTo>
                    <a:pt x="1100" y="159"/>
                  </a:lnTo>
                  <a:lnTo>
                    <a:pt x="1132" y="142"/>
                  </a:lnTo>
                  <a:lnTo>
                    <a:pt x="1164" y="126"/>
                  </a:lnTo>
                  <a:lnTo>
                    <a:pt x="1197" y="111"/>
                  </a:lnTo>
                  <a:lnTo>
                    <a:pt x="1229" y="96"/>
                  </a:lnTo>
                  <a:lnTo>
                    <a:pt x="1261" y="83"/>
                  </a:lnTo>
                  <a:lnTo>
                    <a:pt x="1292" y="69"/>
                  </a:lnTo>
                  <a:lnTo>
                    <a:pt x="1322" y="56"/>
                  </a:lnTo>
                  <a:lnTo>
                    <a:pt x="1353" y="44"/>
                  </a:lnTo>
                  <a:lnTo>
                    <a:pt x="1382" y="33"/>
                  </a:lnTo>
                  <a:lnTo>
                    <a:pt x="1411" y="24"/>
                  </a:lnTo>
                  <a:lnTo>
                    <a:pt x="1440" y="15"/>
                  </a:lnTo>
                  <a:lnTo>
                    <a:pt x="1468" y="8"/>
                  </a:lnTo>
                  <a:lnTo>
                    <a:pt x="1504" y="3"/>
                  </a:lnTo>
                  <a:lnTo>
                    <a:pt x="1546" y="0"/>
                  </a:lnTo>
                  <a:lnTo>
                    <a:pt x="1592" y="0"/>
                  </a:lnTo>
                  <a:lnTo>
                    <a:pt x="1641" y="1"/>
                  </a:lnTo>
                  <a:lnTo>
                    <a:pt x="1693" y="4"/>
                  </a:lnTo>
                  <a:lnTo>
                    <a:pt x="1746" y="11"/>
                  </a:lnTo>
                  <a:lnTo>
                    <a:pt x="1798" y="20"/>
                  </a:lnTo>
                  <a:lnTo>
                    <a:pt x="1850" y="33"/>
                  </a:lnTo>
                  <a:lnTo>
                    <a:pt x="1898" y="49"/>
                  </a:lnTo>
                  <a:lnTo>
                    <a:pt x="1943" y="69"/>
                  </a:lnTo>
                  <a:lnTo>
                    <a:pt x="1982" y="92"/>
                  </a:lnTo>
                  <a:lnTo>
                    <a:pt x="2015" y="118"/>
                  </a:lnTo>
                  <a:lnTo>
                    <a:pt x="2041" y="149"/>
                  </a:lnTo>
                  <a:lnTo>
                    <a:pt x="2059" y="184"/>
                  </a:lnTo>
                  <a:lnTo>
                    <a:pt x="2066" y="224"/>
                  </a:lnTo>
                  <a:lnTo>
                    <a:pt x="2064" y="262"/>
                  </a:lnTo>
                  <a:lnTo>
                    <a:pt x="2055" y="295"/>
                  </a:lnTo>
                  <a:lnTo>
                    <a:pt x="2038" y="322"/>
                  </a:lnTo>
                  <a:lnTo>
                    <a:pt x="2015" y="346"/>
                  </a:lnTo>
                  <a:lnTo>
                    <a:pt x="1988" y="367"/>
                  </a:lnTo>
                  <a:lnTo>
                    <a:pt x="1954" y="382"/>
                  </a:lnTo>
                  <a:lnTo>
                    <a:pt x="1917" y="395"/>
                  </a:lnTo>
                  <a:lnTo>
                    <a:pt x="1877" y="404"/>
                  </a:lnTo>
                  <a:lnTo>
                    <a:pt x="1833" y="410"/>
                  </a:lnTo>
                  <a:lnTo>
                    <a:pt x="1789" y="413"/>
                  </a:lnTo>
                  <a:lnTo>
                    <a:pt x="1741" y="414"/>
                  </a:lnTo>
                  <a:lnTo>
                    <a:pt x="1693" y="412"/>
                  </a:lnTo>
                  <a:lnTo>
                    <a:pt x="1645" y="409"/>
                  </a:lnTo>
                  <a:lnTo>
                    <a:pt x="1597" y="402"/>
                  </a:lnTo>
                  <a:lnTo>
                    <a:pt x="1550" y="395"/>
                  </a:lnTo>
                  <a:lnTo>
                    <a:pt x="1505" y="386"/>
                  </a:lnTo>
                  <a:lnTo>
                    <a:pt x="1486" y="381"/>
                  </a:lnTo>
                  <a:lnTo>
                    <a:pt x="1465" y="375"/>
                  </a:lnTo>
                  <a:lnTo>
                    <a:pt x="1443" y="369"/>
                  </a:lnTo>
                  <a:lnTo>
                    <a:pt x="1421" y="363"/>
                  </a:lnTo>
                  <a:lnTo>
                    <a:pt x="1399" y="356"/>
                  </a:lnTo>
                  <a:lnTo>
                    <a:pt x="1376" y="346"/>
                  </a:lnTo>
                  <a:lnTo>
                    <a:pt x="1352" y="338"/>
                  </a:lnTo>
                  <a:lnTo>
                    <a:pt x="1328" y="328"/>
                  </a:lnTo>
                  <a:lnTo>
                    <a:pt x="1303" y="319"/>
                  </a:lnTo>
                  <a:lnTo>
                    <a:pt x="1278" y="308"/>
                  </a:lnTo>
                  <a:lnTo>
                    <a:pt x="1253" y="297"/>
                  </a:lnTo>
                  <a:lnTo>
                    <a:pt x="1227" y="285"/>
                  </a:lnTo>
                  <a:lnTo>
                    <a:pt x="1201" y="274"/>
                  </a:lnTo>
                  <a:lnTo>
                    <a:pt x="1175" y="262"/>
                  </a:lnTo>
                  <a:lnTo>
                    <a:pt x="1148" y="250"/>
                  </a:lnTo>
                  <a:lnTo>
                    <a:pt x="1122" y="237"/>
                  </a:lnTo>
                  <a:lnTo>
                    <a:pt x="1139" y="222"/>
                  </a:lnTo>
                  <a:close/>
                </a:path>
              </a:pathLst>
            </a:custGeom>
            <a:solidFill>
              <a:srgbClr val="9E4400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" name="Рамка 17"/>
          <p:cNvSpPr/>
          <p:nvPr/>
        </p:nvSpPr>
        <p:spPr>
          <a:xfrm>
            <a:off x="3714750" y="0"/>
            <a:ext cx="2286000" cy="428625"/>
          </a:xfrm>
          <a:prstGeom prst="frame">
            <a:avLst/>
          </a:prstGeom>
          <a:solidFill>
            <a:srgbClr val="00B0F0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Prezentacii.com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8800" b="1" dirty="0" smtClean="0"/>
          </a:p>
          <a:p>
            <a:pPr algn="ctr">
              <a:buNone/>
            </a:pPr>
            <a:r>
              <a:rPr lang="ru-RU" sz="8000" b="1" dirty="0" smtClean="0"/>
              <a:t>Удачи вам!</a:t>
            </a:r>
            <a:endParaRPr lang="ru-RU" sz="8000" b="1" dirty="0"/>
          </a:p>
        </p:txBody>
      </p:sp>
      <p:pic>
        <p:nvPicPr>
          <p:cNvPr id="4" name="Рисунок 3" descr="конститу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4000504"/>
            <a:ext cx="1832802" cy="2571768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4200000">
              <a:rot lat="20375999" lon="1938000" rev="20711998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643314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6" name="Рисунок 5" descr="у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0"/>
            <a:ext cx="1740141" cy="271462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Рисунок 6" descr="адм кодекс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00892" y="285728"/>
            <a:ext cx="1785950" cy="2286016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4800000">
              <a:rot lat="20699999" lon="2700000" rev="20399999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«Один из самых обычных и ведущих к самым большим бедствиям соблазнов, есть соблазн словами: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7300" b="1" dirty="0" smtClean="0">
                <a:solidFill>
                  <a:srgbClr val="FF0000"/>
                </a:solidFill>
              </a:rPr>
              <a:t>«Все так делают»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         Л.Н. Толстого 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2000232" cy="278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декларац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0"/>
            <a:ext cx="1737926" cy="2571744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  <p:pic>
        <p:nvPicPr>
          <p:cNvPr id="5" name="Picture 5" descr="Картинка 35 из 19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785926"/>
            <a:ext cx="571504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ПРАВОНАРУШЕНИЕ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2928934"/>
          <a:ext cx="7258072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/>
        </p:nvGraphicFramePr>
        <p:xfrm>
          <a:off x="571472" y="2214554"/>
          <a:ext cx="82296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5" descr="Картинка 35 из 197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1472" y="0"/>
            <a:ext cx="1905000" cy="294322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29999" rev="7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10" name="Рисунок 9" descr="декларация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18654" y="0"/>
            <a:ext cx="1834478" cy="2714620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400000">
              <a:rot lat="20964677" lon="1830462" rev="20988395"/>
            </a:camera>
            <a:lightRig rig="soft" dir="t">
              <a:rot lat="0" lon="0" rev="0"/>
            </a:lightRig>
          </a:scene3d>
          <a:sp3d prstMaterial="metal">
            <a:bevelT w="203200" h="50800" prst="softRound"/>
          </a:sp3d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/>
        </p:nvGraphicFramePr>
        <p:xfrm>
          <a:off x="685800" y="285729"/>
          <a:ext cx="7772400" cy="1214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571472" y="2000240"/>
          <a:ext cx="8072494" cy="3638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Уголовная ответственность наступает с 14 лет за: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Ситуаций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mum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42984"/>
            <a:ext cx="6000793" cy="4000528"/>
          </a:xfrm>
          <a:prstGeom prst="rect">
            <a:avLst/>
          </a:prstGeom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990975" y="3067050"/>
            <a:ext cx="515302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Составление памятки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«Как не допустить правонарушение?»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228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«Мы в ответе за свои поступки»</vt:lpstr>
      <vt:lpstr>           «Один из самых обычных и ведущих к самым большим бедствиям соблазнов, есть соблазн словами:  «Все так делают»                     Л.Н. Толстого  </vt:lpstr>
      <vt:lpstr>ПРАВОНАРУШЕНИЕ</vt:lpstr>
      <vt:lpstr>Слайд 4</vt:lpstr>
      <vt:lpstr>Слайд 5</vt:lpstr>
      <vt:lpstr>Уголовная ответственность наступает с 14 лет за:</vt:lpstr>
      <vt:lpstr>Слайд 7</vt:lpstr>
      <vt:lpstr>Ситуаций</vt:lpstr>
      <vt:lpstr>Составление памятки  «Как не допустить правонарушение?» 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ПРОСТУПОК. ПРАВОНАРУШЕНИЕ. ПРЕСТУПЛЕНИЕ</dc:title>
  <dc:creator>Admin</dc:creator>
  <cp:lastModifiedBy>Admin</cp:lastModifiedBy>
  <cp:revision>54</cp:revision>
  <dcterms:modified xsi:type="dcterms:W3CDTF">2012-11-19T10:41:43Z</dcterms:modified>
</cp:coreProperties>
</file>