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9" r:id="rId3"/>
    <p:sldId id="260" r:id="rId4"/>
    <p:sldId id="270" r:id="rId5"/>
    <p:sldId id="271" r:id="rId6"/>
    <p:sldId id="267" r:id="rId7"/>
    <p:sldId id="259" r:id="rId8"/>
    <p:sldId id="272" r:id="rId9"/>
    <p:sldId id="273" r:id="rId10"/>
    <p:sldId id="268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 custLinFactNeighborX="6299" custLinFactNeighborY="91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A6AE1-5A80-451D-82BB-C6D1B40FC5A2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AAB0E5-FCB0-4898-9421-17E26E8FFBD1}">
      <dgm:prSet/>
      <dgm:spPr/>
      <dgm:t>
        <a:bodyPr/>
        <a:lstStyle/>
        <a:p>
          <a:pPr rtl="0"/>
          <a:r>
            <a:rPr lang="ru-RU" b="1" u="none" dirty="0" smtClean="0"/>
            <a:t>                          </a:t>
          </a:r>
          <a:r>
            <a:rPr lang="ru-RU" b="1" u="none" dirty="0" smtClean="0">
              <a:solidFill>
                <a:srgbClr val="C00000"/>
              </a:solidFill>
            </a:rPr>
            <a:t> ЗАКОН</a:t>
          </a:r>
          <a:r>
            <a:rPr lang="ru-RU" u="sng" dirty="0" smtClean="0"/>
            <a:t/>
          </a:r>
          <a:br>
            <a:rPr lang="ru-RU" u="sng" dirty="0" smtClean="0"/>
          </a:br>
          <a:r>
            <a:rPr lang="ru-RU" dirty="0" smtClean="0"/>
            <a:t>- это нормативный акт (документ), принятый высшим органом государственной власти в установленном Конституцией порядке.</a:t>
          </a:r>
          <a:br>
            <a:rPr lang="ru-RU" dirty="0" smtClean="0"/>
          </a:br>
          <a:endParaRPr lang="ru-RU" dirty="0"/>
        </a:p>
      </dgm:t>
    </dgm:pt>
    <dgm:pt modelId="{76F5336E-6E19-46EC-A8C4-6923AD631850}" type="parTrans" cxnId="{48E5A30C-77F6-4999-B762-4F95C4CDE905}">
      <dgm:prSet/>
      <dgm:spPr/>
      <dgm:t>
        <a:bodyPr/>
        <a:lstStyle/>
        <a:p>
          <a:endParaRPr lang="ru-RU"/>
        </a:p>
      </dgm:t>
    </dgm:pt>
    <dgm:pt modelId="{93C28354-578D-4E45-93CF-6B63DCC08F71}" type="sibTrans" cxnId="{48E5A30C-77F6-4999-B762-4F95C4CDE905}">
      <dgm:prSet/>
      <dgm:spPr/>
      <dgm:t>
        <a:bodyPr/>
        <a:lstStyle/>
        <a:p>
          <a:endParaRPr lang="ru-RU"/>
        </a:p>
      </dgm:t>
    </dgm:pt>
    <dgm:pt modelId="{21B13C3C-A8D8-4EB3-B387-CAC9AFDC9965}" type="pres">
      <dgm:prSet presAssocID="{031A6AE1-5A80-451D-82BB-C6D1B40FC5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9E4BB3-8A1B-42E1-A055-DDBE631E6942}" type="pres">
      <dgm:prSet presAssocID="{D0AAB0E5-FCB0-4898-9421-17E26E8FFBD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6258FC-6947-415D-88B8-25018FEAF25B}" type="presOf" srcId="{031A6AE1-5A80-451D-82BB-C6D1B40FC5A2}" destId="{21B13C3C-A8D8-4EB3-B387-CAC9AFDC9965}" srcOrd="0" destOrd="0" presId="urn:microsoft.com/office/officeart/2005/8/layout/vList2"/>
    <dgm:cxn modelId="{48E5A30C-77F6-4999-B762-4F95C4CDE905}" srcId="{031A6AE1-5A80-451D-82BB-C6D1B40FC5A2}" destId="{D0AAB0E5-FCB0-4898-9421-17E26E8FFBD1}" srcOrd="0" destOrd="0" parTransId="{76F5336E-6E19-46EC-A8C4-6923AD631850}" sibTransId="{93C28354-578D-4E45-93CF-6B63DCC08F71}"/>
    <dgm:cxn modelId="{7E35D0CA-9E33-4E27-875A-C8ECBE15DBAE}" type="presOf" srcId="{D0AAB0E5-FCB0-4898-9421-17E26E8FFBD1}" destId="{029E4BB3-8A1B-42E1-A055-DDBE631E6942}" srcOrd="0" destOrd="0" presId="urn:microsoft.com/office/officeart/2005/8/layout/vList2"/>
    <dgm:cxn modelId="{72D2821C-EA3C-4D70-ADD6-56FDAE9B872D}" type="presParOf" srcId="{21B13C3C-A8D8-4EB3-B387-CAC9AFDC9965}" destId="{029E4BB3-8A1B-42E1-A055-DDBE631E6942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2F176C-B2A1-4D24-AF50-D53608FFEFFD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F1B5CB8-66AB-45E7-A9C0-BA655AB5AC9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4000" b="1" dirty="0" smtClean="0"/>
            <a:t>Существует 4 вида юридической ответственности</a:t>
          </a:r>
          <a:endParaRPr lang="ru-RU" sz="4000" b="1" dirty="0"/>
        </a:p>
      </dgm:t>
    </dgm:pt>
    <dgm:pt modelId="{563DD08C-24AC-4D95-9CDB-995310B7BF36}" type="parTrans" cxnId="{53FB8103-13B3-4FBF-B572-B016BA3AA869}">
      <dgm:prSet/>
      <dgm:spPr/>
      <dgm:t>
        <a:bodyPr/>
        <a:lstStyle/>
        <a:p>
          <a:endParaRPr lang="ru-RU"/>
        </a:p>
      </dgm:t>
    </dgm:pt>
    <dgm:pt modelId="{959B3B2C-999F-41BF-B300-C4093270261F}" type="sibTrans" cxnId="{53FB8103-13B3-4FBF-B572-B016BA3AA869}">
      <dgm:prSet/>
      <dgm:spPr/>
      <dgm:t>
        <a:bodyPr/>
        <a:lstStyle/>
        <a:p>
          <a:endParaRPr lang="ru-RU"/>
        </a:p>
      </dgm:t>
    </dgm:pt>
    <dgm:pt modelId="{D0667C8A-70D1-4F8C-B943-41B35B3C096A}" type="pres">
      <dgm:prSet presAssocID="{C72F176C-B2A1-4D24-AF50-D53608FFEF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B6B9FB-BC95-4EAC-99BE-45292367F4A6}" type="pres">
      <dgm:prSet presAssocID="{9F1B5CB8-66AB-45E7-A9C0-BA655AB5AC9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C46250-DDB9-4E80-931D-FBDD870608A0}" type="presOf" srcId="{9F1B5CB8-66AB-45E7-A9C0-BA655AB5AC9A}" destId="{78B6B9FB-BC95-4EAC-99BE-45292367F4A6}" srcOrd="0" destOrd="0" presId="urn:microsoft.com/office/officeart/2005/8/layout/vList2"/>
    <dgm:cxn modelId="{1A828348-CF23-47B5-8BFF-17807885DFB6}" type="presOf" srcId="{C72F176C-B2A1-4D24-AF50-D53608FFEFFD}" destId="{D0667C8A-70D1-4F8C-B943-41B35B3C096A}" srcOrd="0" destOrd="0" presId="urn:microsoft.com/office/officeart/2005/8/layout/vList2"/>
    <dgm:cxn modelId="{53FB8103-13B3-4FBF-B572-B016BA3AA869}" srcId="{C72F176C-B2A1-4D24-AF50-D53608FFEFFD}" destId="{9F1B5CB8-66AB-45E7-A9C0-BA655AB5AC9A}" srcOrd="0" destOrd="0" parTransId="{563DD08C-24AC-4D95-9CDB-995310B7BF36}" sibTransId="{959B3B2C-999F-41BF-B300-C4093270261F}"/>
    <dgm:cxn modelId="{0ADCA599-7FA0-4562-BBD1-0F0A2B0CB334}" type="presParOf" srcId="{D0667C8A-70D1-4F8C-B943-41B35B3C096A}" destId="{78B6B9FB-BC95-4EAC-99BE-45292367F4A6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D92757-EA19-4517-B6ED-ED5183320D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92E93A7-4877-4F46-8F7E-0180BB5269B3}">
      <dgm:prSet/>
      <dgm:spPr/>
      <dgm:t>
        <a:bodyPr/>
        <a:lstStyle/>
        <a:p>
          <a:pPr rtl="0"/>
          <a:r>
            <a:rPr lang="ru-RU" b="1" dirty="0" smtClean="0"/>
            <a:t>Уголовная ответственность </a:t>
          </a:r>
          <a:endParaRPr lang="ru-RU" b="1" dirty="0"/>
        </a:p>
      </dgm:t>
    </dgm:pt>
    <dgm:pt modelId="{44EA533F-EDDF-4E2B-8261-681719AE97C9}" type="parTrans" cxnId="{28B1631C-FDFD-4C98-A647-184335698C55}">
      <dgm:prSet/>
      <dgm:spPr/>
      <dgm:t>
        <a:bodyPr/>
        <a:lstStyle/>
        <a:p>
          <a:endParaRPr lang="ru-RU"/>
        </a:p>
      </dgm:t>
    </dgm:pt>
    <dgm:pt modelId="{0EE8F377-4990-4546-AB82-4BB3B238AC0B}" type="sibTrans" cxnId="{28B1631C-FDFD-4C98-A647-184335698C55}">
      <dgm:prSet/>
      <dgm:spPr/>
      <dgm:t>
        <a:bodyPr/>
        <a:lstStyle/>
        <a:p>
          <a:endParaRPr lang="ru-RU"/>
        </a:p>
      </dgm:t>
    </dgm:pt>
    <dgm:pt modelId="{ABBE748A-6DED-411E-94EB-2BEB49FB9333}">
      <dgm:prSet/>
      <dgm:spPr/>
      <dgm:t>
        <a:bodyPr/>
        <a:lstStyle/>
        <a:p>
          <a:pPr rtl="0"/>
          <a:r>
            <a:rPr lang="ru-RU" b="1" dirty="0" smtClean="0"/>
            <a:t>Административная ответственность </a:t>
          </a:r>
          <a:endParaRPr lang="ru-RU" b="1" dirty="0"/>
        </a:p>
      </dgm:t>
    </dgm:pt>
    <dgm:pt modelId="{799601D7-FE02-4F6D-AE70-4992C824AD28}" type="parTrans" cxnId="{6A93B449-A05E-4AED-AFFE-2FA21FDCBEAF}">
      <dgm:prSet/>
      <dgm:spPr/>
      <dgm:t>
        <a:bodyPr/>
        <a:lstStyle/>
        <a:p>
          <a:endParaRPr lang="ru-RU"/>
        </a:p>
      </dgm:t>
    </dgm:pt>
    <dgm:pt modelId="{8F9929B2-CB2D-4BB9-A960-A39FB2C7EBDB}" type="sibTrans" cxnId="{6A93B449-A05E-4AED-AFFE-2FA21FDCBEAF}">
      <dgm:prSet/>
      <dgm:spPr/>
      <dgm:t>
        <a:bodyPr/>
        <a:lstStyle/>
        <a:p>
          <a:endParaRPr lang="ru-RU"/>
        </a:p>
      </dgm:t>
    </dgm:pt>
    <dgm:pt modelId="{3F48BDDF-D091-4593-9CE5-F8AD61D6BE23}">
      <dgm:prSet/>
      <dgm:spPr/>
      <dgm:t>
        <a:bodyPr/>
        <a:lstStyle/>
        <a:p>
          <a:pPr rtl="0"/>
          <a:r>
            <a:rPr lang="ru-RU" b="1" dirty="0" smtClean="0"/>
            <a:t>Дисциплинарная ответственность</a:t>
          </a:r>
          <a:endParaRPr lang="ru-RU" dirty="0"/>
        </a:p>
      </dgm:t>
    </dgm:pt>
    <dgm:pt modelId="{2706300C-75C1-41B5-B608-E2CFFC90D4BC}" type="parTrans" cxnId="{CF455556-0D42-47DA-A1FB-3C310FCB5223}">
      <dgm:prSet/>
      <dgm:spPr/>
      <dgm:t>
        <a:bodyPr/>
        <a:lstStyle/>
        <a:p>
          <a:endParaRPr lang="ru-RU"/>
        </a:p>
      </dgm:t>
    </dgm:pt>
    <dgm:pt modelId="{F3CA8125-32D3-49C2-BDA5-B59AE5F248FF}" type="sibTrans" cxnId="{CF455556-0D42-47DA-A1FB-3C310FCB5223}">
      <dgm:prSet/>
      <dgm:spPr/>
      <dgm:t>
        <a:bodyPr/>
        <a:lstStyle/>
        <a:p>
          <a:endParaRPr lang="ru-RU"/>
        </a:p>
      </dgm:t>
    </dgm:pt>
    <dgm:pt modelId="{A4717A41-E6F9-450D-BC99-9DE5DADB57EF}">
      <dgm:prSet/>
      <dgm:spPr/>
      <dgm:t>
        <a:bodyPr/>
        <a:lstStyle/>
        <a:p>
          <a:pPr rtl="0"/>
          <a:r>
            <a:rPr lang="ru-RU" b="1" dirty="0" err="1" smtClean="0"/>
            <a:t>Гражданско</a:t>
          </a:r>
          <a:r>
            <a:rPr lang="ru-RU" b="1" dirty="0" smtClean="0"/>
            <a:t>–правовая ответственность</a:t>
          </a:r>
          <a:r>
            <a:rPr lang="ru-RU" dirty="0" smtClean="0"/>
            <a:t> </a:t>
          </a:r>
          <a:endParaRPr lang="ru-RU" dirty="0"/>
        </a:p>
      </dgm:t>
    </dgm:pt>
    <dgm:pt modelId="{2D43954F-6046-478A-A3D8-4D7DDB7FE0BA}" type="parTrans" cxnId="{6B68AFF6-FB05-4AF3-8084-56B99D209B3B}">
      <dgm:prSet/>
      <dgm:spPr/>
      <dgm:t>
        <a:bodyPr/>
        <a:lstStyle/>
        <a:p>
          <a:endParaRPr lang="ru-RU"/>
        </a:p>
      </dgm:t>
    </dgm:pt>
    <dgm:pt modelId="{73FE8438-B190-4ABC-9913-B84D4FD380C5}" type="sibTrans" cxnId="{6B68AFF6-FB05-4AF3-8084-56B99D209B3B}">
      <dgm:prSet/>
      <dgm:spPr/>
      <dgm:t>
        <a:bodyPr/>
        <a:lstStyle/>
        <a:p>
          <a:endParaRPr lang="ru-RU"/>
        </a:p>
      </dgm:t>
    </dgm:pt>
    <dgm:pt modelId="{81C0AF12-F6CF-4345-82C9-C8FE5F597395}" type="pres">
      <dgm:prSet presAssocID="{E8D92757-EA19-4517-B6ED-ED5183320D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33AC5C-FDC2-486E-AAD9-93A67A923C75}" type="pres">
      <dgm:prSet presAssocID="{692E93A7-4877-4F46-8F7E-0180BB5269B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6C21C-115A-48D7-98D9-D18359FD2CE3}" type="pres">
      <dgm:prSet presAssocID="{0EE8F377-4990-4546-AB82-4BB3B238AC0B}" presName="spacer" presStyleCnt="0"/>
      <dgm:spPr/>
    </dgm:pt>
    <dgm:pt modelId="{95C3539D-5D11-40F6-9A4F-34EAADFAF993}" type="pres">
      <dgm:prSet presAssocID="{ABBE748A-6DED-411E-94EB-2BEB49FB933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90AA8-2D1D-45B9-AF61-989AA8D6049E}" type="pres">
      <dgm:prSet presAssocID="{8F9929B2-CB2D-4BB9-A960-A39FB2C7EBDB}" presName="spacer" presStyleCnt="0"/>
      <dgm:spPr/>
    </dgm:pt>
    <dgm:pt modelId="{CC426128-540D-4958-9DAB-5CD55C0C662D}" type="pres">
      <dgm:prSet presAssocID="{3F48BDDF-D091-4593-9CE5-F8AD61D6BE2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074DF-02F7-41B7-B583-3C8356F0257C}" type="pres">
      <dgm:prSet presAssocID="{F3CA8125-32D3-49C2-BDA5-B59AE5F248FF}" presName="spacer" presStyleCnt="0"/>
      <dgm:spPr/>
    </dgm:pt>
    <dgm:pt modelId="{311A8BDA-E2A0-4BF7-98F9-1600D1C5E330}" type="pres">
      <dgm:prSet presAssocID="{A4717A41-E6F9-450D-BC99-9DE5DADB57E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6E71FC-6757-4626-9391-48145704C0A3}" type="presOf" srcId="{A4717A41-E6F9-450D-BC99-9DE5DADB57EF}" destId="{311A8BDA-E2A0-4BF7-98F9-1600D1C5E330}" srcOrd="0" destOrd="0" presId="urn:microsoft.com/office/officeart/2005/8/layout/vList2"/>
    <dgm:cxn modelId="{28B1631C-FDFD-4C98-A647-184335698C55}" srcId="{E8D92757-EA19-4517-B6ED-ED5183320D0D}" destId="{692E93A7-4877-4F46-8F7E-0180BB5269B3}" srcOrd="0" destOrd="0" parTransId="{44EA533F-EDDF-4E2B-8261-681719AE97C9}" sibTransId="{0EE8F377-4990-4546-AB82-4BB3B238AC0B}"/>
    <dgm:cxn modelId="{CDAAAFAD-F220-4683-B3A6-1E199AA1954D}" type="presOf" srcId="{E8D92757-EA19-4517-B6ED-ED5183320D0D}" destId="{81C0AF12-F6CF-4345-82C9-C8FE5F597395}" srcOrd="0" destOrd="0" presId="urn:microsoft.com/office/officeart/2005/8/layout/vList2"/>
    <dgm:cxn modelId="{6A93B449-A05E-4AED-AFFE-2FA21FDCBEAF}" srcId="{E8D92757-EA19-4517-B6ED-ED5183320D0D}" destId="{ABBE748A-6DED-411E-94EB-2BEB49FB9333}" srcOrd="1" destOrd="0" parTransId="{799601D7-FE02-4F6D-AE70-4992C824AD28}" sibTransId="{8F9929B2-CB2D-4BB9-A960-A39FB2C7EBDB}"/>
    <dgm:cxn modelId="{CF455556-0D42-47DA-A1FB-3C310FCB5223}" srcId="{E8D92757-EA19-4517-B6ED-ED5183320D0D}" destId="{3F48BDDF-D091-4593-9CE5-F8AD61D6BE23}" srcOrd="2" destOrd="0" parTransId="{2706300C-75C1-41B5-B608-E2CFFC90D4BC}" sibTransId="{F3CA8125-32D3-49C2-BDA5-B59AE5F248FF}"/>
    <dgm:cxn modelId="{6B68AFF6-FB05-4AF3-8084-56B99D209B3B}" srcId="{E8D92757-EA19-4517-B6ED-ED5183320D0D}" destId="{A4717A41-E6F9-450D-BC99-9DE5DADB57EF}" srcOrd="3" destOrd="0" parTransId="{2D43954F-6046-478A-A3D8-4D7DDB7FE0BA}" sibTransId="{73FE8438-B190-4ABC-9913-B84D4FD380C5}"/>
    <dgm:cxn modelId="{0F9322BF-DF46-4F5F-A9F2-E5BAC6EC802A}" type="presOf" srcId="{3F48BDDF-D091-4593-9CE5-F8AD61D6BE23}" destId="{CC426128-540D-4958-9DAB-5CD55C0C662D}" srcOrd="0" destOrd="0" presId="urn:microsoft.com/office/officeart/2005/8/layout/vList2"/>
    <dgm:cxn modelId="{D3CDC5BF-E7A5-4B64-B8E1-F9D13D8F3767}" type="presOf" srcId="{ABBE748A-6DED-411E-94EB-2BEB49FB9333}" destId="{95C3539D-5D11-40F6-9A4F-34EAADFAF993}" srcOrd="0" destOrd="0" presId="urn:microsoft.com/office/officeart/2005/8/layout/vList2"/>
    <dgm:cxn modelId="{9558CEF7-B920-4500-873A-F5BFE1CCF19B}" type="presOf" srcId="{692E93A7-4877-4F46-8F7E-0180BB5269B3}" destId="{0333AC5C-FDC2-486E-AAD9-93A67A923C75}" srcOrd="0" destOrd="0" presId="urn:microsoft.com/office/officeart/2005/8/layout/vList2"/>
    <dgm:cxn modelId="{91B07787-9E21-4C3A-B539-2032C67C0961}" type="presParOf" srcId="{81C0AF12-F6CF-4345-82C9-C8FE5F597395}" destId="{0333AC5C-FDC2-486E-AAD9-93A67A923C75}" srcOrd="0" destOrd="0" presId="urn:microsoft.com/office/officeart/2005/8/layout/vList2"/>
    <dgm:cxn modelId="{364DC560-5944-4470-AF2B-1FEAAC4F795A}" type="presParOf" srcId="{81C0AF12-F6CF-4345-82C9-C8FE5F597395}" destId="{1076C21C-115A-48D7-98D9-D18359FD2CE3}" srcOrd="1" destOrd="0" presId="urn:microsoft.com/office/officeart/2005/8/layout/vList2"/>
    <dgm:cxn modelId="{B5B1C12A-42C2-4F5E-920F-9637AC9D83F3}" type="presParOf" srcId="{81C0AF12-F6CF-4345-82C9-C8FE5F597395}" destId="{95C3539D-5D11-40F6-9A4F-34EAADFAF993}" srcOrd="2" destOrd="0" presId="urn:microsoft.com/office/officeart/2005/8/layout/vList2"/>
    <dgm:cxn modelId="{B26DE147-50C6-4EC8-82A0-D6CBC72B9C2B}" type="presParOf" srcId="{81C0AF12-F6CF-4345-82C9-C8FE5F597395}" destId="{3AF90AA8-2D1D-45B9-AF61-989AA8D6049E}" srcOrd="3" destOrd="0" presId="urn:microsoft.com/office/officeart/2005/8/layout/vList2"/>
    <dgm:cxn modelId="{533B1952-4A3A-4710-BA35-9BCB32E7E983}" type="presParOf" srcId="{81C0AF12-F6CF-4345-82C9-C8FE5F597395}" destId="{CC426128-540D-4958-9DAB-5CD55C0C662D}" srcOrd="4" destOrd="0" presId="urn:microsoft.com/office/officeart/2005/8/layout/vList2"/>
    <dgm:cxn modelId="{664E4458-B926-4908-BB07-10C7F0C20E05}" type="presParOf" srcId="{81C0AF12-F6CF-4345-82C9-C8FE5F597395}" destId="{0D4074DF-02F7-41B7-B583-3C8356F0257C}" srcOrd="5" destOrd="0" presId="urn:microsoft.com/office/officeart/2005/8/layout/vList2"/>
    <dgm:cxn modelId="{12FA18FA-61EC-4E1E-8115-37809AFDD76A}" type="presParOf" srcId="{81C0AF12-F6CF-4345-82C9-C8FE5F597395}" destId="{311A8BDA-E2A0-4BF7-98F9-1600D1C5E330}" srcOrd="6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8D5DAD-00FA-486B-9F97-0139C438D5D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8E23037C-9268-490E-95BA-93614664180D}">
      <dgm:prSet/>
      <dgm:spPr/>
      <dgm:t>
        <a:bodyPr/>
        <a:lstStyle/>
        <a:p>
          <a:pPr rtl="0"/>
          <a:r>
            <a:rPr lang="ru-RU" b="1" dirty="0" smtClean="0"/>
            <a:t>ВИДЫ ПРАВОНАРУШЕНИЙ</a:t>
          </a:r>
          <a:endParaRPr lang="ru-RU" dirty="0"/>
        </a:p>
      </dgm:t>
    </dgm:pt>
    <dgm:pt modelId="{FF592AD1-09A9-4985-86AE-4E0592E4AD9B}" type="parTrans" cxnId="{2A980FE4-CAA3-4610-AA21-A0DC44D00BD4}">
      <dgm:prSet/>
      <dgm:spPr/>
      <dgm:t>
        <a:bodyPr/>
        <a:lstStyle/>
        <a:p>
          <a:endParaRPr lang="ru-RU"/>
        </a:p>
      </dgm:t>
    </dgm:pt>
    <dgm:pt modelId="{43236EFA-88CF-4371-BA1C-6087C9DCC05E}" type="sibTrans" cxnId="{2A980FE4-CAA3-4610-AA21-A0DC44D00BD4}">
      <dgm:prSet/>
      <dgm:spPr/>
      <dgm:t>
        <a:bodyPr/>
        <a:lstStyle/>
        <a:p>
          <a:endParaRPr lang="ru-RU"/>
        </a:p>
      </dgm:t>
    </dgm:pt>
    <dgm:pt modelId="{8EEF629D-9331-4CD4-B215-59F61D2B1CE1}" type="pres">
      <dgm:prSet presAssocID="{D48D5DAD-00FA-486B-9F97-0139C438D5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44FBB7-DC11-4F37-9B0B-DB225642CC7C}" type="pres">
      <dgm:prSet presAssocID="{8E23037C-9268-490E-95BA-9361466418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5E8BF5-0CC3-4856-9B5D-AD8683F21206}" type="presOf" srcId="{D48D5DAD-00FA-486B-9F97-0139C438D5DD}" destId="{8EEF629D-9331-4CD4-B215-59F61D2B1CE1}" srcOrd="0" destOrd="0" presId="urn:microsoft.com/office/officeart/2005/8/layout/vList2"/>
    <dgm:cxn modelId="{2A980FE4-CAA3-4610-AA21-A0DC44D00BD4}" srcId="{D48D5DAD-00FA-486B-9F97-0139C438D5DD}" destId="{8E23037C-9268-490E-95BA-93614664180D}" srcOrd="0" destOrd="0" parTransId="{FF592AD1-09A9-4985-86AE-4E0592E4AD9B}" sibTransId="{43236EFA-88CF-4371-BA1C-6087C9DCC05E}"/>
    <dgm:cxn modelId="{59B1B8AB-4B55-4186-A9D6-7804B9EF9D52}" type="presOf" srcId="{8E23037C-9268-490E-95BA-93614664180D}" destId="{8D44FBB7-DC11-4F37-9B0B-DB225642CC7C}" srcOrd="0" destOrd="0" presId="urn:microsoft.com/office/officeart/2005/8/layout/vList2"/>
    <dgm:cxn modelId="{49909814-E3FC-4BCC-9618-506B18C70975}" type="presParOf" srcId="{8EEF629D-9331-4CD4-B215-59F61D2B1CE1}" destId="{8D44FBB7-DC11-4F37-9B0B-DB225642CC7C}" srcOrd="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F3675A-DD95-4074-820B-98AAAB62E220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74CFBD-2C5E-49DA-B0FC-D9DDAB3CBF23}">
      <dgm:prSet/>
      <dgm:spPr/>
      <dgm:t>
        <a:bodyPr/>
        <a:lstStyle/>
        <a:p>
          <a:pPr rtl="0"/>
          <a:r>
            <a:rPr lang="ru-RU" dirty="0" smtClean="0"/>
            <a:t>«Хулиганство» Ст. 213 УК РФ</a:t>
          </a:r>
          <a:endParaRPr lang="ru-RU" dirty="0"/>
        </a:p>
      </dgm:t>
    </dgm:pt>
    <dgm:pt modelId="{715098B9-FD88-4957-B851-A7170EC7FFB8}" type="parTrans" cxnId="{2DE0A937-F000-4593-BFB2-353142298E30}">
      <dgm:prSet/>
      <dgm:spPr/>
      <dgm:t>
        <a:bodyPr/>
        <a:lstStyle/>
        <a:p>
          <a:endParaRPr lang="ru-RU"/>
        </a:p>
      </dgm:t>
    </dgm:pt>
    <dgm:pt modelId="{8BC9624E-CA52-488F-84C9-60A76251290E}" type="sibTrans" cxnId="{2DE0A937-F000-4593-BFB2-353142298E30}">
      <dgm:prSet/>
      <dgm:spPr/>
      <dgm:t>
        <a:bodyPr/>
        <a:lstStyle/>
        <a:p>
          <a:endParaRPr lang="ru-RU"/>
        </a:p>
      </dgm:t>
    </dgm:pt>
    <dgm:pt modelId="{78DE3A7D-A7F0-4DC5-9F75-FA80DF6ACA13}">
      <dgm:prSet/>
      <dgm:spPr/>
      <dgm:t>
        <a:bodyPr/>
        <a:lstStyle/>
        <a:p>
          <a:pPr rtl="0"/>
          <a:r>
            <a:rPr lang="ru-RU" dirty="0" smtClean="0"/>
            <a:t>«Мошенничество» Ст. 159 УК РФ</a:t>
          </a:r>
          <a:endParaRPr lang="ru-RU" dirty="0"/>
        </a:p>
      </dgm:t>
    </dgm:pt>
    <dgm:pt modelId="{6EAE6A5C-EE2F-4902-8750-EE7FE168E00E}" type="parTrans" cxnId="{5ED04ED7-2122-4C4C-8E15-734D42CC74DE}">
      <dgm:prSet/>
      <dgm:spPr/>
      <dgm:t>
        <a:bodyPr/>
        <a:lstStyle/>
        <a:p>
          <a:endParaRPr lang="ru-RU"/>
        </a:p>
      </dgm:t>
    </dgm:pt>
    <dgm:pt modelId="{7479B454-D1CF-4660-B0F8-0FAB6B77BF1D}" type="sibTrans" cxnId="{5ED04ED7-2122-4C4C-8E15-734D42CC74DE}">
      <dgm:prSet/>
      <dgm:spPr/>
      <dgm:t>
        <a:bodyPr/>
        <a:lstStyle/>
        <a:p>
          <a:endParaRPr lang="ru-RU"/>
        </a:p>
      </dgm:t>
    </dgm:pt>
    <dgm:pt modelId="{20A43F14-D1E3-4CDD-BC80-5890DAE192F1}">
      <dgm:prSet/>
      <dgm:spPr/>
      <dgm:t>
        <a:bodyPr/>
        <a:lstStyle/>
        <a:p>
          <a:pPr rtl="0"/>
          <a:r>
            <a:rPr lang="ru-RU" dirty="0" smtClean="0"/>
            <a:t>«Вымогательство» Ст. 163 УК РФ</a:t>
          </a:r>
          <a:endParaRPr lang="ru-RU" dirty="0"/>
        </a:p>
      </dgm:t>
    </dgm:pt>
    <dgm:pt modelId="{92660789-2589-498B-B308-D6CF9AC722CD}" type="parTrans" cxnId="{7BC50E08-AEAC-4831-B666-AA55FAB0DD84}">
      <dgm:prSet/>
      <dgm:spPr/>
      <dgm:t>
        <a:bodyPr/>
        <a:lstStyle/>
        <a:p>
          <a:endParaRPr lang="ru-RU"/>
        </a:p>
      </dgm:t>
    </dgm:pt>
    <dgm:pt modelId="{35C8C6B4-8E84-49D8-9334-510BFE17776D}" type="sibTrans" cxnId="{7BC50E08-AEAC-4831-B666-AA55FAB0DD84}">
      <dgm:prSet/>
      <dgm:spPr/>
      <dgm:t>
        <a:bodyPr/>
        <a:lstStyle/>
        <a:p>
          <a:endParaRPr lang="ru-RU"/>
        </a:p>
      </dgm:t>
    </dgm:pt>
    <dgm:pt modelId="{427DEA55-B923-4B6B-BA38-0C844A86A209}">
      <dgm:prSet/>
      <dgm:spPr/>
      <dgm:t>
        <a:bodyPr/>
        <a:lstStyle/>
        <a:p>
          <a:pPr rtl="0"/>
          <a:r>
            <a:rPr lang="ru-RU" dirty="0" smtClean="0"/>
            <a:t>«Распитие спиртных напитков» Ст. 162 УК РФ</a:t>
          </a:r>
          <a:endParaRPr lang="ru-RU" dirty="0"/>
        </a:p>
      </dgm:t>
    </dgm:pt>
    <dgm:pt modelId="{D098C216-A3AD-4674-9D11-7497E11BD2C8}" type="parTrans" cxnId="{828F04EC-3701-404D-A007-7C8ABDED4B3F}">
      <dgm:prSet/>
      <dgm:spPr/>
      <dgm:t>
        <a:bodyPr/>
        <a:lstStyle/>
        <a:p>
          <a:endParaRPr lang="ru-RU"/>
        </a:p>
      </dgm:t>
    </dgm:pt>
    <dgm:pt modelId="{13688B6C-E33C-43E7-BEFA-EB9C5265A9C6}" type="sibTrans" cxnId="{828F04EC-3701-404D-A007-7C8ABDED4B3F}">
      <dgm:prSet/>
      <dgm:spPr/>
      <dgm:t>
        <a:bodyPr/>
        <a:lstStyle/>
        <a:p>
          <a:endParaRPr lang="ru-RU"/>
        </a:p>
      </dgm:t>
    </dgm:pt>
    <dgm:pt modelId="{C8ACF981-F50E-4A65-9D09-EC77109E85E2}" type="pres">
      <dgm:prSet presAssocID="{ABF3675A-DD95-4074-820B-98AAAB62E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1F888E-D29C-42DA-AF23-46D5C1FADBEC}" type="pres">
      <dgm:prSet presAssocID="{427DEA55-B923-4B6B-BA38-0C844A86A209}" presName="boxAndChildren" presStyleCnt="0"/>
      <dgm:spPr/>
    </dgm:pt>
    <dgm:pt modelId="{32296E3D-76C6-42CD-A46D-C9AA42E548F8}" type="pres">
      <dgm:prSet presAssocID="{427DEA55-B923-4B6B-BA38-0C844A86A209}" presName="parentTextBox" presStyleLbl="node1" presStyleIdx="0" presStyleCnt="4"/>
      <dgm:spPr/>
      <dgm:t>
        <a:bodyPr/>
        <a:lstStyle/>
        <a:p>
          <a:endParaRPr lang="ru-RU"/>
        </a:p>
      </dgm:t>
    </dgm:pt>
    <dgm:pt modelId="{902AA07B-5F2F-41DB-A89F-1D83C5015E4B}" type="pres">
      <dgm:prSet presAssocID="{35C8C6B4-8E84-49D8-9334-510BFE17776D}" presName="sp" presStyleCnt="0"/>
      <dgm:spPr/>
    </dgm:pt>
    <dgm:pt modelId="{A4DCA618-3C6E-40FD-89DB-68153E964663}" type="pres">
      <dgm:prSet presAssocID="{20A43F14-D1E3-4CDD-BC80-5890DAE192F1}" presName="arrowAndChildren" presStyleCnt="0"/>
      <dgm:spPr/>
    </dgm:pt>
    <dgm:pt modelId="{04F69549-A733-48B0-8D5A-D5F4BC9F155F}" type="pres">
      <dgm:prSet presAssocID="{20A43F14-D1E3-4CDD-BC80-5890DAE192F1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FB0E4EAB-F72F-4352-9DF3-79CF03F8FC7E}" type="pres">
      <dgm:prSet presAssocID="{7479B454-D1CF-4660-B0F8-0FAB6B77BF1D}" presName="sp" presStyleCnt="0"/>
      <dgm:spPr/>
    </dgm:pt>
    <dgm:pt modelId="{2D7FF8C3-B04D-4325-AE6C-7FA12548A467}" type="pres">
      <dgm:prSet presAssocID="{78DE3A7D-A7F0-4DC5-9F75-FA80DF6ACA13}" presName="arrowAndChildren" presStyleCnt="0"/>
      <dgm:spPr/>
    </dgm:pt>
    <dgm:pt modelId="{E6575BBC-39DE-4049-AEEA-232A95343B74}" type="pres">
      <dgm:prSet presAssocID="{78DE3A7D-A7F0-4DC5-9F75-FA80DF6ACA13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BEDD15C3-4221-41CA-9073-F4E04BF591E8}" type="pres">
      <dgm:prSet presAssocID="{8BC9624E-CA52-488F-84C9-60A76251290E}" presName="sp" presStyleCnt="0"/>
      <dgm:spPr/>
    </dgm:pt>
    <dgm:pt modelId="{6A7DB8A9-F8F9-4527-B03F-CCAE789163C6}" type="pres">
      <dgm:prSet presAssocID="{7B74CFBD-2C5E-49DA-B0FC-D9DDAB3CBF23}" presName="arrowAndChildren" presStyleCnt="0"/>
      <dgm:spPr/>
    </dgm:pt>
    <dgm:pt modelId="{04A8BF47-F966-4734-A526-31E1345BB0D9}" type="pres">
      <dgm:prSet presAssocID="{7B74CFBD-2C5E-49DA-B0FC-D9DDAB3CBF23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FBD9598B-D89B-4FBB-B677-56D929453101}" type="presOf" srcId="{20A43F14-D1E3-4CDD-BC80-5890DAE192F1}" destId="{04F69549-A733-48B0-8D5A-D5F4BC9F155F}" srcOrd="0" destOrd="0" presId="urn:microsoft.com/office/officeart/2005/8/layout/process4"/>
    <dgm:cxn modelId="{F367D66E-8025-4463-AD0E-EA247658C174}" type="presOf" srcId="{ABF3675A-DD95-4074-820B-98AAAB62E220}" destId="{C8ACF981-F50E-4A65-9D09-EC77109E85E2}" srcOrd="0" destOrd="0" presId="urn:microsoft.com/office/officeart/2005/8/layout/process4"/>
    <dgm:cxn modelId="{5ED04ED7-2122-4C4C-8E15-734D42CC74DE}" srcId="{ABF3675A-DD95-4074-820B-98AAAB62E220}" destId="{78DE3A7D-A7F0-4DC5-9F75-FA80DF6ACA13}" srcOrd="1" destOrd="0" parTransId="{6EAE6A5C-EE2F-4902-8750-EE7FE168E00E}" sibTransId="{7479B454-D1CF-4660-B0F8-0FAB6B77BF1D}"/>
    <dgm:cxn modelId="{828F04EC-3701-404D-A007-7C8ABDED4B3F}" srcId="{ABF3675A-DD95-4074-820B-98AAAB62E220}" destId="{427DEA55-B923-4B6B-BA38-0C844A86A209}" srcOrd="3" destOrd="0" parTransId="{D098C216-A3AD-4674-9D11-7497E11BD2C8}" sibTransId="{13688B6C-E33C-43E7-BEFA-EB9C5265A9C6}"/>
    <dgm:cxn modelId="{A68A23CF-F7B6-4EF6-BF7C-D42E914417E8}" type="presOf" srcId="{7B74CFBD-2C5E-49DA-B0FC-D9DDAB3CBF23}" destId="{04A8BF47-F966-4734-A526-31E1345BB0D9}" srcOrd="0" destOrd="0" presId="urn:microsoft.com/office/officeart/2005/8/layout/process4"/>
    <dgm:cxn modelId="{ACDB1EFE-2D47-4E01-A36C-9B751E6B59E3}" type="presOf" srcId="{427DEA55-B923-4B6B-BA38-0C844A86A209}" destId="{32296E3D-76C6-42CD-A46D-C9AA42E548F8}" srcOrd="0" destOrd="0" presId="urn:microsoft.com/office/officeart/2005/8/layout/process4"/>
    <dgm:cxn modelId="{271143D9-48F6-48B9-A428-213C96323750}" type="presOf" srcId="{78DE3A7D-A7F0-4DC5-9F75-FA80DF6ACA13}" destId="{E6575BBC-39DE-4049-AEEA-232A95343B74}" srcOrd="0" destOrd="0" presId="urn:microsoft.com/office/officeart/2005/8/layout/process4"/>
    <dgm:cxn modelId="{7BC50E08-AEAC-4831-B666-AA55FAB0DD84}" srcId="{ABF3675A-DD95-4074-820B-98AAAB62E220}" destId="{20A43F14-D1E3-4CDD-BC80-5890DAE192F1}" srcOrd="2" destOrd="0" parTransId="{92660789-2589-498B-B308-D6CF9AC722CD}" sibTransId="{35C8C6B4-8E84-49D8-9334-510BFE17776D}"/>
    <dgm:cxn modelId="{2DE0A937-F000-4593-BFB2-353142298E30}" srcId="{ABF3675A-DD95-4074-820B-98AAAB62E220}" destId="{7B74CFBD-2C5E-49DA-B0FC-D9DDAB3CBF23}" srcOrd="0" destOrd="0" parTransId="{715098B9-FD88-4957-B851-A7170EC7FFB8}" sibTransId="{8BC9624E-CA52-488F-84C9-60A76251290E}"/>
    <dgm:cxn modelId="{BCE5B4CD-672D-446B-9A57-218F6F48ABD1}" type="presParOf" srcId="{C8ACF981-F50E-4A65-9D09-EC77109E85E2}" destId="{051F888E-D29C-42DA-AF23-46D5C1FADBEC}" srcOrd="0" destOrd="0" presId="urn:microsoft.com/office/officeart/2005/8/layout/process4"/>
    <dgm:cxn modelId="{55583493-3BCC-4205-BF05-04E9CE1AE428}" type="presParOf" srcId="{051F888E-D29C-42DA-AF23-46D5C1FADBEC}" destId="{32296E3D-76C6-42CD-A46D-C9AA42E548F8}" srcOrd="0" destOrd="0" presId="urn:microsoft.com/office/officeart/2005/8/layout/process4"/>
    <dgm:cxn modelId="{E0D1347B-F7E5-4722-8DA8-1C6A90F74553}" type="presParOf" srcId="{C8ACF981-F50E-4A65-9D09-EC77109E85E2}" destId="{902AA07B-5F2F-41DB-A89F-1D83C5015E4B}" srcOrd="1" destOrd="0" presId="urn:microsoft.com/office/officeart/2005/8/layout/process4"/>
    <dgm:cxn modelId="{02696E09-8C0C-4C0C-A6A6-7E0ABDA9B9CD}" type="presParOf" srcId="{C8ACF981-F50E-4A65-9D09-EC77109E85E2}" destId="{A4DCA618-3C6E-40FD-89DB-68153E964663}" srcOrd="2" destOrd="0" presId="urn:microsoft.com/office/officeart/2005/8/layout/process4"/>
    <dgm:cxn modelId="{5D311A51-0852-4E89-B716-1C4A84727C66}" type="presParOf" srcId="{A4DCA618-3C6E-40FD-89DB-68153E964663}" destId="{04F69549-A733-48B0-8D5A-D5F4BC9F155F}" srcOrd="0" destOrd="0" presId="urn:microsoft.com/office/officeart/2005/8/layout/process4"/>
    <dgm:cxn modelId="{E6C215A1-F223-46D7-8571-DA681D19FAF8}" type="presParOf" srcId="{C8ACF981-F50E-4A65-9D09-EC77109E85E2}" destId="{FB0E4EAB-F72F-4352-9DF3-79CF03F8FC7E}" srcOrd="3" destOrd="0" presId="urn:microsoft.com/office/officeart/2005/8/layout/process4"/>
    <dgm:cxn modelId="{76615E41-296A-40B8-99C6-0761361F4C73}" type="presParOf" srcId="{C8ACF981-F50E-4A65-9D09-EC77109E85E2}" destId="{2D7FF8C3-B04D-4325-AE6C-7FA12548A467}" srcOrd="4" destOrd="0" presId="urn:microsoft.com/office/officeart/2005/8/layout/process4"/>
    <dgm:cxn modelId="{3B5D6E98-4975-407C-87B5-91BF376D8F5E}" type="presParOf" srcId="{2D7FF8C3-B04D-4325-AE6C-7FA12548A467}" destId="{E6575BBC-39DE-4049-AEEA-232A95343B74}" srcOrd="0" destOrd="0" presId="urn:microsoft.com/office/officeart/2005/8/layout/process4"/>
    <dgm:cxn modelId="{DBFE56EF-B374-4280-8D16-2C7302D6469E}" type="presParOf" srcId="{C8ACF981-F50E-4A65-9D09-EC77109E85E2}" destId="{BEDD15C3-4221-41CA-9073-F4E04BF591E8}" srcOrd="5" destOrd="0" presId="urn:microsoft.com/office/officeart/2005/8/layout/process4"/>
    <dgm:cxn modelId="{E268C919-4C93-40AD-99F9-827AA533BAE7}" type="presParOf" srcId="{C8ACF981-F50E-4A65-9D09-EC77109E85E2}" destId="{6A7DB8A9-F8F9-4527-B03F-CCAE789163C6}" srcOrd="6" destOrd="0" presId="urn:microsoft.com/office/officeart/2005/8/layout/process4"/>
    <dgm:cxn modelId="{8B3260E8-D8FD-4B18-9A07-3B00924C6B9E}" type="presParOf" srcId="{6A7DB8A9-F8F9-4527-B03F-CCAE789163C6}" destId="{04A8BF47-F966-4734-A526-31E1345BB0D9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C7F493B-7582-4BE3-A3AF-7325E9168B8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4D200F9A-CEE5-40E3-BBC2-CB7DC3ACA384}">
      <dgm:prSet/>
      <dgm:spPr/>
      <dgm:t>
        <a:bodyPr/>
        <a:lstStyle/>
        <a:p>
          <a:pPr rtl="0"/>
          <a:r>
            <a:rPr lang="ru-RU" dirty="0" smtClean="0"/>
            <a:t>Веди себя так, как хочешь, чтобы относились к тебе. </a:t>
          </a:r>
          <a:endParaRPr lang="ru-RU" dirty="0"/>
        </a:p>
      </dgm:t>
    </dgm:pt>
    <dgm:pt modelId="{CA2B8DA2-D6A9-4D86-AB79-6C288A073783}" type="parTrans" cxnId="{C18143EB-7A3F-4BE0-AE04-8A608FADC03E}">
      <dgm:prSet/>
      <dgm:spPr/>
      <dgm:t>
        <a:bodyPr/>
        <a:lstStyle/>
        <a:p>
          <a:endParaRPr lang="ru-RU"/>
        </a:p>
      </dgm:t>
    </dgm:pt>
    <dgm:pt modelId="{FD55EAC0-AA99-4ACB-9AA3-231D4CCAEFBB}" type="sibTrans" cxnId="{C18143EB-7A3F-4BE0-AE04-8A608FADC03E}">
      <dgm:prSet/>
      <dgm:spPr/>
      <dgm:t>
        <a:bodyPr/>
        <a:lstStyle/>
        <a:p>
          <a:endParaRPr lang="ru-RU"/>
        </a:p>
      </dgm:t>
    </dgm:pt>
    <dgm:pt modelId="{AEC5376F-3BEF-46D0-8522-BE450F877F9C}">
      <dgm:prSet/>
      <dgm:spPr/>
      <dgm:t>
        <a:bodyPr/>
        <a:lstStyle/>
        <a:p>
          <a:pPr rtl="0"/>
          <a:r>
            <a:rPr lang="ru-RU" dirty="0" smtClean="0"/>
            <a:t>Организация свободного времени отдыха (посещение кружков, секций, занятие любимым делом)</a:t>
          </a:r>
          <a:endParaRPr lang="ru-RU" dirty="0"/>
        </a:p>
      </dgm:t>
    </dgm:pt>
    <dgm:pt modelId="{1452280E-E835-4100-8696-53245ABC8861}" type="parTrans" cxnId="{238B3243-C79E-4338-8E0A-7473D06FD771}">
      <dgm:prSet/>
      <dgm:spPr/>
      <dgm:t>
        <a:bodyPr/>
        <a:lstStyle/>
        <a:p>
          <a:endParaRPr lang="ru-RU"/>
        </a:p>
      </dgm:t>
    </dgm:pt>
    <dgm:pt modelId="{20C4F405-6729-4E45-814F-83E0F4AD34C3}" type="sibTrans" cxnId="{238B3243-C79E-4338-8E0A-7473D06FD771}">
      <dgm:prSet/>
      <dgm:spPr/>
      <dgm:t>
        <a:bodyPr/>
        <a:lstStyle/>
        <a:p>
          <a:endParaRPr lang="ru-RU"/>
        </a:p>
      </dgm:t>
    </dgm:pt>
    <dgm:pt modelId="{45556221-2E4E-4C46-BC1E-9C3298DD88DC}">
      <dgm:prSet/>
      <dgm:spPr/>
      <dgm:t>
        <a:bodyPr/>
        <a:lstStyle/>
        <a:p>
          <a:pPr rtl="0"/>
          <a:r>
            <a:rPr lang="ru-RU" dirty="0" smtClean="0"/>
            <a:t>Не общаться с сомнительными компаниями (пояснение с какими компаниями и почему)</a:t>
          </a:r>
          <a:endParaRPr lang="ru-RU" dirty="0"/>
        </a:p>
      </dgm:t>
    </dgm:pt>
    <dgm:pt modelId="{E33239B6-8C75-48C3-B93C-D80D0C5071C4}" type="parTrans" cxnId="{6D0AFB96-8F80-4131-BF9D-47946566AADC}">
      <dgm:prSet/>
      <dgm:spPr/>
      <dgm:t>
        <a:bodyPr/>
        <a:lstStyle/>
        <a:p>
          <a:endParaRPr lang="ru-RU"/>
        </a:p>
      </dgm:t>
    </dgm:pt>
    <dgm:pt modelId="{31866D37-864C-4F82-824B-69B9D8237AD0}" type="sibTrans" cxnId="{6D0AFB96-8F80-4131-BF9D-47946566AADC}">
      <dgm:prSet/>
      <dgm:spPr/>
      <dgm:t>
        <a:bodyPr/>
        <a:lstStyle/>
        <a:p>
          <a:endParaRPr lang="ru-RU"/>
        </a:p>
      </dgm:t>
    </dgm:pt>
    <dgm:pt modelId="{D28EFBF6-8750-47BA-80C3-9EFA27F93E54}">
      <dgm:prSet/>
      <dgm:spPr/>
      <dgm:t>
        <a:bodyPr/>
        <a:lstStyle/>
        <a:p>
          <a:pPr rtl="0"/>
          <a:r>
            <a:rPr lang="ru-RU" dirty="0" smtClean="0"/>
            <a:t>Если что-то произошло обязательно рассказать об этом взрослым </a:t>
          </a:r>
          <a:endParaRPr lang="ru-RU" dirty="0"/>
        </a:p>
      </dgm:t>
    </dgm:pt>
    <dgm:pt modelId="{722D4F58-99D0-4C70-806F-0D3BE15E7ADE}" type="parTrans" cxnId="{1FB285B5-C84A-4828-A162-7455FD703DA7}">
      <dgm:prSet/>
      <dgm:spPr/>
      <dgm:t>
        <a:bodyPr/>
        <a:lstStyle/>
        <a:p>
          <a:endParaRPr lang="ru-RU"/>
        </a:p>
      </dgm:t>
    </dgm:pt>
    <dgm:pt modelId="{A4C9F9A8-7E5F-4DAD-9F2E-8DCA437C7205}" type="sibTrans" cxnId="{1FB285B5-C84A-4828-A162-7455FD703DA7}">
      <dgm:prSet/>
      <dgm:spPr/>
      <dgm:t>
        <a:bodyPr/>
        <a:lstStyle/>
        <a:p>
          <a:endParaRPr lang="ru-RU"/>
        </a:p>
      </dgm:t>
    </dgm:pt>
    <dgm:pt modelId="{1F35319E-5F9A-49AE-A684-E5FFCF0F9976}">
      <dgm:prSet/>
      <dgm:spPr/>
      <dgm:t>
        <a:bodyPr/>
        <a:lstStyle/>
        <a:p>
          <a:pPr rtl="0"/>
          <a:r>
            <a:rPr lang="ru-RU" dirty="0" smtClean="0"/>
            <a:t>Помнить, что за все свои поступки всегда будет ответственность</a:t>
          </a:r>
          <a:endParaRPr lang="ru-RU" dirty="0"/>
        </a:p>
      </dgm:t>
    </dgm:pt>
    <dgm:pt modelId="{F11A9376-8532-4DAE-B798-21E3F5F12040}" type="parTrans" cxnId="{671CDC6C-73D9-4E58-A417-735E99466FC9}">
      <dgm:prSet/>
      <dgm:spPr/>
      <dgm:t>
        <a:bodyPr/>
        <a:lstStyle/>
        <a:p>
          <a:endParaRPr lang="ru-RU"/>
        </a:p>
      </dgm:t>
    </dgm:pt>
    <dgm:pt modelId="{251A7176-7457-4AD5-99EF-07CB8EB3F03B}" type="sibTrans" cxnId="{671CDC6C-73D9-4E58-A417-735E99466FC9}">
      <dgm:prSet/>
      <dgm:spPr/>
      <dgm:t>
        <a:bodyPr/>
        <a:lstStyle/>
        <a:p>
          <a:endParaRPr lang="ru-RU"/>
        </a:p>
      </dgm:t>
    </dgm:pt>
    <dgm:pt modelId="{699AAB49-16D6-4B2E-8D0C-5CF1129C9439}" type="pres">
      <dgm:prSet presAssocID="{0C7F493B-7582-4BE3-A3AF-7325E9168B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90AA7A-0E43-4065-85F9-9A6F636F3C96}" type="pres">
      <dgm:prSet presAssocID="{4D200F9A-CEE5-40E3-BBC2-CB7DC3ACA38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0B545-47CF-4D5B-8650-F449A963091D}" type="pres">
      <dgm:prSet presAssocID="{FD55EAC0-AA99-4ACB-9AA3-231D4CCAEFBB}" presName="spacer" presStyleCnt="0"/>
      <dgm:spPr/>
    </dgm:pt>
    <dgm:pt modelId="{FE31766E-B58D-4DA9-B783-76EEEE0D1B9F}" type="pres">
      <dgm:prSet presAssocID="{AEC5376F-3BEF-46D0-8522-BE450F877F9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8B252-0847-4136-82E5-93D6DCCF3F41}" type="pres">
      <dgm:prSet presAssocID="{20C4F405-6729-4E45-814F-83E0F4AD34C3}" presName="spacer" presStyleCnt="0"/>
      <dgm:spPr/>
    </dgm:pt>
    <dgm:pt modelId="{03623BBE-7173-4E38-9330-3854ACAD3A43}" type="pres">
      <dgm:prSet presAssocID="{45556221-2E4E-4C46-BC1E-9C3298DD88D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47521-BFDA-45D7-A776-B1B63AD93249}" type="pres">
      <dgm:prSet presAssocID="{31866D37-864C-4F82-824B-69B9D8237AD0}" presName="spacer" presStyleCnt="0"/>
      <dgm:spPr/>
    </dgm:pt>
    <dgm:pt modelId="{66E8842C-7D0B-4D96-898E-F47498D78BFD}" type="pres">
      <dgm:prSet presAssocID="{D28EFBF6-8750-47BA-80C3-9EFA27F93E5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69468-56DD-4803-9C2D-B1B978145C98}" type="pres">
      <dgm:prSet presAssocID="{A4C9F9A8-7E5F-4DAD-9F2E-8DCA437C7205}" presName="spacer" presStyleCnt="0"/>
      <dgm:spPr/>
    </dgm:pt>
    <dgm:pt modelId="{AC834EE9-9E49-4B6C-9558-EC4F740471AB}" type="pres">
      <dgm:prSet presAssocID="{1F35319E-5F9A-49AE-A684-E5FFCF0F997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8143EB-7A3F-4BE0-AE04-8A608FADC03E}" srcId="{0C7F493B-7582-4BE3-A3AF-7325E9168B8D}" destId="{4D200F9A-CEE5-40E3-BBC2-CB7DC3ACA384}" srcOrd="0" destOrd="0" parTransId="{CA2B8DA2-D6A9-4D86-AB79-6C288A073783}" sibTransId="{FD55EAC0-AA99-4ACB-9AA3-231D4CCAEFBB}"/>
    <dgm:cxn modelId="{6D0AFB96-8F80-4131-BF9D-47946566AADC}" srcId="{0C7F493B-7582-4BE3-A3AF-7325E9168B8D}" destId="{45556221-2E4E-4C46-BC1E-9C3298DD88DC}" srcOrd="2" destOrd="0" parTransId="{E33239B6-8C75-48C3-B93C-D80D0C5071C4}" sibTransId="{31866D37-864C-4F82-824B-69B9D8237AD0}"/>
    <dgm:cxn modelId="{57C13034-931C-4FCA-830A-F9B247017728}" type="presOf" srcId="{1F35319E-5F9A-49AE-A684-E5FFCF0F9976}" destId="{AC834EE9-9E49-4B6C-9558-EC4F740471AB}" srcOrd="0" destOrd="0" presId="urn:microsoft.com/office/officeart/2005/8/layout/vList2"/>
    <dgm:cxn modelId="{8483C185-2E0F-4841-9C8E-28A83C031B29}" type="presOf" srcId="{4D200F9A-CEE5-40E3-BBC2-CB7DC3ACA384}" destId="{4890AA7A-0E43-4065-85F9-9A6F636F3C96}" srcOrd="0" destOrd="0" presId="urn:microsoft.com/office/officeart/2005/8/layout/vList2"/>
    <dgm:cxn modelId="{1FB285B5-C84A-4828-A162-7455FD703DA7}" srcId="{0C7F493B-7582-4BE3-A3AF-7325E9168B8D}" destId="{D28EFBF6-8750-47BA-80C3-9EFA27F93E54}" srcOrd="3" destOrd="0" parTransId="{722D4F58-99D0-4C70-806F-0D3BE15E7ADE}" sibTransId="{A4C9F9A8-7E5F-4DAD-9F2E-8DCA437C7205}"/>
    <dgm:cxn modelId="{671CDC6C-73D9-4E58-A417-735E99466FC9}" srcId="{0C7F493B-7582-4BE3-A3AF-7325E9168B8D}" destId="{1F35319E-5F9A-49AE-A684-E5FFCF0F9976}" srcOrd="4" destOrd="0" parTransId="{F11A9376-8532-4DAE-B798-21E3F5F12040}" sibTransId="{251A7176-7457-4AD5-99EF-07CB8EB3F03B}"/>
    <dgm:cxn modelId="{646DC1FF-0035-40FD-9D29-7E6FC3432CF0}" type="presOf" srcId="{AEC5376F-3BEF-46D0-8522-BE450F877F9C}" destId="{FE31766E-B58D-4DA9-B783-76EEEE0D1B9F}" srcOrd="0" destOrd="0" presId="urn:microsoft.com/office/officeart/2005/8/layout/vList2"/>
    <dgm:cxn modelId="{96F16867-E723-480F-B72E-AFFFA92BA7DB}" type="presOf" srcId="{D28EFBF6-8750-47BA-80C3-9EFA27F93E54}" destId="{66E8842C-7D0B-4D96-898E-F47498D78BFD}" srcOrd="0" destOrd="0" presId="urn:microsoft.com/office/officeart/2005/8/layout/vList2"/>
    <dgm:cxn modelId="{E14957F7-DD25-432A-9D05-6A80823B63EA}" type="presOf" srcId="{0C7F493B-7582-4BE3-A3AF-7325E9168B8D}" destId="{699AAB49-16D6-4B2E-8D0C-5CF1129C9439}" srcOrd="0" destOrd="0" presId="urn:microsoft.com/office/officeart/2005/8/layout/vList2"/>
    <dgm:cxn modelId="{BD3FECAE-8405-4590-AF66-B3158194B4CB}" type="presOf" srcId="{45556221-2E4E-4C46-BC1E-9C3298DD88DC}" destId="{03623BBE-7173-4E38-9330-3854ACAD3A43}" srcOrd="0" destOrd="0" presId="urn:microsoft.com/office/officeart/2005/8/layout/vList2"/>
    <dgm:cxn modelId="{238B3243-C79E-4338-8E0A-7473D06FD771}" srcId="{0C7F493B-7582-4BE3-A3AF-7325E9168B8D}" destId="{AEC5376F-3BEF-46D0-8522-BE450F877F9C}" srcOrd="1" destOrd="0" parTransId="{1452280E-E835-4100-8696-53245ABC8861}" sibTransId="{20C4F405-6729-4E45-814F-83E0F4AD34C3}"/>
    <dgm:cxn modelId="{A6BA84D7-4A94-4925-8454-CC0254DD9104}" type="presParOf" srcId="{699AAB49-16D6-4B2E-8D0C-5CF1129C9439}" destId="{4890AA7A-0E43-4065-85F9-9A6F636F3C96}" srcOrd="0" destOrd="0" presId="urn:microsoft.com/office/officeart/2005/8/layout/vList2"/>
    <dgm:cxn modelId="{D70DC862-4195-4806-AAFD-6F9DE96495FC}" type="presParOf" srcId="{699AAB49-16D6-4B2E-8D0C-5CF1129C9439}" destId="{C650B545-47CF-4D5B-8650-F449A963091D}" srcOrd="1" destOrd="0" presId="urn:microsoft.com/office/officeart/2005/8/layout/vList2"/>
    <dgm:cxn modelId="{D0287018-6AFA-43E1-A257-8EC2B9B61495}" type="presParOf" srcId="{699AAB49-16D6-4B2E-8D0C-5CF1129C9439}" destId="{FE31766E-B58D-4DA9-B783-76EEEE0D1B9F}" srcOrd="2" destOrd="0" presId="urn:microsoft.com/office/officeart/2005/8/layout/vList2"/>
    <dgm:cxn modelId="{E95D9B46-2359-4C62-9978-6059682D2200}" type="presParOf" srcId="{699AAB49-16D6-4B2E-8D0C-5CF1129C9439}" destId="{43F8B252-0847-4136-82E5-93D6DCCF3F41}" srcOrd="3" destOrd="0" presId="urn:microsoft.com/office/officeart/2005/8/layout/vList2"/>
    <dgm:cxn modelId="{186BD5BB-D4FC-4846-98E9-D6FB171B9212}" type="presParOf" srcId="{699AAB49-16D6-4B2E-8D0C-5CF1129C9439}" destId="{03623BBE-7173-4E38-9330-3854ACAD3A43}" srcOrd="4" destOrd="0" presId="urn:microsoft.com/office/officeart/2005/8/layout/vList2"/>
    <dgm:cxn modelId="{D5BB27AC-268A-4EE2-8D14-BB8E58E1C157}" type="presParOf" srcId="{699AAB49-16D6-4B2E-8D0C-5CF1129C9439}" destId="{0A947521-BFDA-45D7-A776-B1B63AD93249}" srcOrd="5" destOrd="0" presId="urn:microsoft.com/office/officeart/2005/8/layout/vList2"/>
    <dgm:cxn modelId="{A00E2357-2EFC-44A8-8DCE-33D76338C15E}" type="presParOf" srcId="{699AAB49-16D6-4B2E-8D0C-5CF1129C9439}" destId="{66E8842C-7D0B-4D96-898E-F47498D78BFD}" srcOrd="6" destOrd="0" presId="urn:microsoft.com/office/officeart/2005/8/layout/vList2"/>
    <dgm:cxn modelId="{6D2D18A3-58EC-4FFE-9BE8-EF953D9509C6}" type="presParOf" srcId="{699AAB49-16D6-4B2E-8D0C-5CF1129C9439}" destId="{A1869468-56DD-4803-9C2D-B1B978145C98}" srcOrd="7" destOrd="0" presId="urn:microsoft.com/office/officeart/2005/8/layout/vList2"/>
    <dgm:cxn modelId="{35918DDF-F4D9-4C8F-9C1D-0694A840599A}" type="presParOf" srcId="{699AAB49-16D6-4B2E-8D0C-5CF1129C9439}" destId="{AC834EE9-9E49-4B6C-9558-EC4F740471AB}" srcOrd="8" destOrd="0" presId="urn:microsoft.com/office/officeart/2005/8/layout/vList2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89167"/>
          <a:ext cx="7258072" cy="3018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147370" y="236537"/>
        <a:ext cx="6963332" cy="2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0BC2D-884C-48FC-A70C-198BEF2275E9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Приносит вред государству, человеку, обществу</a:t>
          </a:r>
          <a:endParaRPr lang="ru-RU" sz="2200" kern="1200" dirty="0"/>
        </a:p>
      </dsp:txBody>
      <dsp:txXfrm>
        <a:off x="0" y="3886230"/>
        <a:ext cx="8229600" cy="637568"/>
      </dsp:txXfrm>
    </dsp:sp>
    <dsp:sp modelId="{51BA462D-E9AF-416F-B2B9-B4FAC283E136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Совершено по воле правонарушителя</a:t>
          </a:r>
          <a:endParaRPr lang="ru-RU" sz="2200" kern="1200" dirty="0"/>
        </a:p>
      </dsp:txBody>
      <dsp:txXfrm rot="10800000">
        <a:off x="0" y="2915214"/>
        <a:ext cx="8229600" cy="637151"/>
      </dsp:txXfrm>
    </dsp:sp>
    <dsp:sp modelId="{04F69549-A733-48B0-8D5A-D5F4BC9F155F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Запрет на данное деяние государством</a:t>
          </a:r>
          <a:endParaRPr lang="ru-RU" sz="2200" kern="1200" dirty="0"/>
        </a:p>
      </dsp:txBody>
      <dsp:txXfrm rot="10800000">
        <a:off x="0" y="1944197"/>
        <a:ext cx="8229600" cy="637151"/>
      </dsp:txXfrm>
    </dsp:sp>
    <dsp:sp modelId="{E6575BBC-39DE-4049-AEEA-232A95343B74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или бездействие</a:t>
          </a:r>
          <a:endParaRPr lang="ru-RU" sz="2200" kern="1200" dirty="0"/>
        </a:p>
      </dsp:txBody>
      <dsp:txXfrm rot="10800000">
        <a:off x="0" y="973180"/>
        <a:ext cx="8229600" cy="637151"/>
      </dsp:txXfrm>
    </dsp:sp>
    <dsp:sp modelId="{04A8BF47-F966-4734-A526-31E1345BB0D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Нарушение права</a:t>
          </a:r>
          <a:endParaRPr lang="ru-RU" sz="2200" kern="1200" dirty="0"/>
        </a:p>
      </dsp:txBody>
      <dsp:txXfrm rot="10800000">
        <a:off x="0" y="2163"/>
        <a:ext cx="8229600" cy="6371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D225F-08B0-4BF4-8319-E88AE8A7B8A3}">
      <dsp:nvSpPr>
        <dsp:cNvPr id="0" name=""/>
        <dsp:cNvSpPr/>
      </dsp:nvSpPr>
      <dsp:spPr>
        <a:xfrm>
          <a:off x="0" y="242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Убийство</a:t>
          </a:r>
          <a:endParaRPr lang="ru-RU" sz="1800" kern="1200" dirty="0"/>
        </a:p>
      </dsp:txBody>
      <dsp:txXfrm>
        <a:off x="15292" y="17716"/>
        <a:ext cx="8199016" cy="282676"/>
      </dsp:txXfrm>
    </dsp:sp>
    <dsp:sp modelId="{3AF67BC5-04E1-488D-9F68-899BA1F47EE3}">
      <dsp:nvSpPr>
        <dsp:cNvPr id="0" name=""/>
        <dsp:cNvSpPr/>
      </dsp:nvSpPr>
      <dsp:spPr>
        <a:xfrm>
          <a:off x="0" y="32610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причинение тяжкого, среднего вреда здоровью</a:t>
          </a:r>
        </a:p>
      </dsp:txBody>
      <dsp:txXfrm>
        <a:off x="15292" y="341397"/>
        <a:ext cx="8199016" cy="282676"/>
      </dsp:txXfrm>
    </dsp:sp>
    <dsp:sp modelId="{DDA7777F-E040-446A-93F9-A9DE21A09EEF}">
      <dsp:nvSpPr>
        <dsp:cNvPr id="0" name=""/>
        <dsp:cNvSpPr/>
      </dsp:nvSpPr>
      <dsp:spPr>
        <a:xfrm>
          <a:off x="0" y="64978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Похищение человека</a:t>
          </a:r>
        </a:p>
      </dsp:txBody>
      <dsp:txXfrm>
        <a:off x="15292" y="665078"/>
        <a:ext cx="8199016" cy="282676"/>
      </dsp:txXfrm>
    </dsp:sp>
    <dsp:sp modelId="{4DBFF579-1823-48F0-8134-33524C83E708}">
      <dsp:nvSpPr>
        <dsp:cNvPr id="0" name=""/>
        <dsp:cNvSpPr/>
      </dsp:nvSpPr>
      <dsp:spPr>
        <a:xfrm>
          <a:off x="0" y="97346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Изнасилование</a:t>
          </a:r>
          <a:endParaRPr lang="ru-RU" sz="1800" kern="1200" dirty="0" smtClean="0"/>
        </a:p>
      </dsp:txBody>
      <dsp:txXfrm>
        <a:off x="15292" y="988759"/>
        <a:ext cx="8199016" cy="282676"/>
      </dsp:txXfrm>
    </dsp:sp>
    <dsp:sp modelId="{D023FB2B-1D85-4FC2-BF3C-4B06760748E7}">
      <dsp:nvSpPr>
        <dsp:cNvPr id="0" name=""/>
        <dsp:cNvSpPr/>
      </dsp:nvSpPr>
      <dsp:spPr>
        <a:xfrm>
          <a:off x="0" y="1297148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Кража, разбой, вымогательство</a:t>
          </a:r>
        </a:p>
      </dsp:txBody>
      <dsp:txXfrm>
        <a:off x="15292" y="1312440"/>
        <a:ext cx="8199016" cy="282676"/>
      </dsp:txXfrm>
    </dsp:sp>
    <dsp:sp modelId="{9C08BA60-0C35-4308-804C-3CA943922635}">
      <dsp:nvSpPr>
        <dsp:cNvPr id="0" name=""/>
        <dsp:cNvSpPr/>
      </dsp:nvSpPr>
      <dsp:spPr>
        <a:xfrm>
          <a:off x="0" y="1620829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уничтожение или повреждение чужого имущества</a:t>
          </a:r>
        </a:p>
      </dsp:txBody>
      <dsp:txXfrm>
        <a:off x="15292" y="1636121"/>
        <a:ext cx="8199016" cy="282676"/>
      </dsp:txXfrm>
    </dsp:sp>
    <dsp:sp modelId="{7F85D9DE-D9E0-40FF-A632-B2A3572D722A}">
      <dsp:nvSpPr>
        <dsp:cNvPr id="0" name=""/>
        <dsp:cNvSpPr/>
      </dsp:nvSpPr>
      <dsp:spPr>
        <a:xfrm>
          <a:off x="0" y="1944510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Неправомерное завладение транспортного средства без цели хищения</a:t>
          </a:r>
        </a:p>
      </dsp:txBody>
      <dsp:txXfrm>
        <a:off x="15292" y="1959802"/>
        <a:ext cx="8199016" cy="282676"/>
      </dsp:txXfrm>
    </dsp:sp>
    <dsp:sp modelId="{AB2D4FAA-748B-48A6-890A-A1CEA0BF650C}">
      <dsp:nvSpPr>
        <dsp:cNvPr id="0" name=""/>
        <dsp:cNvSpPr/>
      </dsp:nvSpPr>
      <dsp:spPr>
        <a:xfrm>
          <a:off x="0" y="2268191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Хулиганство при отягчающих обстоятельствах</a:t>
          </a:r>
        </a:p>
      </dsp:txBody>
      <dsp:txXfrm>
        <a:off x="15292" y="2283483"/>
        <a:ext cx="8199016" cy="282676"/>
      </dsp:txXfrm>
    </dsp:sp>
    <dsp:sp modelId="{E395EC45-E957-4F95-9D54-073191865E6B}">
      <dsp:nvSpPr>
        <dsp:cNvPr id="0" name=""/>
        <dsp:cNvSpPr/>
      </dsp:nvSpPr>
      <dsp:spPr>
        <a:xfrm>
          <a:off x="0" y="2591872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Терроризм</a:t>
          </a:r>
        </a:p>
      </dsp:txBody>
      <dsp:txXfrm>
        <a:off x="15292" y="2607164"/>
        <a:ext cx="8199016" cy="282676"/>
      </dsp:txXfrm>
    </dsp:sp>
    <dsp:sp modelId="{5F4C81C4-A5B2-4934-A377-B45F399B9916}">
      <dsp:nvSpPr>
        <dsp:cNvPr id="0" name=""/>
        <dsp:cNvSpPr/>
      </dsp:nvSpPr>
      <dsp:spPr>
        <a:xfrm>
          <a:off x="0" y="2915553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Вандализм</a:t>
          </a:r>
        </a:p>
      </dsp:txBody>
      <dsp:txXfrm>
        <a:off x="15292" y="2930845"/>
        <a:ext cx="8199016" cy="282676"/>
      </dsp:txXfrm>
    </dsp:sp>
    <dsp:sp modelId="{4D02D6C4-B6AE-49CA-B6A3-93F808AC05A1}">
      <dsp:nvSpPr>
        <dsp:cNvPr id="0" name=""/>
        <dsp:cNvSpPr/>
      </dsp:nvSpPr>
      <dsp:spPr>
        <a:xfrm>
          <a:off x="0" y="323923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Заведомо ложное сообщение об акте терроризма</a:t>
          </a:r>
        </a:p>
      </dsp:txBody>
      <dsp:txXfrm>
        <a:off x="15292" y="3254526"/>
        <a:ext cx="8199016" cy="282676"/>
      </dsp:txXfrm>
    </dsp:sp>
    <dsp:sp modelId="{17E89CC5-DEB3-41A4-BA49-269085348AB7}">
      <dsp:nvSpPr>
        <dsp:cNvPr id="0" name=""/>
        <dsp:cNvSpPr/>
      </dsp:nvSpPr>
      <dsp:spPr>
        <a:xfrm>
          <a:off x="0" y="356291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оружия, боеприпасов</a:t>
          </a:r>
        </a:p>
      </dsp:txBody>
      <dsp:txXfrm>
        <a:off x="15292" y="3578207"/>
        <a:ext cx="8199016" cy="282676"/>
      </dsp:txXfrm>
    </dsp:sp>
    <dsp:sp modelId="{1A2EBBD8-9E62-4FDD-81DF-1BFF9A8B573C}">
      <dsp:nvSpPr>
        <dsp:cNvPr id="0" name=""/>
        <dsp:cNvSpPr/>
      </dsp:nvSpPr>
      <dsp:spPr>
        <a:xfrm>
          <a:off x="0" y="388659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наркотических средств или психотропных веществ</a:t>
          </a:r>
        </a:p>
      </dsp:txBody>
      <dsp:txXfrm>
        <a:off x="15292" y="3901888"/>
        <a:ext cx="8199016" cy="282676"/>
      </dsp:txXfrm>
    </dsp:sp>
    <dsp:sp modelId="{FBF82376-2598-4B01-A28B-F2CCB6E5AA6A}">
      <dsp:nvSpPr>
        <dsp:cNvPr id="0" name=""/>
        <dsp:cNvSpPr/>
      </dsp:nvSpPr>
      <dsp:spPr>
        <a:xfrm>
          <a:off x="0" y="421027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Приведение в негодность транспортных средств или путей сообщения</a:t>
          </a:r>
        </a:p>
      </dsp:txBody>
      <dsp:txXfrm>
        <a:off x="15292" y="4225569"/>
        <a:ext cx="8199016" cy="282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523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acii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siti.net.ru/books/image/5400000534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booksiti.net.ru/books/image/54000005340.jpg" TargetMode="Externa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198" y="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4429132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643998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«Мы в ответе за свои поступки»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57166"/>
            <a:ext cx="5857916" cy="566726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1B06BA"/>
                </a:solidFill>
              </a:rPr>
              <a:t>Екатерина Великая</a:t>
            </a:r>
            <a:endParaRPr lang="ru-RU" sz="2000" b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/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" name="Рамка 17"/>
          <p:cNvSpPr/>
          <p:nvPr/>
        </p:nvSpPr>
        <p:spPr>
          <a:xfrm>
            <a:off x="3714750" y="0"/>
            <a:ext cx="2286000" cy="428625"/>
          </a:xfrm>
          <a:prstGeom prst="frame">
            <a:avLst/>
          </a:prstGeom>
          <a:solidFill>
            <a:srgbClr val="00B0F0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Prezentacii.com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800" b="1" dirty="0" smtClean="0"/>
          </a:p>
          <a:p>
            <a:pPr algn="ctr">
              <a:buNone/>
            </a:pPr>
            <a:r>
              <a:rPr lang="ru-RU" sz="8000" b="1" dirty="0" smtClean="0"/>
              <a:t>Удачи вам!</a:t>
            </a:r>
            <a:endParaRPr lang="ru-RU" sz="8000" b="1" dirty="0"/>
          </a:p>
        </p:txBody>
      </p:sp>
      <p:pic>
        <p:nvPicPr>
          <p:cNvPr id="4" name="Рисунок 3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4000504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643314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0"/>
            <a:ext cx="1740141" cy="271462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00892" y="28572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«Один из самых обычных и ведущих к самым большим бедствиям соблазнов, есть соблазн словами: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7300" b="1" dirty="0" smtClean="0">
                <a:solidFill>
                  <a:srgbClr val="FF0000"/>
                </a:solidFill>
              </a:rPr>
              <a:t>«Все так делают»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  Л.Н. Толстого 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2000232" cy="278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/>
        </p:nvGraphicFramePr>
        <p:xfrm>
          <a:off x="571472" y="2214554"/>
          <a:ext cx="82296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5" descr="Картинка 35 из 19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0" name="Рисунок 9" descr="декларация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18654" y="0"/>
            <a:ext cx="1834478" cy="271462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685800" y="285729"/>
          <a:ext cx="7772400" cy="1214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571472" y="2000240"/>
          <a:ext cx="8072494" cy="3638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Ситуаций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mum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42984"/>
            <a:ext cx="6000793" cy="4000528"/>
          </a:xfrm>
          <a:prstGeom prst="rect">
            <a:avLst/>
          </a:prstGeom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90975" y="3067050"/>
            <a:ext cx="51530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Составление памятки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«Как не допустить правонарушение?»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228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«Мы в ответе за свои поступки»</vt:lpstr>
      <vt:lpstr>           «Один из самых обычных и ведущих к самым большим бедствиям соблазнов, есть соблазн словами:  «Все так делают»                     Л.Н. Толстого  </vt:lpstr>
      <vt:lpstr>ПРАВОНАРУШЕНИЕ</vt:lpstr>
      <vt:lpstr>Слайд 4</vt:lpstr>
      <vt:lpstr>Слайд 5</vt:lpstr>
      <vt:lpstr>Уголовная ответственность наступает с 14 лет за:</vt:lpstr>
      <vt:lpstr>Слайд 7</vt:lpstr>
      <vt:lpstr>Ситуаций</vt:lpstr>
      <vt:lpstr>Составление памятки  «Как не допустить правонарушение?» 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dc:creator>Admin</dc:creator>
  <cp:lastModifiedBy>Admin</cp:lastModifiedBy>
  <cp:revision>54</cp:revision>
  <dcterms:modified xsi:type="dcterms:W3CDTF">2012-11-19T10:41:43Z</dcterms:modified>
</cp:coreProperties>
</file>