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5"/>
  </p:notesMasterIdLst>
  <p:sldIdLst>
    <p:sldId id="277" r:id="rId2"/>
    <p:sldId id="274" r:id="rId3"/>
    <p:sldId id="275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57" r:id="rId16"/>
    <p:sldId id="258" r:id="rId17"/>
    <p:sldId id="259" r:id="rId18"/>
    <p:sldId id="261" r:id="rId19"/>
    <p:sldId id="260" r:id="rId20"/>
    <p:sldId id="279" r:id="rId21"/>
    <p:sldId id="281" r:id="rId22"/>
    <p:sldId id="280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60B32-0FA1-48E8-972F-BBC98DE0C193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6E38-3DF5-485A-BB12-A99CBE455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8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F6E38-3DF5-485A-BB12-A99CBE4559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2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48D6C78-0397-48B2-AC4D-F344015DA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F4012-868C-4AC8-8904-27C0525BB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24C74-CAF5-4705-A9B7-9E4A9B5B58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10962-48E0-4A32-AB57-F38D87CC4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87CB-1453-4424-AFD8-8866A0853D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3C8C5-AE34-41DE-8527-A3B5BB161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61E2D-B497-4608-ABFD-1A3A1A13D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338D-DFA8-48D2-AC78-39C17C865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6654-D518-49B1-9EAA-F8C0DBE32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84E6-BF8B-4419-9F3E-5E41A3367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0AF8-83CF-45B5-B4FB-FB60DC2A6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1A9CAB-304E-4FBA-898D-A181714DE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3.bp.blogspot.com/-0yKCayrFYR4/TtCeTrxZ1OI/AAAAAAAAA0U/IvYyMLU0JqQ/s1600/2-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4.bp.blogspot.com/-VxvfnqKA3z8/TtCedyTA2TI/AAAAAAAAA0c/w8ql4lxNJKU/s1600/3-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3LfomdNGFp8/TtCemwtAz5I/AAAAAAAAA0k/BExqefXV4f0/s1600/4-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3.bp.blogspot.com/-JNjkcbvmuF4/TtCe_iwRoXI/AAAAAAAAA00/LEBVzdd63X8/s1600/6-6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2.bp.blogspot.com/-bj1ue_cF1tA/TtCet8pGqoI/AAAAAAAAA0s/QcDqFQamD1o/s1600/5-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-tEHjk7IfpLU/TtCfK4b-vXI/AAAAAAAAA08/NSA56qF4KBw/s1600/7-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и работы - копия\IMG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конус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2234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Усеченный конус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2640"/>
            <a:ext cx="8077200" cy="455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9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9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203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тор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338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Геометрические тела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 descr="C:\Users\User\Desktop\изо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50293"/>
            <a:ext cx="5562600" cy="4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предмета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Рисунок 3" descr="http://3.bp.blogspot.com/-0yKCayrFYR4/TtCeTrxZ1OI/AAAAAAAAA0U/IvYyMLU0JqQ/s640/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валик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Рисунок 3" descr="http://4.bp.blogspot.com/-VxvfnqKA3z8/TtCedyTA2TI/AAAAAAAAA0c/w8ql4lxNJKU/s640/3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втулка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Рисунок 3" descr="http://3.bp.blogspot.com/-3LfomdNGFp8/TtCemwtAz5I/AAAAAAAAA0k/BExqefXV4f0/s640/4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Рисунок 3" descr="http://3.bp.blogspot.com/-JNjkcbvmuF4/TtCe_iwRoXI/AAAAAAAAA00/LEBVzdd63X8/s640/6-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599"/>
            <a:ext cx="81534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втулка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Рисунок 3" descr="http://2.bp.blogspot.com/-bj1ue_cF1tA/TtCet8pGqoI/AAAAAAAAA0s/QcDqFQamD1o/s640/5-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0" y="17526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6934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Тема урока: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«Анализ  геометрической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 формы  предмета»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>
                <a:solidFill>
                  <a:srgbClr val="0070C0"/>
                </a:solidFill>
              </a:rPr>
              <a:t/>
            </a:r>
            <a:br>
              <a:rPr lang="ru-RU" sz="3600" b="1" i="1" dirty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8-а класс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416 школа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err="1" smtClean="0">
                <a:solidFill>
                  <a:srgbClr val="0070C0"/>
                </a:solidFill>
              </a:rPr>
              <a:t>Петродворцового</a:t>
            </a:r>
            <a:r>
              <a:rPr lang="ru-RU" sz="1600" b="1" i="1" dirty="0" smtClean="0">
                <a:solidFill>
                  <a:srgbClr val="0070C0"/>
                </a:solidFill>
              </a:rPr>
              <a:t> района</a:t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1600" b="1" i="1" dirty="0" smtClean="0">
                <a:solidFill>
                  <a:srgbClr val="0070C0"/>
                </a:solidFill>
              </a:rPr>
              <a:t>учитель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Багомолова</a:t>
            </a:r>
            <a:r>
              <a:rPr lang="ru-RU" sz="1600" b="1" i="1" dirty="0" smtClean="0">
                <a:solidFill>
                  <a:srgbClr val="0070C0"/>
                </a:solidFill>
              </a:rPr>
              <a:t> Лидия Серафимовна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и работы - копия\IMG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Анализ геометрической формы дет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488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http://images.myshared.ru/585413/slide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458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Закрепление темы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Рисунок 3" descr="http://3.bp.blogspot.com/-tEHjk7IfpLU/TtCfK4b-vXI/AAAAAAAAA08/NSA56qF4KBw/s640/7-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0"/>
            <a:ext cx="822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45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 нашей работы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Рассмотрим следующие вопросы: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Понятие о формах геометрических тел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Геометрические тела в основе формы деталей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Как легче определить форму предмета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Геометрические тела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User\Desktop\из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76061"/>
            <a:ext cx="5410200" cy="35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1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39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Шестиугольная пирамида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382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36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Шестиугольная призма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estival.1september.ru/articles/606417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305800" cy="4757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237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куб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8486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282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цилиндр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06417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396</TotalTime>
  <Words>31</Words>
  <Application>Microsoft Office PowerPoint</Application>
  <PresentationFormat>Экран (4:3)</PresentationFormat>
  <Paragraphs>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Презентация PowerPoint</vt:lpstr>
      <vt:lpstr>Тема урока:  «Анализ  геометрической  формы  предмета»  8-а класс  416 школа Петродворцового района учитель Багомолова Лидия Серафимовна</vt:lpstr>
      <vt:lpstr>План нашей работы.  Рассмотрим следующие вопросы:  1. Понятие о формах геометрических тел  2. Геометрические тела в основе формы деталей  3. Как легче определить форму предмета</vt:lpstr>
      <vt:lpstr>Геометрические тела</vt:lpstr>
      <vt:lpstr>Презентация PowerPoint</vt:lpstr>
      <vt:lpstr>Шестиугольная пирамида</vt:lpstr>
      <vt:lpstr>Шестиугольная призма</vt:lpstr>
      <vt:lpstr>куб</vt:lpstr>
      <vt:lpstr>цилиндр</vt:lpstr>
      <vt:lpstr>конус</vt:lpstr>
      <vt:lpstr>Усеченный конус</vt:lpstr>
      <vt:lpstr>шар</vt:lpstr>
      <vt:lpstr>тор</vt:lpstr>
      <vt:lpstr>Геометрические тела</vt:lpstr>
      <vt:lpstr>Форма предмета</vt:lpstr>
      <vt:lpstr>валик</vt:lpstr>
      <vt:lpstr>втулка</vt:lpstr>
      <vt:lpstr>опора</vt:lpstr>
      <vt:lpstr>втулка</vt:lpstr>
      <vt:lpstr>Презентация PowerPoint</vt:lpstr>
      <vt:lpstr>Презентация PowerPoint</vt:lpstr>
      <vt:lpstr>Презентация PowerPoint</vt:lpstr>
      <vt:lpstr>Закрепление 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55</cp:revision>
  <cp:lastPrinted>1601-01-01T00:00:00Z</cp:lastPrinted>
  <dcterms:created xsi:type="dcterms:W3CDTF">1601-01-01T00:00:00Z</dcterms:created>
  <dcterms:modified xsi:type="dcterms:W3CDTF">2014-09-14T08:35:56Z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