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75" r:id="rId4"/>
    <p:sldId id="271" r:id="rId5"/>
    <p:sldId id="276" r:id="rId6"/>
    <p:sldId id="261" r:id="rId7"/>
    <p:sldId id="258" r:id="rId8"/>
    <p:sldId id="260" r:id="rId9"/>
    <p:sldId id="269" r:id="rId10"/>
    <p:sldId id="272" r:id="rId11"/>
    <p:sldId id="273" r:id="rId12"/>
    <p:sldId id="274" r:id="rId13"/>
    <p:sldId id="299" r:id="rId14"/>
    <p:sldId id="270" r:id="rId15"/>
    <p:sldId id="267" r:id="rId16"/>
    <p:sldId id="285" r:id="rId17"/>
    <p:sldId id="286" r:id="rId18"/>
    <p:sldId id="287" r:id="rId19"/>
    <p:sldId id="288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18.10.2014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71538" y="428605"/>
            <a:ext cx="7858180" cy="5026070"/>
            <a:chOff x="1115616" y="68556"/>
            <a:chExt cx="7165477" cy="541450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68556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М. Ю. Лермонтов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7" descr="lermontov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40" y="1357298"/>
            <a:ext cx="4071966" cy="534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ownloads\4_muzey_lermontova_v_tarha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745786" cy="5684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ownload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694393"/>
            <a:ext cx="7511144" cy="563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ownloads\0_52be8_7fedb3ea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835211" cy="520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3/39/Tarkhany_%D0%90%D0%B2%D0%B3%D1%83%D1%81%D1%82_2008_049.jpg/220px-Tarkhany_%D0%90%D0%B2%D0%B3%D1%83%D1%81%D1%82_2008_04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38228" y="642918"/>
            <a:ext cx="7620049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ownloads\0_61a52_41d3fc4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7638841" cy="499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200 лет Лермонтову\lermontov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5072097" cy="624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Лермонтову - 200 лет\pushkin-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914" y="696496"/>
            <a:ext cx="8208366" cy="523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Лермонтову - 200 лет\pushkin-dant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826000" cy="521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Лермонтову - 200 лет\Pushkin's_duel_with_d'Anthes,_atrist_A._Naumov_1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0" y="-1257300"/>
            <a:ext cx="15240000" cy="937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Лермонтову - 200 лет\Pushkin_Alexandr_Sergeevich_engrav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36243"/>
            <a:ext cx="5572163" cy="6336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ownloads\lermontov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718" y="287633"/>
            <a:ext cx="7303248" cy="629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Desktop\Лермонтову - 200 лет\Lermontov-na-Kavkaze-22190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7653499" cy="514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ownloads\0_6f81e_38492368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ownloads\6a775e5bf80bfc8d0f85fd23760782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7543822" cy="538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ownloads\250px-М._Ю._Лермонтов_ребенком._1817-1818_г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5558183" cy="646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200 лет Лермонтову\lermontov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3630"/>
            <a:ext cx="5072097" cy="635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200 лет Лермонтову\8586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5088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Светлана\Desktop\200 лет Лермонтову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3653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ownloads\2_tarhany_usadba_lermont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693787" cy="5108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Покас</cp:lastModifiedBy>
  <cp:revision>24</cp:revision>
  <dcterms:created xsi:type="dcterms:W3CDTF">2014-06-13T18:01:42Z</dcterms:created>
  <dcterms:modified xsi:type="dcterms:W3CDTF">2014-10-17T15:06:01Z</dcterms:modified>
</cp:coreProperties>
</file>