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  <p:sldId id="258" r:id="rId3"/>
    <p:sldId id="260" r:id="rId4"/>
    <p:sldId id="256" r:id="rId5"/>
    <p:sldId id="257" r:id="rId6"/>
    <p:sldId id="263" r:id="rId7"/>
    <p:sldId id="262" r:id="rId8"/>
    <p:sldId id="264" r:id="rId9"/>
    <p:sldId id="259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Rg st="1" end="9"/>
    <p:penClr>
      <a:srgbClr val="FF0000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C8591-3CE7-490F-8ECE-983C0F32A4F7}" type="datetimeFigureOut">
              <a:rPr lang="ru-RU" smtClean="0"/>
              <a:pPr/>
              <a:t>12.03.2013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33BC0-7177-4E6B-9D53-E65687258EC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804827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C8591-3CE7-490F-8ECE-983C0F32A4F7}" type="datetimeFigureOut">
              <a:rPr lang="ru-RU" smtClean="0"/>
              <a:pPr/>
              <a:t>12.03.2013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33BC0-7177-4E6B-9D53-E65687258EC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5828151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C8591-3CE7-490F-8ECE-983C0F32A4F7}" type="datetimeFigureOut">
              <a:rPr lang="ru-RU" smtClean="0"/>
              <a:pPr/>
              <a:t>12.03.2013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33BC0-7177-4E6B-9D53-E65687258EC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0141794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C8591-3CE7-490F-8ECE-983C0F32A4F7}" type="datetimeFigureOut">
              <a:rPr lang="ru-RU" smtClean="0"/>
              <a:pPr/>
              <a:t>12.03.2013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33BC0-7177-4E6B-9D53-E65687258EC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5387702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C8591-3CE7-490F-8ECE-983C0F32A4F7}" type="datetimeFigureOut">
              <a:rPr lang="ru-RU" smtClean="0"/>
              <a:pPr/>
              <a:t>12.03.2013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33BC0-7177-4E6B-9D53-E65687258EC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0579418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C8591-3CE7-490F-8ECE-983C0F32A4F7}" type="datetimeFigureOut">
              <a:rPr lang="ru-RU" smtClean="0"/>
              <a:pPr/>
              <a:t>12.03.2013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33BC0-7177-4E6B-9D53-E65687258EC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0974230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C8591-3CE7-490F-8ECE-983C0F32A4F7}" type="datetimeFigureOut">
              <a:rPr lang="ru-RU" smtClean="0"/>
              <a:pPr/>
              <a:t>12.03.2013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33BC0-7177-4E6B-9D53-E65687258EC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4529599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C8591-3CE7-490F-8ECE-983C0F32A4F7}" type="datetimeFigureOut">
              <a:rPr lang="ru-RU" smtClean="0"/>
              <a:pPr/>
              <a:t>12.03.2013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33BC0-7177-4E6B-9D53-E65687258EC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9929565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C8591-3CE7-490F-8ECE-983C0F32A4F7}" type="datetimeFigureOut">
              <a:rPr lang="ru-RU" smtClean="0"/>
              <a:pPr/>
              <a:t>12.03.2013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33BC0-7177-4E6B-9D53-E65687258EC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8359501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C8591-3CE7-490F-8ECE-983C0F32A4F7}" type="datetimeFigureOut">
              <a:rPr lang="ru-RU" smtClean="0"/>
              <a:pPr/>
              <a:t>12.03.2013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33BC0-7177-4E6B-9D53-E65687258EC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689765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C8591-3CE7-490F-8ECE-983C0F32A4F7}" type="datetimeFigureOut">
              <a:rPr lang="ru-RU" smtClean="0"/>
              <a:pPr/>
              <a:t>12.03.2013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33BC0-7177-4E6B-9D53-E65687258EC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6251863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5C8591-3CE7-490F-8ECE-983C0F32A4F7}" type="datetimeFigureOut">
              <a:rPr lang="ru-RU" smtClean="0"/>
              <a:pPr/>
              <a:t>12.03.2013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633BC0-7177-4E6B-9D53-E65687258EC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7240052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50000">
              <a:schemeClr val="bg2">
                <a:tint val="40000"/>
                <a:satMod val="350000"/>
              </a:schemeClr>
            </a:gs>
            <a:gs pos="40000">
              <a:schemeClr val="bg2">
                <a:tint val="45000"/>
                <a:shade val="99000"/>
                <a:satMod val="350000"/>
              </a:schemeClr>
            </a:gs>
            <a:gs pos="100000">
              <a:schemeClr val="bg2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6632"/>
            <a:ext cx="8848278" cy="66362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384797" y="544978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ЧТО МНЕ ИЗВЕСТНО О ВИРТУАЛЬНОЙ ЗАВИСИМОСТИ?</a:t>
            </a:r>
            <a:endParaRPr lang="ru-RU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34484511"/>
      </p:ext>
    </p:extLst>
  </p:cSld>
  <p:clrMapOvr>
    <a:masterClrMapping/>
  </p:clrMapOvr>
  <p:transition spd="slow" advTm="7994">
    <p:pull dir="u"/>
  </p:transition>
  <p:timing>
    <p:tnLst>
      <p:par>
        <p:cTn id="1" dur="indefinite" restart="never" nodeType="tmRoot"/>
      </p:par>
    </p:tnLst>
  </p:timing>
  <p:extLst mod="1">
    <p:ext uri="{E180D4A7-C9FB-4DFB-919C-405C955672EB}">
      <p14:showEvtLst xmlns="" xmlns:p14="http://schemas.microsoft.com/office/powerpoint/2010/main">
        <p14:playEvt time="0" objId="2"/>
      </p14:showEvtLst>
    </p:ext>
  </p:extLs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463" y="144462"/>
            <a:ext cx="8748017" cy="65447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54494"/>
          </a:xfrm>
        </p:spPr>
        <p:txBody>
          <a:bodyPr>
            <a:normAutofit/>
          </a:bodyPr>
          <a:lstStyle/>
          <a:p>
            <a:r>
              <a:rPr lang="ru-RU" sz="6600" dirty="0" smtClean="0"/>
              <a:t>Спасибо за внимание!</a:t>
            </a:r>
            <a:endParaRPr lang="ru-RU" sz="6600" dirty="0"/>
          </a:p>
        </p:txBody>
      </p:sp>
    </p:spTree>
  </p:cSld>
  <p:clrMapOvr>
    <a:masterClrMapping/>
  </p:clrMapOvr>
  <p:transition>
    <p:wipe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463" y="144462"/>
            <a:ext cx="8748017" cy="65447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Эпиграф: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57200" y="1785927"/>
            <a:ext cx="8229600" cy="3500462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</a:t>
            </a:r>
            <a:r>
              <a:rPr lang="ru-RU" dirty="0" smtClean="0">
                <a:solidFill>
                  <a:srgbClr val="FF0000"/>
                </a:solidFill>
              </a:rPr>
              <a:t>Странная штука жизнь виртуальная, 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Хоть электронная - все же реальная, 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Здесь проще общаться, труднее обидеть, 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Здесь можно любить, и увы - ненавидеть,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Все, правда,  запутано в этом </a:t>
            </a:r>
            <a:r>
              <a:rPr lang="ru-RU" dirty="0" err="1" smtClean="0">
                <a:solidFill>
                  <a:srgbClr val="FF0000"/>
                </a:solidFill>
              </a:rPr>
              <a:t>мирочке</a:t>
            </a:r>
            <a:r>
              <a:rPr lang="ru-RU" dirty="0" smtClean="0">
                <a:solidFill>
                  <a:srgbClr val="FF0000"/>
                </a:solidFill>
              </a:rPr>
              <a:t>, 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Здесь чувства всегда умещаются в строчки.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567585481"/>
      </p:ext>
    </p:extLst>
  </p:cSld>
  <p:clrMapOvr>
    <a:masterClrMapping/>
  </p:clrMapOvr>
  <p:transition spd="slow" advTm="5377">
    <p:pull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462" y="144462"/>
            <a:ext cx="8820025" cy="66376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4857760"/>
            <a:ext cx="8229600" cy="1785950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chemeClr val="bg1"/>
                </a:solidFill>
              </a:rPr>
              <a:t>Реальная жизнь – личная жизнь каждого человека (чтение, музыка, учеба, общение, друзья, каникулы, увлечения, спорт, взаимоотношения, семья и т.д.)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</p:spTree>
    <p:extLst>
      <p:ext uri="{BB962C8B-B14F-4D97-AF65-F5344CB8AC3E}">
        <p14:creationId xmlns="" xmlns:p14="http://schemas.microsoft.com/office/powerpoint/2010/main" val="1434009196"/>
      </p:ext>
    </p:extLst>
  </p:cSld>
  <p:clrMapOvr>
    <a:masterClrMapping/>
  </p:clrMapOvr>
  <p:transition spd="slow" advTm="5747">
    <p:pull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462" y="285727"/>
            <a:ext cx="8892033" cy="65375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5429264"/>
            <a:ext cx="8229600" cy="1214446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chemeClr val="bg1"/>
                </a:solidFill>
              </a:rPr>
              <a:t>Виртуальная жизнь – искусственная реальность, созданная техническими средствами.</a:t>
            </a:r>
            <a:br>
              <a:rPr lang="ru-RU" sz="2800" dirty="0" smtClean="0">
                <a:solidFill>
                  <a:schemeClr val="bg1"/>
                </a:solidFill>
              </a:rPr>
            </a:br>
            <a:endParaRPr lang="ru-RU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33596365"/>
      </p:ext>
    </p:extLst>
  </p:cSld>
  <p:clrMapOvr>
    <a:masterClrMapping/>
  </p:clrMapOvr>
  <p:transition spd="slow" advTm="7618">
    <p:pull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462" y="144463"/>
            <a:ext cx="8820025" cy="66539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>
                <a:solidFill>
                  <a:schemeClr val="bg1"/>
                </a:solidFill>
              </a:rPr>
              <a:t>Виртуальная зависимость – жизнь человека в мире, созданном его собственным воображением, но принимаемая им за реальную.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</p:spTree>
    <p:extLst>
      <p:ext uri="{BB962C8B-B14F-4D97-AF65-F5344CB8AC3E}">
        <p14:creationId xmlns="" xmlns:p14="http://schemas.microsoft.com/office/powerpoint/2010/main" val="403157850"/>
      </p:ext>
    </p:extLst>
  </p:cSld>
  <p:clrMapOvr>
    <a:masterClrMapping/>
  </p:clrMapOvr>
  <p:transition spd="slow" advTm="7971">
    <p:pull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Картинка 56 из 15240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282" y="0"/>
            <a:ext cx="8786874" cy="6858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5286388"/>
            <a:ext cx="8229600" cy="135732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Положительные и отрицательные черты виртуальной жизни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149602072"/>
      </p:ext>
    </p:extLst>
  </p:cSld>
  <p:clrMapOvr>
    <a:masterClrMapping/>
  </p:clrMapOvr>
  <p:transition spd="slow" advTm="8493">
    <p:pull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4462"/>
            <a:ext cx="9144000" cy="65904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714356"/>
            <a:ext cx="8229600" cy="5500726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Тест</a:t>
            </a:r>
            <a:r>
              <a:rPr lang="ru-RU" dirty="0" smtClean="0">
                <a:solidFill>
                  <a:schemeClr val="bg1"/>
                </a:solidFill>
              </a:rPr>
              <a:t/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smtClean="0">
                <a:solidFill>
                  <a:srgbClr val="FF0000"/>
                </a:solidFill>
              </a:rPr>
              <a:t>«</a:t>
            </a:r>
            <a:r>
              <a:rPr lang="ru-RU" b="1" dirty="0" smtClean="0">
                <a:solidFill>
                  <a:srgbClr val="FF0000"/>
                </a:solidFill>
              </a:rPr>
              <a:t>Есть ли у вас виртуальная зависимость</a:t>
            </a:r>
            <a:r>
              <a:rPr lang="ru-RU" dirty="0" smtClean="0">
                <a:solidFill>
                  <a:srgbClr val="FF0000"/>
                </a:solidFill>
              </a:rPr>
              <a:t>»?</a:t>
            </a:r>
            <a:r>
              <a:rPr lang="ru-RU" sz="2000" dirty="0" smtClean="0">
                <a:solidFill>
                  <a:schemeClr val="bg1"/>
                </a:solidFill>
              </a:rPr>
              <a:t/>
            </a:r>
            <a:br>
              <a:rPr lang="ru-RU" sz="2000" dirty="0" smtClean="0">
                <a:solidFill>
                  <a:schemeClr val="bg1"/>
                </a:solidFill>
              </a:rPr>
            </a:br>
            <a:r>
              <a:rPr lang="ru-RU" sz="3600" dirty="0" smtClean="0">
                <a:solidFill>
                  <a:schemeClr val="bg1"/>
                </a:solidFill>
              </a:rPr>
              <a:t>Ответьте на вопросы, используя следующие ответы:</a:t>
            </a:r>
            <a:br>
              <a:rPr lang="ru-RU" sz="3600" dirty="0" smtClean="0">
                <a:solidFill>
                  <a:schemeClr val="bg1"/>
                </a:solidFill>
              </a:rPr>
            </a:br>
            <a:r>
              <a:rPr lang="ru-RU" sz="3600" dirty="0" smtClean="0">
                <a:solidFill>
                  <a:schemeClr val="bg1"/>
                </a:solidFill>
              </a:rPr>
              <a:t>  </a:t>
            </a:r>
            <a:r>
              <a:rPr lang="ru-RU" sz="3600" b="1" dirty="0" smtClean="0">
                <a:solidFill>
                  <a:schemeClr val="bg1"/>
                </a:solidFill>
              </a:rPr>
              <a:t>0 баллов - никогда; 1 балл - редко; 2 балла - иногда;  3 балла - часто; 4 балла - всегда. </a:t>
            </a:r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600" dirty="0"/>
          </a:p>
        </p:txBody>
      </p:sp>
    </p:spTree>
    <p:extLst>
      <p:ext uri="{BB962C8B-B14F-4D97-AF65-F5344CB8AC3E}">
        <p14:creationId xmlns="" xmlns:p14="http://schemas.microsoft.com/office/powerpoint/2010/main" val="2809429136"/>
      </p:ext>
    </p:extLst>
  </p:cSld>
  <p:clrMapOvr>
    <a:masterClrMapping/>
  </p:clrMapOvr>
  <p:transition spd="slow" advTm="8215">
    <p:pull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463" y="144463"/>
            <a:ext cx="8892033" cy="65943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71472" y="5214950"/>
            <a:ext cx="8229600" cy="1214446"/>
          </a:xfrm>
        </p:spPr>
        <p:txBody>
          <a:bodyPr>
            <a:normAutofit fontScale="90000"/>
          </a:bodyPr>
          <a:lstStyle/>
          <a:p>
            <a:r>
              <a:rPr lang="ru-RU" b="1" dirty="0" err="1" smtClean="0">
                <a:solidFill>
                  <a:schemeClr val="bg1"/>
                </a:solidFill>
              </a:rPr>
              <a:t>Брейн-ринг</a:t>
            </a:r>
            <a:r>
              <a:rPr lang="ru-RU" dirty="0" smtClean="0">
                <a:solidFill>
                  <a:schemeClr val="bg1"/>
                </a:solidFill>
              </a:rPr>
              <a:t/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> “Безопасное использование компьютера"</a:t>
            </a:r>
            <a:r>
              <a:rPr lang="ru-RU" dirty="0" smtClean="0">
                <a:solidFill>
                  <a:schemeClr val="bg1"/>
                </a:solidFill>
              </a:rPr>
              <a:t/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> 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042590601"/>
      </p:ext>
    </p:extLst>
  </p:cSld>
  <p:clrMapOvr>
    <a:masterClrMapping/>
  </p:clrMapOvr>
  <p:transition spd="slow" advTm="15085">
    <p:pull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462" y="144463"/>
            <a:ext cx="8820025" cy="66106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3330027594"/>
      </p:ext>
    </p:extLst>
  </p:cSld>
  <p:clrMapOvr>
    <a:masterClrMapping/>
  </p:clrMapOvr>
  <p:transition spd="slow" advTm="5064">
    <p:pull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99</TotalTime>
  <Words>86</Words>
  <Application>Microsoft Office PowerPoint</Application>
  <PresentationFormat>Экран (4:3)</PresentationFormat>
  <Paragraphs>10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ЧТО МНЕ ИЗВЕСТНО О ВИРТУАЛЬНОЙ ЗАВИСИМОСТИ?</vt:lpstr>
      <vt:lpstr>Эпиграф:</vt:lpstr>
      <vt:lpstr>Реальная жизнь – личная жизнь каждого человека (чтение, музыка, учеба, общение, друзья, каникулы, увлечения, спорт, взаимоотношения, семья и т.д.) </vt:lpstr>
      <vt:lpstr>Виртуальная жизнь – искусственная реальность, созданная техническими средствами. </vt:lpstr>
      <vt:lpstr>Виртуальная зависимость – жизнь человека в мире, созданном его собственным воображением, но принимаемая им за реальную. </vt:lpstr>
      <vt:lpstr>Положительные и отрицательные черты виртуальной жизни</vt:lpstr>
      <vt:lpstr>Тест  «Есть ли у вас виртуальная зависимость»? Ответьте на вопросы, используя следующие ответы:   0 баллов - никогда; 1 балл - редко; 2 балла - иногда;  3 балла - часто; 4 балла - всегда.  </vt:lpstr>
      <vt:lpstr>Брейн-ринг  “Безопасное использование компьютера"   </vt:lpstr>
      <vt:lpstr>Слайд 9</vt:lpstr>
      <vt:lpstr>Спасибо за внимание!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</dc:creator>
  <cp:lastModifiedBy>User</cp:lastModifiedBy>
  <cp:revision>12</cp:revision>
  <dcterms:created xsi:type="dcterms:W3CDTF">2012-05-20T17:35:58Z</dcterms:created>
  <dcterms:modified xsi:type="dcterms:W3CDTF">2013-03-12T09:17:55Z</dcterms:modified>
</cp:coreProperties>
</file>