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8" r:id="rId3"/>
    <p:sldId id="281" r:id="rId4"/>
    <p:sldId id="260" r:id="rId5"/>
    <p:sldId id="267" r:id="rId6"/>
    <p:sldId id="262" r:id="rId7"/>
    <p:sldId id="286" r:id="rId8"/>
    <p:sldId id="285" r:id="rId9"/>
    <p:sldId id="263" r:id="rId10"/>
    <p:sldId id="264" r:id="rId11"/>
    <p:sldId id="283" r:id="rId12"/>
    <p:sldId id="284" r:id="rId13"/>
    <p:sldId id="265" r:id="rId14"/>
    <p:sldId id="271" r:id="rId15"/>
    <p:sldId id="268" r:id="rId16"/>
    <p:sldId id="272" r:id="rId17"/>
    <p:sldId id="269" r:id="rId18"/>
    <p:sldId id="273" r:id="rId19"/>
    <p:sldId id="270" r:id="rId20"/>
    <p:sldId id="276" r:id="rId21"/>
    <p:sldId id="274" r:id="rId22"/>
    <p:sldId id="277" r:id="rId23"/>
    <p:sldId id="278" r:id="rId24"/>
    <p:sldId id="282" r:id="rId25"/>
    <p:sldId id="279" r:id="rId26"/>
    <p:sldId id="266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23B0C-6ED8-4258-86F7-B7559349DE33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C37EB-3AC3-403A-8330-3069AFA5C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C37EB-3AC3-403A-8330-3069AFA5C81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76;&#1077;&#1085;&#1100;%20&#1091;&#1095;&#1080;&#1090;&#1077;&#1083;&#1103;\&#1087;&#1088;&#1077;&#1079;&#1077;&#1085;&#1090;%20&#1082;&#1086;%20&#1076;&#1085;&#1102;%20&#1091;&#1095;&#1080;&#1090;14-15\&#1091;&#1095;&#1072;&#1090;%20&#1074;%20&#1096;&#1082;&#1086;&#1083;&#1077;.mp3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&#1076;&#1077;&#1085;&#1100;%20&#1091;&#1095;&#1080;&#1090;&#1077;&#1083;&#1103;\&#1087;&#1088;&#1077;&#1079;&#1077;&#1085;&#1090;%20&#1082;&#1086;%20&#1076;&#1085;&#1102;%20&#1091;&#1095;&#1080;&#1090;14-15\&#1073;&#1103;&#1082;&#1080;%20&#1073;&#1091;&#1082;&#1080;.mp3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76;&#1077;&#1085;&#1100;%20&#1091;&#1095;&#1080;&#1090;&#1077;&#1083;&#1103;\&#1087;&#1088;&#1077;&#1079;&#1077;&#1085;&#1090;%20&#1082;&#1086;%20&#1076;&#1085;&#1102;%20&#1091;&#1095;&#1080;&#1090;14-15\&#1090;&#1072;&#1081;&#1085;&#1072;%20&#1090;&#1088;&#1077;&#1090;&#1100;&#1077;&#1081;%20&#1087;&#1083;&#1072;&#1085;&#1077;&#1090;&#1099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76;&#1077;&#1085;&#1100;%20&#1091;&#1095;&#1080;&#1090;&#1077;&#1083;&#1103;\&#1087;&#1088;&#1077;&#1079;&#1077;&#1085;&#1090;%20&#1082;&#1086;%20&#1076;&#1085;&#1102;%20&#1091;&#1095;&#1080;&#1090;14-15\&#1090;&#1072;&#1081;&#1085;&#1072;%20&#1090;&#1088;&#1077;&#1090;&#1100;&#1077;&#1081;%20&#1087;&#1083;&#1072;&#1085;&#1077;&#1090;&#1099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76;&#1077;&#1085;&#1100;%20&#1091;&#1095;&#1080;&#1090;&#1077;&#1083;&#1103;\&#1087;&#1088;&#1077;&#1079;&#1077;&#1085;&#1090;%20&#1082;&#1086;%20&#1076;&#1085;&#1102;%20&#1091;&#1095;&#1080;&#1090;14-15\&#1087;&#1077;&#1089;&#1085;&#1103;%20&#1087;&#1088;&#1086;%20&#1091;&#1088;&#1086;&#1082;&#1080;.mp3" TargetMode="Externa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76;&#1077;&#1085;&#1100;%20&#1091;&#1095;&#1080;&#1090;&#1077;&#1083;&#1103;\&#1087;&#1088;&#1077;&#1079;&#1077;&#1085;&#1090;%20&#1082;&#1086;%20&#1076;&#1085;&#1102;%20&#1091;&#1095;&#1080;&#1090;14-15\&#1090;&#1072;&#1081;&#1085;&#1072;%20&#1090;&#1088;&#1077;&#1090;&#1100;&#1077;&#1081;%20&#1087;&#1083;&#1072;&#1085;&#1077;&#1090;&#1099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76;&#1077;&#1085;&#1100;%20&#1091;&#1095;&#1080;&#1090;&#1077;&#1083;&#1103;\&#1087;&#1088;&#1077;&#1079;&#1077;&#1085;&#1090;%20&#1082;&#1086;%20&#1076;&#1085;&#1102;%20&#1091;&#1095;&#1080;&#1090;14-15\&#1090;&#1072;&#1081;&#1085;&#1072;%20&#1090;&#1088;&#1077;&#1090;&#1100;&#1077;&#1081;%20&#1087;&#1083;&#1072;&#1085;&#1077;&#1090;&#1099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76;&#1077;&#1085;&#1100;%20&#1091;&#1095;&#1080;&#1090;&#1077;&#1083;&#1103;\&#1087;&#1088;&#1077;&#1079;&#1077;&#1085;&#1090;%20&#1082;&#1086;%20&#1076;&#1085;&#1102;%20&#1091;&#1095;&#1080;&#1090;14-15\&#1052;&#1072;&#1083;&#1077;&#1085;&#1100;&#1082;&#1072;&#1103;%20&#1057;&#1090;&#1088;&#1072;&#1085;&#1072;%20&#1084;&#1080;&#1085;&#1091;&#1089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76;&#1077;&#1085;&#1100;%20&#1091;&#1095;&#1080;&#1090;&#1077;&#1083;&#1103;\&#1087;&#1088;&#1077;&#1079;&#1077;&#1085;&#1090;%20&#1082;&#1086;%20&#1076;&#1085;&#1102;%20&#1091;&#1095;&#1080;&#1090;14-15\&#1074;&#1072;&#1083;&#1100;&#1089;%20&#1094;&#1074;&#1077;&#1090;&#1086;&#1074;.mp3" TargetMode="Externa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76;&#1077;&#1085;&#1100;%20&#1091;&#1095;&#1080;&#1090;&#1077;&#1083;&#1103;\&#1087;&#1088;&#1077;&#1079;&#1077;&#1085;&#1090;%20&#1082;&#1086;%20&#1076;&#1085;&#1102;%20&#1091;&#1095;&#1080;&#1090;14-15\&#1090;&#1072;&#1081;&#1085;&#1072;%20&#1090;&#1088;&#1077;&#1090;&#1100;&#1077;&#1081;%20&#1087;&#1083;&#1072;&#1085;&#1077;&#1090;&#1099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76;&#1077;&#1085;&#1100;%20&#1091;&#1095;&#1080;&#1090;&#1077;&#1083;&#1103;\&#1087;&#1088;&#1077;&#1079;&#1077;&#1085;&#1090;%20&#1082;&#1086;%20&#1076;&#1085;&#1102;%20&#1091;&#1095;&#1080;&#1090;14-15\&#1041;&#1072;&#1088;&#1073;&#1072;&#1088;&#1080;&#1082;&#1080;%20-%20&#1044;&#1088;&#1091;&#1079;&#1100;&#1103;.mp3" TargetMode="Externa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76;&#1077;&#1085;&#1100;%20&#1091;&#1095;&#1080;&#1090;&#1077;&#1083;&#1103;\&#1087;&#1088;&#1077;&#1079;&#1077;&#1085;&#1090;%20&#1082;&#1086;%20&#1076;&#1085;&#1102;%20&#1091;&#1095;&#1080;&#1090;14-15\&#1091;&#1095;&#1072;&#1090;%20&#1074;%20&#1096;&#1082;&#1086;&#1083;&#1077;.mp3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56.radikal.ru/i153/1210/9f/b57451008ff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i/mkhk/ZHivopis-Rossii-19-veka/0029-054-Domashnee-zadanie-Podgotovit-proekty-po-odnoj-iz-tem-Tretjakovskaj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664373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hiccoclub.idea.su/userfiles/05_02_(4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0"/>
            <a:ext cx="62865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учат в шко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35821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.read.ru/covers_rr/big/37/64/21264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80814"/>
            <a:ext cx="6786610" cy="6697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бяки бу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везды космос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194989601543022112rocket.svg.thu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785926"/>
            <a:ext cx="257175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тайна третьей плане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35821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1-4.by/wp-content/uploads/2013/06/%D0%BA%D0%B0%D0%BD%D0%B8%D0%BA%D1%83%D0%BB%D1%8B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14480" y="5643578"/>
            <a:ext cx="6072230" cy="40011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ПЛАНЕТА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6215082"/>
            <a:ext cx="5929354" cy="46166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ШУТОК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везды космос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194989601543022112rocket.svg.thu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785926"/>
            <a:ext cx="257175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тайна третьей плане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286776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wishlist.ru/pic/i/wish/orig/003/175/582.jpe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0100" y="614364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Планета  ХУДОЖНИКОВ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песня про уро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50109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5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везды космос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194989601543022112rocket.svg.thu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785926"/>
            <a:ext cx="257175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тайна третьей плане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50109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rasivie-kartinki.ru/images/krasota2_30_smal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00166" y="5786454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Планета ПЕСЕН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везды космос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194989601543022112rocket.svg.thu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785926"/>
            <a:ext cx="257175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тайна третьей плане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42965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фотогр\2012-2013 уч год\школ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429256" cy="4071942"/>
          </a:xfrm>
          <a:prstGeom prst="rect">
            <a:avLst/>
          </a:prstGeom>
          <a:noFill/>
        </p:spPr>
      </p:pic>
      <p:pic>
        <p:nvPicPr>
          <p:cNvPr id="4" name="Picture 5" descr="F:\DCIM\109_PANA\P10905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32213" y="2536825"/>
            <a:ext cx="541178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Маленькая Страна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4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.kanobu.ru/images/2010/08/28//76f608a1-6d7b-4666-b422-74d7a29bba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3108" y="500063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Планета  ЦВЕТОВ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вальс цвет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35821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3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везды космос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194989601543022112rocket.svg.thu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785926"/>
            <a:ext cx="257175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тайна третьей плане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50109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ПЛАНЕТА </a:t>
            </a:r>
            <a:br>
              <a:rPr lang="ru-RU" dirty="0" smtClean="0"/>
            </a:br>
            <a:r>
              <a:rPr lang="ru-RU" dirty="0" smtClean="0"/>
              <a:t>НЕВЫУЧЕННЫХ УРОКОВ</a:t>
            </a:r>
            <a:endParaRPr lang="ru-RU" dirty="0"/>
          </a:p>
        </p:txBody>
      </p:sp>
      <p:pic>
        <p:nvPicPr>
          <p:cNvPr id="4" name="Содержимое 3" descr="http://i434.photobucket.com/albums/qq66/SkwirlShare/DH%20Sharing/Artwork/wallpapr058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5180" y="1600200"/>
            <a:ext cx="753364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krasivie-kartinki.ru/images/krasota2_47_smal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5852" y="285728"/>
            <a:ext cx="5643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Планета</a:t>
            </a:r>
          </a:p>
          <a:p>
            <a:pPr algn="ctr"/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ВЫУЧЕННЫХ УРОКОВ</a:t>
            </a:r>
            <a:endParaRPr lang="ru-RU" sz="2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http://vpenze.ru/userfiles/picitem/img-20130904114908-708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3071810"/>
            <a:ext cx="485778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DCIM\109_PANA\P10905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0"/>
            <a:ext cx="8588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6145~1\AppData\Local\Temp\Rar$DI18.032\teacherflowers563c1eiz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57166"/>
            <a:ext cx="700092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Барбарики - Друзь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286776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4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18.privet.ru/lr/0a2d19c615028d871a6db60dcfbbcbb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elkol.ucoz.ru/6b646ddaccb7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chool48kirov.ucoz.ru/1348094478_kartinki_i_otkritki_na_den_uchitelya_2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vpenze.ru/userfiles/picitem/img-20130904114908-70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785817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ПЛАНЕТА </a:t>
            </a:r>
            <a:br>
              <a:rPr lang="ru-RU" dirty="0" smtClean="0"/>
            </a:br>
            <a:r>
              <a:rPr lang="ru-RU" dirty="0" smtClean="0"/>
              <a:t>НЕВЫУЧЕННЫХ УРОКОВ</a:t>
            </a:r>
            <a:endParaRPr lang="ru-RU" dirty="0"/>
          </a:p>
        </p:txBody>
      </p:sp>
      <p:pic>
        <p:nvPicPr>
          <p:cNvPr id="4" name="Содержимое 3" descr="http://i434.photobucket.com/albums/qq66/SkwirlShare/DH%20Sharing/Artwork/wallpapr058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5180" y="1600200"/>
            <a:ext cx="753364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ОСМО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20398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ПЛАНЕТА </a:t>
            </a:r>
            <a:br>
              <a:rPr lang="ru-RU" dirty="0" smtClean="0"/>
            </a:br>
            <a:r>
              <a:rPr lang="ru-RU" dirty="0" smtClean="0"/>
              <a:t>НЕВЫУЧЕННЫХ УРОКОВ</a:t>
            </a:r>
            <a:endParaRPr lang="ru-RU" dirty="0"/>
          </a:p>
        </p:txBody>
      </p:sp>
      <p:pic>
        <p:nvPicPr>
          <p:cNvPr id="4" name="Содержимое 3" descr="http://i434.photobucket.com/albums/qq66/SkwirlShare/DH%20Sharing/Artwork/wallpapr058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5180" y="1600200"/>
            <a:ext cx="753364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edu.mari.ru/mouo-volzhskij/sh3/DocLib9/1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hiccoclub.idea.su/userfiles/05_02_(4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0"/>
            <a:ext cx="62865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учат в шко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00102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206</TotalTime>
  <Words>16</Words>
  <Application>Microsoft Office PowerPoint</Application>
  <PresentationFormat>Экран (4:3)</PresentationFormat>
  <Paragraphs>11</Paragraphs>
  <Slides>27</Slides>
  <Notes>1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Слайд 1</vt:lpstr>
      <vt:lpstr>Слайд 2</vt:lpstr>
      <vt:lpstr>Слайд 3</vt:lpstr>
      <vt:lpstr>Слайд 4</vt:lpstr>
      <vt:lpstr>ПЛАНЕТА  НЕВЫУЧЕННЫХ УРОКОВ</vt:lpstr>
      <vt:lpstr>Слайд 6</vt:lpstr>
      <vt:lpstr>ПЛАНЕТА  НЕВЫУЧЕННЫХ УРОКОВ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ПЛАНЕТА  НЕВЫУЧЕННЫХ УРОКОВ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22</cp:revision>
  <dcterms:created xsi:type="dcterms:W3CDTF">2014-09-28T17:40:03Z</dcterms:created>
  <dcterms:modified xsi:type="dcterms:W3CDTF">2014-10-06T17:51:27Z</dcterms:modified>
</cp:coreProperties>
</file>