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27"/>
  </p:notesMasterIdLst>
  <p:sldIdLst>
    <p:sldId id="256" r:id="rId2"/>
    <p:sldId id="276" r:id="rId3"/>
    <p:sldId id="281" r:id="rId4"/>
    <p:sldId id="282" r:id="rId5"/>
    <p:sldId id="266" r:id="rId6"/>
    <p:sldId id="272" r:id="rId7"/>
    <p:sldId id="273" r:id="rId8"/>
    <p:sldId id="278" r:id="rId9"/>
    <p:sldId id="274" r:id="rId10"/>
    <p:sldId id="258" r:id="rId11"/>
    <p:sldId id="267" r:id="rId12"/>
    <p:sldId id="260" r:id="rId13"/>
    <p:sldId id="280" r:id="rId14"/>
    <p:sldId id="283" r:id="rId15"/>
    <p:sldId id="265" r:id="rId16"/>
    <p:sldId id="269" r:id="rId17"/>
    <p:sldId id="270" r:id="rId18"/>
    <p:sldId id="271" r:id="rId19"/>
    <p:sldId id="262" r:id="rId20"/>
    <p:sldId id="279" r:id="rId21"/>
    <p:sldId id="275" r:id="rId22"/>
    <p:sldId id="261" r:id="rId23"/>
    <p:sldId id="263" r:id="rId24"/>
    <p:sldId id="277" r:id="rId25"/>
    <p:sldId id="26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7DCC1-DF54-42FC-B612-432F862593C9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DB9CA-91D3-4525-A4FA-44FBBBC83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030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Тяжелее вареные, они имеют больший объем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5DE26-D727-4DB9-99FE-4B4841563CC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Чтобы монеты поместить во флакон, их нужно хорошо остудить, а горлышко флакона нагреть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DB9CA-91D3-4525-A4FA-44FBBBC8353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Шерлок мог бросить</a:t>
            </a:r>
            <a:r>
              <a:rPr lang="ru-RU" baseline="0" dirty="0" smtClean="0"/>
              <a:t> </a:t>
            </a:r>
            <a:r>
              <a:rPr lang="ru-RU" dirty="0" smtClean="0"/>
              <a:t>кусок в камин, сырое дерево при горении потрескивает</a:t>
            </a:r>
            <a:r>
              <a:rPr lang="ru-RU" baseline="0" dirty="0" smtClean="0"/>
              <a:t>,</a:t>
            </a:r>
            <a:r>
              <a:rPr lang="ru-RU" dirty="0" smtClean="0"/>
              <a:t>  даёт много дыма и горит плохо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DB9CA-91D3-4525-A4FA-44FBBBC8353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Нужно сравнить плотности или какие либо другие свойства этих материалов. Полиэфирная (пластмассовая) бусинка тяжелее янтарной, поскольку плотности этих материалов различаются: у пластмассы она 1,7 -1,8 грамм на кубический сантиметр, а у янтаря 1,05 - 1,2 гр. на куб см. Кроме того, янтарь легче и быстрее электризуется, чем пластмасса.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5DE26-D727-4DB9-99FE-4B4841563CC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Прав. При кипячении из воды исчезнет кислород и к костру не будет доступа воздуха.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DB9CA-91D3-4525-A4FA-44FBBBC83536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0564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Фокусное расстояние глаза, как и любой линзы, различно для разных длин волн, т.е. для различных цветов спектра. Красные лучи преломляются слабее, поэтому возникает зрительное впечатление, что красные предметы находятся ближе к наблюдателю, чем синие или зеленые.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5DE26-D727-4DB9-99FE-4B4841563CC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Разжечь костер прямо на трубе, вода, нагреваясь,</a:t>
            </a:r>
            <a:r>
              <a:rPr lang="ru-RU" baseline="0" dirty="0" smtClean="0"/>
              <a:t> будет нагревать трубу в одном направлении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5DE26-D727-4DB9-99FE-4B4841563CC5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теплопроводность дерева меньше, чем металлической проволоки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DB9CA-91D3-4525-A4FA-44FBBBC8353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262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Решение: стаканы часто трескаются от горячей воды. Причина – неравномерное расширение стекла. Горячая вода, налитая в стакан, прогревает его стенки не сразу: сначала нагревается внутренний слой стенок, в то время как наружный слой еще не успевает прогреться. Нагретый слой стекла начинает расширяться и давить изнутри на менее прогретые слои. Происходит разрыв. Стекло лопается. Чем толще такая стенка, тем более неравномерно прогреваются и расширяются слои, поэтому больше вероятность того, что толстое стекло лопнет. Тонкая стенка стакана прогревается быстрее, но надо помнить, что тонким у стакана должно быть и дно.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Ответ: тонкостенные.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DB9CA-91D3-4525-A4FA-44FBBBC8353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786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Ответ: если на улице тепло, то шерсть, кошки гладкая, а если холодно – стоит дыбом.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DB9CA-91D3-4525-A4FA-44FBBBC8353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87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Ртутный термометр может измерять температуры до - 39 градусов С, так как при более низких температурах - ртуть становится твердым веществом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5DE26-D727-4DB9-99FE-4B4841563CC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нижней части костыля, вероятно , было сделано специальное приспособление, с помощью которого можно было прикрепить доску (или лыжу)</a:t>
            </a:r>
            <a:r>
              <a:rPr lang="ru-RU" baseline="0" dirty="0" smtClean="0"/>
              <a:t> для того, чтобы увеличить площадь опоры и не провалиться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DB9CA-91D3-4525-A4FA-44FBBBC8353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Масло, вазелин не позволят молекулам клея проникать между молекулами пробки. Не будет диффузии, пропадет прочность соединения тюбика и пробки.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5DE26-D727-4DB9-99FE-4B4841563CC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 теплопроводности, по массе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5DE26-D727-4DB9-99FE-4B4841563CC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Горлышко флакона нужно аккуратно нагреть, например, над пламенем горящей спички. При этом флакон надо непрерывно поворачивать, чтобы нагревание происходило равномерно. При нагревании тела расширяются, а так как пробка нагревается меньше, она легко вынимается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DB9CA-91D3-4525-A4FA-44FBBBC8353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D24F-6ACF-41F9-B58E-D48D2C5484D5}" type="datetime1">
              <a:rPr lang="ru-RU" smtClean="0"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5FBBD-EC5B-4B3D-95CE-A0AB6F30BD09}" type="datetime1">
              <a:rPr lang="ru-RU" smtClean="0"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BCD8-6EDA-4B53-BE26-4242FDB51F30}" type="datetime1">
              <a:rPr lang="ru-RU" smtClean="0"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5417-887F-4762-8962-CEAA366E474A}" type="datetime1">
              <a:rPr lang="ru-RU" smtClean="0"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5076-30DE-48C9-B383-5B0708E02AED}" type="datetime1">
              <a:rPr lang="ru-RU" smtClean="0"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91EDD-E3F0-476A-9768-6424B813CDCB}" type="datetime1">
              <a:rPr lang="ru-RU" smtClean="0"/>
              <a:t>06.01.2015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08DE-1794-47D4-B751-4F3CADEB51EE}" type="datetime1">
              <a:rPr lang="ru-RU" smtClean="0"/>
              <a:t>06.01.2015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0DD-0181-47C3-A253-B3079B09C805}" type="datetime1">
              <a:rPr lang="ru-RU" smtClean="0"/>
              <a:t>06.01.2015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8AB6-ABC3-419F-A206-38A711FF8C72}" type="datetime1">
              <a:rPr lang="ru-RU" smtClean="0"/>
              <a:t>06.01.2015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BA90-C34D-4540-B52C-33D7664FC38A}" type="datetime1">
              <a:rPr lang="ru-RU" smtClean="0"/>
              <a:t>06.01.2015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5A281-9056-4652-87F2-A5339E1EEE9A}" type="datetime1">
              <a:rPr lang="ru-RU" smtClean="0"/>
              <a:t>06.01.2015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9A184-1FD5-4A9C-BD05-852E69040451}" type="datetime1">
              <a:rPr lang="ru-RU" smtClean="0"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d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jtdigest.narod.ru/dig2_02/holms.htm" TargetMode="External"/><Relationship Id="rId2" Type="http://schemas.openxmlformats.org/officeDocument/2006/relationships/hyperlink" Target="http://elkin52.narod.ru/zadichi/zadacha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560839" cy="1802631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  <a:t>Задачки </a:t>
            </a:r>
            <a:b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</a:br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  <a:t>Шерлока Холмса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3503" y="226228"/>
            <a:ext cx="57844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Физический детектив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://nn.mk.ru/upload/iblock_mk/475/c1/32/02/DETAIL_PICTURE_5376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7072"/>
            <a:ext cx="3518352" cy="2780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Шерлок Холмс - Музыка из кинофильма (mp3ostrov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7584" y="332656"/>
            <a:ext cx="5266928" cy="108723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</a:t>
            </a:r>
            <a:endParaRPr lang="ru-RU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146" y="1340768"/>
            <a:ext cx="7026206" cy="324757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Book Antiqua" pitchFamily="18" charset="0"/>
              </a:rPr>
              <a:t>«Уважаемый Холмс, - обратился хозяин к гостю, - я прочитал в одной из вечерних газет, что в России есть большие пространства, где зимою столбик ртути в термометрах падает до отметки -79°С?  Правда ли это?»</a:t>
            </a:r>
          </a:p>
          <a:p>
            <a:pPr marL="0" indent="0" algn="just">
              <a:buNone/>
            </a:pPr>
            <a:r>
              <a:rPr lang="ru-RU" sz="2400" dirty="0" smtClean="0">
                <a:latin typeface="Book Antiqua" pitchFamily="18" charset="0"/>
              </a:rPr>
              <a:t>      Вы что-то напутали, - сказал Шерлок Холмс.</a:t>
            </a:r>
          </a:p>
          <a:p>
            <a:pPr algn="just"/>
            <a:r>
              <a:rPr lang="ru-RU" sz="2400" dirty="0" smtClean="0">
                <a:latin typeface="Book Antiqua" pitchFamily="18" charset="0"/>
              </a:rPr>
              <a:t> Что напутал хозяин?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309320"/>
            <a:ext cx="925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2">
                    <a:lumMod val="50000"/>
                  </a:schemeClr>
                </a:solidFill>
              </a:rPr>
              <a:t>sovsekretno.ru</a:t>
            </a:r>
            <a:r>
              <a:rPr lang="en-US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пройти по болоту</a:t>
            </a:r>
            <a:endParaRPr lang="ru-RU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7128792" cy="26642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Book Antiqua" pitchFamily="18" charset="0"/>
              </a:rPr>
              <a:t>   </a:t>
            </a:r>
            <a:r>
              <a:rPr lang="ru-RU" sz="2200" dirty="0" smtClean="0">
                <a:latin typeface="Book Antiqua" pitchFamily="18" charset="0"/>
              </a:rPr>
              <a:t>«А вот ещё одна история,- сказал Шерлок Холмс, отыскав в ящике аккуратно отпиленную нижнюю часть алюминиевого костыля.</a:t>
            </a:r>
          </a:p>
          <a:p>
            <a:pPr marL="357188" indent="-357188" algn="just">
              <a:buNone/>
            </a:pPr>
            <a:r>
              <a:rPr lang="ru-RU" sz="2200" dirty="0" smtClean="0">
                <a:latin typeface="Book Antiqua" pitchFamily="18" charset="0"/>
              </a:rPr>
              <a:t>- </a:t>
            </a:r>
            <a:r>
              <a:rPr lang="ru-RU" sz="2200" dirty="0">
                <a:latin typeface="Book Antiqua" pitchFamily="18" charset="0"/>
              </a:rPr>
              <a:t>П</a:t>
            </a:r>
            <a:r>
              <a:rPr lang="ru-RU" sz="2200" dirty="0" smtClean="0">
                <a:latin typeface="Book Antiqua" pitchFamily="18" charset="0"/>
              </a:rPr>
              <a:t>редставляете, Ватсон, мошенник на таких костылях бегал по болотам, не оставляя следов. Человеку и на двух ногах трудно пройти там, где он ходил!»</a:t>
            </a:r>
          </a:p>
          <a:p>
            <a:pPr algn="just"/>
            <a:r>
              <a:rPr lang="ru-RU" sz="2200" dirty="0" smtClean="0">
                <a:latin typeface="Book Antiqua" pitchFamily="18" charset="0"/>
              </a:rPr>
              <a:t>    Как ему это удавалось?</a:t>
            </a:r>
            <a:endParaRPr lang="ru-RU" sz="2200" dirty="0">
              <a:latin typeface="Book Antiqu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6311552" cy="121014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открыть клей</a:t>
            </a:r>
            <a:endParaRPr lang="ru-RU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7704856" cy="2790875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dirty="0" smtClean="0">
                <a:latin typeface="Book Antiqua" pitchFamily="18" charset="0"/>
              </a:rPr>
              <a:t>Ватсон ворчал: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latin typeface="Book Antiqua" pitchFamily="18" charset="0"/>
              </a:rPr>
              <a:t>«Каждый раз мучаюсь, прежде чем отвинтить пробку у тюбика с клеем»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latin typeface="Book Antiqua" pitchFamily="18" charset="0"/>
              </a:rPr>
              <a:t>- Прежде чем закрутить, вы смажьте резьбу пробки вазелином или маслом, а затем закручивайте пробку, она никогда не приклеится, - посоветовал знаменитый сыщик.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На каком явлении основан этот совет?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453336"/>
            <a:ext cx="121539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sherlockholmes.pnz.ru</a:t>
            </a:r>
            <a:endParaRPr lang="ru-RU" sz="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7653" y="1628800"/>
            <a:ext cx="59971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  <a:t>Время  работать </a:t>
            </a:r>
            <a:endParaRPr lang="ru-RU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384257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188640"/>
            <a:ext cx="8229600" cy="77809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Точное время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9" y="1484784"/>
            <a:ext cx="84969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 Antiqua" pitchFamily="18" charset="0"/>
              </a:rPr>
              <a:t>Давайте сверим часы для нашей операции, - сказал Шерлок Холмс Ватсону, забежав к тому на минутку. </a:t>
            </a:r>
          </a:p>
          <a:p>
            <a:r>
              <a:rPr lang="ru-RU" sz="2000" dirty="0" smtClean="0">
                <a:latin typeface="Book Antiqua" pitchFamily="18" charset="0"/>
              </a:rPr>
              <a:t>-   Мои часто ломаются и идут не точно, - ответил Ватсон.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Book Antiqua" pitchFamily="18" charset="0"/>
              </a:rPr>
              <a:t>Заводите их только утром и они будут идти верно всегда, - парировал Холмс.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Book Antiqua" pitchFamily="18" charset="0"/>
              </a:rPr>
              <a:t>Не всё ли равно, когда заводить? – возразил Ватсон.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Book Antiqua" pitchFamily="18" charset="0"/>
              </a:rPr>
              <a:t>О нет, друг. Нужно кое-что знать, – сказал Шерлок.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 Antiqua" pitchFamily="18" charset="0"/>
              </a:rPr>
              <a:t>Что нужно знать Ватсону</a:t>
            </a:r>
            <a:r>
              <a:rPr lang="ru-RU" dirty="0" smtClean="0">
                <a:latin typeface="Book Antiqua" pitchFamily="18" charset="0"/>
              </a:rPr>
              <a:t>?</a:t>
            </a:r>
          </a:p>
          <a:p>
            <a:endParaRPr lang="ru-RU" dirty="0" smtClean="0">
              <a:latin typeface="Book Antiqu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778503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0872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Подделка</a:t>
            </a:r>
            <a:endParaRPr lang="ru-RU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064896" cy="3384375"/>
          </a:xfrm>
        </p:spPr>
        <p:txBody>
          <a:bodyPr>
            <a:normAutofit/>
          </a:bodyPr>
          <a:lstStyle/>
          <a:p>
            <a:pPr marL="0" lvl="2" indent="0"/>
            <a:r>
              <a:rPr lang="ru-RU" sz="2000" dirty="0" smtClean="0">
                <a:latin typeface="Book Antiqua" pitchFamily="18" charset="0"/>
              </a:rPr>
              <a:t>На столе, за которым сидел гениальный сыщик, лежали изящные серебряные ложечки.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     "Все это фамильные ценности, - перехватив взгляд Шерлока Холмса, с гордостью сказал хозяин, - их я унаследовал от отца. Отцу их подарил дед. А дед был такой мастер, что до сих пор остается загадкой, какая из этих шести серебряных ложечек поддельная, им собственноручно изготовленная".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     - Пустяки, определить это несложно, - улыбаясь, сказал Шерлок Холмс.</a:t>
            </a:r>
          </a:p>
          <a:p>
            <a:pPr marL="0" lvl="2" indent="0"/>
            <a:r>
              <a:rPr lang="ru-RU" sz="2000" dirty="0" smtClean="0">
                <a:latin typeface="Book Antiqua" pitchFamily="18" charset="0"/>
              </a:rPr>
              <a:t>Как Шерлок Холмс смог бы определить, что ложка поддельная?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 монетами</a:t>
            </a:r>
            <a:endParaRPr lang="ru-RU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340768"/>
            <a:ext cx="7283152" cy="4525963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Book Antiqua" pitchFamily="18" charset="0"/>
              </a:rPr>
              <a:t>Шерлок Холмс держал в руке флакон, внутри которого лежали золотые монеты. Холмс попытался вытащить пробку, да не тут то было! </a:t>
            </a:r>
          </a:p>
          <a:p>
            <a:pPr marL="0" indent="0" algn="just">
              <a:buNone/>
            </a:pPr>
            <a:r>
              <a:rPr lang="ru-RU" sz="2000" dirty="0">
                <a:latin typeface="Book Antiqua" pitchFamily="18" charset="0"/>
              </a:rPr>
              <a:t> </a:t>
            </a:r>
            <a:r>
              <a:rPr lang="ru-RU" sz="2000" dirty="0" smtClean="0">
                <a:latin typeface="Book Antiqua" pitchFamily="18" charset="0"/>
              </a:rPr>
              <a:t>«Очень большое усилие прикладывать опасно, сказал он, горлышко может лопнуть и поранить руку. Впрочем, сейчас пробка вынется легко».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Book Antiqua" pitchFamily="18" charset="0"/>
              </a:rPr>
              <a:t>Он совершил некоторые действия, действительно, пробка стала выниматься совершенно свободно.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Как Шерлоку Холмсу удалось это сделать</a:t>
            </a:r>
            <a:r>
              <a:rPr lang="ru-RU" sz="2400" dirty="0" smtClean="0">
                <a:latin typeface="Book Antiqua" pitchFamily="18" charset="0"/>
              </a:rPr>
              <a:t>?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 монетами</a:t>
            </a:r>
            <a:endParaRPr lang="ru-RU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7715200" cy="452596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Book Antiqua" pitchFamily="18" charset="0"/>
              </a:rPr>
              <a:t>«Посмотрите-ка, Ватсон,- продолжал великий сыщик. - На дне флакона лежат монеты. Мошенник, которому он принадлежал, хитрил: в трактире переворачивал  флакон, будто хотел расплатиться, но монеты не выпадали. Тогда, пообещав, что расплатится потом, он уходил».</a:t>
            </a:r>
          </a:p>
          <a:p>
            <a:pPr algn="just"/>
            <a:r>
              <a:rPr lang="ru-RU" sz="2400" dirty="0" smtClean="0">
                <a:latin typeface="Book Antiqua" pitchFamily="18" charset="0"/>
              </a:rPr>
              <a:t>Как владелец флакона поместил монеты внутрь?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Торговец -мошенник</a:t>
            </a:r>
            <a:endParaRPr lang="ru-RU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556792"/>
            <a:ext cx="7067128" cy="4525963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Book Antiqua" pitchFamily="18" charset="0"/>
              </a:rPr>
              <a:t>Шерлок Холмс показал доктору Ватсону деревянную трость. «Торговец- мошенник  мне доказывал, что ходил с этой тростью без малого 15 лет. Мне пришлось доказать ему, что она сделана совсем недавно. Я отпилил от трости кусок и проделал опыт, с помощью которого убедился, что она сделана из только что срубленного дерева».</a:t>
            </a:r>
          </a:p>
          <a:p>
            <a:pPr marL="0" indent="0" algn="just">
              <a:tabLst>
                <a:tab pos="0" algn="l"/>
              </a:tabLst>
            </a:pPr>
            <a:r>
              <a:rPr lang="ru-RU" sz="2000" dirty="0" smtClean="0">
                <a:latin typeface="Book Antiqua" pitchFamily="18" charset="0"/>
              </a:rPr>
              <a:t>    В чём заключался опыт Шерлока Холмса?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подделку</a:t>
            </a:r>
            <a:endParaRPr lang="ru-RU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196753"/>
            <a:ext cx="7416824" cy="352839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Book Antiqua" pitchFamily="18" charset="0"/>
              </a:rPr>
              <a:t>На столе перед гениальным сыщиком лежали изящные бусы.  "Это фамильная ценность, - с гордостью сказала хозяйка Шерлоку Холмсу, - их я унаследовала от своей матери, моей маме их подарила бабушка. А сделал их хороший мастер так, что до сих пор остается загадкой, какая из множества одинаковых с виду янтарных бусинок сделана из полиэфирной смолы".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Book Antiqua" pitchFamily="18" charset="0"/>
              </a:rPr>
              <a:t>    -Пустяки, это определить несложно, - улыбаясь сказал Шерлок Холмс.</a:t>
            </a:r>
          </a:p>
          <a:p>
            <a:pPr marL="0" indent="0"/>
            <a:r>
              <a:rPr lang="ru-RU" sz="2000" dirty="0" smtClean="0">
                <a:latin typeface="Book Antiqua" pitchFamily="18" charset="0"/>
              </a:rPr>
              <a:t>     Как гениальный сыщик хотел найти  пластмассовую бусинку-подделку?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628800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  <a:t>Шерлок Холмс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  <a:t>в гостях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361709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772816"/>
            <a:ext cx="61926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  <a:t>Время отдыхать</a:t>
            </a:r>
            <a:endParaRPr lang="ru-RU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96968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955687"/>
              </p:ext>
            </p:extLst>
          </p:nvPr>
        </p:nvGraphicFramePr>
        <p:xfrm>
          <a:off x="323528" y="548680"/>
          <a:ext cx="8013576" cy="3992880"/>
        </p:xfrm>
        <a:graphic>
          <a:graphicData uri="http://schemas.openxmlformats.org/drawingml/2006/table">
            <a:tbl>
              <a:tblPr/>
              <a:tblGrid>
                <a:gridCol w="8013576"/>
              </a:tblGrid>
              <a:tr h="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Monotype Corsiva" panose="03010101010201010101" pitchFamily="66" charset="0"/>
                        </a:rPr>
                        <a:t> 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 </a:t>
                      </a:r>
                      <a:endParaRPr lang="ru-RU" sz="2000" dirty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Костер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горел хорошо. Шерлок Холмс и доктор Ватсон решили собираться. Шерлок Холмс обошел костер.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     - Надо бы его потушить, - сказал он. На дороге Холмс увидел маленькую лужу. - Придется залить костер водой, чтобы не разгорелся, - сказал Шерлок Холмс, рассматривая лужу.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     Доктор Ватсон посмотрел на лужу.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     - Воды этой лужи вряд ли хватит, чтобы залить костер, - проворчал он. 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     - Вполне хватит, если ее вскипятить, - заметил Холмс. </a:t>
                      </a:r>
                      <a:endParaRPr lang="ru-RU" sz="2000" dirty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  <a:p>
                      <a:pPr marL="285750" indent="-20638" algn="ctr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 Прав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ли он?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57200" y="2582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03294" y="188640"/>
            <a:ext cx="35518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Monotype Corsiva" panose="03010101010201010101" pitchFamily="66" charset="0"/>
              </a:rPr>
              <a:t> 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прогулке</a:t>
            </a:r>
            <a:endParaRPr lang="ru-RU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63667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оптики</a:t>
            </a:r>
            <a:endParaRPr lang="ru-RU" sz="4000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196752"/>
            <a:ext cx="6851104" cy="4525963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Book Antiqua" pitchFamily="18" charset="0"/>
              </a:rPr>
              <a:t>Наступала ночь. Шерлок Холмс и доктор Ватсон медленно шли по Байкер - стрит. Улица была хорошо освещена. Вдали виднелась красочная светящаяся реклама (из газосветных трубок).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Book Antiqua" pitchFamily="18" charset="0"/>
              </a:rPr>
              <a:t>Уважаемый Холмс, вам не кажется, что красные буквы рекламы немного выступают вперед, по отношению к синим и зеленым.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Чем это объяснить?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Что ответил Шерлок Холмс?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5436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быть?</a:t>
            </a:r>
            <a:endParaRPr lang="ru-RU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7"/>
            <a:ext cx="7272808" cy="2880320"/>
          </a:xfrm>
        </p:spPr>
        <p:txBody>
          <a:bodyPr>
            <a:noAutofit/>
          </a:bodyPr>
          <a:lstStyle/>
          <a:p>
            <a:pPr marL="0" indent="0"/>
            <a:r>
              <a:rPr lang="ru-RU" sz="2200" dirty="0" smtClean="0">
                <a:latin typeface="Book Antiqua" pitchFamily="18" charset="0"/>
              </a:rPr>
              <a:t>Гуляя по лесу, Шерлок Холмс заблудился. Уже начало темнеть, когда он случайно обнаружил водопроводную трубу.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- Вот это удача, - воскликнул Холмс. - Ясно, надо идти в ту сторону, куда течет в трубе вода. Не торопясь, он закурил свою трубку, погрузившись в раздумья. Минут через десять он уже знал точно, куда течет вода. </a:t>
            </a:r>
          </a:p>
          <a:p>
            <a:pPr algn="ctr"/>
            <a:r>
              <a:rPr lang="ru-RU" sz="2200" dirty="0" smtClean="0">
                <a:latin typeface="Book Antiqua" pitchFamily="18" charset="0"/>
              </a:rPr>
              <a:t>Как он смог определить направление течения воды?</a:t>
            </a:r>
            <a:endParaRPr lang="ru-RU" sz="2200" dirty="0">
              <a:latin typeface="Book Antiqu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988840"/>
            <a:ext cx="76519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  <a:t>Спасибо за внимание.</a:t>
            </a:r>
            <a:endParaRPr lang="ru-RU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584890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  <a:t>Использованные ресурсы сети Интернет:</a:t>
            </a: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7355160" cy="26208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Book Antiqua" pitchFamily="18" charset="0"/>
              </a:rPr>
              <a:t>1. Занимательная физика в вопросах и ответах-</a:t>
            </a:r>
            <a:r>
              <a:rPr lang="en-US" sz="2400" dirty="0" smtClean="0">
                <a:latin typeface="Book Antiqua" pitchFamily="18" charset="0"/>
                <a:hlinkClick r:id="rId2"/>
              </a:rPr>
              <a:t> </a:t>
            </a:r>
            <a:r>
              <a:rPr lang="en-US" sz="2400" dirty="0" smtClean="0">
                <a:latin typeface="Book Antiqua" pitchFamily="18" charset="0"/>
              </a:rPr>
              <a:t>http://elkin52.narod.ru/zadichi/zadacha.htm</a:t>
            </a:r>
            <a:endParaRPr lang="ru-RU" sz="24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Book Antiqua" pitchFamily="18" charset="0"/>
              </a:rPr>
              <a:t>2. Что скажите, Ватсон? Задачи гениального сыщика-</a:t>
            </a:r>
            <a:r>
              <a:rPr lang="en-US" sz="2400" dirty="0" smtClean="0">
                <a:latin typeface="Book Antiqua" pitchFamily="18" charset="0"/>
                <a:hlinkClick r:id="rId3"/>
              </a:rPr>
              <a:t> </a:t>
            </a:r>
            <a:r>
              <a:rPr lang="en-US" sz="2400" dirty="0" smtClean="0">
                <a:latin typeface="Book Antiqua" pitchFamily="18" charset="0"/>
              </a:rPr>
              <a:t>http</a:t>
            </a:r>
            <a:r>
              <a:rPr lang="en-US" sz="2400" smtClean="0">
                <a:latin typeface="Book Antiqua" pitchFamily="18" charset="0"/>
              </a:rPr>
              <a:t>://</a:t>
            </a:r>
            <a:r>
              <a:rPr lang="en-US" sz="2400" smtClean="0">
                <a:latin typeface="Book Antiqua" pitchFamily="18" charset="0"/>
              </a:rPr>
              <a:t>jtdigest.narod.ru/dig2_02/holms.htm</a:t>
            </a:r>
            <a:endParaRPr lang="ru-RU" sz="2400" dirty="0" smtClean="0">
              <a:latin typeface="Book Antiqu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  <p:pic>
        <p:nvPicPr>
          <p:cNvPr id="2050" name="Picture 2" descr="C:\Users\n\Desktop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66" y="4149080"/>
            <a:ext cx="4070781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риказ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капитана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52736"/>
            <a:ext cx="828092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Book Antiqua" pitchFamily="18" charset="0"/>
              </a:rPr>
              <a:t> </a:t>
            </a:r>
            <a:r>
              <a:rPr lang="ru-RU" sz="20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По телевизору показывали фильм, и Шерлок Холмс, зашедший к соседям на огонёк, оторвался на минутку от разговора и с любопытством посмотрел на экран. Там на тонущем корабле была паника. Пока отвязывали шлюпку для спасения людей, капитан приказал спасти свёрток с золотом, положив его в бочку, бочку закрыть и сбросить её в море. Волной её должно было прибить к берегу. Шлюпка наполнилась людьми, но на палубе ещё оставались люди.  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А зря, прокомментировал приказ капитана Холмс, -Я бы переправил с этой бочкой на берег по крайней мере одного человека.</a:t>
            </a:r>
          </a:p>
          <a:p>
            <a:pPr marL="2690813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 Что дало основание ему так сказать?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608161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Нерадивая хозяйка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Book Antiqua" pitchFamily="18" charset="0"/>
              </a:rPr>
              <a:t>Хозяйка поставила на стол тарелку с угощением: на ней лежали бутерброды с сыром и колбасой.  Шерлок </a:t>
            </a:r>
            <a:r>
              <a:rPr lang="ru-RU" sz="2400" dirty="0">
                <a:latin typeface="Book Antiqua" pitchFamily="18" charset="0"/>
              </a:rPr>
              <a:t>Х</a:t>
            </a:r>
            <a:r>
              <a:rPr lang="ru-RU" sz="2400" dirty="0" smtClean="0">
                <a:latin typeface="Book Antiqua" pitchFamily="18" charset="0"/>
              </a:rPr>
              <a:t>олмс посмотрел на них и подумал: «Хозяйка редко точит нож.»</a:t>
            </a:r>
            <a:endParaRPr lang="ru-RU" sz="2400" dirty="0" smtClean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Почему у него возникла эта мысль?</a:t>
            </a:r>
            <a:endParaRPr lang="ru-RU" sz="2400" dirty="0" smtClean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95386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6624736" cy="8640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Почему?</a:t>
            </a:r>
            <a:endParaRPr lang="ru-RU" sz="3600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9"/>
            <a:ext cx="7848872" cy="2880320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</a:pPr>
            <a:r>
              <a:rPr lang="ru-RU" sz="2000" dirty="0" smtClean="0">
                <a:latin typeface="Book Antiqua" pitchFamily="18" charset="0"/>
              </a:rPr>
              <a:t>   </a:t>
            </a:r>
            <a:r>
              <a:rPr lang="ru-RU" sz="2200" dirty="0" smtClean="0">
                <a:latin typeface="Book Antiqua" pitchFamily="18" charset="0"/>
              </a:rPr>
              <a:t>На обед, куда были приглашены Холмс и Ватсон,  миссис Хадсон принесла русские пельмени. Шерлок Холмс посмотрел на них и спросил: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     - Как вы думаете, Ватсон, какие пельмени легче: свежие – сухие, только что сделанные или вареные - сырые?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     - Наверное, вареные, так как они плавают, - ответил Ватсон.</a:t>
            </a:r>
            <a:endParaRPr lang="ru-RU" sz="2200" dirty="0">
              <a:latin typeface="Book Antiqua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2200" dirty="0" smtClean="0">
                <a:latin typeface="Book Antiqua" pitchFamily="18" charset="0"/>
              </a:rPr>
              <a:t>Предлагаю поразмыслить – сказал Холмс.</a:t>
            </a:r>
          </a:p>
          <a:p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1" y="620688"/>
            <a:ext cx="7211347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</a:rPr>
              <a:t>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Блины вкусные, когда они горячие», - сказала хозяйка, приглашая Шерлока Холмса к столу. – Чтобы они дольше оставались горячими, - продолжала она, - я ставлю тарелку с блинами на плетенный из проволоки поднос. Прошу вас!». </a:t>
            </a:r>
            <a:endParaRPr lang="ru-RU" sz="2400" dirty="0" smtClean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   «</a:t>
            </a:r>
            <a:r>
              <a:rPr lang="ru-RU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Лучше ставить на деревянный поднос», - посоветовал Холмс. </a:t>
            </a:r>
            <a:endParaRPr lang="ru-RU" sz="2400" dirty="0" smtClean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чем основан этот совет?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6632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подносах</a:t>
            </a:r>
            <a:endParaRPr lang="ru-RU" sz="3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34857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24744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«Хотите чаю!? – спросил хозяин дома Шерлока Холмса. «Да», - ответил гость. «Вот и хорошо, - сказал хозяин. – Но, я люблю очень горячий чай, поэтому наливаю его всегда в стакан с толстыми стенками, чтобы не лопнул». «Разумнее кипяток наливать в тонкостенный стакан», </a:t>
            </a:r>
            <a:r>
              <a:rPr lang="ru-RU" sz="24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- посоветовал </a:t>
            </a:r>
            <a:r>
              <a:rPr lang="ru-RU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Шерлок Холмс. </a:t>
            </a:r>
            <a:endParaRPr lang="ru-RU" sz="2400" dirty="0" smtClean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Прав </a:t>
            </a:r>
            <a:r>
              <a:rPr lang="ru-RU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ли он?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355303"/>
            <a:ext cx="25445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стаканах</a:t>
            </a:r>
            <a:endParaRPr lang="ru-RU" sz="3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491424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9322" y="2018457"/>
            <a:ext cx="66247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  <a:t>Время наблюдать</a:t>
            </a:r>
            <a:endParaRPr lang="ru-RU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97284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268760"/>
            <a:ext cx="727280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Х</a:t>
            </a:r>
            <a:r>
              <a:rPr lang="ru-RU" sz="24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озяйка </a:t>
            </a:r>
            <a:r>
              <a:rPr lang="ru-RU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дома, где был </a:t>
            </a:r>
            <a:r>
              <a:rPr lang="ru-RU" sz="24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в гостях Шерлок Холмс</a:t>
            </a:r>
            <a:r>
              <a:rPr lang="ru-RU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, подошла к двери и впустила кошку в комнату. Посмотрев на кошку, Шерлок Холмс сказал: «Погода на улице холодная!». </a:t>
            </a:r>
            <a:endParaRPr lang="ru-RU" sz="2400" dirty="0" smtClean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>
                <a:latin typeface="Book Antiqua" panose="02040602050305030304" pitchFamily="18" charset="0"/>
                <a:cs typeface="Times New Roman" panose="02020603050405020304" pitchFamily="18" charset="0"/>
              </a:rPr>
              <a:t>он определил</a:t>
            </a:r>
            <a:r>
              <a:rPr lang="ru-RU" sz="2400" b="1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260648"/>
            <a:ext cx="23360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погоде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78559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</TotalTime>
  <Words>1461</Words>
  <Application>Microsoft Office PowerPoint</Application>
  <PresentationFormat>Экран (4:3)</PresentationFormat>
  <Paragraphs>144</Paragraphs>
  <Slides>25</Slides>
  <Notes>15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Задачки  Шерлока Холмса</vt:lpstr>
      <vt:lpstr>Презентация PowerPoint</vt:lpstr>
      <vt:lpstr>Приказ капитана</vt:lpstr>
      <vt:lpstr>Нерадивая хозяйка</vt:lpstr>
      <vt:lpstr>Почему?</vt:lpstr>
      <vt:lpstr>Презентация PowerPoint</vt:lpstr>
      <vt:lpstr>Презентация PowerPoint</vt:lpstr>
      <vt:lpstr>Презентация PowerPoint</vt:lpstr>
      <vt:lpstr>Презентация PowerPoint</vt:lpstr>
      <vt:lpstr>Ошибка </vt:lpstr>
      <vt:lpstr>Как пройти по болоту</vt:lpstr>
      <vt:lpstr>Как открыть клей</vt:lpstr>
      <vt:lpstr>Презентация PowerPoint</vt:lpstr>
      <vt:lpstr>Точное время</vt:lpstr>
      <vt:lpstr>Подделка</vt:lpstr>
      <vt:lpstr>История с монетами</vt:lpstr>
      <vt:lpstr>История с монетами</vt:lpstr>
      <vt:lpstr>Торговец -мошенник</vt:lpstr>
      <vt:lpstr>Найти подделку</vt:lpstr>
      <vt:lpstr>Презентация PowerPoint</vt:lpstr>
      <vt:lpstr>Презентация PowerPoint</vt:lpstr>
      <vt:lpstr>Законы оптики</vt:lpstr>
      <vt:lpstr>Как быть?</vt:lpstr>
      <vt:lpstr>Презентация PowerPoint</vt:lpstr>
      <vt:lpstr>Использованные ресурсы сети Интернет: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Шерлока Холмса</dc:title>
  <cp:lastModifiedBy>Вера Николаевна</cp:lastModifiedBy>
  <cp:revision>69</cp:revision>
  <dcterms:modified xsi:type="dcterms:W3CDTF">2015-01-06T18:40:03Z</dcterms:modified>
</cp:coreProperties>
</file>