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6A9C8-40E9-4631-B9E6-013A27A7B4CD}" type="datetimeFigureOut">
              <a:rPr lang="ru-RU" smtClean="0"/>
              <a:t>23.11.2014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0F82FF-CFC2-435D-858D-96F6975134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172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A764-5677-4DC8-A332-66856BC8E6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FE8F-FBFB-4227-8C43-C1A93C10EF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F5C7-EC13-45EA-8795-19DFD499566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F4F8-9E57-4B4C-B3D9-FC3191B601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4C3A1-92DB-48EA-B429-CBD80A2E8DA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6913F-0E1A-4AF9-97B8-DEFAF8DF4A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8880D-297C-4DAD-B7B4-529352B6D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531F-224A-4770-8EDE-FD28C2B1D6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E5D2D-2D98-489E-8A89-6B9207707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0211-7805-4FA1-9C82-88FB54A048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08F3-2A8C-42F9-85FB-BB7C9C39E99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A9224C-B3DC-42CE-965E-B90881FBA1F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3419872" y="1556792"/>
            <a:ext cx="4968875" cy="1296987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«Сила трения в природе»</a:t>
            </a:r>
            <a:endParaRPr lang="es-E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6237312"/>
            <a:ext cx="4067944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Кий В.Н., учитель физики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МКОУ «Большелеушинская СОШ»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4" grpId="0"/>
      <p:bldP spid="207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/>
          <a:lstStyle/>
          <a:p>
            <a:pPr marL="571500" lvl="0" indent="-571500" algn="l">
              <a:buFont typeface="Wingdings" panose="05000000000000000000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живую рыбу очень трудно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удержать в руках?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797152"/>
            <a:ext cx="6400800" cy="1343000"/>
          </a:xfrm>
        </p:spPr>
        <p:txBody>
          <a:bodyPr/>
          <a:lstStyle/>
          <a:p>
            <a:pPr marL="514350" indent="-51435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Слизь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роль смазки. Уменьшается сила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трения.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97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8064896" cy="1080121"/>
          </a:xfrm>
        </p:spPr>
        <p:txBody>
          <a:bodyPr/>
          <a:lstStyle/>
          <a:p>
            <a:pPr marL="685800" lvl="0" indent="-685800" algn="l">
              <a:buFont typeface="Wingdings" panose="05000000000000000000" pitchFamily="2" charset="2"/>
              <a:buChar char="ü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зимой тротуары посыпают песком? 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085184"/>
            <a:ext cx="6760840" cy="83894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Увеличивают силу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трения между подошвой прохожего и асфальтом.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0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50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620688"/>
            <a:ext cx="6984776" cy="1647056"/>
          </a:xfrm>
        </p:spPr>
        <p:txBody>
          <a:bodyPr/>
          <a:lstStyle/>
          <a:p>
            <a:pPr marL="571500" indent="-571500" algn="l">
              <a:buFont typeface="Wingdings" panose="05000000000000000000" pitchFamily="2" charset="2"/>
              <a:buChar char="ü"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ли сила трения тормозит движение тела?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сила трения быть движущей силой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  </a:t>
            </a:r>
            <a:endParaRPr lang="es-ES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3284984"/>
            <a:ext cx="7365256" cy="2725614"/>
          </a:xfrm>
        </p:spPr>
        <p:txBody>
          <a:bodyPr/>
          <a:lstStyle/>
          <a:p>
            <a:pPr lvl="0"/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Может. Например, у тепловозов, автомобилей, мотоциклов силой тяги является сила трения ведущих колес о рельсы или о полотно дорог. </a:t>
            </a:r>
            <a:endParaRPr lang="ru-RU" sz="28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ленте конвейера приводятся в движение и движутся под действием силы трения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704856" cy="1470025"/>
          </a:xfrm>
        </p:spPr>
        <p:txBody>
          <a:bodyPr/>
          <a:lstStyle/>
          <a:p>
            <a:pPr marL="571500" indent="-571500" algn="l">
              <a:buFont typeface="Wingdings" panose="05000000000000000000" pitchFamily="2" charset="2"/>
              <a:buChar char="ü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для передвижения тяжелого груза под него кладут катки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581128"/>
            <a:ext cx="6976864" cy="1752600"/>
          </a:xfrm>
        </p:spPr>
        <p:txBody>
          <a:bodyPr/>
          <a:lstStyle/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уменьшения силы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трения. Сила трения качения меньше силы трения скольжения.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3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6864" cy="1326009"/>
          </a:xfrm>
        </p:spPr>
        <p:txBody>
          <a:bodyPr/>
          <a:lstStyle/>
          <a:p>
            <a:pPr marL="571500" lvl="0" indent="-571500" algn="l">
              <a:buFont typeface="Wingdings" panose="05000000000000000000" pitchFamily="2" charset="2"/>
              <a:buChar char="ü"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зимой задние колёса некоторых грузовых автомобилей перевязывают цепями?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7232848" cy="175260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увеличения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трения, так как увеличивается количество неровностей между поверхностями дороги и колеса.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6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556376" cy="1470025"/>
          </a:xfrm>
        </p:spPr>
        <p:txBody>
          <a:bodyPr/>
          <a:lstStyle/>
          <a:p>
            <a:pPr marL="571500" lvl="0" indent="-571500" algn="l">
              <a:buFont typeface="Wingdings" panose="05000000000000000000" pitchFamily="2" charset="2"/>
              <a:buChar char="ü"/>
            </a:pP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по стеклу нельзя кататься на коньках, как по льду? Ведь стекло имеет более гладкую поверхность, чем лёд.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293096"/>
            <a:ext cx="7376864" cy="158417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езде по льду в бороздке под действием силы трения тает лёд, появляется смазка, уменьшается сила трения. Что не происходит на стекле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20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484368" cy="1470025"/>
          </a:xfrm>
        </p:spPr>
        <p:txBody>
          <a:bodyPr/>
          <a:lstStyle/>
          <a:p>
            <a:pPr marL="571500" lvl="0" indent="-571500" algn="l">
              <a:buFont typeface="Wingdings" panose="05000000000000000000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роль играет слюна при глотании пищи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941168"/>
            <a:ext cx="7056784" cy="1008112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Слюна играет роль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смазки. Уменьшает силу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трения пищи о гортань.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92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848872" cy="1470025"/>
          </a:xfrm>
        </p:spPr>
        <p:txBody>
          <a:bodyPr/>
          <a:lstStyle/>
          <a:p>
            <a:pPr marL="571500" lvl="0" indent="-571500" algn="l">
              <a:buFont typeface="Wingdings" panose="05000000000000000000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труднее санки сдвинуть с места, чем их везти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5013176"/>
            <a:ext cx="6760840" cy="1296144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трения покоя больше силы трения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скольжения</a:t>
            </a:r>
            <a:r>
              <a:rPr lang="ru-RU" i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0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8064896" cy="1470025"/>
          </a:xfrm>
        </p:spPr>
        <p:txBody>
          <a:bodyPr/>
          <a:lstStyle/>
          <a:p>
            <a:pPr marL="571500" lvl="0" indent="-571500" algn="l">
              <a:buFont typeface="Wingdings" panose="05000000000000000000" pitchFamily="2" charset="2"/>
              <a:buChar char="ü"/>
            </a:pPr>
            <a:r>
              <a:rPr lang="ru-RU" sz="3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осенью около трамвайных путей, проходящих в районе парков, садов, бульваров, вывешивают надписи: “Осторожно, листопад!”?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2848" cy="175260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3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Раздавливая </a:t>
            </a:r>
            <a:r>
              <a:rPr lang="ru-RU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колесами листья, пути смазываются </a:t>
            </a:r>
            <a:r>
              <a:rPr lang="ru-RU" sz="3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соком, </a:t>
            </a:r>
            <a:r>
              <a:rPr lang="ru-RU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уменьшается сила трения и соответственно сцепление колес с </a:t>
            </a:r>
            <a:r>
              <a:rPr lang="ru-RU" sz="3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рельсами. Трамвай может сойти с рельс.</a:t>
            </a:r>
            <a:r>
              <a:rPr lang="ru-RU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87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8064896" cy="1470025"/>
          </a:xfrm>
        </p:spPr>
        <p:txBody>
          <a:bodyPr/>
          <a:lstStyle/>
          <a:p>
            <a:pPr marL="571500" lvl="0" indent="-571500" algn="l">
              <a:buFont typeface="Wingdings" panose="05000000000000000000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осенью машины “переобуваются” в зимние шины?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5445224"/>
            <a:ext cx="6400800" cy="76693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увеличения силы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трения.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167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284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Diseño predeterminado</vt:lpstr>
      <vt:lpstr> Викторина «Сила трения в природе»</vt:lpstr>
      <vt:lpstr>Всегда ли сила трения тормозит движение тела?  Может ли сила трения быть движущей силой?  </vt:lpstr>
      <vt:lpstr>Зачем для передвижения тяжелого груза под него кладут катки? </vt:lpstr>
      <vt:lpstr>Зачем зимой задние колёса некоторых грузовых автомобилей перевязывают цепями? </vt:lpstr>
      <vt:lpstr>Почему по стеклу нельзя кататься на коньках, как по льду? Ведь стекло имеет более гладкую поверхность, чем лёд. </vt:lpstr>
      <vt:lpstr>Какую роль играет слюна при глотании пищи?  </vt:lpstr>
      <vt:lpstr>Почему труднее санки сдвинуть с места, чем их везти? </vt:lpstr>
      <vt:lpstr>Почему осенью около трамвайных путей, проходящих в районе парков, садов, бульваров, вывешивают надписи: “Осторожно, листопад!”? </vt:lpstr>
      <vt:lpstr>Почему осенью машины “переобуваются” в зимние шины? </vt:lpstr>
      <vt:lpstr>Почему живую рыбу очень трудно удержать в руках? </vt:lpstr>
      <vt:lpstr>Зачем зимой тротуары посыпают песком?  </vt:lpstr>
      <vt:lpstr>Спасибо за внимание!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Вера Николаевна</cp:lastModifiedBy>
  <cp:revision>41</cp:revision>
  <dcterms:created xsi:type="dcterms:W3CDTF">2009-10-07T17:55:06Z</dcterms:created>
  <dcterms:modified xsi:type="dcterms:W3CDTF">2014-11-23T09:56:39Z</dcterms:modified>
</cp:coreProperties>
</file>