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96B1292-2670-48EB-9821-55592C70C489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17E5D81-CB14-4824-A0C5-49AC3F5A52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214422"/>
            <a:ext cx="85988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Коррекция поведения.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Воспитание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личностных качеств.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428604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Причины:</a:t>
            </a:r>
            <a:endParaRPr lang="ru-RU" sz="5400" b="1" cap="none" spc="0" dirty="0">
              <a:ln w="3155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428736"/>
            <a:ext cx="825241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Борьба за внимание.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428868"/>
            <a:ext cx="88582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Борьба за </a:t>
            </a:r>
          </a:p>
          <a:p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самоутверждение.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143380"/>
            <a:ext cx="681148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Font typeface="Wingdings" pitchFamily="2" charset="2"/>
              <a:buChar char="Ø"/>
            </a:pP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Желание мщения.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5072074"/>
            <a:ext cx="85725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Неверие в </a:t>
            </a:r>
          </a:p>
          <a:p>
            <a:r>
              <a:rPr lang="ru-RU" sz="4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собственный успех.</a:t>
            </a:r>
            <a:endParaRPr lang="ru-RU" sz="4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142984"/>
            <a:ext cx="7819001" cy="4031873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Коррекция социально - эмоциональных</a:t>
            </a:r>
          </a:p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н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арушений осуществляется</a:t>
            </a:r>
          </a:p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п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о  направлениям:</a:t>
            </a:r>
          </a:p>
          <a:p>
            <a:pPr algn="ctr"/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357166"/>
            <a:ext cx="58657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Формирование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60007" dir="5400000" sy="-100000" algn="bl" rotWithShape="0"/>
                </a:effectLst>
              </a:rPr>
              <a:t> уверенности в себе.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50" endPos="85000" dist="6000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000240"/>
            <a:ext cx="399179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Игра «Ты - лев»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9370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воспитатели\Рабочий стол\DSC000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571744"/>
            <a:ext cx="3559386" cy="3983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14290"/>
            <a:ext cx="791915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Формирование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 контроля за собственными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ч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увствами.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50" endPos="85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143116"/>
            <a:ext cx="483658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Игра «Два барана»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9370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воспитатели\Рабочий стол\DSC000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496"/>
            <a:ext cx="5072066" cy="3804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57166"/>
            <a:ext cx="8217313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Формирование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 правильного нравственного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п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оведения.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55483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Игра «Комплименты»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pic>
        <p:nvPicPr>
          <p:cNvPr id="3075" name="Picture 3" descr="C:\Documents and Settings\воспитатели\Рабочий стол\DSC000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071810"/>
            <a:ext cx="4808020" cy="3606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642918"/>
            <a:ext cx="3954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29997" dir="5400000" sy="-100000" algn="bl" rotWithShape="0"/>
                </a:effectLst>
              </a:rPr>
              <a:t>Терпение,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714488"/>
            <a:ext cx="4483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29997" dir="5400000" sy="-100000" algn="bl" rotWithShape="0"/>
                </a:effectLst>
              </a:rPr>
              <a:t>терпимость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2928934"/>
            <a:ext cx="4115229" cy="215443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LeftFacing"/>
              <a:lightRig rig="threePt" dir="t"/>
            </a:scene3d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</a:rPr>
              <a:t>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reflection blurRad="6350" stA="55000" endA="50" endPos="85000" dist="60007" dir="5400000" sy="-100000" algn="bl" rotWithShape="0"/>
                </a:effectLst>
              </a:rPr>
              <a:t> всегда -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</a:rPr>
              <a:t>ЛЮБОВЬ</a:t>
            </a:r>
            <a:r>
              <a:rPr lang="ru-RU" sz="8000" b="1" cap="none" spc="0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6350" stA="55000" endA="50" endPos="85000" dist="60007" dir="5400000" sy="-100000" algn="bl" rotWithShape="0"/>
                </a:effectLst>
              </a:rPr>
              <a:t>!</a:t>
            </a:r>
            <a:endParaRPr lang="ru-RU" sz="8000" b="1" cap="none" spc="0" dirty="0">
              <a:ln w="10541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reflection blurRad="6350" stA="55000" endA="50" endPos="85000" dist="6000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70</TotalTime>
  <Words>77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воспитатели</dc:creator>
  <cp:lastModifiedBy>воспитатели</cp:lastModifiedBy>
  <cp:revision>9</cp:revision>
  <dcterms:created xsi:type="dcterms:W3CDTF">2009-10-27T13:57:50Z</dcterms:created>
  <dcterms:modified xsi:type="dcterms:W3CDTF">2009-10-28T14:22:08Z</dcterms:modified>
</cp:coreProperties>
</file>