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1" r:id="rId2"/>
  </p:sldMasterIdLst>
  <p:notesMasterIdLst>
    <p:notesMasterId r:id="rId17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5A695-7695-462A-8818-FDB6E59F27F6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1C5E8-1F32-40FA-86B7-B13F7018EF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80A7F17-2572-492B-8025-86F920B0382C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F052103-BE1F-46FB-9C87-873CE8877AF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7F17-2572-492B-8025-86F920B0382C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2103-BE1F-46FB-9C87-873CE8877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7F17-2572-492B-8025-86F920B0382C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2103-BE1F-46FB-9C87-873CE8877AF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4063D-6226-45D5-A246-F2D0B04A371F}" type="datetimeFigureOut">
              <a:rPr lang="ru-RU"/>
              <a:pPr>
                <a:defRPr/>
              </a:pPr>
              <a:t>09.09.2014</a:t>
            </a:fld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5B50E-448F-4207-99B4-0146FDE2F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A7F17-2572-492B-8025-86F920B0382C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52103-BE1F-46FB-9C87-873CE8877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A7F17-2572-492B-8025-86F920B0382C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52103-BE1F-46FB-9C87-873CE8877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A7F17-2572-492B-8025-86F920B0382C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52103-BE1F-46FB-9C87-873CE8877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A7F17-2572-492B-8025-86F920B0382C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52103-BE1F-46FB-9C87-873CE8877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A7F17-2572-492B-8025-86F920B0382C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52103-BE1F-46FB-9C87-873CE8877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A7F17-2572-492B-8025-86F920B0382C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52103-BE1F-46FB-9C87-873CE8877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A7F17-2572-492B-8025-86F920B0382C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52103-BE1F-46FB-9C87-873CE8877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7F17-2572-492B-8025-86F920B0382C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2103-BE1F-46FB-9C87-873CE8877A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A7F17-2572-492B-8025-86F920B0382C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52103-BE1F-46FB-9C87-873CE8877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A7F17-2572-492B-8025-86F920B0382C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52103-BE1F-46FB-9C87-873CE8877AF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A7F17-2572-492B-8025-86F920B0382C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52103-BE1F-46FB-9C87-873CE8877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A7F17-2572-492B-8025-86F920B0382C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52103-BE1F-46FB-9C87-873CE8877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4063D-6226-45D5-A246-F2D0B04A371F}" type="datetimeFigureOut">
              <a:rPr lang="ru-RU"/>
              <a:pPr>
                <a:defRPr/>
              </a:pPr>
              <a:t>09.09.2014</a:t>
            </a:fld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5B50E-448F-4207-99B4-0146FDE2F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80A7F17-2572-492B-8025-86F920B0382C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F052103-BE1F-46FB-9C87-873CE8877AF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7F17-2572-492B-8025-86F920B0382C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2103-BE1F-46FB-9C87-873CE8877AF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7F17-2572-492B-8025-86F920B0382C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2103-BE1F-46FB-9C87-873CE8877AF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7F17-2572-492B-8025-86F920B0382C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2103-BE1F-46FB-9C87-873CE8877AF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7F17-2572-492B-8025-86F920B0382C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2103-BE1F-46FB-9C87-873CE8877AF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7F17-2572-492B-8025-86F920B0382C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2103-BE1F-46FB-9C87-873CE8877A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7F17-2572-492B-8025-86F920B0382C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2103-BE1F-46FB-9C87-873CE8877A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0A7F17-2572-492B-8025-86F920B0382C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F052103-BE1F-46FB-9C87-873CE8877AFB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80A7F17-2572-492B-8025-86F920B0382C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F052103-BE1F-46FB-9C87-873CE8877A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Одежда «</a:t>
            </a:r>
            <a:r>
              <a:rPr lang="ru-RU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говорит» о </a:t>
            </a:r>
            <a:r>
              <a:rPr lang="ru-RU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человеке</a:t>
            </a:r>
            <a:endParaRPr lang="ru-RU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Е.В.Щеголихина, учитель технологии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285728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МБОУ «Средняя общеобразовательная школа №15»</a:t>
            </a:r>
            <a:endParaRPr lang="ru-RU" dirty="0"/>
          </a:p>
        </p:txBody>
      </p:sp>
      <p:pic>
        <p:nvPicPr>
          <p:cNvPr id="5" name="Picture 2" descr="http://dizayni.ru/wp-content/uploads/2012/10/a-young-girl-in-a-pink-dress-with-playing-car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785794"/>
            <a:ext cx="2087546" cy="2762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4294967295"/>
          </p:nvPr>
        </p:nvSpPr>
        <p:spPr>
          <a:xfrm>
            <a:off x="4071938" y="928688"/>
            <a:ext cx="4857780" cy="519747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Четкие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разграничения в одежде были и у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военных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Во Франции  мундиры одних родов войск отличались от других по покрою, цвету ткани, форме головных уборов. Но и костюм генерала отличался от офицерского обилием кружев  оборок, огромными перьями на шляпе.</a:t>
            </a:r>
            <a:endParaRPr lang="ru-RU" b="1" dirty="0" smtClean="0"/>
          </a:p>
        </p:txBody>
      </p:sp>
      <p:pic>
        <p:nvPicPr>
          <p:cNvPr id="24578" name="Picture 2" descr="http://top-antropos.com/images/stories/France17/%D0%A4%D1%80%D0%B0%D0%BD%D1%86%D1%83%D0%B7%D1%81%D0%BA%D0%B8%D0%B9%20%D0%B0%D1%80%D0%B8%D1%81%D1%82%D0%BE%D0%BA%D1%80%D0%B0%D1%82%20%D0%B8%20%D0%BE%D1%84%D0%B8%D1%86%D0%B5%D1%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3786187" cy="5148262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4294967295"/>
          </p:nvPr>
        </p:nvSpPr>
        <p:spPr>
          <a:xfrm>
            <a:off x="4357686" y="785794"/>
            <a:ext cx="4500592" cy="5286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0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Одежда 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крестьян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была проста и мало подвержена моде.    Мужчины поверх рубахи надевали куртку, на голову- войлочную шляпу, носили широкие удобные штаны и обувь из толстой кожи.</a:t>
            </a:r>
          </a:p>
        </p:txBody>
      </p:sp>
      <p:pic>
        <p:nvPicPr>
          <p:cNvPr id="1026" name="Picture 2" descr="http://samlib.ru/img/p/pribylow_a_g/old_work_s/krestxjanin_17_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3811594" cy="5229240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ukrmap.su/program2009/uh7/7_08/2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285860"/>
            <a:ext cx="3804136" cy="5073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 descr="http://shkolazhizni.ru/img/content/i40/40816_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71480"/>
            <a:ext cx="3591915" cy="4652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4294967295"/>
          </p:nvPr>
        </p:nvSpPr>
        <p:spPr>
          <a:xfrm>
            <a:off x="500034" y="785813"/>
            <a:ext cx="8215370" cy="4357699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Костюм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знак, символ, указывающий на принадлежность человека к определенному  сословию или группе людей в обществе. 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Люди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одеваются по-разному: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торжественных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случаях надевают одни одежды, а в будни-другие. Декор помогает выявлять людей в обществе, понимать, кто они. Так в любом обществе – с древних времен и до наших дней.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14414" y="1928802"/>
            <a:ext cx="68580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Спасибо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за внимание!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По одежке встречают…</a:t>
            </a:r>
          </a:p>
        </p:txBody>
      </p:sp>
      <p:pic>
        <p:nvPicPr>
          <p:cNvPr id="4102" name="Picture 15" descr="i?id=180928374-7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00240"/>
            <a:ext cx="3100383" cy="206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1" descr="i?id=54516054-2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500174"/>
            <a:ext cx="1874835" cy="187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3" descr="i?id=247378513-44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714752"/>
            <a:ext cx="32147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4294967295"/>
          </p:nvPr>
        </p:nvSpPr>
        <p:spPr>
          <a:xfrm>
            <a:off x="428596" y="1071546"/>
            <a:ext cx="8229600" cy="519747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всех предметов одежда более всего связана с человеком. Она с одной стороны -греет, защищает; с другой – украшая фигуру человека, создаёт его образ, его стиль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Одежда становится особым знаком, знаком положения человека в обществе.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142852"/>
            <a:ext cx="8229600" cy="785797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Одежда  в Древнем  Китае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4294967295"/>
          </p:nvPr>
        </p:nvSpPr>
        <p:spPr>
          <a:xfrm>
            <a:off x="285720" y="857232"/>
            <a:ext cx="5500688" cy="357187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древнем Китае жёлтый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цвет 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цвет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золота) и дракон  были символами императора.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Древнем Китае было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девять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рангов, и каждый из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символизировала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своя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птица.</a:t>
            </a:r>
          </a:p>
        </p:txBody>
      </p:sp>
      <p:pic>
        <p:nvPicPr>
          <p:cNvPr id="1026" name="Picture 2" descr="http://www.epochtimes.com.ua/upload/iblock/c06/c06bf9139e9aebde50719076e109b1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1643063"/>
            <a:ext cx="2857500" cy="4797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9" name="Picture 4" descr="http://img0.liveinternet.ru/images/attach/c/1/55/19/55019936_1174388672_drag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743328"/>
            <a:ext cx="214314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4294967295"/>
          </p:nvPr>
        </p:nvSpPr>
        <p:spPr>
          <a:xfrm>
            <a:off x="3929063" y="714356"/>
            <a:ext cx="5214937" cy="535781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Знатные 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дамы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носили шелковые халаты с широкими рукавами, свисающими до пола.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Важной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частью костюма был пояс, цвет, материал, украшения которого служили знаком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отличия </a:t>
            </a: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аристократии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и чиновников.</a:t>
            </a:r>
          </a:p>
        </p:txBody>
      </p:sp>
      <p:pic>
        <p:nvPicPr>
          <p:cNvPr id="1026" name="Picture 2" descr="http://pics.livejournal.com/efkin/pic/00077q0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143248"/>
            <a:ext cx="3601257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www.ladyspark.ru/wp-content/uploads/2010/11/63231183_1282844095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489" y="4146697"/>
            <a:ext cx="1714511" cy="2711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hinese wom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642918"/>
            <a:ext cx="1875230" cy="2500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4294967295"/>
          </p:nvPr>
        </p:nvSpPr>
        <p:spPr>
          <a:xfrm>
            <a:off x="3643306" y="928670"/>
            <a:ext cx="5329237" cy="51974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Китайские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крестьяне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носили простую одежду из грубой ткани, удобную для работы. Ещё они одевали шляпы, сплетённые из бамбука.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Нарядная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украшенная одежда свидетельствовала о  достатке в семье.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AutoShape 2" descr="http://www.mystic-chel.ru/netcat_files/414/587/h_98ce9c57b8150fc83b8a7f5baf82cab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Arial" charset="0"/>
            </a:endParaRPr>
          </a:p>
        </p:txBody>
      </p:sp>
      <p:sp>
        <p:nvSpPr>
          <p:cNvPr id="8196" name="AutoShape 4" descr="http://www.mystic-chel.ru/netcat_files/414/587/h_98ce9c57b8150fc83b8a7f5baf82cab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Arial" charset="0"/>
            </a:endParaRPr>
          </a:p>
        </p:txBody>
      </p:sp>
      <p:sp>
        <p:nvSpPr>
          <p:cNvPr id="8197" name="AutoShape 6" descr="http://www.mystic-chel.ru/netcat_files/414/587/h_98ce9c57b8150fc83b8a7f5baf82cab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Arial" charset="0"/>
            </a:endParaRPr>
          </a:p>
        </p:txBody>
      </p:sp>
      <p:sp>
        <p:nvSpPr>
          <p:cNvPr id="8198" name="AutoShape 8" descr="http://www.mystic-chel.ru/netcat_files/414/587/h_98ce9c57b8150fc83b8a7f5baf82cab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Arial" charset="0"/>
            </a:endParaRPr>
          </a:p>
        </p:txBody>
      </p:sp>
      <p:pic>
        <p:nvPicPr>
          <p:cNvPr id="8199" name="Picture 2" descr="http://mir-i-istoriya.ucoz.ru/ist/2661.AncientChineseMerch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929066"/>
            <a:ext cx="3071834" cy="2493484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200" name="Picture 7" descr="C:\Documents and Settings\Maria\Мои документы\Культурология\Репродукции\Древний Китай\чиновник в паоланкинг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71480"/>
            <a:ext cx="3214687" cy="3214688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285728"/>
            <a:ext cx="8229600" cy="785798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        Западная Европа в 17 веке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4294967295"/>
          </p:nvPr>
        </p:nvSpPr>
        <p:spPr>
          <a:xfrm>
            <a:off x="142844" y="1000108"/>
            <a:ext cx="8715375" cy="44116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Одежда Западной Европы 17 века совсем не похожа на одежду жителей Древнего Китая, но её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суть остается та же: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выявлять,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подчеркивать роль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людей, их отношения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в  обществе.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1028" name="Picture 4" descr="45854838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4714875" cy="3357562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4294967295"/>
          </p:nvPr>
        </p:nvSpPr>
        <p:spPr>
          <a:xfrm>
            <a:off x="3286116" y="714356"/>
            <a:ext cx="5715000" cy="557212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Костюм этого времен был необычайно пышным, с большим количеством украшений и драгоценными камнями.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Вот так выглядел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костюм короля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Пышные рукава белоснежной рубашки были украшены кружевными манжетами. На ногах шелковые чулки и туфли с крупным бантом-бабочкой.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Парик был обязательной принадлежностью светского костюма этого времени.</a:t>
            </a:r>
          </a:p>
        </p:txBody>
      </p:sp>
      <p:pic>
        <p:nvPicPr>
          <p:cNvPr id="1026" name="Picture 2" descr="http://infrancelove.narod.ru/pictures/Angelique/korol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3000375" cy="5643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4294967295"/>
          </p:nvPr>
        </p:nvSpPr>
        <p:spPr>
          <a:xfrm>
            <a:off x="4071934" y="1142984"/>
            <a:ext cx="4929187" cy="5054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Женский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костюм выглядел необычайно красочно, декоративно, форма его держалась на жестком каркасе. Торжественные придворные платья шились из дорогих тканей и богато украшались отделкой.</a:t>
            </a:r>
          </a:p>
        </p:txBody>
      </p:sp>
      <p:pic>
        <p:nvPicPr>
          <p:cNvPr id="11267" name="Picture 2" descr="http://infrancelove.narod.ru/pictures/09_13_HerrDameLudXI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37496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</TotalTime>
  <Words>445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Начальная</vt:lpstr>
      <vt:lpstr>Аспект</vt:lpstr>
      <vt:lpstr>Одежда «говорит» о человеке</vt:lpstr>
      <vt:lpstr>По одежке встречают…</vt:lpstr>
      <vt:lpstr>Слайд 3</vt:lpstr>
      <vt:lpstr>Одежда  в Древнем  Китае</vt:lpstr>
      <vt:lpstr>Слайд 5</vt:lpstr>
      <vt:lpstr>Слайд 6</vt:lpstr>
      <vt:lpstr>         Западная Европа в 17 веке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Одежда «говорит» о человеке</dc:title>
  <dc:creator>KL</dc:creator>
  <cp:lastModifiedBy>KL</cp:lastModifiedBy>
  <cp:revision>3</cp:revision>
  <dcterms:created xsi:type="dcterms:W3CDTF">2014-09-09T15:48:02Z</dcterms:created>
  <dcterms:modified xsi:type="dcterms:W3CDTF">2014-09-09T16:07:38Z</dcterms:modified>
</cp:coreProperties>
</file>