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sldIdLst>
    <p:sldId id="256" r:id="rId5"/>
    <p:sldId id="257" r:id="rId6"/>
    <p:sldId id="258" r:id="rId7"/>
    <p:sldId id="260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454" y="-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7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2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6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5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5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6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3" y="364075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6" y="1913475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1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9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6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6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4" y="36407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7" y="191347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10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9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2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2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2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08009"/>
            <a:ext cx="6400800" cy="3606799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/>
              <a:t>Фото отчёт</a:t>
            </a:r>
            <a:br>
              <a:rPr lang="ru-RU" sz="5400" b="1" dirty="0" smtClean="0"/>
            </a:br>
            <a:r>
              <a:rPr lang="ru-RU" sz="5400" b="1" dirty="0" smtClean="0"/>
              <a:t>           открытого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600" dirty="0" smtClean="0"/>
              <a:t>профессионально трудовое                   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обучение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5 класс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5486400"/>
            <a:ext cx="6057900" cy="3657600"/>
          </a:xfrm>
        </p:spPr>
        <p:txBody>
          <a:bodyPr>
            <a:normAutofit/>
          </a:bodyPr>
          <a:lstStyle/>
          <a:p>
            <a:pPr marL="36513" algn="r">
              <a:spcBef>
                <a:spcPct val="0"/>
              </a:spcBef>
            </a:pPr>
            <a:r>
              <a:rPr lang="ru-RU" sz="3500" b="1" dirty="0" smtClean="0">
                <a:solidFill>
                  <a:srgbClr val="002060"/>
                </a:solidFill>
              </a:rPr>
              <a:t>Учитель швейного дела</a:t>
            </a:r>
          </a:p>
          <a:p>
            <a:pPr marL="36513" algn="r">
              <a:spcBef>
                <a:spcPct val="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Новожилова Ирина Анатольевна</a:t>
            </a:r>
          </a:p>
          <a:p>
            <a:pPr marL="36513" algn="r">
              <a:spcBef>
                <a:spcPct val="0"/>
              </a:spcBef>
            </a:pP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МСОУ </a:t>
            </a:r>
            <a:r>
              <a:rPr lang="ru-RU" sz="2200" b="1" dirty="0" err="1" smtClean="0">
                <a:solidFill>
                  <a:schemeClr val="tx1"/>
                </a:solidFill>
              </a:rPr>
              <a:t>Клинская</a:t>
            </a:r>
            <a:r>
              <a:rPr lang="ru-RU" sz="2200" b="1" dirty="0" smtClean="0">
                <a:solidFill>
                  <a:schemeClr val="tx1"/>
                </a:solidFill>
              </a:rPr>
              <a:t> специальная (коррекционная) общеобразовательная </a:t>
            </a:r>
          </a:p>
          <a:p>
            <a:pPr marL="36513" algn="r">
              <a:spcBef>
                <a:spcPct val="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школа VIII вида</a:t>
            </a:r>
          </a:p>
          <a:p>
            <a:pPr marL="36513" algn="r">
              <a:spcBef>
                <a:spcPct val="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Московская область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marL="36513" algn="r">
              <a:spcBef>
                <a:spcPct val="0"/>
              </a:spcBef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marL="36513" algn="ct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Сентябрь 2014 г</a:t>
            </a:r>
          </a:p>
          <a:p>
            <a:pPr marL="36513" algn="r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36513" algn="r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62484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пройденного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6324600" cy="76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Какие части и детали имеет швейная машина?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КОРР ШКОЛА\Поурочные планы\Открытые уроки\2014 г 5 кл  Инструм и приспособ\ФОТО с урока\DSC0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1946024" cy="1295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34290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правила ТБ надо соблюдать при работе за швейной машиной?</a:t>
            </a:r>
            <a:endParaRPr lang="ru-RU" sz="2400" dirty="0"/>
          </a:p>
        </p:txBody>
      </p:sp>
      <p:pic>
        <p:nvPicPr>
          <p:cNvPr id="7" name="Picture 2" descr="F:\КОРР ШКОЛА\Поурочные планы\Открытые уроки\2014 г 5 кл  Инструм и приспособ\ФОТО с урока\SDC15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934200"/>
            <a:ext cx="1930398" cy="1447800"/>
          </a:xfrm>
          <a:prstGeom prst="rect">
            <a:avLst/>
          </a:prstGeom>
          <a:noFill/>
        </p:spPr>
      </p:pic>
      <p:pic>
        <p:nvPicPr>
          <p:cNvPr id="8" name="Picture 3" descr="F:\КОРР ШКОЛА\Поурочные планы\Открытые уроки\2014 г 5 кл  Инструм и приспособ\ФОТО с урока\SDC15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76800"/>
            <a:ext cx="2032000" cy="1524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6200" y="685800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Соберите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- правила ТБ при работе за швейной машиной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9864"/>
            <a:ext cx="6248400" cy="1425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Сообщение нового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 материала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5554980" cy="10414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/>
              <a:t>Словарь:</a:t>
            </a:r>
            <a:r>
              <a:rPr lang="ru-RU" dirty="0" smtClean="0"/>
              <a:t>              Обратите внимание, как пишутся слова: материалы, рабочие инструменты, приспособления»</a:t>
            </a:r>
          </a:p>
          <a:p>
            <a:endParaRPr lang="ru-RU" dirty="0"/>
          </a:p>
        </p:txBody>
      </p:sp>
      <p:pic>
        <p:nvPicPr>
          <p:cNvPr id="3074" name="Picture 2" descr="F:\КОРР ШКОЛА\Поурочные планы\Открытые уроки\2014 г 5 кл  Инструм и приспособ\ФОТО с урока\DSC00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2176348" cy="1448718"/>
          </a:xfrm>
          <a:prstGeom prst="rect">
            <a:avLst/>
          </a:prstGeom>
          <a:noFill/>
        </p:spPr>
      </p:pic>
      <p:pic>
        <p:nvPicPr>
          <p:cNvPr id="6" name="Picture 2" descr="F:\КОРР ШКОЛА\Поурочные планы\Открытые уроки\2014 г 5 кл  Инструм и приспособ\ФОТО с урока\SDC15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0"/>
            <a:ext cx="1930400" cy="1447800"/>
          </a:xfrm>
          <a:prstGeom prst="rect">
            <a:avLst/>
          </a:prstGeom>
          <a:noFill/>
        </p:spPr>
      </p:pic>
      <p:pic>
        <p:nvPicPr>
          <p:cNvPr id="7" name="Picture 3" descr="F:\КОРР ШКОЛА\Поурочные планы\Открытые уроки\2014 г 5 кл  Инструм и приспособ\ФОТО с урока\DSC00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553200"/>
            <a:ext cx="1985676" cy="13217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66800" y="815340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Презентация по теме: </a:t>
            </a:r>
            <a:r>
              <a:rPr lang="ru-RU" dirty="0" smtClean="0"/>
              <a:t>«Материалы, рабочие инструменты, приспособления»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6096000" cy="2362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/>
              <a:t>Задание: </a:t>
            </a:r>
            <a:r>
              <a:rPr lang="ru-RU" sz="2800" dirty="0" smtClean="0"/>
              <a:t>Из большого конверта достаньте слова. Выберите из всех слов название материалов (рабочих инструментов, приспособлений), которые нужны для выполнения швейных работ.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2819400"/>
            <a:ext cx="2819400" cy="13462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Читаем, выставляем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на стенд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КОРР ШКОЛА\Поурочные планы\Открытые уроки\2014 г 5 кл  Инструм и приспособ\ФОТО с урока\DSC0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1"/>
            <a:ext cx="2060498" cy="1371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43200" y="4419600"/>
            <a:ext cx="1836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Физминутка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029200"/>
            <a:ext cx="16314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324600"/>
            <a:ext cx="1981200" cy="168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65760"/>
            <a:ext cx="6166866" cy="1524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Проектная деятельность                                                учащихся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F:\КОРР ШКОЛА\Поурочные планы\Открытые уроки\2014 г 5 кл  Инструм и приспособ\ФОТО с урока\SDC153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2311919" cy="17339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86206" y="2325189"/>
            <a:ext cx="2814065" cy="3313611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«Портновский мел»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Вспарыватель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562600"/>
            <a:ext cx="2785871" cy="2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6324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в тетрадях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60198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Записываем тему урока. В столбик пишем названия материалов, рабочих инструментов и приспособлений.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КОРР ШКОЛА\Поурочные планы\Открытые уроки\2014 г 5 кл  Инструм и приспособ\ФОТО с урока\SDC15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7"/>
            <a:ext cx="2539989" cy="1904993"/>
          </a:xfrm>
          <a:prstGeom prst="rect">
            <a:avLst/>
          </a:prstGeom>
          <a:noFill/>
        </p:spPr>
      </p:pic>
      <p:pic>
        <p:nvPicPr>
          <p:cNvPr id="8196" name="Picture 4" descr="F:\КОРР ШКОЛА\Поурочные планы\Открытые уроки\2014 г 5 кл  Инструм и приспособ\ФОТО с урока\SDC15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248400"/>
            <a:ext cx="2514600" cy="188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-1066800"/>
            <a:ext cx="5715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Подведение итогов урока.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Какую тему изучали сегодня на уроке?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2971800" cy="1529751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Какие материалы (рабочие инструменты, приспособления) вы знаете?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КОРР ШКОЛА\Поурочные планы\Открытые уроки\2014 г 5 кл  Инструм и приспособ\ФОТО с урока\DSC0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062220" cy="1372746"/>
          </a:xfrm>
          <a:prstGeom prst="rect">
            <a:avLst/>
          </a:prstGeom>
          <a:noFill/>
        </p:spPr>
      </p:pic>
      <p:pic>
        <p:nvPicPr>
          <p:cNvPr id="9221" name="Picture 5" descr="F:\КОРР ШКОЛА\Поурочные планы\Открытые уроки\2014 г 5 кл  Инструм и приспособ\ФОТО с урока\SDC15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1727188" cy="12953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5638809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Оценивание работы учащихся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 descr="F:\КОРР ШКОЛА\Поурочные планы\Открытые уроки\2014 г 5 кл  Инструм и приспособ\ФОТО с урока\SDC15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553200"/>
            <a:ext cx="2032000" cy="152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9096" y="8382000"/>
            <a:ext cx="1806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Урок закончен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162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 Office</vt:lpstr>
      <vt:lpstr>2_Тема Office</vt:lpstr>
      <vt:lpstr>3_Тема Office</vt:lpstr>
      <vt:lpstr>Солнцестояние</vt:lpstr>
      <vt:lpstr>Фото отчёт            открытого урока        профессионально трудовое                                                                           обучение                                                              5 класс</vt:lpstr>
      <vt:lpstr>Повторение пройденного</vt:lpstr>
      <vt:lpstr>Сообщение нового                                      материала</vt:lpstr>
      <vt:lpstr>Задание: Из большого конверта достаньте слова. Выберите из всех слов название материалов (рабочих инструментов, приспособлений), которые нужны для выполнения швейных работ.  </vt:lpstr>
      <vt:lpstr>Проектная деятельность                                                учащихся</vt:lpstr>
      <vt:lpstr>Работа в тетрадях</vt:lpstr>
      <vt:lpstr>      Подведение итогов урока.   Какую тему изучали сегодня на уроке?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      профессионально трудовое обучение                                                                 5 класс</dc:title>
  <dc:creator>Ирина</dc:creator>
  <cp:lastModifiedBy>Ирина</cp:lastModifiedBy>
  <cp:revision>32</cp:revision>
  <dcterms:created xsi:type="dcterms:W3CDTF">2014-09-19T09:59:41Z</dcterms:created>
  <dcterms:modified xsi:type="dcterms:W3CDTF">2014-09-20T16:10:24Z</dcterms:modified>
</cp:coreProperties>
</file>