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58" r:id="rId5"/>
    <p:sldId id="259" r:id="rId6"/>
    <p:sldId id="260" r:id="rId7"/>
    <p:sldId id="263" r:id="rId8"/>
    <p:sldId id="261" r:id="rId9"/>
    <p:sldId id="262" r:id="rId10"/>
    <p:sldId id="270" r:id="rId11"/>
    <p:sldId id="264" r:id="rId12"/>
    <p:sldId id="265" r:id="rId13"/>
    <p:sldId id="271" r:id="rId14"/>
    <p:sldId id="266" r:id="rId15"/>
    <p:sldId id="267" r:id="rId16"/>
    <p:sldId id="268" r:id="rId17"/>
    <p:sldId id="269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862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85729"/>
            <a:ext cx="8643998" cy="3314722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/>
              <a:t>Профессионально трудовое  обучение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dirty="0" smtClean="0"/>
              <a:t>(швейное дело</a:t>
            </a:r>
            <a:r>
              <a:rPr lang="ru-RU" sz="5400" dirty="0" smtClean="0"/>
              <a:t>)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5 класс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08" y="4357694"/>
            <a:ext cx="6500858" cy="2214578"/>
          </a:xfrm>
        </p:spPr>
        <p:txBody>
          <a:bodyPr>
            <a:normAutofit fontScale="92500" lnSpcReduction="20000"/>
          </a:bodyPr>
          <a:lstStyle/>
          <a:p>
            <a:pPr marL="36513" algn="r">
              <a:spcBef>
                <a:spcPct val="0"/>
              </a:spcBef>
            </a:pPr>
            <a:r>
              <a:rPr lang="ru-RU" sz="3600" b="1" dirty="0" smtClean="0">
                <a:solidFill>
                  <a:srgbClr val="0070C0"/>
                </a:solidFill>
              </a:rPr>
              <a:t>Учитель швейного дела</a:t>
            </a:r>
          </a:p>
          <a:p>
            <a:pPr marL="36513" algn="r">
              <a:spcBef>
                <a:spcPct val="0"/>
              </a:spcBef>
            </a:pPr>
            <a:r>
              <a:rPr lang="ru-RU" b="1" dirty="0" smtClean="0">
                <a:solidFill>
                  <a:srgbClr val="9966FF"/>
                </a:solidFill>
              </a:rPr>
              <a:t>Новожилова Ирина Анатольевна</a:t>
            </a:r>
          </a:p>
          <a:p>
            <a:pPr marL="36513" algn="r">
              <a:spcBef>
                <a:spcPct val="0"/>
              </a:spcBef>
            </a:pPr>
            <a:r>
              <a:rPr lang="ru-RU" sz="4400" dirty="0" smtClean="0">
                <a:solidFill>
                  <a:schemeClr val="tx1"/>
                </a:solidFill>
              </a:rPr>
              <a:t> </a:t>
            </a:r>
          </a:p>
          <a:p>
            <a:pPr marL="36513" algn="r">
              <a:spcBef>
                <a:spcPct val="0"/>
              </a:spcBef>
            </a:pPr>
            <a:r>
              <a:rPr lang="ru-RU" dirty="0" smtClean="0">
                <a:solidFill>
                  <a:schemeClr val="tx1"/>
                </a:solidFill>
              </a:rPr>
              <a:t>МСОУ </a:t>
            </a:r>
            <a:r>
              <a:rPr lang="ru-RU" dirty="0" err="1" smtClean="0">
                <a:solidFill>
                  <a:schemeClr val="tx1"/>
                </a:solidFill>
              </a:rPr>
              <a:t>Клинская</a:t>
            </a:r>
            <a:r>
              <a:rPr lang="ru-RU" dirty="0" smtClean="0">
                <a:solidFill>
                  <a:schemeClr val="tx1"/>
                </a:solidFill>
              </a:rPr>
              <a:t> специальная (коррекционная) общеобразовательная школа VIII вида</a:t>
            </a:r>
          </a:p>
          <a:p>
            <a:pPr marL="36513" algn="r">
              <a:spcBef>
                <a:spcPct val="0"/>
              </a:spcBef>
            </a:pPr>
            <a:r>
              <a:rPr lang="ru-RU" dirty="0" smtClean="0">
                <a:solidFill>
                  <a:schemeClr val="tx1"/>
                </a:solidFill>
              </a:rPr>
              <a:t>Московская область</a:t>
            </a:r>
          </a:p>
          <a:p>
            <a:pPr algn="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274638"/>
            <a:ext cx="9358346" cy="1225536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Рабочие инструменты</a:t>
            </a:r>
            <a:endParaRPr lang="ru-RU" sz="6600" b="1" dirty="0"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Ручные иглы</a:t>
            </a:r>
            <a:endParaRPr lang="ru-RU" dirty="0"/>
          </a:p>
        </p:txBody>
      </p:sp>
      <p:pic>
        <p:nvPicPr>
          <p:cNvPr id="6147" name="Picture 3" descr="G:\КОРР ШКОЛА\Поурочные планы\5 класс\1 четверть\Рабочие инструменты и приспособления\картинки\ручные иглы\igla_1P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071678"/>
            <a:ext cx="7262830" cy="4357698"/>
          </a:xfrm>
          <a:prstGeom prst="rect">
            <a:avLst/>
          </a:prstGeom>
          <a:noFill/>
        </p:spPr>
      </p:pic>
      <p:pic>
        <p:nvPicPr>
          <p:cNvPr id="6148" name="Picture 4" descr="G:\КОРР ШКОЛА\Поурочные планы\5 класс\1 четверть\Рабочие инструменты и приспособления\картинки\ручные иглы\16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357430"/>
            <a:ext cx="2428892" cy="4224160"/>
          </a:xfrm>
          <a:prstGeom prst="rect">
            <a:avLst/>
          </a:prstGeom>
          <a:noFill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2071678"/>
            <a:ext cx="2500330" cy="4505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274638"/>
            <a:ext cx="9358346" cy="1225536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Рабочие инструменты</a:t>
            </a:r>
            <a:endParaRPr lang="ru-RU" sz="6600" b="1" dirty="0"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Ножницы </a:t>
            </a:r>
            <a:endParaRPr lang="ru-RU" dirty="0"/>
          </a:p>
        </p:txBody>
      </p:sp>
      <p:pic>
        <p:nvPicPr>
          <p:cNvPr id="7170" name="Picture 2" descr="G:\КОРР ШКОЛА\Поурочные планы\5 класс\1 четверть\Рабочие инструменты и приспособления\картинки\ножницы\a5edc4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786058"/>
            <a:ext cx="2476500" cy="3714750"/>
          </a:xfrm>
          <a:prstGeom prst="rect">
            <a:avLst/>
          </a:prstGeom>
          <a:noFill/>
        </p:spPr>
      </p:pic>
      <p:pic>
        <p:nvPicPr>
          <p:cNvPr id="7172" name="Picture 4" descr="G:\КОРР ШКОЛА\Поурочные планы\5 класс\1 четверть\Рабочие инструменты и приспособления\картинки\ножницы\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691540">
            <a:off x="4206942" y="3778320"/>
            <a:ext cx="3756308" cy="3756308"/>
          </a:xfrm>
          <a:prstGeom prst="rect">
            <a:avLst/>
          </a:prstGeom>
          <a:noFill/>
        </p:spPr>
      </p:pic>
      <p:pic>
        <p:nvPicPr>
          <p:cNvPr id="10" name="Picture 3" descr="G:\КОРР ШКОЛА\Поурочные планы\5 класс\1 четверть\Рабочие инструменты и приспособления\картинки\ножницы\194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1428736"/>
            <a:ext cx="4394202" cy="329565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274638"/>
            <a:ext cx="9358346" cy="1225536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Рабочие инструменты</a:t>
            </a:r>
            <a:endParaRPr lang="ru-RU" sz="6600" b="1" dirty="0"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2214554"/>
            <a:ext cx="7429552" cy="4033846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</a:rPr>
              <a:t>Ручные иглы</a:t>
            </a:r>
            <a:endParaRPr lang="ru-RU" sz="4800" dirty="0" smtClean="0"/>
          </a:p>
          <a:p>
            <a:pPr algn="ctr">
              <a:buNone/>
            </a:pPr>
            <a:endParaRPr lang="ru-RU" sz="48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           Ножницы</a:t>
            </a:r>
            <a:endParaRPr lang="ru-RU" sz="4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274638"/>
            <a:ext cx="9358346" cy="1225536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rgbClr val="368620"/>
                </a:solidFill>
                <a:effectLst/>
              </a:rPr>
              <a:t>Приспособления</a:t>
            </a:r>
            <a:r>
              <a:rPr lang="ru-RU" sz="6600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 </a:t>
            </a:r>
            <a:endParaRPr lang="ru-RU" sz="6600" b="1" dirty="0"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Булавки  </a:t>
            </a:r>
            <a:endParaRPr lang="ru-RU" dirty="0"/>
          </a:p>
        </p:txBody>
      </p:sp>
      <p:pic>
        <p:nvPicPr>
          <p:cNvPr id="8194" name="Picture 2" descr="G:\КОРР ШКОЛА\Поурочные планы\5 класс\1 четверть\Рабочие инструменты и приспособления\картинки\приспособления\7847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071678"/>
            <a:ext cx="6034105" cy="4525579"/>
          </a:xfrm>
          <a:prstGeom prst="rect">
            <a:avLst/>
          </a:prstGeom>
          <a:noFill/>
        </p:spPr>
      </p:pic>
      <p:pic>
        <p:nvPicPr>
          <p:cNvPr id="8195" name="Picture 3" descr="G:\КОРР ШКОЛА\Поурочные планы\5 класс\1 четверть\Рабочие инструменты и приспособления\картинки\приспособления\bulavki_dlya_ptic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428868"/>
            <a:ext cx="4897017" cy="3143272"/>
          </a:xfrm>
          <a:prstGeom prst="rect">
            <a:avLst/>
          </a:prstGeom>
          <a:noFill/>
        </p:spPr>
      </p:pic>
      <p:pic>
        <p:nvPicPr>
          <p:cNvPr id="8196" name="Picture 4" descr="G:\КОРР ШКОЛА\Поурочные планы\5 класс\1 четверть\Рабочие инструменты и приспособления\картинки\приспособления\55e797e8fd2d9d31c665ef5ee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2071678"/>
            <a:ext cx="4500594" cy="450059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3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3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274638"/>
            <a:ext cx="9358346" cy="1225536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rgbClr val="368620"/>
                </a:solidFill>
                <a:effectLst/>
              </a:rPr>
              <a:t>Приспособления</a:t>
            </a:r>
            <a:endParaRPr lang="ru-RU" sz="6600" b="1" dirty="0"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Напёрсток  </a:t>
            </a:r>
            <a:endParaRPr lang="ru-RU" dirty="0"/>
          </a:p>
        </p:txBody>
      </p:sp>
      <p:pic>
        <p:nvPicPr>
          <p:cNvPr id="9219" name="Picture 3" descr="G:\КОРР ШКОЛА\Поурочные планы\5 класс\1 четверть\Рабочие инструменты и приспособления\картинки\приспособления\6541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1541456"/>
            <a:ext cx="5064132" cy="506413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274638"/>
            <a:ext cx="9358346" cy="1225536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rgbClr val="368620"/>
                </a:solidFill>
                <a:effectLst/>
              </a:rPr>
              <a:t>Приспособления</a:t>
            </a:r>
            <a:endParaRPr lang="ru-RU" sz="6600" b="1" dirty="0"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Портновский мел  </a:t>
            </a:r>
            <a:endParaRPr lang="ru-RU" dirty="0"/>
          </a:p>
        </p:txBody>
      </p:sp>
      <p:pic>
        <p:nvPicPr>
          <p:cNvPr id="10242" name="Picture 2" descr="G:\КОРР ШКОЛА\Поурочные планы\5 класс\1 четверть\Рабочие инструменты и приспособления\картинки\приспособления\4445366b7e49f530b787ee82ce3fc06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143116"/>
            <a:ext cx="4890827" cy="448733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274638"/>
            <a:ext cx="9358346" cy="1225536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rgbClr val="368620"/>
                </a:solidFill>
                <a:effectLst/>
              </a:rPr>
              <a:t>Приспособления</a:t>
            </a:r>
            <a:endParaRPr lang="ru-RU" sz="6600" b="1" dirty="0"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err="1" smtClean="0">
                <a:solidFill>
                  <a:srgbClr val="FF0000"/>
                </a:solidFill>
              </a:rPr>
              <a:t>Вспарыватель</a:t>
            </a:r>
            <a:r>
              <a:rPr lang="ru-RU" b="1" dirty="0" smtClean="0">
                <a:solidFill>
                  <a:srgbClr val="FF0000"/>
                </a:solidFill>
              </a:rPr>
              <a:t>   </a:t>
            </a:r>
            <a:endParaRPr lang="ru-RU" dirty="0"/>
          </a:p>
        </p:txBody>
      </p:sp>
      <p:pic>
        <p:nvPicPr>
          <p:cNvPr id="11266" name="Picture 2" descr="G:\КОРР ШКОЛА\Поурочные планы\5 класс\1 четверть\Рабочие инструменты и приспособления\картинки\приспособления\91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392472">
            <a:off x="254144" y="2627881"/>
            <a:ext cx="9182500" cy="310674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274638"/>
            <a:ext cx="9358346" cy="1225536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rgbClr val="368620"/>
                </a:solidFill>
                <a:effectLst/>
              </a:rPr>
              <a:t>Приспособления</a:t>
            </a:r>
            <a:endParaRPr lang="ru-RU" sz="6600" b="1" dirty="0"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2214554"/>
            <a:ext cx="8005026" cy="40338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Булавки 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       Напёрсток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            Портновский мел  </a:t>
            </a:r>
            <a:endParaRPr lang="ru-RU" sz="4800" dirty="0" smtClean="0"/>
          </a:p>
          <a:p>
            <a:pPr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                              </a:t>
            </a:r>
            <a:r>
              <a:rPr lang="ru-RU" sz="4800" b="1" dirty="0" err="1" smtClean="0">
                <a:solidFill>
                  <a:srgbClr val="FF0000"/>
                </a:solidFill>
              </a:rPr>
              <a:t>Вспарыватель</a:t>
            </a:r>
            <a:r>
              <a:rPr lang="ru-RU" sz="4800" b="1" dirty="0" smtClean="0">
                <a:solidFill>
                  <a:srgbClr val="FF0000"/>
                </a:solidFill>
              </a:rPr>
              <a:t>   </a:t>
            </a:r>
            <a:endParaRPr lang="ru-RU" sz="4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000" b="1" dirty="0" smtClean="0">
                <a:solidFill>
                  <a:srgbClr val="0070C0"/>
                </a:solidFill>
              </a:rPr>
              <a:t>Тема урока:</a:t>
            </a:r>
            <a:endParaRPr lang="ru-RU" sz="8000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2571744"/>
            <a:ext cx="8143932" cy="3857652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«</a:t>
            </a:r>
            <a:r>
              <a:rPr lang="ru-RU" sz="5400" b="1" dirty="0" smtClean="0">
                <a:solidFill>
                  <a:schemeClr val="accent5">
                    <a:lumMod val="75000"/>
                  </a:schemeClr>
                </a:solidFill>
              </a:rPr>
              <a:t>Материалы, </a:t>
            </a:r>
          </a:p>
          <a:p>
            <a:pPr algn="ctr"/>
            <a:r>
              <a:rPr lang="ru-RU" sz="5400" b="1" dirty="0" smtClean="0">
                <a:solidFill>
                  <a:schemeClr val="accent5">
                    <a:lumMod val="75000"/>
                  </a:schemeClr>
                </a:solidFill>
              </a:rPr>
              <a:t>рабочие инструменты </a:t>
            </a:r>
          </a:p>
          <a:p>
            <a:pPr algn="ctr"/>
            <a:r>
              <a:rPr lang="ru-RU" sz="5400" b="1" dirty="0" smtClean="0">
                <a:solidFill>
                  <a:schemeClr val="accent5">
                    <a:lumMod val="75000"/>
                  </a:schemeClr>
                </a:solidFill>
              </a:rPr>
              <a:t>и </a:t>
            </a:r>
          </a:p>
          <a:p>
            <a:pPr algn="r"/>
            <a:r>
              <a:rPr lang="ru-RU" sz="5400" b="1" dirty="0" smtClean="0">
                <a:solidFill>
                  <a:schemeClr val="accent5">
                    <a:lumMod val="75000"/>
                  </a:schemeClr>
                </a:solidFill>
              </a:rPr>
              <a:t>приспособления</a:t>
            </a:r>
            <a:r>
              <a:rPr lang="ru-RU" sz="5400" b="1" dirty="0" smtClean="0"/>
              <a:t>»</a:t>
            </a:r>
            <a:endParaRPr lang="ru-RU" sz="54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79704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Для выполнения швейных работ нужны</a:t>
            </a:r>
            <a:endParaRPr lang="ru-RU" b="1" dirty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928802"/>
            <a:ext cx="8072462" cy="431959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Материалы</a:t>
            </a:r>
          </a:p>
          <a:p>
            <a:pPr>
              <a:buNone/>
            </a:pPr>
            <a:endParaRPr lang="ru-RU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                 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Рабочие инструменты</a:t>
            </a:r>
          </a:p>
          <a:p>
            <a:pPr>
              <a:buNone/>
            </a:pPr>
            <a:endParaRPr lang="ru-RU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                    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Приспособления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2285984" y="1357298"/>
            <a:ext cx="428628" cy="16430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4929190" y="1928802"/>
            <a:ext cx="428628" cy="22145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7572396" y="1428736"/>
            <a:ext cx="428628" cy="37862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rgbClr val="00B050"/>
                </a:solidFill>
                <a:effectLst/>
              </a:rPr>
              <a:t>Материалы</a:t>
            </a:r>
            <a:endParaRPr lang="ru-RU" sz="7200" b="1" dirty="0">
              <a:solidFill>
                <a:srgbClr val="00B05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714488"/>
            <a:ext cx="7498080" cy="4533912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Бумага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9" name="Picture 5" descr="G:\КОРР ШКОЛА\Поурочные планы\5 класс\1 четверть\Рабочие инструменты и приспособления\картинки\бумага, картон\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285992"/>
            <a:ext cx="4071966" cy="3592378"/>
          </a:xfrm>
          <a:prstGeom prst="rect">
            <a:avLst/>
          </a:prstGeom>
          <a:noFill/>
        </p:spPr>
      </p:pic>
      <p:pic>
        <p:nvPicPr>
          <p:cNvPr id="1031" name="Picture 7" descr="G:\КОРР ШКОЛА\Поурочные планы\5 класс\1 четверть\Рабочие инструменты и приспособления\картинки\бумага, картон\528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428736"/>
            <a:ext cx="4191448" cy="3357586"/>
          </a:xfrm>
          <a:prstGeom prst="rect">
            <a:avLst/>
          </a:prstGeom>
          <a:noFill/>
        </p:spPr>
      </p:pic>
      <p:pic>
        <p:nvPicPr>
          <p:cNvPr id="1032" name="Picture 8" descr="G:\КОРР ШКОЛА\Поурочные планы\5 класс\1 четверть\Рабочие инструменты и приспособления\картинки\бумага, картон\3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3500438"/>
            <a:ext cx="3214710" cy="321471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rgbClr val="00B050"/>
                </a:solidFill>
                <a:effectLst/>
              </a:rPr>
              <a:t>Материалы</a:t>
            </a:r>
            <a:endParaRPr lang="ru-RU" sz="7200" b="1" dirty="0">
              <a:solidFill>
                <a:srgbClr val="00B05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Картон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G:\КОРР ШКОЛА\Поурочные планы\5 класс\1 четверть\Рабочие инструменты и приспособления\картинки\бумага, картон\0211601_en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000240"/>
            <a:ext cx="4670886" cy="4572032"/>
          </a:xfrm>
          <a:prstGeom prst="rect">
            <a:avLst/>
          </a:prstGeom>
          <a:noFill/>
        </p:spPr>
      </p:pic>
      <p:pic>
        <p:nvPicPr>
          <p:cNvPr id="2051" name="Picture 3" descr="G:\КОРР ШКОЛА\Поурочные планы\5 класс\1 четверть\Рабочие инструменты и приспособления\картинки\бумага, картон\13321251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500174"/>
            <a:ext cx="3248025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rgbClr val="00B050"/>
                </a:solidFill>
                <a:effectLst/>
              </a:rPr>
              <a:t>Материалы</a:t>
            </a:r>
            <a:endParaRPr lang="ru-RU" sz="7200" b="1" dirty="0">
              <a:solidFill>
                <a:srgbClr val="00B05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Ткань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 descr="G:\КОРР ШКОЛА\Поурочные планы\5 класс\1 четверть\Рабочие инструменты и приспособления\картинки\ткань\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428868"/>
            <a:ext cx="4429156" cy="3321867"/>
          </a:xfrm>
          <a:prstGeom prst="rect">
            <a:avLst/>
          </a:prstGeom>
          <a:noFill/>
        </p:spPr>
      </p:pic>
      <p:pic>
        <p:nvPicPr>
          <p:cNvPr id="3076" name="Picture 4" descr="G:\КОРР ШКОЛА\Поурочные планы\5 класс\1 четверть\Рабочие инструменты и приспособления\картинки\ткань\106790086_1383622293_image00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704818" y="2724678"/>
            <a:ext cx="4906663" cy="260053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rgbClr val="00B050"/>
                </a:solidFill>
                <a:effectLst/>
              </a:rPr>
              <a:t>Материалы</a:t>
            </a:r>
            <a:endParaRPr lang="ru-RU" sz="7200" b="1" dirty="0">
              <a:solidFill>
                <a:srgbClr val="00B05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Нитки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G:\КОРР ШКОЛА\Поурочные планы\5 класс\1 четверть\Рабочие инструменты и приспособления\картинки\нитки\nitki4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3116"/>
            <a:ext cx="3810000" cy="3390900"/>
          </a:xfrm>
          <a:prstGeom prst="rect">
            <a:avLst/>
          </a:prstGeom>
          <a:noFill/>
        </p:spPr>
      </p:pic>
      <p:pic>
        <p:nvPicPr>
          <p:cNvPr id="4099" name="Picture 3" descr="G:\КОРР ШКОЛА\Поурочные планы\5 класс\1 четверть\Рабочие инструменты и приспособления\картинки\нитки\nitki-dlya-vyishivaniya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214422"/>
            <a:ext cx="3987916" cy="3987916"/>
          </a:xfrm>
          <a:prstGeom prst="rect">
            <a:avLst/>
          </a:prstGeom>
          <a:noFill/>
        </p:spPr>
      </p:pic>
      <p:pic>
        <p:nvPicPr>
          <p:cNvPr id="4100" name="Picture 4" descr="G:\КОРР ШКОЛА\Поурочные планы\5 класс\1 четверть\Рабочие инструменты и приспособления\картинки\нитки\nitki-iris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854173">
            <a:off x="3214678" y="3786190"/>
            <a:ext cx="3234467" cy="278608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rgbClr val="00B050"/>
                </a:solidFill>
                <a:effectLst/>
              </a:rPr>
              <a:t>Материалы</a:t>
            </a:r>
            <a:endParaRPr lang="ru-RU" sz="7200" b="1" dirty="0">
              <a:solidFill>
                <a:srgbClr val="00B05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Тесьма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G:\КОРР ШКОЛА\Поурочные планы\5 класс\1 четверть\Рабочие инструменты и приспособления\картинки\тесьма, кружево\tesma_shnu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000240"/>
            <a:ext cx="6143669" cy="4607752"/>
          </a:xfrm>
          <a:prstGeom prst="rect">
            <a:avLst/>
          </a:prstGeom>
          <a:noFill/>
        </p:spPr>
      </p:pic>
      <p:pic>
        <p:nvPicPr>
          <p:cNvPr id="5123" name="Picture 3" descr="G:\КОРР ШКОЛА\Поурочные планы\5 класс\1 четверть\Рабочие инструменты и приспособления\картинки\тесьма, кружево\tesma-9mm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1928802"/>
            <a:ext cx="4040169" cy="2691763"/>
          </a:xfrm>
          <a:prstGeom prst="rect">
            <a:avLst/>
          </a:prstGeom>
          <a:noFill/>
        </p:spPr>
      </p:pic>
      <p:pic>
        <p:nvPicPr>
          <p:cNvPr id="5124" name="Picture 4" descr="G:\КОРР ШКОЛА\Поурочные планы\5 класс\1 четверть\Рабочие инструменты и приспособления\картинки\тесьма, кружево\b864789967-materialy-dlya-tvorchestva-zhakkardovaya-tesma-krasnaya-n51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1357298"/>
            <a:ext cx="3121025" cy="2073275"/>
          </a:xfrm>
          <a:prstGeom prst="rect">
            <a:avLst/>
          </a:prstGeom>
          <a:noFill/>
        </p:spPr>
      </p:pic>
      <p:pic>
        <p:nvPicPr>
          <p:cNvPr id="5125" name="Picture 5" descr="G:\КОРР ШКОЛА\Поурочные планы\5 класс\1 четверть\Рабочие инструменты и приспособления\картинки\тесьма, кружево\1070_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143380"/>
            <a:ext cx="3170751" cy="237806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rgbClr val="00B050"/>
                </a:solidFill>
                <a:effectLst/>
              </a:rPr>
              <a:t>Материалы</a:t>
            </a:r>
            <a:endParaRPr lang="ru-RU" sz="7200" b="1" dirty="0">
              <a:solidFill>
                <a:srgbClr val="00B05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071678"/>
            <a:ext cx="7498080" cy="417672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Бумага 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             Картон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Ткань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                     Нитки 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                                           Тесьма 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95</Words>
  <Application>Microsoft Office PowerPoint</Application>
  <PresentationFormat>Экран (4:3)</PresentationFormat>
  <Paragraphs>56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Трек</vt:lpstr>
      <vt:lpstr>Солнцестояние</vt:lpstr>
      <vt:lpstr>Профессионально трудовое  обучение  (швейное дело)       5 класс</vt:lpstr>
      <vt:lpstr>Тема урока:</vt:lpstr>
      <vt:lpstr>Для выполнения швейных работ нужны</vt:lpstr>
      <vt:lpstr>Материалы</vt:lpstr>
      <vt:lpstr>Материалы</vt:lpstr>
      <vt:lpstr>Материалы</vt:lpstr>
      <vt:lpstr>Материалы</vt:lpstr>
      <vt:lpstr>Материалы</vt:lpstr>
      <vt:lpstr>Материалы</vt:lpstr>
      <vt:lpstr>Рабочие инструменты</vt:lpstr>
      <vt:lpstr>Рабочие инструменты</vt:lpstr>
      <vt:lpstr>Рабочие инструменты</vt:lpstr>
      <vt:lpstr>Приспособления </vt:lpstr>
      <vt:lpstr>Приспособления</vt:lpstr>
      <vt:lpstr>Приспособления</vt:lpstr>
      <vt:lpstr>Приспособления</vt:lpstr>
      <vt:lpstr>Приспособления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Профессионально трудовое  обучение (швейное дело)       5 класс</dc:title>
  <dc:creator>User</dc:creator>
  <cp:lastModifiedBy>Ирина</cp:lastModifiedBy>
  <cp:revision>18</cp:revision>
  <dcterms:created xsi:type="dcterms:W3CDTF">2014-09-07T15:40:51Z</dcterms:created>
  <dcterms:modified xsi:type="dcterms:W3CDTF">2014-09-20T12:34:16Z</dcterms:modified>
</cp:coreProperties>
</file>