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64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Конкурс творческих работ </a:t>
            </a:r>
            <a:br>
              <a:rPr lang="ru-RU" sz="2200" b="1" dirty="0" smtClean="0"/>
            </a:br>
            <a:r>
              <a:rPr lang="ru-RU" sz="2200" b="1" dirty="0" smtClean="0"/>
              <a:t>«Права человека - глазами ребенка»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Социальный фотопроект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14" y="4005064"/>
            <a:ext cx="7056784" cy="185261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100" dirty="0">
                <a:latin typeface="+mj-lt"/>
              </a:rPr>
              <a:t>Автор: ученица 5 класса </a:t>
            </a:r>
          </a:p>
          <a:p>
            <a:pPr algn="r"/>
            <a:r>
              <a:rPr lang="ru-RU" sz="2100" dirty="0">
                <a:latin typeface="+mj-lt"/>
              </a:rPr>
              <a:t>Воробьева Дарья</a:t>
            </a:r>
          </a:p>
          <a:p>
            <a:pPr algn="r"/>
            <a:r>
              <a:rPr lang="ru-RU" sz="2100" dirty="0">
                <a:latin typeface="+mj-lt"/>
              </a:rPr>
              <a:t>Руководитель: Уполномоченный </a:t>
            </a:r>
          </a:p>
          <a:p>
            <a:pPr algn="r"/>
            <a:r>
              <a:rPr lang="ru-RU" sz="2100" dirty="0">
                <a:latin typeface="+mj-lt"/>
              </a:rPr>
              <a:t>по защите прав участников </a:t>
            </a:r>
          </a:p>
          <a:p>
            <a:pPr algn="r"/>
            <a:r>
              <a:rPr lang="ru-RU" sz="2100" dirty="0">
                <a:latin typeface="+mj-lt"/>
              </a:rPr>
              <a:t>образовательного процесса </a:t>
            </a:r>
          </a:p>
          <a:p>
            <a:pPr algn="r"/>
            <a:r>
              <a:rPr lang="ru-RU" sz="2100" dirty="0">
                <a:latin typeface="+mj-lt"/>
              </a:rPr>
              <a:t>Лопарева С.В.</a:t>
            </a:r>
          </a:p>
          <a:p>
            <a:r>
              <a:rPr lang="ru-RU" sz="2100" dirty="0">
                <a:latin typeface="+mj-lt"/>
              </a:rPr>
              <a:t>2013 г.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5602" y="98072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Муниципальное автономное общеобразовательное учреждение Добрыниховская средняя общеобразовательная школа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169" y="2967335"/>
            <a:ext cx="74796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- здоровое поколение России»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4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пренебрегай врачебной помощью!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904895"/>
            <a:ext cx="3200400" cy="128703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i="1" dirty="0" smtClean="0"/>
              <a:t>Регулярно проходи медосмотр и принимай витамины! </a:t>
            </a:r>
            <a:endParaRPr lang="ru-RU" i="1" dirty="0"/>
          </a:p>
        </p:txBody>
      </p:sp>
      <p:pic>
        <p:nvPicPr>
          <p:cNvPr id="3075" name="Picture 3" descr="C:\Users\Светлана\Desktop\социальный проект\фото с проекта\P12303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528" y="3036121"/>
            <a:ext cx="3456384" cy="3333030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ветлана\Desktop\социальный проект\фото с проекта\P12303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64629"/>
            <a:ext cx="3096344" cy="274298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2827784" cy="145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социальный проект\фото с проекта\P12304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072735"/>
            <a:ext cx="2819431" cy="2868976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972" y="3507223"/>
            <a:ext cx="2718048" cy="250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столовой ешь аккуратно!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Вымой руки перед едой!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Убирай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собой посуду!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4358" y="2132856"/>
            <a:ext cx="5472608" cy="2099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Кушать в классе на салфетке</a:t>
            </a:r>
          </a:p>
          <a:p>
            <a:pPr marL="0" indent="0">
              <a:buNone/>
            </a:pPr>
            <a:r>
              <a:rPr lang="ru-RU" i="1" dirty="0" smtClean="0"/>
              <a:t>Аккуратно </a:t>
            </a:r>
            <a:r>
              <a:rPr lang="ru-RU" i="1" dirty="0"/>
              <a:t>нужно, детки!</a:t>
            </a:r>
          </a:p>
          <a:p>
            <a:pPr marL="0" indent="0">
              <a:buNone/>
            </a:pPr>
            <a:r>
              <a:rPr lang="ru-RU" i="1" dirty="0" smtClean="0"/>
              <a:t>За </a:t>
            </a:r>
            <a:r>
              <a:rPr lang="ru-RU" i="1" dirty="0"/>
              <a:t>собою убирать,</a:t>
            </a:r>
          </a:p>
          <a:p>
            <a:pPr marL="0" indent="0">
              <a:buNone/>
            </a:pPr>
            <a:r>
              <a:rPr lang="ru-RU" i="1" dirty="0" smtClean="0"/>
              <a:t>Руки </a:t>
            </a:r>
            <a:r>
              <a:rPr lang="ru-RU" i="1" dirty="0"/>
              <a:t>мыть и вытирать!</a:t>
            </a:r>
          </a:p>
        </p:txBody>
      </p:sp>
      <p:pic>
        <p:nvPicPr>
          <p:cNvPr id="4" name="Picture 2" descr="C:\Users\Светлана\Desktop\социальный проект\фото с проекта\P12304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41" y="4437112"/>
            <a:ext cx="2257531" cy="223551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223358"/>
            <a:ext cx="2525837" cy="1374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0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02" y="3695329"/>
            <a:ext cx="3903712" cy="292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обижай младших,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защищай их!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031128"/>
            <a:ext cx="3672408" cy="21179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/>
              <a:t>Мальчишки, учтите:</a:t>
            </a:r>
          </a:p>
          <a:p>
            <a:pPr marL="0" indent="0" algn="just">
              <a:buNone/>
            </a:pPr>
            <a:r>
              <a:rPr lang="ru-RU" i="1" dirty="0"/>
              <a:t>Девочек в классе своем берегите;</a:t>
            </a:r>
          </a:p>
          <a:p>
            <a:pPr marL="0" indent="0" algn="just">
              <a:buNone/>
            </a:pPr>
            <a:r>
              <a:rPr lang="ru-RU" i="1" dirty="0"/>
              <a:t>За косы не дёргайте, не обижайте,</a:t>
            </a:r>
          </a:p>
          <a:p>
            <a:pPr marL="0" indent="0" algn="just">
              <a:buNone/>
            </a:pPr>
            <a:r>
              <a:rPr lang="ru-RU" i="1" dirty="0"/>
              <a:t>С ними дружите и их защищайте.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 descr="C:\Users\Светлана\Desktop\социальный проект\фото с проекта\P12303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755910" cy="3356992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>
            <a:stCxn id="4098" idx="7"/>
            <a:endCxn id="4098" idx="3"/>
          </p:cNvCxnSpPr>
          <p:nvPr/>
        </p:nvCxnSpPr>
        <p:spPr>
          <a:xfrm flipH="1">
            <a:off x="5122040" y="2768492"/>
            <a:ext cx="2655830" cy="2373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856" y="1556792"/>
            <a:ext cx="1922599" cy="4960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13" y="1988840"/>
            <a:ext cx="1779111" cy="4381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322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Молодое поколенье за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здоровьесбереженье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Светлана\Desktop\социальный проект\фото с проекта\P12303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712314"/>
            <a:ext cx="3532976" cy="2649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46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7"/>
            <a:ext cx="6965245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052736"/>
            <a:ext cx="4392488" cy="566124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smtClean="0"/>
              <a:t>Нет актуальнее проблемы на сегодняшний день, чем здоровье молодого поколения. Жизнь в современном обществе невозможна без перемен в социальной сфере. Наша страна особенно остро нуждается в здоровом поколении и начинать пропаганду здорового образа жизни нужно с детей младшего школьного возраста.</a:t>
            </a:r>
          </a:p>
          <a:p>
            <a:pPr marL="0" indent="0" algn="just">
              <a:buNone/>
            </a:pPr>
            <a:r>
              <a:rPr lang="ru-RU" i="1" dirty="0" smtClean="0"/>
              <a:t>	Темой </a:t>
            </a:r>
            <a:r>
              <a:rPr lang="ru-RU" i="1" dirty="0" err="1" smtClean="0"/>
              <a:t>здоровьесбережения</a:t>
            </a:r>
            <a:r>
              <a:rPr lang="ru-RU" i="1" dirty="0" smtClean="0"/>
              <a:t> я заинтересовалась в </a:t>
            </a:r>
            <a:r>
              <a:rPr lang="ru-RU" i="1" dirty="0"/>
              <a:t>5 классе. Сейчас, как никогда приоритетной задачей школы стала концентрация усилий всего педагогического коллектива на формирование здорового образа жизни учеников. Однако никаких усилий школы недостаточно без единства взглядов на эти </a:t>
            </a:r>
            <a:r>
              <a:rPr lang="ru-RU" i="1" dirty="0" smtClean="0"/>
              <a:t>проблемы детей, родителей и учителей</a:t>
            </a:r>
            <a:r>
              <a:rPr lang="ru-RU" i="1" dirty="0"/>
              <a:t>. Здоровый образ жизни создается и в семье, и в школе. Под общим контролем должны быть учебная нагрузка, режим дня, питание, двигательная нагрузка, закаливающие процедуры, нервные нагрузки, психологический климат дома и в школе, взаимоотношения родителей и детей, учителей и учеников, виды и формы досуга, развлечения и интересы.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	Совместно с классным руководителем – Лопаревой Светланой Васильевной – мы разработали - </a:t>
            </a:r>
            <a:r>
              <a:rPr lang="ru-RU" i="1" dirty="0" err="1" smtClean="0"/>
              <a:t>здоровьесберегающие</a:t>
            </a:r>
            <a:r>
              <a:rPr lang="ru-RU" i="1" dirty="0" smtClean="0"/>
              <a:t> ситуации-пробы, которые в будущем могут </a:t>
            </a:r>
            <a:r>
              <a:rPr lang="ru-RU" i="1" dirty="0"/>
              <a:t>стать наглядным пособием.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	Давайте начинать! Меня зовут Воробьева Дарья, и я вам расскажу о нашем интересном проекте!</a:t>
            </a:r>
            <a:endParaRPr lang="ru-RU" i="1" dirty="0"/>
          </a:p>
        </p:txBody>
      </p:sp>
      <p:pic>
        <p:nvPicPr>
          <p:cNvPr id="10242" name="Picture 2" descr="C:\Users\Светлана\Desktop\социальный проект\фото с проекта\P12303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273" y="1844824"/>
            <a:ext cx="2499742" cy="3332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62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1"/>
            <a:ext cx="6965245" cy="8640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блок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96855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Цель: </a:t>
            </a:r>
            <a:r>
              <a:rPr lang="ru-RU" i="1" dirty="0" smtClean="0"/>
              <a:t>познакомить учащихся начальной школы с правилами поведения в школе для сохранения здоровья;</a:t>
            </a:r>
          </a:p>
          <a:p>
            <a:r>
              <a:rPr lang="ru-RU" b="1" dirty="0" smtClean="0"/>
              <a:t>Целевая группа, </a:t>
            </a:r>
            <a:r>
              <a:rPr lang="ru-RU" i="1" dirty="0" smtClean="0"/>
              <a:t>на которую направлен социальный фотопроект: учащиеся начальной школы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Продукт проекта: </a:t>
            </a:r>
            <a:r>
              <a:rPr lang="ru-RU" dirty="0" smtClean="0"/>
              <a:t>«</a:t>
            </a:r>
            <a:r>
              <a:rPr lang="ru-RU" i="1" dirty="0" smtClean="0"/>
              <a:t>Презентация правил поведения, которые сохранят твое здоровье в школе»</a:t>
            </a:r>
          </a:p>
          <a:p>
            <a:r>
              <a:rPr lang="ru-RU" b="1" dirty="0" smtClean="0"/>
              <a:t>Задачи: </a:t>
            </a:r>
          </a:p>
          <a:p>
            <a:pPr lvl="1" algn="just"/>
            <a:r>
              <a:rPr lang="ru-RU" i="1" dirty="0" smtClean="0"/>
              <a:t>Создать методическое пособие по </a:t>
            </a:r>
            <a:r>
              <a:rPr lang="ru-RU" i="1" dirty="0"/>
              <a:t>правилам поведения в школе </a:t>
            </a:r>
            <a:r>
              <a:rPr lang="ru-RU" i="1" dirty="0" smtClean="0"/>
              <a:t>для младших школьников с использованием ситуаций-проб;</a:t>
            </a:r>
          </a:p>
          <a:p>
            <a:pPr lvl="1"/>
            <a:r>
              <a:rPr lang="ru-RU" i="1" dirty="0" smtClean="0"/>
              <a:t>Сформировать умение соблюдать правила поведения в школе.</a:t>
            </a:r>
          </a:p>
          <a:p>
            <a:pPr marL="365760" lvl="1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38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376700" cy="120248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социальным фотопроектом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- здоровое поколение России!»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560840" cy="440608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Подготовительный этап. Постановка цели;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Выполнение проектного задания. Разбор ситуаций-проб, фотосъемка;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Отбор материала для проекта;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Подготовка презентации;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Демонстрация проектной работы;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dirty="0" smtClean="0"/>
              <a:t>Реализация проекта «МЫ - здоровое поколение России!»</a:t>
            </a:r>
          </a:p>
        </p:txBody>
      </p:sp>
    </p:spTree>
    <p:extLst>
      <p:ext uri="{BB962C8B-B14F-4D97-AF65-F5344CB8AC3E}">
        <p14:creationId xmlns:p14="http://schemas.microsoft.com/office/powerpoint/2010/main" val="18890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6" y="3573016"/>
            <a:ext cx="2870275" cy="2023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764" y="2708920"/>
            <a:ext cx="1487444" cy="148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600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Собирай портфель внимательно, сверяясь с расписанием уроков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43608" y="1913129"/>
            <a:ext cx="4824536" cy="20249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/>
              <a:t>С вечера в портфель сложи</a:t>
            </a:r>
          </a:p>
          <a:p>
            <a:pPr marL="0" indent="0" algn="just">
              <a:buNone/>
            </a:pPr>
            <a:r>
              <a:rPr lang="ru-RU" i="1" dirty="0" smtClean="0"/>
              <a:t>Тетради</a:t>
            </a:r>
            <a:r>
              <a:rPr lang="ru-RU" i="1" dirty="0"/>
              <a:t>, учебники, карандаши.</a:t>
            </a:r>
          </a:p>
          <a:p>
            <a:pPr marL="0" indent="0" algn="just">
              <a:buNone/>
            </a:pPr>
            <a:r>
              <a:rPr lang="ru-RU" i="1" dirty="0" smtClean="0"/>
              <a:t>Утром </a:t>
            </a:r>
            <a:r>
              <a:rPr lang="ru-RU" i="1" dirty="0"/>
              <a:t>ещё раз проверь,—</a:t>
            </a:r>
          </a:p>
          <a:p>
            <a:pPr marL="0" indent="0" algn="just">
              <a:buNone/>
            </a:pPr>
            <a:r>
              <a:rPr lang="ru-RU" i="1" dirty="0" smtClean="0"/>
              <a:t>Готов </a:t>
            </a:r>
            <a:r>
              <a:rPr lang="ru-RU" i="1" dirty="0"/>
              <a:t>к занятиям теперь!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843808" y="4079127"/>
            <a:ext cx="6048672" cy="2383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В будущем, дети, учтите:</a:t>
            </a:r>
          </a:p>
          <a:p>
            <a:pPr marL="0" indent="0">
              <a:buNone/>
            </a:pPr>
            <a:r>
              <a:rPr lang="ru-RU" i="1" dirty="0"/>
              <a:t>В портфеле с собою всегда приносите</a:t>
            </a:r>
          </a:p>
          <a:p>
            <a:pPr marL="0" indent="0">
              <a:buNone/>
            </a:pPr>
            <a:r>
              <a:rPr lang="ru-RU" i="1" dirty="0"/>
              <a:t>Все вещи, что в школе бывают нужны.</a:t>
            </a:r>
          </a:p>
          <a:p>
            <a:pPr marL="0" indent="0">
              <a:buNone/>
            </a:pPr>
            <a:r>
              <a:rPr lang="ru-RU" i="1" dirty="0"/>
              <a:t>Вы их никогда забывать не должны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6" name="Picture 2" descr="C:\Users\Светлана\Desktop\социальный проект\фото с проекта\P12303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2" y="4347646"/>
            <a:ext cx="2232248" cy="2286798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лана\Desktop\социальный проект\фото с проекта\P12303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88992"/>
            <a:ext cx="2480762" cy="2558654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1027" idx="7"/>
            <a:endCxn id="1027" idx="3"/>
          </p:cNvCxnSpPr>
          <p:nvPr/>
        </p:nvCxnSpPr>
        <p:spPr>
          <a:xfrm flipH="1">
            <a:off x="6807507" y="2163698"/>
            <a:ext cx="1754164" cy="18092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965245" cy="8832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носи школьную форму! Это красиво, удобно и практично!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65000" y="2132856"/>
            <a:ext cx="4824536" cy="18180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/>
              <a:t>Утро начинается, начинается,</a:t>
            </a:r>
          </a:p>
          <a:p>
            <a:pPr marL="0" indent="0" algn="ctr">
              <a:buNone/>
            </a:pPr>
            <a:r>
              <a:rPr lang="ru-RU" i="1" dirty="0" smtClean="0"/>
              <a:t>Дети </a:t>
            </a:r>
            <a:r>
              <a:rPr lang="ru-RU" i="1" dirty="0"/>
              <a:t>просыпаются, просыпаются.</a:t>
            </a:r>
          </a:p>
          <a:p>
            <a:pPr marL="0" indent="0" algn="ctr">
              <a:buNone/>
            </a:pPr>
            <a:r>
              <a:rPr lang="ru-RU" i="1" dirty="0" smtClean="0"/>
              <a:t>Форму </a:t>
            </a:r>
            <a:r>
              <a:rPr lang="ru-RU" i="1" dirty="0"/>
              <a:t>школьную надели, </a:t>
            </a:r>
          </a:p>
          <a:p>
            <a:pPr marL="0" indent="0" algn="ctr">
              <a:buNone/>
            </a:pPr>
            <a:r>
              <a:rPr lang="ru-RU" i="1" dirty="0" smtClean="0"/>
              <a:t>Взяли </a:t>
            </a:r>
            <a:r>
              <a:rPr lang="ru-RU" i="1" dirty="0"/>
              <a:t>все с собой портфели</a:t>
            </a:r>
          </a:p>
          <a:p>
            <a:pPr marL="0" indent="0" algn="ctr">
              <a:buNone/>
            </a:pPr>
            <a:r>
              <a:rPr lang="ru-RU" i="1" dirty="0" smtClean="0"/>
              <a:t>И </a:t>
            </a:r>
            <a:r>
              <a:rPr lang="ru-RU" i="1" dirty="0"/>
              <a:t>с веселою улыбкой </a:t>
            </a:r>
          </a:p>
          <a:p>
            <a:pPr marL="0" indent="0" algn="ctr">
              <a:buNone/>
            </a:pPr>
            <a:r>
              <a:rPr lang="ru-RU" i="1" dirty="0" smtClean="0"/>
              <a:t>В </a:t>
            </a:r>
            <a:r>
              <a:rPr lang="ru-RU" i="1" dirty="0"/>
              <a:t>школу полетели.</a:t>
            </a:r>
          </a:p>
        </p:txBody>
      </p:sp>
      <p:pic>
        <p:nvPicPr>
          <p:cNvPr id="2050" name="Picture 2" descr="C:\Users\Светлана\Desktop\социальный проект\фото с проекта\P12303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000" y="2272405"/>
            <a:ext cx="2581433" cy="2443256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9000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Форму школьную носить, </a:t>
            </a:r>
          </a:p>
          <a:p>
            <a:r>
              <a:rPr lang="ru-RU" i="1" dirty="0"/>
              <a:t>Чтобы всегда опрятным быть. </a:t>
            </a:r>
          </a:p>
          <a:p>
            <a:r>
              <a:rPr lang="ru-RU" i="1" dirty="0"/>
              <a:t>Обувь сменную иметь, </a:t>
            </a:r>
          </a:p>
          <a:p>
            <a:r>
              <a:rPr lang="ru-RU" i="1" dirty="0"/>
              <a:t>В школе чистоту хранить!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979" y="3653008"/>
            <a:ext cx="2646125" cy="361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552571" y="2789187"/>
            <a:ext cx="1825349" cy="17276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60296" y="4033259"/>
            <a:ext cx="1748763" cy="17790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060675"/>
            <a:ext cx="1881188" cy="190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652" y="1124744"/>
            <a:ext cx="1436832" cy="2295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носи сменную обувь и держи ее в чистоте!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Светлана\Desktop\социальный проект\фото с проекта\P12303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2120900"/>
            <a:ext cx="3423479" cy="360362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2060848"/>
            <a:ext cx="4248472" cy="17092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Много </a:t>
            </a:r>
            <a:r>
              <a:rPr lang="ru-RU" i="1" dirty="0"/>
              <a:t>пыли на дороге,</a:t>
            </a:r>
          </a:p>
          <a:p>
            <a:pPr marL="0" indent="0">
              <a:buNone/>
            </a:pPr>
            <a:r>
              <a:rPr lang="ru-RU" i="1" dirty="0" smtClean="0"/>
              <a:t>Много </a:t>
            </a:r>
            <a:r>
              <a:rPr lang="ru-RU" i="1" dirty="0"/>
              <a:t>грязи на пути,</a:t>
            </a:r>
          </a:p>
          <a:p>
            <a:pPr marL="0" indent="0">
              <a:buNone/>
            </a:pPr>
            <a:r>
              <a:rPr lang="ru-RU" i="1" dirty="0" smtClean="0"/>
              <a:t>Вытирайте </a:t>
            </a:r>
            <a:r>
              <a:rPr lang="ru-RU" i="1" dirty="0"/>
              <a:t>чище ноги </a:t>
            </a:r>
          </a:p>
          <a:p>
            <a:pPr marL="0" indent="0">
              <a:buNone/>
            </a:pPr>
            <a:r>
              <a:rPr lang="ru-RU" i="1" dirty="0" smtClean="0"/>
              <a:t>Перед </a:t>
            </a:r>
            <a:r>
              <a:rPr lang="ru-RU" i="1" dirty="0"/>
              <a:t>тем, как в класс войти.</a:t>
            </a:r>
          </a:p>
        </p:txBody>
      </p:sp>
      <p:pic>
        <p:nvPicPr>
          <p:cNvPr id="1026" name="Picture 2" descr="C:\Users\Светлана\Desktop\социальный проект\фото с проекта\P12303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770103"/>
            <a:ext cx="2808312" cy="256490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2569468" cy="238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046" y="3602148"/>
            <a:ext cx="3727531" cy="119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бегай на переменах! Подготовься к следующему уроку или перекуси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53334" y="2326222"/>
            <a:ext cx="4675049" cy="1323529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i="1" dirty="0"/>
              <a:t>Звонит звонок на перемену,</a:t>
            </a:r>
          </a:p>
          <a:p>
            <a:pPr marL="0" indent="0" algn="r">
              <a:buNone/>
            </a:pPr>
            <a:r>
              <a:rPr lang="ru-RU" i="1" dirty="0" smtClean="0"/>
              <a:t>Чтоб </a:t>
            </a:r>
            <a:r>
              <a:rPr lang="ru-RU" i="1" dirty="0"/>
              <a:t>отдохнул ты непременно,</a:t>
            </a:r>
          </a:p>
          <a:p>
            <a:pPr marL="0" indent="0" algn="r">
              <a:buNone/>
            </a:pPr>
            <a:r>
              <a:rPr lang="ru-RU" i="1" dirty="0" smtClean="0"/>
              <a:t>Ждёт </a:t>
            </a:r>
            <a:r>
              <a:rPr lang="ru-RU" i="1" dirty="0"/>
              <a:t>тебя другой урок –</a:t>
            </a:r>
          </a:p>
          <a:p>
            <a:pPr marL="0" indent="0" algn="r">
              <a:buNone/>
            </a:pPr>
            <a:r>
              <a:rPr lang="ru-RU" i="1" dirty="0" smtClean="0"/>
              <a:t>Будь </a:t>
            </a:r>
            <a:r>
              <a:rPr lang="ru-RU" i="1" dirty="0"/>
              <a:t>готов к нему, дружок!</a:t>
            </a:r>
          </a:p>
          <a:p>
            <a:pPr marL="0" indent="0" algn="r">
              <a:buNone/>
            </a:pPr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2050" name="Picture 2" descr="C:\Users\Светлана\Desktop\социальный проект\фото с проекта\P12303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577" y="3645024"/>
            <a:ext cx="2715766" cy="2808312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социальный проект\фото с проекта\P12303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808312" cy="2780927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0494" y="47940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По школе ты ходи спокойно,</a:t>
            </a:r>
          </a:p>
          <a:p>
            <a:r>
              <a:rPr lang="ru-RU" sz="2000" i="1" dirty="0"/>
              <a:t>По классу тоже не беги,</a:t>
            </a:r>
          </a:p>
          <a:p>
            <a:r>
              <a:rPr lang="ru-RU" sz="2000" i="1" dirty="0"/>
              <a:t>Всегда веди себя достойно,</a:t>
            </a:r>
          </a:p>
          <a:p>
            <a:r>
              <a:rPr lang="ru-RU" sz="2000" i="1" dirty="0"/>
              <a:t>Своё здоровье береги!</a:t>
            </a:r>
          </a:p>
        </p:txBody>
      </p:sp>
      <p:cxnSp>
        <p:nvCxnSpPr>
          <p:cNvPr id="6" name="Прямая соединительная линия 5"/>
          <p:cNvCxnSpPr>
            <a:stCxn id="2050" idx="7"/>
            <a:endCxn id="2050" idx="3"/>
          </p:cNvCxnSpPr>
          <p:nvPr/>
        </p:nvCxnSpPr>
        <p:spPr>
          <a:xfrm flipH="1">
            <a:off x="6558292" y="4056292"/>
            <a:ext cx="1920336" cy="19857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515035"/>
            <a:ext cx="2224697" cy="166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партой сиди ровно, держи спину прямой, не вертись!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2060848"/>
            <a:ext cx="2907673" cy="29634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/>
              <a:t>Парта – это не кровать,</a:t>
            </a:r>
          </a:p>
          <a:p>
            <a:pPr marL="0" indent="0" algn="ctr">
              <a:buNone/>
            </a:pPr>
            <a:r>
              <a:rPr lang="ru-RU" i="1" dirty="0" smtClean="0"/>
              <a:t>И </a:t>
            </a:r>
            <a:r>
              <a:rPr lang="ru-RU" i="1" dirty="0"/>
              <a:t>на ней нельзя лежать,</a:t>
            </a:r>
          </a:p>
          <a:p>
            <a:pPr marL="0" indent="0" algn="ctr">
              <a:buNone/>
            </a:pPr>
            <a:r>
              <a:rPr lang="ru-RU" i="1" dirty="0" smtClean="0"/>
              <a:t>Мы </a:t>
            </a:r>
            <a:r>
              <a:rPr lang="ru-RU" i="1" dirty="0"/>
              <a:t>должны не забывать</a:t>
            </a:r>
          </a:p>
          <a:p>
            <a:pPr marL="0" indent="0" algn="ctr">
              <a:buNone/>
            </a:pPr>
            <a:r>
              <a:rPr lang="ru-RU" i="1" dirty="0" smtClean="0"/>
              <a:t>Спинку </a:t>
            </a:r>
            <a:r>
              <a:rPr lang="ru-RU" i="1" dirty="0"/>
              <a:t>ровненько держать!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2132856"/>
            <a:ext cx="2664296" cy="2899844"/>
          </a:xfrm>
          <a:prstGeom prst="ellipse">
            <a:avLst/>
          </a:prstGeom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C:\Users\Светлана\Desktop\социальный проект\фото с проекта\P12303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71076"/>
            <a:ext cx="2520280" cy="2604290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668" y="4221087"/>
            <a:ext cx="1722140" cy="225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1122</TotalTime>
  <Words>454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Конкурс творческих работ  «Права человека - глазами ребенка»  Социальный фотопроект  </vt:lpstr>
      <vt:lpstr>Актуальность проекта</vt:lpstr>
      <vt:lpstr>Целевой блок</vt:lpstr>
      <vt:lpstr>Ход работы  над социальным фотопроектом  «Мы - здоровое поколение России!» </vt:lpstr>
      <vt:lpstr>Собирай портфель внимательно, сверяясь с расписанием уроков!</vt:lpstr>
      <vt:lpstr>Всегда носи школьную форму! Это красиво, удобно и практично!</vt:lpstr>
      <vt:lpstr>Всегда носи сменную обувь и держи ее в чистоте!</vt:lpstr>
      <vt:lpstr>Не бегай на переменах! Подготовься к следующему уроку или перекуси.</vt:lpstr>
      <vt:lpstr>За партой сиди ровно, держи спину прямой, не вертись!</vt:lpstr>
      <vt:lpstr>Не пренебрегай врачебной помощью!</vt:lpstr>
      <vt:lpstr>В столовой ешь аккуратно!  Вымой руки перед едой!  Убирай за собой посуду! </vt:lpstr>
      <vt:lpstr>Не обижай младших,  а защищай их!</vt:lpstr>
      <vt:lpstr>Молодое поколенье за здоровьесбереженье!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38</cp:revision>
  <dcterms:created xsi:type="dcterms:W3CDTF">2013-02-03T11:30:22Z</dcterms:created>
  <dcterms:modified xsi:type="dcterms:W3CDTF">2013-03-16T18:52:33Z</dcterms:modified>
</cp:coreProperties>
</file>