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5" r:id="rId2"/>
    <p:sldId id="266" r:id="rId3"/>
    <p:sldId id="276" r:id="rId4"/>
    <p:sldId id="271" r:id="rId5"/>
    <p:sldId id="272" r:id="rId6"/>
    <p:sldId id="274" r:id="rId7"/>
    <p:sldId id="300" r:id="rId8"/>
    <p:sldId id="310" r:id="rId9"/>
    <p:sldId id="312" r:id="rId10"/>
    <p:sldId id="277" r:id="rId11"/>
    <p:sldId id="273" r:id="rId12"/>
    <p:sldId id="308" r:id="rId13"/>
    <p:sldId id="306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0000"/>
    <a:srgbClr val="FF9900"/>
    <a:srgbClr val="00FFFF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3"/>
            <a:ext cx="7815290" cy="28575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РОССИЯ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8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В  КОСМОСЕ</a:t>
            </a:r>
            <a:endParaRPr lang="ru-RU" sz="8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929198"/>
            <a:ext cx="6486548" cy="150019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ЮБИЛЕЙНЫЙ  ГОД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8586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5143512"/>
            <a:ext cx="8643998" cy="1571636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марта1965 года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борта космического корабля «Восход-2»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Алексей Архипович Леонов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совершил первый выход в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открытый космос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0"/>
            <a:ext cx="3924328" cy="105408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пу\Desktop\день космонавтики\космос рисунки\Леонов в откр космос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1928802"/>
            <a:ext cx="3843358" cy="2909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пу\Desktop\день космонавтики\космос рисунки\Леонов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64" y="285728"/>
            <a:ext cx="2666626" cy="3557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пу\Desktop\день космонавтики\космос рисунки\im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285860"/>
            <a:ext cx="2476506" cy="3496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85720" y="142852"/>
            <a:ext cx="17148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5857884" cy="3000372"/>
          </a:xfrm>
        </p:spPr>
        <p:txBody>
          <a:bodyPr anchor="ctr"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16 июля 1969 года 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космос стартовал корабль "Аполлон-11" Экипаж: Нил </a:t>
            </a:r>
            <a:r>
              <a:rPr lang="ru-RU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Армстронг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Майкл Коллинз и </a:t>
            </a:r>
            <a:r>
              <a:rPr lang="ru-RU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Базз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Олдрин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 июля Нил </a:t>
            </a:r>
            <a:r>
              <a:rPr lang="ru-RU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Армстронг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впервые в истории человечества </a:t>
            </a:r>
            <a:r>
              <a:rPr lang="ru-RU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ступил на поверхность Луны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пу\Desktop\день космонавтики\космос рисунки\астронавты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071810"/>
            <a:ext cx="3633980" cy="3670687"/>
          </a:xfrm>
          <a:prstGeom prst="rect">
            <a:avLst/>
          </a:prstGeom>
          <a:noFill/>
        </p:spPr>
      </p:pic>
      <p:pic>
        <p:nvPicPr>
          <p:cNvPr id="2053" name="Picture 5" descr="C:\Users\пу\Desktop\день космонавтики\космос рисунки\астронавт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4" y="2928934"/>
            <a:ext cx="4881570" cy="3661178"/>
          </a:xfrm>
          <a:prstGeom prst="rect">
            <a:avLst/>
          </a:prstGeom>
          <a:noFill/>
        </p:spPr>
      </p:pic>
      <p:pic>
        <p:nvPicPr>
          <p:cNvPr id="2052" name="Picture 4" descr="C:\Users\пу\Desktop\день космонавтики\космос рисунки\Апполон 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214290"/>
            <a:ext cx="3013065" cy="2521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8586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357166"/>
            <a:ext cx="4000528" cy="5857916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Герой России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лётчик-космонавт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Геннадий Иванович Падалка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выпускник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Ейского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военного авиационного училища. </a:t>
            </a:r>
          </a:p>
        </p:txBody>
      </p:sp>
      <p:pic>
        <p:nvPicPr>
          <p:cNvPr id="14" name="Picture 2" descr="C:\Users\пу\Desktop\день космонавтики\космонавты, персоны\Падалка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642918"/>
            <a:ext cx="3381375" cy="5209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14818"/>
            <a:ext cx="3357586" cy="207170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Международная космическая станция</a:t>
            </a:r>
            <a:endParaRPr lang="ru-RU" sz="2800" dirty="0"/>
          </a:p>
        </p:txBody>
      </p:sp>
      <p:pic>
        <p:nvPicPr>
          <p:cNvPr id="1029" name="Picture 5" descr="C:\Users\пу\Desktop\день космонавтики\космонавты, персоны\Падатка 5 ТМА-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229" y="141514"/>
            <a:ext cx="4590000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пу\Desktop\день космонавтики\космонавты, персоны\Падалка 3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143504" y="142852"/>
            <a:ext cx="3825001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:\Users\пу\Desktop\день космонавтики\космонавты, персоны\Падалка 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571876"/>
            <a:ext cx="4482403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142844" y="6357958"/>
            <a:ext cx="142876" cy="382559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85720" y="142852"/>
            <a:ext cx="17148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642910" cy="1000108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пу\Desktop\день космонавтики\космос рисунки\р-носитель Великий поход-2Ф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15" y="312290"/>
            <a:ext cx="8215370" cy="6233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214291"/>
            <a:ext cx="8501122" cy="135732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октября 1957 года 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человечество вступило в эру освоения космического пространства.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3929066"/>
            <a:ext cx="8715436" cy="2500330"/>
          </a:xfrm>
        </p:spPr>
        <p:txBody>
          <a:bodyPr anchor="b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этот день на околоземную орбиту был выведен первый в мире советский </a:t>
            </a:r>
            <a:r>
              <a: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искусственный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спутник.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у\Desktop\день космонавтики\космос рисунки\Луна с Земл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9515" y="128606"/>
            <a:ext cx="2722809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0"/>
            <a:ext cx="4572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286124"/>
            <a:ext cx="2786050" cy="1643074"/>
          </a:xfrm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b="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Вид Луны </a:t>
            </a:r>
          </a:p>
          <a:p>
            <a:pPr algn="ctr">
              <a:spcBef>
                <a:spcPts val="0"/>
              </a:spcBef>
            </a:pPr>
            <a:r>
              <a:rPr lang="ru-RU" sz="2800" b="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 поверхности Земли</a:t>
            </a:r>
            <a:endParaRPr lang="ru-RU" sz="2800" b="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71934" y="1714488"/>
            <a:ext cx="4471991" cy="1643074"/>
          </a:xfrm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b="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Вид Земли с поверхности Луны</a:t>
            </a:r>
            <a:endParaRPr lang="ru-RU" sz="2800" b="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у\Desktop\день космонавтики\космос рисунки\163217_image_larg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3071810"/>
            <a:ext cx="5220502" cy="34803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76" y="214290"/>
            <a:ext cx="357190" cy="20717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4290"/>
            <a:ext cx="8572560" cy="17145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Лунная станция 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«Луна-3»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запущенная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СССР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1959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году, впервые сфотографировала ее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обратную сторону.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пу\Desktop\день космонавтики\космос\луна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50" y="1857364"/>
            <a:ext cx="3286148" cy="4545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у\Desktop\день космонавтики\космос\vosto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000240"/>
            <a:ext cx="3904488" cy="4498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8586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85728"/>
            <a:ext cx="8286808" cy="2571768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апреля 1961 года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космодрома Байконур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впервые в мире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стартовал космический корабль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«Восток»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с пилотом-космонавтом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Юрием Алексеевичем 				Гагариным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 борту. 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пу\Desktop\день космонавтики\космос\gagarin.jpg"/>
          <p:cNvPicPr>
            <a:picLocks noChangeAspect="1" noChangeArrowheads="1"/>
          </p:cNvPicPr>
          <p:nvPr/>
        </p:nvPicPr>
        <p:blipFill>
          <a:blip r:embed="rId3" cstate="screen"/>
          <a:srcRect l="-625"/>
          <a:stretch>
            <a:fillRect/>
          </a:stretch>
        </p:blipFill>
        <p:spPr bwMode="auto">
          <a:xfrm>
            <a:off x="4857752" y="3000372"/>
            <a:ext cx="383382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8586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285728"/>
            <a:ext cx="3857652" cy="5929354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этот подвиг ему было присвоено звание Героя Советского Союза.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Начиная с 12 апреля 1962 года день полёта Гагарина в космос был объявлен праздником —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Днём космонавтики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пу\Desktop\день космонавтики\космос\Гагар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785794"/>
            <a:ext cx="3731768" cy="5126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пу\Desktop\день космонавтики\космос рисунки\Гагарин с дочерью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429000"/>
            <a:ext cx="4808990" cy="3254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пу\Desktop\день космонавтики\космос рисунки\Гагарин 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42852"/>
            <a:ext cx="4319373" cy="3146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1" name="Picture 9" descr="C:\Users\пу\Desktop\день космонавтики\космос рисунки\Гагарин с родителям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42852"/>
            <a:ext cx="4286280" cy="2926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2" name="Picture 10" descr="C:\Users\пу\Desktop\день космонавтики\космос рисунки\Гагарин с семьёй 3.jpg"/>
          <p:cNvPicPr>
            <a:picLocks noChangeAspect="1" noChangeArrowheads="1"/>
          </p:cNvPicPr>
          <p:nvPr/>
        </p:nvPicPr>
        <p:blipFill>
          <a:blip r:embed="rId5" cstate="screen">
            <a:grayscl/>
          </a:blip>
          <a:srcRect/>
          <a:stretch>
            <a:fillRect/>
          </a:stretch>
        </p:blipFill>
        <p:spPr bwMode="auto">
          <a:xfrm>
            <a:off x="5857884" y="3429000"/>
            <a:ext cx="3071834" cy="3275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172560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Первая леди Советского Союза, </a:t>
            </a:r>
            <a:b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первая женщина-космонавт  </a:t>
            </a:r>
            <a:b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Валентина Владимировна Терешкова</a:t>
            </a:r>
            <a:endParaRPr lang="ru-RU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у\Desktop\день косм рабочая\космонавты, персоны\Терешкова 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2357429"/>
            <a:ext cx="5658683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пу\Desktop\день косм рабочая\космонавты, персоны\Терешкова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19" y="2357429"/>
            <a:ext cx="26838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143404" cy="271464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 июня 1963 года 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первая женщина-космонавт вывела на орбиту  космический корабль </a:t>
            </a: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«Восток-6»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пу\Desktop\день косм рабочая\космонавты, персоны\Терешкова 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214290"/>
            <a:ext cx="4221814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пу\Desktop\день косм рабочая\космонавты, персоны\Терешкова 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214686"/>
            <a:ext cx="4196747" cy="3348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 flipH="1" flipV="1">
            <a:off x="7572396" y="5500702"/>
            <a:ext cx="1285884" cy="107156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1824</TotalTime>
  <Words>191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РОССИЯ В  КОСМОСЕ</vt:lpstr>
      <vt:lpstr>Слайд 2</vt:lpstr>
      <vt:lpstr>Слайд 3</vt:lpstr>
      <vt:lpstr>Слайд 4</vt:lpstr>
      <vt:lpstr>Слайд 5</vt:lpstr>
      <vt:lpstr>Слайд 6</vt:lpstr>
      <vt:lpstr>Слайд 7</vt:lpstr>
      <vt:lpstr>Первая леди Советского Союза,  первая женщина-космонавт   Валентина Владимировна Терешкова</vt:lpstr>
      <vt:lpstr>16 июня 1963 года первая женщина-космонавт вывела на орбиту  космический корабль «Восток-6» </vt:lpstr>
      <vt:lpstr>Слайд 10</vt:lpstr>
      <vt:lpstr>Слайд 11</vt:lpstr>
      <vt:lpstr>Слайд 12</vt:lpstr>
      <vt:lpstr>Международная космическая станция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мамуленька</cp:lastModifiedBy>
  <cp:revision>181</cp:revision>
  <dcterms:created xsi:type="dcterms:W3CDTF">2011-03-22T17:43:42Z</dcterms:created>
  <dcterms:modified xsi:type="dcterms:W3CDTF">2015-01-03T09:46:20Z</dcterms:modified>
</cp:coreProperties>
</file>