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0" r:id="rId2"/>
    <p:sldId id="281" r:id="rId3"/>
    <p:sldId id="282" r:id="rId4"/>
    <p:sldId id="289" r:id="rId5"/>
    <p:sldId id="284" r:id="rId6"/>
    <p:sldId id="290" r:id="rId7"/>
    <p:sldId id="295" r:id="rId8"/>
    <p:sldId id="296" r:id="rId9"/>
    <p:sldId id="293" r:id="rId10"/>
    <p:sldId id="286" r:id="rId11"/>
    <p:sldId id="298" r:id="rId12"/>
    <p:sldId id="302" r:id="rId13"/>
    <p:sldId id="304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FF9900"/>
    <a:srgbClr val="00FFF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642910" cy="100010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пу\Desktop\день космонавтики\космос рисунки\РН Протон с КА Интегра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04000" y="189000"/>
            <a:ext cx="4536000" cy="6480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4282" y="214290"/>
            <a:ext cx="242918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715016"/>
            <a:ext cx="8643998" cy="114298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у нас есть в автобусе ГЛОНАСС.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мы. 10 «А» класс.</a:t>
            </a:r>
          </a:p>
        </p:txBody>
      </p:sp>
      <p:pic>
        <p:nvPicPr>
          <p:cNvPr id="1026" name="Picture 2" descr="C:\Users\пу\Desktop\день космонавтики\фото 10А космос\P1018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1064" y="214290"/>
            <a:ext cx="7181872" cy="5386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3205" y="84835"/>
            <a:ext cx="3900486" cy="79690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Солнечная система</a:t>
            </a:r>
            <a:endParaRPr lang="ru-RU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285992"/>
            <a:ext cx="4286248" cy="121444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космический аппарат</a:t>
            </a:r>
            <a:b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«Фобос – грунт»</a:t>
            </a:r>
            <a:endParaRPr lang="ru-RU" sz="28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636"/>
            <a:ext cx="3357586" cy="100013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Спутник Марса Фобос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214290"/>
            <a:ext cx="2900354" cy="92869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планета Марс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пу\Desktop\день космонавтики\космос рисунки\marsl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3429000"/>
            <a:ext cx="3732949" cy="31146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у\Desktop\день космонавтики\космос рисунки\юпитер и спутники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810" y="513000"/>
            <a:ext cx="9102381" cy="572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00042"/>
            <a:ext cx="9144000" cy="6357958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  Планета Юпитер</a:t>
            </a:r>
          </a:p>
          <a:p>
            <a:pPr marL="0" indent="0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      Ио</a:t>
            </a:r>
          </a:p>
          <a:p>
            <a:pPr marL="0" indent="0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Ганимед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	 		      Европа 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           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Каллисто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51155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2011 год – </a:t>
            </a:r>
            <a:b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8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 космонавтики</a:t>
            </a:r>
            <a:endParaRPr lang="ru-RU" sz="8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542900" cy="303233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8286776" y="6126163"/>
            <a:ext cx="400024" cy="303233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642910" cy="100010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пу\Desktop\день космонавтики\космос рисунки\ракета Союз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91312" y="189000"/>
            <a:ext cx="4161376" cy="6480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8286776" y="5143512"/>
            <a:ext cx="400024" cy="9826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642910" cy="100010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пу\Desktop\день космонавтики\космос рисунки\РН Прот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46000" y="189000"/>
            <a:ext cx="4452000" cy="6480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85720" y="142852"/>
            <a:ext cx="171480" cy="1317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C:\Users\пу\Desktop\день космонавтики\космос рисунки\рос космонавт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714752"/>
            <a:ext cx="3690001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пу\Desktop\день космонавтики\космос рисунки\рос космонав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214290"/>
            <a:ext cx="3822895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пу\Desktop\день космонавтики\космос рисунки\рос космонав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214290"/>
            <a:ext cx="317037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пу\Desktop\день космонавтики\космос рисунки\рос космонавт 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714752"/>
            <a:ext cx="3548076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2844" y="857232"/>
            <a:ext cx="8786874" cy="471490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России всё, что связано с космосом, – это не только традиционный приоритет, но и предмет национальной гордости. </a:t>
            </a:r>
            <a:b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В.В. Путин</a:t>
            </a:r>
            <a:endParaRPr lang="ru-RU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 flipV="1">
            <a:off x="7643834" y="6126163"/>
            <a:ext cx="1042966" cy="3032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5929330"/>
            <a:ext cx="400024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2844" y="857232"/>
            <a:ext cx="8786874" cy="471490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ГЛОНАСС</a:t>
            </a:r>
            <a:b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ГЛОбальная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НАвигационная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Спутниковая</a:t>
            </a:r>
            <a:b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endParaRPr lang="ru-RU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 flipV="1">
            <a:off x="7643834" y="6126163"/>
            <a:ext cx="1042966" cy="3032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5929330"/>
            <a:ext cx="400024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у\Desktop\день космонавтики\космос рисунки\группировка 4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2919" y="9000"/>
            <a:ext cx="7378162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4282" y="214290"/>
            <a:ext cx="242918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142852"/>
            <a:ext cx="8429684" cy="6500858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Орбитальная  группировка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ГЛОНАСС</a:t>
            </a: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у\Desktop\день космонавтики\космос рисунки\группировка 4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2919" y="9000"/>
            <a:ext cx="7378162" cy="684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4282" y="214290"/>
            <a:ext cx="242918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2" descr="C:\Users\пу\Desktop\день космонавтики\космос рисунки\наш навигатор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4357694"/>
            <a:ext cx="3750459" cy="250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пу\Desktop\день космонавтики\космос рисунки\наш спутник 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4857752" y="0"/>
            <a:ext cx="4286248" cy="250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у\Desktop\день космонавтики\космос рисунки\кар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61350" y="63000"/>
            <a:ext cx="6421300" cy="673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214282" y="214290"/>
            <a:ext cx="242918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8143900" y="6126163"/>
            <a:ext cx="542900" cy="374671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пу\Desktop\день космонавтики\космос рисунки\trolleibus_b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08000" y="3906000"/>
            <a:ext cx="3936000" cy="2952000"/>
          </a:xfrm>
          <a:prstGeom prst="rect">
            <a:avLst/>
          </a:prstGeom>
          <a:noFill/>
        </p:spPr>
      </p:pic>
      <p:pic>
        <p:nvPicPr>
          <p:cNvPr id="2052" name="Picture 4" descr="C:\Users\пу\Desktop\день космонавтики\космос рисунки\шк автобус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4441298" cy="2952000"/>
          </a:xfrm>
          <a:prstGeom prst="rect">
            <a:avLst/>
          </a:prstGeom>
          <a:noFill/>
        </p:spPr>
      </p:pic>
      <p:pic>
        <p:nvPicPr>
          <p:cNvPr id="2053" name="Picture 5" descr="C:\Users\пу\Desktop\день космонавтики\космос рисунки\стройка в соч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35967" y="0"/>
            <a:ext cx="4308033" cy="3240000"/>
          </a:xfrm>
          <a:prstGeom prst="rect">
            <a:avLst/>
          </a:prstGeom>
          <a:noFill/>
        </p:spPr>
      </p:pic>
      <p:pic>
        <p:nvPicPr>
          <p:cNvPr id="2054" name="Picture 6" descr="C:\Users\пу\Desktop\день космонавтики\космос рисунки\стройка в сочи 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762000"/>
            <a:ext cx="4606439" cy="3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1825</TotalTime>
  <Words>55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Для России всё, что связано с космосом, – это не только традиционный приоритет, но и предмет национальной гордости.       В.В. Путин</vt:lpstr>
      <vt:lpstr>ГЛОНАСС  ГЛОбальная НАвигационная Спутниковая Система</vt:lpstr>
      <vt:lpstr>Слайд 7</vt:lpstr>
      <vt:lpstr>Слайд 8</vt:lpstr>
      <vt:lpstr>Слайд 9</vt:lpstr>
      <vt:lpstr>Слайд 10</vt:lpstr>
      <vt:lpstr>Солнечная система</vt:lpstr>
      <vt:lpstr>космический аппарат «Фобос – грунт»</vt:lpstr>
      <vt:lpstr>Слайд 13</vt:lpstr>
      <vt:lpstr>2011 год –  Год космонавтики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мамуленька</cp:lastModifiedBy>
  <cp:revision>181</cp:revision>
  <dcterms:created xsi:type="dcterms:W3CDTF">2011-03-22T17:43:42Z</dcterms:created>
  <dcterms:modified xsi:type="dcterms:W3CDTF">2015-01-03T09:45:45Z</dcterms:modified>
</cp:coreProperties>
</file>