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7" r:id="rId5"/>
    <p:sldId id="283" r:id="rId6"/>
    <p:sldId id="259" r:id="rId7"/>
    <p:sldId id="329" r:id="rId8"/>
    <p:sldId id="297" r:id="rId9"/>
    <p:sldId id="295" r:id="rId10"/>
    <p:sldId id="298" r:id="rId11"/>
    <p:sldId id="302" r:id="rId12"/>
    <p:sldId id="299" r:id="rId13"/>
    <p:sldId id="300" r:id="rId14"/>
    <p:sldId id="325" r:id="rId15"/>
    <p:sldId id="324" r:id="rId16"/>
    <p:sldId id="326" r:id="rId17"/>
    <p:sldId id="289" r:id="rId18"/>
    <p:sldId id="328" r:id="rId19"/>
    <p:sldId id="304" r:id="rId20"/>
    <p:sldId id="305" r:id="rId21"/>
    <p:sldId id="319" r:id="rId22"/>
    <p:sldId id="271" r:id="rId23"/>
    <p:sldId id="312" r:id="rId24"/>
    <p:sldId id="307" r:id="rId25"/>
    <p:sldId id="306" r:id="rId26"/>
    <p:sldId id="308" r:id="rId27"/>
    <p:sldId id="309" r:id="rId28"/>
    <p:sldId id="311" r:id="rId29"/>
    <p:sldId id="310" r:id="rId30"/>
    <p:sldId id="316" r:id="rId31"/>
    <p:sldId id="314" r:id="rId32"/>
    <p:sldId id="331" r:id="rId33"/>
    <p:sldId id="330" r:id="rId34"/>
    <p:sldId id="323" r:id="rId35"/>
    <p:sldId id="313" r:id="rId36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02" autoAdjust="0"/>
    <p:restoredTop sz="94660"/>
  </p:normalViewPr>
  <p:slideViewPr>
    <p:cSldViewPr>
      <p:cViewPr varScale="1">
        <p:scale>
          <a:sx n="74" d="100"/>
          <a:sy n="74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0F8DD-CFD0-42AE-BAF3-E9A17824D590}" type="doc">
      <dgm:prSet loTypeId="urn:microsoft.com/office/officeart/2005/8/layout/hierarchy4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10B2A2A-8946-43E2-9AA9-33980DB0F435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Детское объединение</a:t>
          </a:r>
        </a:p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«СОЗВЕЗДИЕ»</a:t>
          </a:r>
          <a:endParaRPr lang="ru-RU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3A9DA8-ED12-4347-91C8-39DF609D0C55}" type="parTrans" cxnId="{EEB5989D-FE45-467B-A0AE-812FDAFFB7A3}">
      <dgm:prSet/>
      <dgm:spPr/>
      <dgm:t>
        <a:bodyPr/>
        <a:lstStyle/>
        <a:p>
          <a:endParaRPr lang="ru-RU"/>
        </a:p>
      </dgm:t>
    </dgm:pt>
    <dgm:pt modelId="{957D6B22-4CB1-4F73-85C8-1D7EBD7A0EA5}" type="sibTrans" cxnId="{EEB5989D-FE45-467B-A0AE-812FDAFFB7A3}">
      <dgm:prSet/>
      <dgm:spPr/>
      <dgm:t>
        <a:bodyPr/>
        <a:lstStyle/>
        <a:p>
          <a:endParaRPr lang="ru-RU"/>
        </a:p>
      </dgm:t>
    </dgm:pt>
    <dgm:pt modelId="{5A1036BC-E3BD-4BA4-AFA2-0081950D1F97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«Путь к успеху».</a:t>
          </a:r>
          <a:endParaRPr lang="ru-RU" sz="2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B267D-6875-4498-A133-DE00580C5E03}" type="parTrans" cxnId="{9DC7498A-DCAC-40C0-9C05-4EC4E12293CD}">
      <dgm:prSet/>
      <dgm:spPr/>
      <dgm:t>
        <a:bodyPr/>
        <a:lstStyle/>
        <a:p>
          <a:endParaRPr lang="ru-RU"/>
        </a:p>
      </dgm:t>
    </dgm:pt>
    <dgm:pt modelId="{B80BA937-47BB-4F58-A445-A10CB57FCDA6}" type="sibTrans" cxnId="{9DC7498A-DCAC-40C0-9C05-4EC4E12293CD}">
      <dgm:prSet/>
      <dgm:spPr/>
      <dgm:t>
        <a:bodyPr/>
        <a:lstStyle/>
        <a:p>
          <a:endParaRPr lang="ru-RU"/>
        </a:p>
      </dgm:t>
    </dgm:pt>
    <dgm:pt modelId="{05B7A7C7-1915-4955-87CA-58373B174C3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Санпост</a:t>
          </a:r>
          <a:endParaRPr lang="ru-RU" sz="24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24ADC0-C7F6-46F4-8CCA-712CF7DBB229}" type="parTrans" cxnId="{56952FDB-EA47-425F-A303-999328FA9A20}">
      <dgm:prSet/>
      <dgm:spPr/>
      <dgm:t>
        <a:bodyPr/>
        <a:lstStyle/>
        <a:p>
          <a:endParaRPr lang="ru-RU"/>
        </a:p>
      </dgm:t>
    </dgm:pt>
    <dgm:pt modelId="{A8EDBB69-2948-41DA-BDD3-86FC497FDAA3}" type="sibTrans" cxnId="{56952FDB-EA47-425F-A303-999328FA9A20}">
      <dgm:prSet/>
      <dgm:spPr/>
      <dgm:t>
        <a:bodyPr/>
        <a:lstStyle/>
        <a:p>
          <a:endParaRPr lang="ru-RU"/>
        </a:p>
      </dgm:t>
    </dgm:pt>
    <dgm:pt modelId="{70E73C00-AE5D-477B-83CF-20BF35191716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Добровольная пожарная дружина</a:t>
          </a:r>
          <a:endParaRPr lang="ru-RU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9FA6F1-D541-4460-85CC-AD3AF892E678}" type="parTrans" cxnId="{C1E62F73-B19C-4777-97F2-30737443B556}">
      <dgm:prSet/>
      <dgm:spPr/>
      <dgm:t>
        <a:bodyPr/>
        <a:lstStyle/>
        <a:p>
          <a:endParaRPr lang="ru-RU"/>
        </a:p>
      </dgm:t>
    </dgm:pt>
    <dgm:pt modelId="{BD397B89-362E-458A-B882-E5FCF0D73350}" type="sibTrans" cxnId="{C1E62F73-B19C-4777-97F2-30737443B556}">
      <dgm:prSet/>
      <dgm:spPr/>
      <dgm:t>
        <a:bodyPr/>
        <a:lstStyle/>
        <a:p>
          <a:endParaRPr lang="ru-RU"/>
        </a:p>
      </dgm:t>
    </dgm:pt>
    <dgm:pt modelId="{6120A38F-6283-4D6B-98E6-97D286225CB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Лекторская</a:t>
          </a:r>
          <a:r>
            <a:rPr lang="ru-RU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группа «Детский взгляд»</a:t>
          </a:r>
          <a:endParaRPr lang="ru-RU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D093C6-FBDA-4DF2-B45B-E4A5BA173BB8}" type="parTrans" cxnId="{65126941-C08E-4060-A683-0D49A666A07B}">
      <dgm:prSet/>
      <dgm:spPr/>
      <dgm:t>
        <a:bodyPr/>
        <a:lstStyle/>
        <a:p>
          <a:endParaRPr lang="ru-RU"/>
        </a:p>
      </dgm:t>
    </dgm:pt>
    <dgm:pt modelId="{D2F5671E-07E1-4DC8-8532-FCCA71A7E813}" type="sibTrans" cxnId="{65126941-C08E-4060-A683-0D49A666A07B}">
      <dgm:prSet/>
      <dgm:spPr/>
      <dgm:t>
        <a:bodyPr/>
        <a:lstStyle/>
        <a:p>
          <a:endParaRPr lang="ru-RU"/>
        </a:p>
      </dgm:t>
    </dgm:pt>
    <dgm:pt modelId="{644EEE70-4F0B-43CD-9E06-52C54C9A8577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Отряд «ЮИД</a:t>
          </a:r>
          <a:r>
            <a:rPr lang="ru-RU" dirty="0" smtClean="0">
              <a:solidFill>
                <a:srgbClr val="C00000"/>
              </a:solidFill>
            </a:rPr>
            <a:t>»</a:t>
          </a:r>
          <a:endParaRPr lang="ru-RU" dirty="0">
            <a:solidFill>
              <a:srgbClr val="C00000"/>
            </a:solidFill>
          </a:endParaRPr>
        </a:p>
      </dgm:t>
    </dgm:pt>
    <dgm:pt modelId="{8547A15C-85B9-4954-9876-BE39CF573621}" type="parTrans" cxnId="{4C3CC64A-A6DC-4A14-A4B7-95C5BF3A4439}">
      <dgm:prSet/>
      <dgm:spPr/>
      <dgm:t>
        <a:bodyPr/>
        <a:lstStyle/>
        <a:p>
          <a:endParaRPr lang="ru-RU"/>
        </a:p>
      </dgm:t>
    </dgm:pt>
    <dgm:pt modelId="{EBB028C5-A103-4C89-9387-C51215DC8AC1}" type="sibTrans" cxnId="{4C3CC64A-A6DC-4A14-A4B7-95C5BF3A4439}">
      <dgm:prSet/>
      <dgm:spPr/>
      <dgm:t>
        <a:bodyPr/>
        <a:lstStyle/>
        <a:p>
          <a:endParaRPr lang="ru-RU"/>
        </a:p>
      </dgm:t>
    </dgm:pt>
    <dgm:pt modelId="{33BD9B9A-2167-44BA-9F71-7D89502D3F84}">
      <dgm:prSet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Кружки, секции</a:t>
          </a:r>
          <a:endParaRPr lang="ru-RU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C55E16-9167-4E2A-8B53-6C8DD72D84FC}" type="parTrans" cxnId="{D9BB163E-A10A-45B1-BE30-555136F2C368}">
      <dgm:prSet/>
      <dgm:spPr/>
      <dgm:t>
        <a:bodyPr/>
        <a:lstStyle/>
        <a:p>
          <a:endParaRPr lang="ru-RU"/>
        </a:p>
      </dgm:t>
    </dgm:pt>
    <dgm:pt modelId="{0E852506-591F-4A90-A161-1BE08ABB1F61}" type="sibTrans" cxnId="{D9BB163E-A10A-45B1-BE30-555136F2C368}">
      <dgm:prSet/>
      <dgm:spPr/>
      <dgm:t>
        <a:bodyPr/>
        <a:lstStyle/>
        <a:p>
          <a:endParaRPr lang="ru-RU"/>
        </a:p>
      </dgm:t>
    </dgm:pt>
    <dgm:pt modelId="{6F34F44A-CB48-412E-B18E-9EF1C459BA60}">
      <dgm:prSet/>
      <dgm:spPr/>
      <dgm:t>
        <a:bodyPr/>
        <a:lstStyle/>
        <a:p>
          <a:r>
            <a: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Отряд «Милосердие»</a:t>
          </a:r>
          <a:endParaRPr lang="ru-RU" dirty="0">
            <a:solidFill>
              <a:srgbClr val="C00000"/>
            </a:solidFill>
          </a:endParaRPr>
        </a:p>
      </dgm:t>
    </dgm:pt>
    <dgm:pt modelId="{098303C5-785B-4205-948A-7B9A7A4CDE71}" type="parTrans" cxnId="{01DDFE71-E3F2-42E0-8398-39DAC0CA512D}">
      <dgm:prSet/>
      <dgm:spPr/>
      <dgm:t>
        <a:bodyPr/>
        <a:lstStyle/>
        <a:p>
          <a:endParaRPr lang="ru-RU"/>
        </a:p>
      </dgm:t>
    </dgm:pt>
    <dgm:pt modelId="{B41D5CF1-24C0-4210-B69D-353A91E4BCC2}" type="sibTrans" cxnId="{01DDFE71-E3F2-42E0-8398-39DAC0CA512D}">
      <dgm:prSet/>
      <dgm:spPr/>
      <dgm:t>
        <a:bodyPr/>
        <a:lstStyle/>
        <a:p>
          <a:endParaRPr lang="ru-RU"/>
        </a:p>
      </dgm:t>
    </dgm:pt>
    <dgm:pt modelId="{55F5787C-DC89-42AA-96A7-E12E312DD046}" type="pres">
      <dgm:prSet presAssocID="{02D0F8DD-CFD0-42AE-BAF3-E9A17824D5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CE0EC1-A7C6-40D4-8636-35F76A7EB539}" type="pres">
      <dgm:prSet presAssocID="{710B2A2A-8946-43E2-9AA9-33980DB0F435}" presName="vertOne" presStyleCnt="0"/>
      <dgm:spPr/>
    </dgm:pt>
    <dgm:pt modelId="{902C5913-5C27-42A6-A406-8F47712D5EA7}" type="pres">
      <dgm:prSet presAssocID="{710B2A2A-8946-43E2-9AA9-33980DB0F43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C69FD-3238-41F4-B17B-0E861D028A28}" type="pres">
      <dgm:prSet presAssocID="{710B2A2A-8946-43E2-9AA9-33980DB0F435}" presName="parTransOne" presStyleCnt="0"/>
      <dgm:spPr/>
    </dgm:pt>
    <dgm:pt modelId="{360A25BC-8AC2-4CD6-900F-0B310CEC2AFF}" type="pres">
      <dgm:prSet presAssocID="{710B2A2A-8946-43E2-9AA9-33980DB0F435}" presName="horzOne" presStyleCnt="0"/>
      <dgm:spPr/>
    </dgm:pt>
    <dgm:pt modelId="{76897B8E-6AA0-4F75-9D47-898670A44628}" type="pres">
      <dgm:prSet presAssocID="{5A1036BC-E3BD-4BA4-AFA2-0081950D1F97}" presName="vertTwo" presStyleCnt="0"/>
      <dgm:spPr/>
    </dgm:pt>
    <dgm:pt modelId="{C13095DD-E069-494B-8B02-4F61C99328CD}" type="pres">
      <dgm:prSet presAssocID="{5A1036BC-E3BD-4BA4-AFA2-0081950D1F97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473DC5-778E-449F-A384-7FC53A398F0B}" type="pres">
      <dgm:prSet presAssocID="{5A1036BC-E3BD-4BA4-AFA2-0081950D1F97}" presName="parTransTwo" presStyleCnt="0"/>
      <dgm:spPr/>
    </dgm:pt>
    <dgm:pt modelId="{A810D347-21D8-4B77-95E2-FE41E694EF14}" type="pres">
      <dgm:prSet presAssocID="{5A1036BC-E3BD-4BA4-AFA2-0081950D1F97}" presName="horzTwo" presStyleCnt="0"/>
      <dgm:spPr/>
    </dgm:pt>
    <dgm:pt modelId="{45964DDC-CA61-43E6-9F18-92736C97710A}" type="pres">
      <dgm:prSet presAssocID="{05B7A7C7-1915-4955-87CA-58373B174C3D}" presName="vertThree" presStyleCnt="0"/>
      <dgm:spPr/>
    </dgm:pt>
    <dgm:pt modelId="{12C1AFB0-D577-4DD1-88B3-C8D662C45AB7}" type="pres">
      <dgm:prSet presAssocID="{05B7A7C7-1915-4955-87CA-58373B174C3D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F9EF4A-7F31-48A6-BFAE-9FA74711D1E3}" type="pres">
      <dgm:prSet presAssocID="{05B7A7C7-1915-4955-87CA-58373B174C3D}" presName="horzThree" presStyleCnt="0"/>
      <dgm:spPr/>
    </dgm:pt>
    <dgm:pt modelId="{4AED382C-E3EB-49F0-84E1-4CCEA2058A1A}" type="pres">
      <dgm:prSet presAssocID="{A8EDBB69-2948-41DA-BDD3-86FC497FDAA3}" presName="sibSpaceThree" presStyleCnt="0"/>
      <dgm:spPr/>
    </dgm:pt>
    <dgm:pt modelId="{40F6117B-A4F1-42CA-A919-2833FFA0342F}" type="pres">
      <dgm:prSet presAssocID="{70E73C00-AE5D-477B-83CF-20BF35191716}" presName="vertThree" presStyleCnt="0"/>
      <dgm:spPr/>
    </dgm:pt>
    <dgm:pt modelId="{08D2B688-AD60-4C22-9559-1F194E6E2EDD}" type="pres">
      <dgm:prSet presAssocID="{70E73C00-AE5D-477B-83CF-20BF35191716}" presName="txThree" presStyleLbl="node3" presStyleIdx="1" presStyleCnt="4" custScaleX="139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9C3F2E-CEC6-4D50-9AF7-EE8D4A10D501}" type="pres">
      <dgm:prSet presAssocID="{70E73C00-AE5D-477B-83CF-20BF35191716}" presName="horzThree" presStyleCnt="0"/>
      <dgm:spPr/>
    </dgm:pt>
    <dgm:pt modelId="{CA5DC5A5-E62A-4D9B-AF51-D7A0920099BD}" type="pres">
      <dgm:prSet presAssocID="{B80BA937-47BB-4F58-A445-A10CB57FCDA6}" presName="sibSpaceTwo" presStyleCnt="0"/>
      <dgm:spPr/>
    </dgm:pt>
    <dgm:pt modelId="{BF5AF338-3397-4EC2-AC8E-EA56E7690C7B}" type="pres">
      <dgm:prSet presAssocID="{644EEE70-4F0B-43CD-9E06-52C54C9A8577}" presName="vertTwo" presStyleCnt="0"/>
      <dgm:spPr/>
    </dgm:pt>
    <dgm:pt modelId="{1C7B3C05-A3A7-49C7-88AD-38A76111A8FE}" type="pres">
      <dgm:prSet presAssocID="{644EEE70-4F0B-43CD-9E06-52C54C9A857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29DAF1-A362-414F-9B74-F2D090CDCED3}" type="pres">
      <dgm:prSet presAssocID="{644EEE70-4F0B-43CD-9E06-52C54C9A8577}" presName="horzTwo" presStyleCnt="0"/>
      <dgm:spPr/>
    </dgm:pt>
    <dgm:pt modelId="{1046738C-F131-4C3C-A239-F1F8CBB5A1C6}" type="pres">
      <dgm:prSet presAssocID="{EBB028C5-A103-4C89-9387-C51215DC8AC1}" presName="sibSpaceTwo" presStyleCnt="0"/>
      <dgm:spPr/>
    </dgm:pt>
    <dgm:pt modelId="{14D3077C-0CCB-445D-8BCB-6E1421FF6EA3}" type="pres">
      <dgm:prSet presAssocID="{6120A38F-6283-4D6B-98E6-97D286225CB5}" presName="vertTwo" presStyleCnt="0"/>
      <dgm:spPr/>
    </dgm:pt>
    <dgm:pt modelId="{D3F03B63-17B4-4398-85A2-1556B559B42B}" type="pres">
      <dgm:prSet presAssocID="{6120A38F-6283-4D6B-98E6-97D286225CB5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22AA8-10FE-4CCE-B92B-AD27E476EA37}" type="pres">
      <dgm:prSet presAssocID="{6120A38F-6283-4D6B-98E6-97D286225CB5}" presName="parTransTwo" presStyleCnt="0"/>
      <dgm:spPr/>
    </dgm:pt>
    <dgm:pt modelId="{FF2032F9-186C-4AF1-9C54-DC64723D228B}" type="pres">
      <dgm:prSet presAssocID="{6120A38F-6283-4D6B-98E6-97D286225CB5}" presName="horzTwo" presStyleCnt="0"/>
      <dgm:spPr/>
    </dgm:pt>
    <dgm:pt modelId="{DBE14DF8-BB55-4659-B010-533D96F35779}" type="pres">
      <dgm:prSet presAssocID="{33BD9B9A-2167-44BA-9F71-7D89502D3F84}" presName="vertThree" presStyleCnt="0"/>
      <dgm:spPr/>
    </dgm:pt>
    <dgm:pt modelId="{6789F288-B749-4873-87F9-1AB06163AB3B}" type="pres">
      <dgm:prSet presAssocID="{33BD9B9A-2167-44BA-9F71-7D89502D3F84}" presName="txThree" presStyleLbl="node3" presStyleIdx="2" presStyleCnt="4" custLinFactNeighborX="936" custLinFactNeighborY="1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A6A1A-2857-445E-83F9-3A4FE5FFDFAA}" type="pres">
      <dgm:prSet presAssocID="{33BD9B9A-2167-44BA-9F71-7D89502D3F84}" presName="horzThree" presStyleCnt="0"/>
      <dgm:spPr/>
    </dgm:pt>
    <dgm:pt modelId="{2FD0F0D3-9E10-43EB-9F8E-C0CD4E6E78C8}" type="pres">
      <dgm:prSet presAssocID="{0E852506-591F-4A90-A161-1BE08ABB1F61}" presName="sibSpaceThree" presStyleCnt="0"/>
      <dgm:spPr/>
    </dgm:pt>
    <dgm:pt modelId="{7424346C-2949-4AC6-A192-AA919028C722}" type="pres">
      <dgm:prSet presAssocID="{6F34F44A-CB48-412E-B18E-9EF1C459BA60}" presName="vertThree" presStyleCnt="0"/>
      <dgm:spPr/>
    </dgm:pt>
    <dgm:pt modelId="{DBC90A65-7F9B-4034-9976-32833BF4CF39}" type="pres">
      <dgm:prSet presAssocID="{6F34F44A-CB48-412E-B18E-9EF1C459BA60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B9BFEF-4341-43D6-925A-A3605E5C4D9E}" type="pres">
      <dgm:prSet presAssocID="{6F34F44A-CB48-412E-B18E-9EF1C459BA60}" presName="horzThree" presStyleCnt="0"/>
      <dgm:spPr/>
    </dgm:pt>
  </dgm:ptLst>
  <dgm:cxnLst>
    <dgm:cxn modelId="{D9BB163E-A10A-45B1-BE30-555136F2C368}" srcId="{6120A38F-6283-4D6B-98E6-97D286225CB5}" destId="{33BD9B9A-2167-44BA-9F71-7D89502D3F84}" srcOrd="0" destOrd="0" parTransId="{01C55E16-9167-4E2A-8B53-6C8DD72D84FC}" sibTransId="{0E852506-591F-4A90-A161-1BE08ABB1F61}"/>
    <dgm:cxn modelId="{E557175E-329E-41AE-8636-B4B7534BE8B8}" type="presOf" srcId="{70E73C00-AE5D-477B-83CF-20BF35191716}" destId="{08D2B688-AD60-4C22-9559-1F194E6E2EDD}" srcOrd="0" destOrd="0" presId="urn:microsoft.com/office/officeart/2005/8/layout/hierarchy4"/>
    <dgm:cxn modelId="{4C3CC64A-A6DC-4A14-A4B7-95C5BF3A4439}" srcId="{710B2A2A-8946-43E2-9AA9-33980DB0F435}" destId="{644EEE70-4F0B-43CD-9E06-52C54C9A8577}" srcOrd="1" destOrd="0" parTransId="{8547A15C-85B9-4954-9876-BE39CF573621}" sibTransId="{EBB028C5-A103-4C89-9387-C51215DC8AC1}"/>
    <dgm:cxn modelId="{417E1163-D171-48BB-9893-4FDCB4B88F09}" type="presOf" srcId="{05B7A7C7-1915-4955-87CA-58373B174C3D}" destId="{12C1AFB0-D577-4DD1-88B3-C8D662C45AB7}" srcOrd="0" destOrd="0" presId="urn:microsoft.com/office/officeart/2005/8/layout/hierarchy4"/>
    <dgm:cxn modelId="{6FB49FF6-4279-451A-9583-C7DFF36DC683}" type="presOf" srcId="{6F34F44A-CB48-412E-B18E-9EF1C459BA60}" destId="{DBC90A65-7F9B-4034-9976-32833BF4CF39}" srcOrd="0" destOrd="0" presId="urn:microsoft.com/office/officeart/2005/8/layout/hierarchy4"/>
    <dgm:cxn modelId="{4CD2188E-A781-41B7-9162-68673DB5FC90}" type="presOf" srcId="{33BD9B9A-2167-44BA-9F71-7D89502D3F84}" destId="{6789F288-B749-4873-87F9-1AB06163AB3B}" srcOrd="0" destOrd="0" presId="urn:microsoft.com/office/officeart/2005/8/layout/hierarchy4"/>
    <dgm:cxn modelId="{9DC7498A-DCAC-40C0-9C05-4EC4E12293CD}" srcId="{710B2A2A-8946-43E2-9AA9-33980DB0F435}" destId="{5A1036BC-E3BD-4BA4-AFA2-0081950D1F97}" srcOrd="0" destOrd="0" parTransId="{FF4B267D-6875-4498-A133-DE00580C5E03}" sibTransId="{B80BA937-47BB-4F58-A445-A10CB57FCDA6}"/>
    <dgm:cxn modelId="{5DA02410-F42B-4DD1-BD7B-901C51A0A919}" type="presOf" srcId="{02D0F8DD-CFD0-42AE-BAF3-E9A17824D590}" destId="{55F5787C-DC89-42AA-96A7-E12E312DD046}" srcOrd="0" destOrd="0" presId="urn:microsoft.com/office/officeart/2005/8/layout/hierarchy4"/>
    <dgm:cxn modelId="{EEB5989D-FE45-467B-A0AE-812FDAFFB7A3}" srcId="{02D0F8DD-CFD0-42AE-BAF3-E9A17824D590}" destId="{710B2A2A-8946-43E2-9AA9-33980DB0F435}" srcOrd="0" destOrd="0" parTransId="{8E3A9DA8-ED12-4347-91C8-39DF609D0C55}" sibTransId="{957D6B22-4CB1-4F73-85C8-1D7EBD7A0EA5}"/>
    <dgm:cxn modelId="{7CA15E29-B66A-45D3-8397-3006DDAE07EC}" type="presOf" srcId="{6120A38F-6283-4D6B-98E6-97D286225CB5}" destId="{D3F03B63-17B4-4398-85A2-1556B559B42B}" srcOrd="0" destOrd="0" presId="urn:microsoft.com/office/officeart/2005/8/layout/hierarchy4"/>
    <dgm:cxn modelId="{65126941-C08E-4060-A683-0D49A666A07B}" srcId="{710B2A2A-8946-43E2-9AA9-33980DB0F435}" destId="{6120A38F-6283-4D6B-98E6-97D286225CB5}" srcOrd="2" destOrd="0" parTransId="{F3D093C6-FBDA-4DF2-B45B-E4A5BA173BB8}" sibTransId="{D2F5671E-07E1-4DC8-8532-FCCA71A7E813}"/>
    <dgm:cxn modelId="{C1E62F73-B19C-4777-97F2-30737443B556}" srcId="{5A1036BC-E3BD-4BA4-AFA2-0081950D1F97}" destId="{70E73C00-AE5D-477B-83CF-20BF35191716}" srcOrd="1" destOrd="0" parTransId="{1C9FA6F1-D541-4460-85CC-AD3AF892E678}" sibTransId="{BD397B89-362E-458A-B882-E5FCF0D73350}"/>
    <dgm:cxn modelId="{7CAF25F7-A64B-4A25-B44B-7F89870906D1}" type="presOf" srcId="{5A1036BC-E3BD-4BA4-AFA2-0081950D1F97}" destId="{C13095DD-E069-494B-8B02-4F61C99328CD}" srcOrd="0" destOrd="0" presId="urn:microsoft.com/office/officeart/2005/8/layout/hierarchy4"/>
    <dgm:cxn modelId="{A273F2ED-6283-40E5-BA41-235DD3DE73A2}" type="presOf" srcId="{710B2A2A-8946-43E2-9AA9-33980DB0F435}" destId="{902C5913-5C27-42A6-A406-8F47712D5EA7}" srcOrd="0" destOrd="0" presId="urn:microsoft.com/office/officeart/2005/8/layout/hierarchy4"/>
    <dgm:cxn modelId="{56952FDB-EA47-425F-A303-999328FA9A20}" srcId="{5A1036BC-E3BD-4BA4-AFA2-0081950D1F97}" destId="{05B7A7C7-1915-4955-87CA-58373B174C3D}" srcOrd="0" destOrd="0" parTransId="{8624ADC0-C7F6-46F4-8CCA-712CF7DBB229}" sibTransId="{A8EDBB69-2948-41DA-BDD3-86FC497FDAA3}"/>
    <dgm:cxn modelId="{876DC503-5F88-4849-B3A7-8BB39A3A2D98}" type="presOf" srcId="{644EEE70-4F0B-43CD-9E06-52C54C9A8577}" destId="{1C7B3C05-A3A7-49C7-88AD-38A76111A8FE}" srcOrd="0" destOrd="0" presId="urn:microsoft.com/office/officeart/2005/8/layout/hierarchy4"/>
    <dgm:cxn modelId="{01DDFE71-E3F2-42E0-8398-39DAC0CA512D}" srcId="{6120A38F-6283-4D6B-98E6-97D286225CB5}" destId="{6F34F44A-CB48-412E-B18E-9EF1C459BA60}" srcOrd="1" destOrd="0" parTransId="{098303C5-785B-4205-948A-7B9A7A4CDE71}" sibTransId="{B41D5CF1-24C0-4210-B69D-353A91E4BCC2}"/>
    <dgm:cxn modelId="{F4330885-22CA-4534-B93C-78057F6EE8AB}" type="presParOf" srcId="{55F5787C-DC89-42AA-96A7-E12E312DD046}" destId="{4CCE0EC1-A7C6-40D4-8636-35F76A7EB539}" srcOrd="0" destOrd="0" presId="urn:microsoft.com/office/officeart/2005/8/layout/hierarchy4"/>
    <dgm:cxn modelId="{4A6C116B-AB27-4B68-8CBE-63C4C1AB1B97}" type="presParOf" srcId="{4CCE0EC1-A7C6-40D4-8636-35F76A7EB539}" destId="{902C5913-5C27-42A6-A406-8F47712D5EA7}" srcOrd="0" destOrd="0" presId="urn:microsoft.com/office/officeart/2005/8/layout/hierarchy4"/>
    <dgm:cxn modelId="{D99D483F-270B-4A12-991E-667C938A1BA3}" type="presParOf" srcId="{4CCE0EC1-A7C6-40D4-8636-35F76A7EB539}" destId="{BC4C69FD-3238-41F4-B17B-0E861D028A28}" srcOrd="1" destOrd="0" presId="urn:microsoft.com/office/officeart/2005/8/layout/hierarchy4"/>
    <dgm:cxn modelId="{90F95A71-BFC9-47FA-89FF-3EFF0491E328}" type="presParOf" srcId="{4CCE0EC1-A7C6-40D4-8636-35F76A7EB539}" destId="{360A25BC-8AC2-4CD6-900F-0B310CEC2AFF}" srcOrd="2" destOrd="0" presId="urn:microsoft.com/office/officeart/2005/8/layout/hierarchy4"/>
    <dgm:cxn modelId="{38E5D3FB-45A5-4A78-9627-B92D03AEA6DF}" type="presParOf" srcId="{360A25BC-8AC2-4CD6-900F-0B310CEC2AFF}" destId="{76897B8E-6AA0-4F75-9D47-898670A44628}" srcOrd="0" destOrd="0" presId="urn:microsoft.com/office/officeart/2005/8/layout/hierarchy4"/>
    <dgm:cxn modelId="{8C2F6525-0C38-4891-9505-4A1A0BC62410}" type="presParOf" srcId="{76897B8E-6AA0-4F75-9D47-898670A44628}" destId="{C13095DD-E069-494B-8B02-4F61C99328CD}" srcOrd="0" destOrd="0" presId="urn:microsoft.com/office/officeart/2005/8/layout/hierarchy4"/>
    <dgm:cxn modelId="{805286B9-B064-40EA-ABFC-4277AD123E20}" type="presParOf" srcId="{76897B8E-6AA0-4F75-9D47-898670A44628}" destId="{46473DC5-778E-449F-A384-7FC53A398F0B}" srcOrd="1" destOrd="0" presId="urn:microsoft.com/office/officeart/2005/8/layout/hierarchy4"/>
    <dgm:cxn modelId="{0FD3B298-81F4-4B43-B08F-B7F4B677C4BB}" type="presParOf" srcId="{76897B8E-6AA0-4F75-9D47-898670A44628}" destId="{A810D347-21D8-4B77-95E2-FE41E694EF14}" srcOrd="2" destOrd="0" presId="urn:microsoft.com/office/officeart/2005/8/layout/hierarchy4"/>
    <dgm:cxn modelId="{002A90EC-F2B1-499B-AF78-AAE9F7AD40E1}" type="presParOf" srcId="{A810D347-21D8-4B77-95E2-FE41E694EF14}" destId="{45964DDC-CA61-43E6-9F18-92736C97710A}" srcOrd="0" destOrd="0" presId="urn:microsoft.com/office/officeart/2005/8/layout/hierarchy4"/>
    <dgm:cxn modelId="{DF65A921-85A8-4C4E-B451-A4D55D5FE50E}" type="presParOf" srcId="{45964DDC-CA61-43E6-9F18-92736C97710A}" destId="{12C1AFB0-D577-4DD1-88B3-C8D662C45AB7}" srcOrd="0" destOrd="0" presId="urn:microsoft.com/office/officeart/2005/8/layout/hierarchy4"/>
    <dgm:cxn modelId="{65FD92C9-F3B8-4C87-84EC-FC96C55A166C}" type="presParOf" srcId="{45964DDC-CA61-43E6-9F18-92736C97710A}" destId="{F8F9EF4A-7F31-48A6-BFAE-9FA74711D1E3}" srcOrd="1" destOrd="0" presId="urn:microsoft.com/office/officeart/2005/8/layout/hierarchy4"/>
    <dgm:cxn modelId="{DF000121-4079-4E11-A6F4-9D00EABA4253}" type="presParOf" srcId="{A810D347-21D8-4B77-95E2-FE41E694EF14}" destId="{4AED382C-E3EB-49F0-84E1-4CCEA2058A1A}" srcOrd="1" destOrd="0" presId="urn:microsoft.com/office/officeart/2005/8/layout/hierarchy4"/>
    <dgm:cxn modelId="{3BA05F9E-8403-4ACA-8E9D-2F40B348D173}" type="presParOf" srcId="{A810D347-21D8-4B77-95E2-FE41E694EF14}" destId="{40F6117B-A4F1-42CA-A919-2833FFA0342F}" srcOrd="2" destOrd="0" presId="urn:microsoft.com/office/officeart/2005/8/layout/hierarchy4"/>
    <dgm:cxn modelId="{C7F919A7-DE36-4B88-8961-E3CAEB3D6FD1}" type="presParOf" srcId="{40F6117B-A4F1-42CA-A919-2833FFA0342F}" destId="{08D2B688-AD60-4C22-9559-1F194E6E2EDD}" srcOrd="0" destOrd="0" presId="urn:microsoft.com/office/officeart/2005/8/layout/hierarchy4"/>
    <dgm:cxn modelId="{CEB90094-3AFA-4D73-AEA6-44241A1768EC}" type="presParOf" srcId="{40F6117B-A4F1-42CA-A919-2833FFA0342F}" destId="{DA9C3F2E-CEC6-4D50-9AF7-EE8D4A10D501}" srcOrd="1" destOrd="0" presId="urn:microsoft.com/office/officeart/2005/8/layout/hierarchy4"/>
    <dgm:cxn modelId="{C454243A-23E7-4804-AB11-2AAFF64427A4}" type="presParOf" srcId="{360A25BC-8AC2-4CD6-900F-0B310CEC2AFF}" destId="{CA5DC5A5-E62A-4D9B-AF51-D7A0920099BD}" srcOrd="1" destOrd="0" presId="urn:microsoft.com/office/officeart/2005/8/layout/hierarchy4"/>
    <dgm:cxn modelId="{870EA5DF-3352-4E7E-9E9C-EBC2077B5B44}" type="presParOf" srcId="{360A25BC-8AC2-4CD6-900F-0B310CEC2AFF}" destId="{BF5AF338-3397-4EC2-AC8E-EA56E7690C7B}" srcOrd="2" destOrd="0" presId="urn:microsoft.com/office/officeart/2005/8/layout/hierarchy4"/>
    <dgm:cxn modelId="{0D606EF0-A834-4F52-8E0D-4E3F695AAA91}" type="presParOf" srcId="{BF5AF338-3397-4EC2-AC8E-EA56E7690C7B}" destId="{1C7B3C05-A3A7-49C7-88AD-38A76111A8FE}" srcOrd="0" destOrd="0" presId="urn:microsoft.com/office/officeart/2005/8/layout/hierarchy4"/>
    <dgm:cxn modelId="{85A150AF-321F-464D-94E7-D8C447BE531A}" type="presParOf" srcId="{BF5AF338-3397-4EC2-AC8E-EA56E7690C7B}" destId="{A729DAF1-A362-414F-9B74-F2D090CDCED3}" srcOrd="1" destOrd="0" presId="urn:microsoft.com/office/officeart/2005/8/layout/hierarchy4"/>
    <dgm:cxn modelId="{3CD6373E-8D41-4530-BF6C-BF7942A68F02}" type="presParOf" srcId="{360A25BC-8AC2-4CD6-900F-0B310CEC2AFF}" destId="{1046738C-F131-4C3C-A239-F1F8CBB5A1C6}" srcOrd="3" destOrd="0" presId="urn:microsoft.com/office/officeart/2005/8/layout/hierarchy4"/>
    <dgm:cxn modelId="{45FA25AC-E0F5-4EC0-9041-DD48AC5A8EA3}" type="presParOf" srcId="{360A25BC-8AC2-4CD6-900F-0B310CEC2AFF}" destId="{14D3077C-0CCB-445D-8BCB-6E1421FF6EA3}" srcOrd="4" destOrd="0" presId="urn:microsoft.com/office/officeart/2005/8/layout/hierarchy4"/>
    <dgm:cxn modelId="{7210C6C4-B391-4C3D-9826-6F5552358AC5}" type="presParOf" srcId="{14D3077C-0CCB-445D-8BCB-6E1421FF6EA3}" destId="{D3F03B63-17B4-4398-85A2-1556B559B42B}" srcOrd="0" destOrd="0" presId="urn:microsoft.com/office/officeart/2005/8/layout/hierarchy4"/>
    <dgm:cxn modelId="{BF3526E5-24AE-4B7D-814F-1ED98814040D}" type="presParOf" srcId="{14D3077C-0CCB-445D-8BCB-6E1421FF6EA3}" destId="{2BD22AA8-10FE-4CCE-B92B-AD27E476EA37}" srcOrd="1" destOrd="0" presId="urn:microsoft.com/office/officeart/2005/8/layout/hierarchy4"/>
    <dgm:cxn modelId="{23506D15-56AE-4DA5-ADA5-F13F34357EFB}" type="presParOf" srcId="{14D3077C-0CCB-445D-8BCB-6E1421FF6EA3}" destId="{FF2032F9-186C-4AF1-9C54-DC64723D228B}" srcOrd="2" destOrd="0" presId="urn:microsoft.com/office/officeart/2005/8/layout/hierarchy4"/>
    <dgm:cxn modelId="{B732FB0D-8BC9-4931-A65E-3782723F83AB}" type="presParOf" srcId="{FF2032F9-186C-4AF1-9C54-DC64723D228B}" destId="{DBE14DF8-BB55-4659-B010-533D96F35779}" srcOrd="0" destOrd="0" presId="urn:microsoft.com/office/officeart/2005/8/layout/hierarchy4"/>
    <dgm:cxn modelId="{4D05FA1E-D119-4A7F-8F16-1178CE1CB1B9}" type="presParOf" srcId="{DBE14DF8-BB55-4659-B010-533D96F35779}" destId="{6789F288-B749-4873-87F9-1AB06163AB3B}" srcOrd="0" destOrd="0" presId="urn:microsoft.com/office/officeart/2005/8/layout/hierarchy4"/>
    <dgm:cxn modelId="{F3AD054D-BEBF-4B7A-AB92-71B237338234}" type="presParOf" srcId="{DBE14DF8-BB55-4659-B010-533D96F35779}" destId="{E12A6A1A-2857-445E-83F9-3A4FE5FFDFAA}" srcOrd="1" destOrd="0" presId="urn:microsoft.com/office/officeart/2005/8/layout/hierarchy4"/>
    <dgm:cxn modelId="{A4B062C7-B2B9-4157-9563-24F182B6BB08}" type="presParOf" srcId="{FF2032F9-186C-4AF1-9C54-DC64723D228B}" destId="{2FD0F0D3-9E10-43EB-9F8E-C0CD4E6E78C8}" srcOrd="1" destOrd="0" presId="urn:microsoft.com/office/officeart/2005/8/layout/hierarchy4"/>
    <dgm:cxn modelId="{9A27CB16-B7F6-4D87-BBDF-C0D194E13213}" type="presParOf" srcId="{FF2032F9-186C-4AF1-9C54-DC64723D228B}" destId="{7424346C-2949-4AC6-A192-AA919028C722}" srcOrd="2" destOrd="0" presId="urn:microsoft.com/office/officeart/2005/8/layout/hierarchy4"/>
    <dgm:cxn modelId="{5CB55EA6-1BAA-4CC9-A9FA-5165CDB1EAD5}" type="presParOf" srcId="{7424346C-2949-4AC6-A192-AA919028C722}" destId="{DBC90A65-7F9B-4034-9976-32833BF4CF39}" srcOrd="0" destOrd="0" presId="urn:microsoft.com/office/officeart/2005/8/layout/hierarchy4"/>
    <dgm:cxn modelId="{E498FF5A-55ED-45A4-83BC-A0ACF464F0F6}" type="presParOf" srcId="{7424346C-2949-4AC6-A192-AA919028C722}" destId="{C9B9BFEF-4341-43D6-925A-A3605E5C4D9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8C675-F57B-4E7D-A016-549452FD5B9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6364FE-733A-4D6C-9C44-FFBD44C2205B}">
      <dgm:prSet phldrT="[Текст]" custT="1"/>
      <dgm:spPr>
        <a:solidFill>
          <a:srgbClr val="800000"/>
        </a:solidFill>
      </dgm:spPr>
      <dgm:t>
        <a:bodyPr/>
        <a:lstStyle/>
        <a:p>
          <a:r>
            <a:rPr lang="ru-RU" sz="2800" b="1" dirty="0" smtClean="0"/>
            <a:t>ФГОС</a:t>
          </a:r>
          <a:endParaRPr lang="ru-RU" sz="2800" b="1" dirty="0"/>
        </a:p>
      </dgm:t>
    </dgm:pt>
    <dgm:pt modelId="{2F829448-B376-4644-81F6-54BE9FE17197}" type="parTrans" cxnId="{D8E70105-697A-48A6-89D3-04FF645770A6}">
      <dgm:prSet/>
      <dgm:spPr/>
      <dgm:t>
        <a:bodyPr/>
        <a:lstStyle/>
        <a:p>
          <a:endParaRPr lang="ru-RU"/>
        </a:p>
      </dgm:t>
    </dgm:pt>
    <dgm:pt modelId="{D5968D34-ED38-4A81-AF2F-23B1923C266F}" type="sibTrans" cxnId="{D8E70105-697A-48A6-89D3-04FF645770A6}">
      <dgm:prSet/>
      <dgm:spPr/>
      <dgm:t>
        <a:bodyPr/>
        <a:lstStyle/>
        <a:p>
          <a:endParaRPr lang="ru-RU"/>
        </a:p>
      </dgm:t>
    </dgm:pt>
    <dgm:pt modelId="{E687B206-8802-42EE-8B44-56ADA4AFDED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Растим патриотов</a:t>
          </a:r>
        </a:p>
      </dgm:t>
    </dgm:pt>
    <dgm:pt modelId="{2DF17D76-1E21-4604-8426-4697E674124F}" type="parTrans" cxnId="{A6CCCF1A-26FD-45CB-9CD4-8D0791721696}">
      <dgm:prSet/>
      <dgm:spPr/>
      <dgm:t>
        <a:bodyPr/>
        <a:lstStyle/>
        <a:p>
          <a:endParaRPr lang="ru-RU"/>
        </a:p>
      </dgm:t>
    </dgm:pt>
    <dgm:pt modelId="{E52D2232-C21E-4D1A-9CAF-EB7D3CCAC912}" type="sibTrans" cxnId="{A6CCCF1A-26FD-45CB-9CD4-8D0791721696}">
      <dgm:prSet/>
      <dgm:spPr/>
      <dgm:t>
        <a:bodyPr/>
        <a:lstStyle/>
        <a:p>
          <a:endParaRPr lang="ru-RU"/>
        </a:p>
      </dgm:t>
    </dgm:pt>
    <dgm:pt modelId="{5FA84DA9-4B00-4D9E-B4EB-1A1D67834B36}">
      <dgm:prSet custT="1"/>
      <dgm:spPr>
        <a:solidFill>
          <a:srgbClr val="00B050"/>
        </a:solidFill>
      </dgm:spPr>
      <dgm:t>
        <a:bodyPr/>
        <a:lstStyle/>
        <a:p>
          <a:r>
            <a:rPr lang="ru-RU" sz="1800" dirty="0" smtClean="0"/>
            <a:t>Проектная деятельность</a:t>
          </a:r>
          <a:endParaRPr lang="ru-RU" sz="1800" dirty="0"/>
        </a:p>
      </dgm:t>
    </dgm:pt>
    <dgm:pt modelId="{A63FFA58-CBC8-4FF8-8E2D-696065174763}" type="parTrans" cxnId="{2EB27E62-1F1B-4C5A-92F8-B9B14CABDA69}">
      <dgm:prSet/>
      <dgm:spPr/>
      <dgm:t>
        <a:bodyPr/>
        <a:lstStyle/>
        <a:p>
          <a:endParaRPr lang="ru-RU"/>
        </a:p>
      </dgm:t>
    </dgm:pt>
    <dgm:pt modelId="{1808D6B5-6EC5-47CE-9819-BAEBC614D6D1}" type="sibTrans" cxnId="{2EB27E62-1F1B-4C5A-92F8-B9B14CABDA69}">
      <dgm:prSet/>
      <dgm:spPr/>
      <dgm:t>
        <a:bodyPr/>
        <a:lstStyle/>
        <a:p>
          <a:endParaRPr lang="ru-RU"/>
        </a:p>
      </dgm:t>
    </dgm:pt>
    <dgm:pt modelId="{60BCB27A-C8BC-4F8C-A780-BAB8963A410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Художественно-эстетическое направление</a:t>
          </a:r>
        </a:p>
      </dgm:t>
    </dgm:pt>
    <dgm:pt modelId="{B84C59A4-B0CB-4C81-9364-CF852AAF43C0}" type="parTrans" cxnId="{E82733D6-F227-4453-A8E8-B9A3368A5CBA}">
      <dgm:prSet/>
      <dgm:spPr/>
      <dgm:t>
        <a:bodyPr/>
        <a:lstStyle/>
        <a:p>
          <a:endParaRPr lang="ru-RU"/>
        </a:p>
      </dgm:t>
    </dgm:pt>
    <dgm:pt modelId="{B5EF1125-EED0-46BA-AA37-926D78EDD19A}" type="sibTrans" cxnId="{E82733D6-F227-4453-A8E8-B9A3368A5CBA}">
      <dgm:prSet/>
      <dgm:spPr/>
      <dgm:t>
        <a:bodyPr/>
        <a:lstStyle/>
        <a:p>
          <a:endParaRPr lang="ru-RU"/>
        </a:p>
      </dgm:t>
    </dgm:pt>
    <dgm:pt modelId="{84477993-171E-4735-9CFE-CB8721B996A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Познавательное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3001C8-CE91-4B92-B2CA-7435F61F7D33}" type="parTrans" cxnId="{19D08F3E-4303-4B4F-8753-ABE86ABE3D46}">
      <dgm:prSet/>
      <dgm:spPr/>
      <dgm:t>
        <a:bodyPr/>
        <a:lstStyle/>
        <a:p>
          <a:endParaRPr lang="ru-RU"/>
        </a:p>
      </dgm:t>
    </dgm:pt>
    <dgm:pt modelId="{57B740AA-D03B-4993-AD75-78B30CAE359D}" type="sibTrans" cxnId="{19D08F3E-4303-4B4F-8753-ABE86ABE3D46}">
      <dgm:prSet/>
      <dgm:spPr/>
      <dgm:t>
        <a:bodyPr/>
        <a:lstStyle/>
        <a:p>
          <a:endParaRPr lang="ru-RU"/>
        </a:p>
      </dgm:t>
    </dgm:pt>
    <dgm:pt modelId="{16978973-6FB9-4245-84FE-3D1A121F4099}">
      <dgm:prSet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Социальное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D4DDFB5-F99E-444A-BDD4-5BC4BC4BC000}" type="parTrans" cxnId="{29CBFEC6-5640-40A3-84E9-ABCB3BD8B152}">
      <dgm:prSet/>
      <dgm:spPr/>
      <dgm:t>
        <a:bodyPr/>
        <a:lstStyle/>
        <a:p>
          <a:endParaRPr lang="ru-RU"/>
        </a:p>
      </dgm:t>
    </dgm:pt>
    <dgm:pt modelId="{8391A90E-8B5F-4836-AA64-0FB25293D433}" type="sibTrans" cxnId="{29CBFEC6-5640-40A3-84E9-ABCB3BD8B152}">
      <dgm:prSet/>
      <dgm:spPr/>
      <dgm:t>
        <a:bodyPr/>
        <a:lstStyle/>
        <a:p>
          <a:endParaRPr lang="ru-RU"/>
        </a:p>
      </dgm:t>
    </dgm:pt>
    <dgm:pt modelId="{049A317F-D901-4DEC-AF80-79D606E5DC5F}">
      <dgm:prSet custT="1"/>
      <dgm:spPr>
        <a:solidFill>
          <a:srgbClr val="FF99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Спортивно-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оздоровительное направление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476BC4-B71E-4F15-8CEB-0B72868D32A0}" type="parTrans" cxnId="{72B3D389-9637-4AB3-B8B4-2AAE7CFBA02B}">
      <dgm:prSet/>
      <dgm:spPr/>
      <dgm:t>
        <a:bodyPr/>
        <a:lstStyle/>
        <a:p>
          <a:endParaRPr lang="ru-RU"/>
        </a:p>
      </dgm:t>
    </dgm:pt>
    <dgm:pt modelId="{25A755B2-3799-444B-A112-8DE14728AFBF}" type="sibTrans" cxnId="{72B3D389-9637-4AB3-B8B4-2AAE7CFBA02B}">
      <dgm:prSet/>
      <dgm:spPr/>
      <dgm:t>
        <a:bodyPr/>
        <a:lstStyle/>
        <a:p>
          <a:endParaRPr lang="ru-RU"/>
        </a:p>
      </dgm:t>
    </dgm:pt>
    <dgm:pt modelId="{5067BB51-FA4D-4AEF-B1D3-31F375647CA6}" type="pres">
      <dgm:prSet presAssocID="{A4C8C675-F57B-4E7D-A016-549452FD5B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455D6-97FA-4514-B851-5C49BF9C3F81}" type="pres">
      <dgm:prSet presAssocID="{376364FE-733A-4D6C-9C44-FFBD44C2205B}" presName="centerShape" presStyleLbl="node0" presStyleIdx="0" presStyleCnt="1" custScaleX="102677" custScaleY="78204" custLinFactNeighborX="-112" custLinFactNeighborY="-2964"/>
      <dgm:spPr/>
      <dgm:t>
        <a:bodyPr/>
        <a:lstStyle/>
        <a:p>
          <a:endParaRPr lang="ru-RU"/>
        </a:p>
      </dgm:t>
    </dgm:pt>
    <dgm:pt modelId="{845A57DD-E39F-4F75-A8ED-20D5CC8F770D}" type="pres">
      <dgm:prSet presAssocID="{E687B206-8802-42EE-8B44-56ADA4AFDED8}" presName="node" presStyleLbl="node1" presStyleIdx="0" presStyleCnt="6" custScaleX="149152" custRadScaleRad="74617" custRadScaleInc="-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56BDE-5681-4DBE-A412-1F2D946CFFB8}" type="pres">
      <dgm:prSet presAssocID="{E687B206-8802-42EE-8B44-56ADA4AFDED8}" presName="dummy" presStyleCnt="0"/>
      <dgm:spPr/>
    </dgm:pt>
    <dgm:pt modelId="{67BAF38E-275E-4BCC-BE41-BCFEE94769FF}" type="pres">
      <dgm:prSet presAssocID="{E52D2232-C21E-4D1A-9CAF-EB7D3CCAC912}" presName="sibTrans" presStyleLbl="sibTrans2D1" presStyleIdx="0" presStyleCnt="6"/>
      <dgm:spPr/>
      <dgm:t>
        <a:bodyPr/>
        <a:lstStyle/>
        <a:p>
          <a:endParaRPr lang="ru-RU"/>
        </a:p>
      </dgm:t>
    </dgm:pt>
    <dgm:pt modelId="{502817B6-76C9-4733-81D8-8640A16974E1}" type="pres">
      <dgm:prSet presAssocID="{5FA84DA9-4B00-4D9E-B4EB-1A1D67834B36}" presName="node" presStyleLbl="node1" presStyleIdx="1" presStyleCnt="6" custAng="21383200" custScaleX="143895" custScaleY="120110" custRadScaleRad="81796" custRadScaleInc="-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0FB1-4302-408D-B3CE-1976B307C37C}" type="pres">
      <dgm:prSet presAssocID="{5FA84DA9-4B00-4D9E-B4EB-1A1D67834B36}" presName="dummy" presStyleCnt="0"/>
      <dgm:spPr/>
    </dgm:pt>
    <dgm:pt modelId="{24D742B2-A1DE-4C55-9460-704AB094A4A7}" type="pres">
      <dgm:prSet presAssocID="{1808D6B5-6EC5-47CE-9819-BAEBC614D6D1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A6F2520-3DF6-466D-B31B-DDD3E068CC57}" type="pres">
      <dgm:prSet presAssocID="{16978973-6FB9-4245-84FE-3D1A121F4099}" presName="node" presStyleLbl="node1" presStyleIdx="2" presStyleCnt="6" custAng="227544" custScaleX="125885" custScaleY="127422" custRadScaleRad="70474" custRadScaleInc="-46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CB61D-34FF-43D9-9B45-6F42B5CD1CC0}" type="pres">
      <dgm:prSet presAssocID="{16978973-6FB9-4245-84FE-3D1A121F4099}" presName="dummy" presStyleCnt="0"/>
      <dgm:spPr/>
    </dgm:pt>
    <dgm:pt modelId="{751C17B1-AB5E-485F-AA6B-5187EDBDCFD8}" type="pres">
      <dgm:prSet presAssocID="{8391A90E-8B5F-4836-AA64-0FB25293D43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50D195D-512E-4A2C-BA3A-C749A0525B34}" type="pres">
      <dgm:prSet presAssocID="{60BCB27A-C8BC-4F8C-A780-BAB8963A410E}" presName="node" presStyleLbl="node1" presStyleIdx="3" presStyleCnt="6" custScaleX="144013" custScaleY="114153" custRadScaleRad="68288" custRadScaleInc="-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7B33-C31A-4C40-9B8A-A3F30AED90D7}" type="pres">
      <dgm:prSet presAssocID="{60BCB27A-C8BC-4F8C-A780-BAB8963A410E}" presName="dummy" presStyleCnt="0"/>
      <dgm:spPr/>
    </dgm:pt>
    <dgm:pt modelId="{ECD000D2-AA18-414E-AFC7-330298B6C1FE}" type="pres">
      <dgm:prSet presAssocID="{B5EF1125-EED0-46BA-AA37-926D78EDD19A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811DB82-64A1-464C-B289-BFC42DA4772B}" type="pres">
      <dgm:prSet presAssocID="{049A317F-D901-4DEC-AF80-79D606E5DC5F}" presName="node" presStyleLbl="node1" presStyleIdx="4" presStyleCnt="6" custAng="21435571" custScaleX="138180" custScaleY="129390" custRadScaleRad="86080" custRadScaleInc="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7A24-51E0-423B-8960-63205F75C52C}" type="pres">
      <dgm:prSet presAssocID="{049A317F-D901-4DEC-AF80-79D606E5DC5F}" presName="dummy" presStyleCnt="0"/>
      <dgm:spPr/>
    </dgm:pt>
    <dgm:pt modelId="{FC5A59D8-D17A-4F17-875B-3734A29A5DB1}" type="pres">
      <dgm:prSet presAssocID="{25A755B2-3799-444B-A112-8DE14728AFB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58234BF-A609-46C5-BC95-367D7651F02D}" type="pres">
      <dgm:prSet presAssocID="{84477993-171E-4735-9CFE-CB8721B996A3}" presName="node" presStyleLbl="node1" presStyleIdx="5" presStyleCnt="6" custAng="0" custScaleX="148297" custScaleY="120110" custRadScaleRad="88227" custRadScaleInc="-7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60688-F768-48AA-9C08-52A4C8C72850}" type="pres">
      <dgm:prSet presAssocID="{84477993-171E-4735-9CFE-CB8721B996A3}" presName="dummy" presStyleCnt="0"/>
      <dgm:spPr/>
    </dgm:pt>
    <dgm:pt modelId="{568C8080-F865-43FD-B2F9-90ABEE48AFC4}" type="pres">
      <dgm:prSet presAssocID="{57B740AA-D03B-4993-AD75-78B30CAE359D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77C9C3ED-EFBA-4DCB-BA93-C11CCEBA5B20}" type="presOf" srcId="{E687B206-8802-42EE-8B44-56ADA4AFDED8}" destId="{845A57DD-E39F-4F75-A8ED-20D5CC8F770D}" srcOrd="0" destOrd="0" presId="urn:microsoft.com/office/officeart/2005/8/layout/radial6"/>
    <dgm:cxn modelId="{55D98EF4-25E3-470B-A9EC-D9A075F21D4A}" type="presOf" srcId="{57B740AA-D03B-4993-AD75-78B30CAE359D}" destId="{568C8080-F865-43FD-B2F9-90ABEE48AFC4}" srcOrd="0" destOrd="0" presId="urn:microsoft.com/office/officeart/2005/8/layout/radial6"/>
    <dgm:cxn modelId="{4EF278A8-1FA5-4D56-A3F2-B97DEEFA1C8B}" type="presOf" srcId="{84477993-171E-4735-9CFE-CB8721B996A3}" destId="{358234BF-A609-46C5-BC95-367D7651F02D}" srcOrd="0" destOrd="0" presId="urn:microsoft.com/office/officeart/2005/8/layout/radial6"/>
    <dgm:cxn modelId="{D8E70105-697A-48A6-89D3-04FF645770A6}" srcId="{A4C8C675-F57B-4E7D-A016-549452FD5B9D}" destId="{376364FE-733A-4D6C-9C44-FFBD44C2205B}" srcOrd="0" destOrd="0" parTransId="{2F829448-B376-4644-81F6-54BE9FE17197}" sibTransId="{D5968D34-ED38-4A81-AF2F-23B1923C266F}"/>
    <dgm:cxn modelId="{60040050-3E1E-445E-809E-76773360DA9E}" type="presOf" srcId="{5FA84DA9-4B00-4D9E-B4EB-1A1D67834B36}" destId="{502817B6-76C9-4733-81D8-8640A16974E1}" srcOrd="0" destOrd="0" presId="urn:microsoft.com/office/officeart/2005/8/layout/radial6"/>
    <dgm:cxn modelId="{2EB27E62-1F1B-4C5A-92F8-B9B14CABDA69}" srcId="{376364FE-733A-4D6C-9C44-FFBD44C2205B}" destId="{5FA84DA9-4B00-4D9E-B4EB-1A1D67834B36}" srcOrd="1" destOrd="0" parTransId="{A63FFA58-CBC8-4FF8-8E2D-696065174763}" sibTransId="{1808D6B5-6EC5-47CE-9819-BAEBC614D6D1}"/>
    <dgm:cxn modelId="{E82733D6-F227-4453-A8E8-B9A3368A5CBA}" srcId="{376364FE-733A-4D6C-9C44-FFBD44C2205B}" destId="{60BCB27A-C8BC-4F8C-A780-BAB8963A410E}" srcOrd="3" destOrd="0" parTransId="{B84C59A4-B0CB-4C81-9364-CF852AAF43C0}" sibTransId="{B5EF1125-EED0-46BA-AA37-926D78EDD19A}"/>
    <dgm:cxn modelId="{3B972E49-C907-40B1-88C4-71AC4321DE1A}" type="presOf" srcId="{8391A90E-8B5F-4836-AA64-0FB25293D433}" destId="{751C17B1-AB5E-485F-AA6B-5187EDBDCFD8}" srcOrd="0" destOrd="0" presId="urn:microsoft.com/office/officeart/2005/8/layout/radial6"/>
    <dgm:cxn modelId="{071E122B-7B34-43B0-9295-54E3E3CD27D5}" type="presOf" srcId="{16978973-6FB9-4245-84FE-3D1A121F4099}" destId="{DA6F2520-3DF6-466D-B31B-DDD3E068CC57}" srcOrd="0" destOrd="0" presId="urn:microsoft.com/office/officeart/2005/8/layout/radial6"/>
    <dgm:cxn modelId="{19D08F3E-4303-4B4F-8753-ABE86ABE3D46}" srcId="{376364FE-733A-4D6C-9C44-FFBD44C2205B}" destId="{84477993-171E-4735-9CFE-CB8721B996A3}" srcOrd="5" destOrd="0" parTransId="{7B3001C8-CE91-4B92-B2CA-7435F61F7D33}" sibTransId="{57B740AA-D03B-4993-AD75-78B30CAE359D}"/>
    <dgm:cxn modelId="{A6CCCF1A-26FD-45CB-9CD4-8D0791721696}" srcId="{376364FE-733A-4D6C-9C44-FFBD44C2205B}" destId="{E687B206-8802-42EE-8B44-56ADA4AFDED8}" srcOrd="0" destOrd="0" parTransId="{2DF17D76-1E21-4604-8426-4697E674124F}" sibTransId="{E52D2232-C21E-4D1A-9CAF-EB7D3CCAC912}"/>
    <dgm:cxn modelId="{45D93379-1C3A-46C2-BAB5-99E4696A8101}" type="presOf" srcId="{B5EF1125-EED0-46BA-AA37-926D78EDD19A}" destId="{ECD000D2-AA18-414E-AFC7-330298B6C1FE}" srcOrd="0" destOrd="0" presId="urn:microsoft.com/office/officeart/2005/8/layout/radial6"/>
    <dgm:cxn modelId="{9523C888-9CAA-4FE3-ACBC-381B5B817D10}" type="presOf" srcId="{60BCB27A-C8BC-4F8C-A780-BAB8963A410E}" destId="{D50D195D-512E-4A2C-BA3A-C749A0525B34}" srcOrd="0" destOrd="0" presId="urn:microsoft.com/office/officeart/2005/8/layout/radial6"/>
    <dgm:cxn modelId="{6DAC3EB7-E42D-4EB1-B4BD-D1B2D17812D7}" type="presOf" srcId="{1808D6B5-6EC5-47CE-9819-BAEBC614D6D1}" destId="{24D742B2-A1DE-4C55-9460-704AB094A4A7}" srcOrd="0" destOrd="0" presId="urn:microsoft.com/office/officeart/2005/8/layout/radial6"/>
    <dgm:cxn modelId="{A4693C51-4104-46E0-976D-D681D45A02ED}" type="presOf" srcId="{376364FE-733A-4D6C-9C44-FFBD44C2205B}" destId="{D43455D6-97FA-4514-B851-5C49BF9C3F81}" srcOrd="0" destOrd="0" presId="urn:microsoft.com/office/officeart/2005/8/layout/radial6"/>
    <dgm:cxn modelId="{7C5AA474-A63D-4476-B874-01F1D07484EE}" type="presOf" srcId="{E52D2232-C21E-4D1A-9CAF-EB7D3CCAC912}" destId="{67BAF38E-275E-4BCC-BE41-BCFEE94769FF}" srcOrd="0" destOrd="0" presId="urn:microsoft.com/office/officeart/2005/8/layout/radial6"/>
    <dgm:cxn modelId="{C6649CB9-2896-4826-87F0-8ADF81CBC4FB}" type="presOf" srcId="{049A317F-D901-4DEC-AF80-79D606E5DC5F}" destId="{A811DB82-64A1-464C-B289-BFC42DA4772B}" srcOrd="0" destOrd="0" presId="urn:microsoft.com/office/officeart/2005/8/layout/radial6"/>
    <dgm:cxn modelId="{9AC88096-1B81-4710-840D-3587FFC63B27}" type="presOf" srcId="{25A755B2-3799-444B-A112-8DE14728AFBF}" destId="{FC5A59D8-D17A-4F17-875B-3734A29A5DB1}" srcOrd="0" destOrd="0" presId="urn:microsoft.com/office/officeart/2005/8/layout/radial6"/>
    <dgm:cxn modelId="{72B3D389-9637-4AB3-B8B4-2AAE7CFBA02B}" srcId="{376364FE-733A-4D6C-9C44-FFBD44C2205B}" destId="{049A317F-D901-4DEC-AF80-79D606E5DC5F}" srcOrd="4" destOrd="0" parTransId="{DD476BC4-B71E-4F15-8CEB-0B72868D32A0}" sibTransId="{25A755B2-3799-444B-A112-8DE14728AFBF}"/>
    <dgm:cxn modelId="{29CBFEC6-5640-40A3-84E9-ABCB3BD8B152}" srcId="{376364FE-733A-4D6C-9C44-FFBD44C2205B}" destId="{16978973-6FB9-4245-84FE-3D1A121F4099}" srcOrd="2" destOrd="0" parTransId="{FD4DDFB5-F99E-444A-BDD4-5BC4BC4BC000}" sibTransId="{8391A90E-8B5F-4836-AA64-0FB25293D433}"/>
    <dgm:cxn modelId="{A43AA063-A40E-44EE-9BD7-EC4664166BCE}" type="presOf" srcId="{A4C8C675-F57B-4E7D-A016-549452FD5B9D}" destId="{5067BB51-FA4D-4AEF-B1D3-31F375647CA6}" srcOrd="0" destOrd="0" presId="urn:microsoft.com/office/officeart/2005/8/layout/radial6"/>
    <dgm:cxn modelId="{6EECE42D-3B3B-4587-90EF-FC6AA5E3C90F}" type="presParOf" srcId="{5067BB51-FA4D-4AEF-B1D3-31F375647CA6}" destId="{D43455D6-97FA-4514-B851-5C49BF9C3F81}" srcOrd="0" destOrd="0" presId="urn:microsoft.com/office/officeart/2005/8/layout/radial6"/>
    <dgm:cxn modelId="{0896BB8F-99CE-46A6-9331-1FD8AF0E9DCF}" type="presParOf" srcId="{5067BB51-FA4D-4AEF-B1D3-31F375647CA6}" destId="{845A57DD-E39F-4F75-A8ED-20D5CC8F770D}" srcOrd="1" destOrd="0" presId="urn:microsoft.com/office/officeart/2005/8/layout/radial6"/>
    <dgm:cxn modelId="{DF284EED-FC21-4D9B-BA41-0139124506DA}" type="presParOf" srcId="{5067BB51-FA4D-4AEF-B1D3-31F375647CA6}" destId="{DC456BDE-5681-4DBE-A412-1F2D946CFFB8}" srcOrd="2" destOrd="0" presId="urn:microsoft.com/office/officeart/2005/8/layout/radial6"/>
    <dgm:cxn modelId="{002288FF-85A6-4934-9FFE-E3B20BA9338D}" type="presParOf" srcId="{5067BB51-FA4D-4AEF-B1D3-31F375647CA6}" destId="{67BAF38E-275E-4BCC-BE41-BCFEE94769FF}" srcOrd="3" destOrd="0" presId="urn:microsoft.com/office/officeart/2005/8/layout/radial6"/>
    <dgm:cxn modelId="{CE61A382-FAE4-45D9-B556-025CDA86FFF6}" type="presParOf" srcId="{5067BB51-FA4D-4AEF-B1D3-31F375647CA6}" destId="{502817B6-76C9-4733-81D8-8640A16974E1}" srcOrd="4" destOrd="0" presId="urn:microsoft.com/office/officeart/2005/8/layout/radial6"/>
    <dgm:cxn modelId="{7A850184-1830-4807-9868-C80040F47DE4}" type="presParOf" srcId="{5067BB51-FA4D-4AEF-B1D3-31F375647CA6}" destId="{42F60FB1-4302-408D-B3CE-1976B307C37C}" srcOrd="5" destOrd="0" presId="urn:microsoft.com/office/officeart/2005/8/layout/radial6"/>
    <dgm:cxn modelId="{7CD686A0-E094-4C28-A16A-BD805D727A79}" type="presParOf" srcId="{5067BB51-FA4D-4AEF-B1D3-31F375647CA6}" destId="{24D742B2-A1DE-4C55-9460-704AB094A4A7}" srcOrd="6" destOrd="0" presId="urn:microsoft.com/office/officeart/2005/8/layout/radial6"/>
    <dgm:cxn modelId="{669BE3C3-4D98-4E26-B760-1EB255D1EFF3}" type="presParOf" srcId="{5067BB51-FA4D-4AEF-B1D3-31F375647CA6}" destId="{DA6F2520-3DF6-466D-B31B-DDD3E068CC57}" srcOrd="7" destOrd="0" presId="urn:microsoft.com/office/officeart/2005/8/layout/radial6"/>
    <dgm:cxn modelId="{CBBA8A5A-30BE-44E5-B3C8-630E28B22E1F}" type="presParOf" srcId="{5067BB51-FA4D-4AEF-B1D3-31F375647CA6}" destId="{571CB61D-34FF-43D9-9B45-6F42B5CD1CC0}" srcOrd="8" destOrd="0" presId="urn:microsoft.com/office/officeart/2005/8/layout/radial6"/>
    <dgm:cxn modelId="{2260F1DC-C5BA-4298-8AEA-A7EBFB6D9BE8}" type="presParOf" srcId="{5067BB51-FA4D-4AEF-B1D3-31F375647CA6}" destId="{751C17B1-AB5E-485F-AA6B-5187EDBDCFD8}" srcOrd="9" destOrd="0" presId="urn:microsoft.com/office/officeart/2005/8/layout/radial6"/>
    <dgm:cxn modelId="{BF0F6427-2089-4294-8AB2-0B08ABDF4F0A}" type="presParOf" srcId="{5067BB51-FA4D-4AEF-B1D3-31F375647CA6}" destId="{D50D195D-512E-4A2C-BA3A-C749A0525B34}" srcOrd="10" destOrd="0" presId="urn:microsoft.com/office/officeart/2005/8/layout/radial6"/>
    <dgm:cxn modelId="{5062A077-B3E2-4599-B1F7-E530C2655D38}" type="presParOf" srcId="{5067BB51-FA4D-4AEF-B1D3-31F375647CA6}" destId="{3DF17B33-C31A-4C40-9B8A-A3F30AED90D7}" srcOrd="11" destOrd="0" presId="urn:microsoft.com/office/officeart/2005/8/layout/radial6"/>
    <dgm:cxn modelId="{99A130AE-C1AF-4A96-B30B-ECFA008FA480}" type="presParOf" srcId="{5067BB51-FA4D-4AEF-B1D3-31F375647CA6}" destId="{ECD000D2-AA18-414E-AFC7-330298B6C1FE}" srcOrd="12" destOrd="0" presId="urn:microsoft.com/office/officeart/2005/8/layout/radial6"/>
    <dgm:cxn modelId="{AF7232A9-D6E3-4348-B336-0FCAE6070D9A}" type="presParOf" srcId="{5067BB51-FA4D-4AEF-B1D3-31F375647CA6}" destId="{A811DB82-64A1-464C-B289-BFC42DA4772B}" srcOrd="13" destOrd="0" presId="urn:microsoft.com/office/officeart/2005/8/layout/radial6"/>
    <dgm:cxn modelId="{6F6A4B8D-0C2E-4767-927A-622602F82DD2}" type="presParOf" srcId="{5067BB51-FA4D-4AEF-B1D3-31F375647CA6}" destId="{31F97A24-51E0-423B-8960-63205F75C52C}" srcOrd="14" destOrd="0" presId="urn:microsoft.com/office/officeart/2005/8/layout/radial6"/>
    <dgm:cxn modelId="{E7B6D00C-F0DA-4D70-B50A-D533D86E38AD}" type="presParOf" srcId="{5067BB51-FA4D-4AEF-B1D3-31F375647CA6}" destId="{FC5A59D8-D17A-4F17-875B-3734A29A5DB1}" srcOrd="15" destOrd="0" presId="urn:microsoft.com/office/officeart/2005/8/layout/radial6"/>
    <dgm:cxn modelId="{89DC907A-088D-4BDA-80D2-B5D80888CFDC}" type="presParOf" srcId="{5067BB51-FA4D-4AEF-B1D3-31F375647CA6}" destId="{358234BF-A609-46C5-BC95-367D7651F02D}" srcOrd="16" destOrd="0" presId="urn:microsoft.com/office/officeart/2005/8/layout/radial6"/>
    <dgm:cxn modelId="{69860ED1-614C-492F-97AF-AD314EB1DC61}" type="presParOf" srcId="{5067BB51-FA4D-4AEF-B1D3-31F375647CA6}" destId="{DF460688-F768-48AA-9C08-52A4C8C72850}" srcOrd="17" destOrd="0" presId="urn:microsoft.com/office/officeart/2005/8/layout/radial6"/>
    <dgm:cxn modelId="{4C291DA9-D037-4D75-A133-AA9771A2DA4C}" type="presParOf" srcId="{5067BB51-FA4D-4AEF-B1D3-31F375647CA6}" destId="{568C8080-F865-43FD-B2F9-90ABEE48AFC4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C8C675-F57B-4E7D-A016-549452FD5B9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6364FE-733A-4D6C-9C44-FFBD44C2205B}">
      <dgm:prSet phldrT="[Текст]" custT="1"/>
      <dgm:spPr>
        <a:solidFill>
          <a:srgbClr val="800000"/>
        </a:solidFill>
      </dgm:spPr>
      <dgm:t>
        <a:bodyPr/>
        <a:lstStyle/>
        <a:p>
          <a:r>
            <a:rPr lang="ru-RU" sz="2800" b="1" dirty="0" smtClean="0"/>
            <a:t>ФГОС</a:t>
          </a:r>
          <a:endParaRPr lang="ru-RU" sz="2800" b="1" dirty="0"/>
        </a:p>
      </dgm:t>
    </dgm:pt>
    <dgm:pt modelId="{2F829448-B376-4644-81F6-54BE9FE17197}" type="parTrans" cxnId="{D8E70105-697A-48A6-89D3-04FF645770A6}">
      <dgm:prSet/>
      <dgm:spPr/>
      <dgm:t>
        <a:bodyPr/>
        <a:lstStyle/>
        <a:p>
          <a:endParaRPr lang="ru-RU"/>
        </a:p>
      </dgm:t>
    </dgm:pt>
    <dgm:pt modelId="{D5968D34-ED38-4A81-AF2F-23B1923C266F}" type="sibTrans" cxnId="{D8E70105-697A-48A6-89D3-04FF645770A6}">
      <dgm:prSet/>
      <dgm:spPr/>
      <dgm:t>
        <a:bodyPr/>
        <a:lstStyle/>
        <a:p>
          <a:endParaRPr lang="ru-RU"/>
        </a:p>
      </dgm:t>
    </dgm:pt>
    <dgm:pt modelId="{E687B206-8802-42EE-8B44-56ADA4AFDED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Растим патриотов</a:t>
          </a:r>
        </a:p>
      </dgm:t>
    </dgm:pt>
    <dgm:pt modelId="{2DF17D76-1E21-4604-8426-4697E674124F}" type="parTrans" cxnId="{A6CCCF1A-26FD-45CB-9CD4-8D0791721696}">
      <dgm:prSet/>
      <dgm:spPr/>
      <dgm:t>
        <a:bodyPr/>
        <a:lstStyle/>
        <a:p>
          <a:endParaRPr lang="ru-RU"/>
        </a:p>
      </dgm:t>
    </dgm:pt>
    <dgm:pt modelId="{E52D2232-C21E-4D1A-9CAF-EB7D3CCAC912}" type="sibTrans" cxnId="{A6CCCF1A-26FD-45CB-9CD4-8D0791721696}">
      <dgm:prSet/>
      <dgm:spPr/>
      <dgm:t>
        <a:bodyPr/>
        <a:lstStyle/>
        <a:p>
          <a:endParaRPr lang="ru-RU"/>
        </a:p>
      </dgm:t>
    </dgm:pt>
    <dgm:pt modelId="{5FA84DA9-4B00-4D9E-B4EB-1A1D67834B36}">
      <dgm:prSet custT="1"/>
      <dgm:spPr>
        <a:solidFill>
          <a:srgbClr val="00B050"/>
        </a:solidFill>
      </dgm:spPr>
      <dgm:t>
        <a:bodyPr/>
        <a:lstStyle/>
        <a:p>
          <a:r>
            <a:rPr lang="ru-RU" sz="1800" dirty="0" smtClean="0"/>
            <a:t>Проектная деятельность</a:t>
          </a:r>
          <a:endParaRPr lang="ru-RU" sz="1800" dirty="0"/>
        </a:p>
      </dgm:t>
    </dgm:pt>
    <dgm:pt modelId="{A63FFA58-CBC8-4FF8-8E2D-696065174763}" type="parTrans" cxnId="{2EB27E62-1F1B-4C5A-92F8-B9B14CABDA69}">
      <dgm:prSet/>
      <dgm:spPr/>
      <dgm:t>
        <a:bodyPr/>
        <a:lstStyle/>
        <a:p>
          <a:endParaRPr lang="ru-RU"/>
        </a:p>
      </dgm:t>
    </dgm:pt>
    <dgm:pt modelId="{1808D6B5-6EC5-47CE-9819-BAEBC614D6D1}" type="sibTrans" cxnId="{2EB27E62-1F1B-4C5A-92F8-B9B14CABDA69}">
      <dgm:prSet/>
      <dgm:spPr/>
      <dgm:t>
        <a:bodyPr/>
        <a:lstStyle/>
        <a:p>
          <a:endParaRPr lang="ru-RU"/>
        </a:p>
      </dgm:t>
    </dgm:pt>
    <dgm:pt modelId="{60BCB27A-C8BC-4F8C-A780-BAB8963A410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Художественно-эстетическое направление</a:t>
          </a:r>
        </a:p>
      </dgm:t>
    </dgm:pt>
    <dgm:pt modelId="{B84C59A4-B0CB-4C81-9364-CF852AAF43C0}" type="parTrans" cxnId="{E82733D6-F227-4453-A8E8-B9A3368A5CBA}">
      <dgm:prSet/>
      <dgm:spPr/>
      <dgm:t>
        <a:bodyPr/>
        <a:lstStyle/>
        <a:p>
          <a:endParaRPr lang="ru-RU"/>
        </a:p>
      </dgm:t>
    </dgm:pt>
    <dgm:pt modelId="{B5EF1125-EED0-46BA-AA37-926D78EDD19A}" type="sibTrans" cxnId="{E82733D6-F227-4453-A8E8-B9A3368A5CBA}">
      <dgm:prSet/>
      <dgm:spPr/>
      <dgm:t>
        <a:bodyPr/>
        <a:lstStyle/>
        <a:p>
          <a:endParaRPr lang="ru-RU"/>
        </a:p>
      </dgm:t>
    </dgm:pt>
    <dgm:pt modelId="{84477993-171E-4735-9CFE-CB8721B996A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Познавательное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3001C8-CE91-4B92-B2CA-7435F61F7D33}" type="parTrans" cxnId="{19D08F3E-4303-4B4F-8753-ABE86ABE3D46}">
      <dgm:prSet/>
      <dgm:spPr/>
      <dgm:t>
        <a:bodyPr/>
        <a:lstStyle/>
        <a:p>
          <a:endParaRPr lang="ru-RU"/>
        </a:p>
      </dgm:t>
    </dgm:pt>
    <dgm:pt modelId="{57B740AA-D03B-4993-AD75-78B30CAE359D}" type="sibTrans" cxnId="{19D08F3E-4303-4B4F-8753-ABE86ABE3D46}">
      <dgm:prSet/>
      <dgm:spPr/>
      <dgm:t>
        <a:bodyPr/>
        <a:lstStyle/>
        <a:p>
          <a:endParaRPr lang="ru-RU"/>
        </a:p>
      </dgm:t>
    </dgm:pt>
    <dgm:pt modelId="{16978973-6FB9-4245-84FE-3D1A121F4099}">
      <dgm:prSet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Социальное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D4DDFB5-F99E-444A-BDD4-5BC4BC4BC000}" type="parTrans" cxnId="{29CBFEC6-5640-40A3-84E9-ABCB3BD8B152}">
      <dgm:prSet/>
      <dgm:spPr/>
      <dgm:t>
        <a:bodyPr/>
        <a:lstStyle/>
        <a:p>
          <a:endParaRPr lang="ru-RU"/>
        </a:p>
      </dgm:t>
    </dgm:pt>
    <dgm:pt modelId="{8391A90E-8B5F-4836-AA64-0FB25293D433}" type="sibTrans" cxnId="{29CBFEC6-5640-40A3-84E9-ABCB3BD8B152}">
      <dgm:prSet/>
      <dgm:spPr/>
      <dgm:t>
        <a:bodyPr/>
        <a:lstStyle/>
        <a:p>
          <a:endParaRPr lang="ru-RU"/>
        </a:p>
      </dgm:t>
    </dgm:pt>
    <dgm:pt modelId="{049A317F-D901-4DEC-AF80-79D606E5DC5F}">
      <dgm:prSet custT="1"/>
      <dgm:spPr>
        <a:solidFill>
          <a:srgbClr val="FF99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Спортивно-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оздоровительное направление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476BC4-B71E-4F15-8CEB-0B72868D32A0}" type="parTrans" cxnId="{72B3D389-9637-4AB3-B8B4-2AAE7CFBA02B}">
      <dgm:prSet/>
      <dgm:spPr/>
      <dgm:t>
        <a:bodyPr/>
        <a:lstStyle/>
        <a:p>
          <a:endParaRPr lang="ru-RU"/>
        </a:p>
      </dgm:t>
    </dgm:pt>
    <dgm:pt modelId="{25A755B2-3799-444B-A112-8DE14728AFBF}" type="sibTrans" cxnId="{72B3D389-9637-4AB3-B8B4-2AAE7CFBA02B}">
      <dgm:prSet/>
      <dgm:spPr/>
      <dgm:t>
        <a:bodyPr/>
        <a:lstStyle/>
        <a:p>
          <a:endParaRPr lang="ru-RU"/>
        </a:p>
      </dgm:t>
    </dgm:pt>
    <dgm:pt modelId="{5067BB51-FA4D-4AEF-B1D3-31F375647CA6}" type="pres">
      <dgm:prSet presAssocID="{A4C8C675-F57B-4E7D-A016-549452FD5B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3455D6-97FA-4514-B851-5C49BF9C3F81}" type="pres">
      <dgm:prSet presAssocID="{376364FE-733A-4D6C-9C44-FFBD44C2205B}" presName="centerShape" presStyleLbl="node0" presStyleIdx="0" presStyleCnt="1" custScaleX="102677" custScaleY="78204" custLinFactNeighborX="-112" custLinFactNeighborY="-2964"/>
      <dgm:spPr/>
      <dgm:t>
        <a:bodyPr/>
        <a:lstStyle/>
        <a:p>
          <a:endParaRPr lang="ru-RU"/>
        </a:p>
      </dgm:t>
    </dgm:pt>
    <dgm:pt modelId="{845A57DD-E39F-4F75-A8ED-20D5CC8F770D}" type="pres">
      <dgm:prSet presAssocID="{E687B206-8802-42EE-8B44-56ADA4AFDED8}" presName="node" presStyleLbl="node1" presStyleIdx="0" presStyleCnt="6" custScaleX="149152" custRadScaleRad="74617" custRadScaleInc="-6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56BDE-5681-4DBE-A412-1F2D946CFFB8}" type="pres">
      <dgm:prSet presAssocID="{E687B206-8802-42EE-8B44-56ADA4AFDED8}" presName="dummy" presStyleCnt="0"/>
      <dgm:spPr/>
    </dgm:pt>
    <dgm:pt modelId="{67BAF38E-275E-4BCC-BE41-BCFEE94769FF}" type="pres">
      <dgm:prSet presAssocID="{E52D2232-C21E-4D1A-9CAF-EB7D3CCAC912}" presName="sibTrans" presStyleLbl="sibTrans2D1" presStyleIdx="0" presStyleCnt="6"/>
      <dgm:spPr/>
      <dgm:t>
        <a:bodyPr/>
        <a:lstStyle/>
        <a:p>
          <a:endParaRPr lang="ru-RU"/>
        </a:p>
      </dgm:t>
    </dgm:pt>
    <dgm:pt modelId="{502817B6-76C9-4733-81D8-8640A16974E1}" type="pres">
      <dgm:prSet presAssocID="{5FA84DA9-4B00-4D9E-B4EB-1A1D67834B36}" presName="node" presStyleLbl="node1" presStyleIdx="1" presStyleCnt="6" custAng="21383200" custScaleX="143895" custScaleY="120110" custRadScaleRad="81796" custRadScaleInc="-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0FB1-4302-408D-B3CE-1976B307C37C}" type="pres">
      <dgm:prSet presAssocID="{5FA84DA9-4B00-4D9E-B4EB-1A1D67834B36}" presName="dummy" presStyleCnt="0"/>
      <dgm:spPr/>
    </dgm:pt>
    <dgm:pt modelId="{24D742B2-A1DE-4C55-9460-704AB094A4A7}" type="pres">
      <dgm:prSet presAssocID="{1808D6B5-6EC5-47CE-9819-BAEBC614D6D1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A6F2520-3DF6-466D-B31B-DDD3E068CC57}" type="pres">
      <dgm:prSet presAssocID="{16978973-6FB9-4245-84FE-3D1A121F4099}" presName="node" presStyleLbl="node1" presStyleIdx="2" presStyleCnt="6" custAng="227544" custScaleX="125885" custScaleY="127422" custRadScaleRad="70474" custRadScaleInc="-46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CB61D-34FF-43D9-9B45-6F42B5CD1CC0}" type="pres">
      <dgm:prSet presAssocID="{16978973-6FB9-4245-84FE-3D1A121F4099}" presName="dummy" presStyleCnt="0"/>
      <dgm:spPr/>
    </dgm:pt>
    <dgm:pt modelId="{751C17B1-AB5E-485F-AA6B-5187EDBDCFD8}" type="pres">
      <dgm:prSet presAssocID="{8391A90E-8B5F-4836-AA64-0FB25293D43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50D195D-512E-4A2C-BA3A-C749A0525B34}" type="pres">
      <dgm:prSet presAssocID="{60BCB27A-C8BC-4F8C-A780-BAB8963A410E}" presName="node" presStyleLbl="node1" presStyleIdx="3" presStyleCnt="6" custScaleX="144013" custScaleY="114153" custRadScaleRad="68288" custRadScaleInc="-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17B33-C31A-4C40-9B8A-A3F30AED90D7}" type="pres">
      <dgm:prSet presAssocID="{60BCB27A-C8BC-4F8C-A780-BAB8963A410E}" presName="dummy" presStyleCnt="0"/>
      <dgm:spPr/>
    </dgm:pt>
    <dgm:pt modelId="{ECD000D2-AA18-414E-AFC7-330298B6C1FE}" type="pres">
      <dgm:prSet presAssocID="{B5EF1125-EED0-46BA-AA37-926D78EDD19A}" presName="sibTrans" presStyleLbl="sibTrans2D1" presStyleIdx="3" presStyleCnt="6"/>
      <dgm:spPr/>
      <dgm:t>
        <a:bodyPr/>
        <a:lstStyle/>
        <a:p>
          <a:endParaRPr lang="ru-RU"/>
        </a:p>
      </dgm:t>
    </dgm:pt>
    <dgm:pt modelId="{A811DB82-64A1-464C-B289-BFC42DA4772B}" type="pres">
      <dgm:prSet presAssocID="{049A317F-D901-4DEC-AF80-79D606E5DC5F}" presName="node" presStyleLbl="node1" presStyleIdx="4" presStyleCnt="6" custAng="21435571" custScaleX="138180" custScaleY="129390" custRadScaleRad="86080" custRadScaleInc="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97A24-51E0-423B-8960-63205F75C52C}" type="pres">
      <dgm:prSet presAssocID="{049A317F-D901-4DEC-AF80-79D606E5DC5F}" presName="dummy" presStyleCnt="0"/>
      <dgm:spPr/>
    </dgm:pt>
    <dgm:pt modelId="{FC5A59D8-D17A-4F17-875B-3734A29A5DB1}" type="pres">
      <dgm:prSet presAssocID="{25A755B2-3799-444B-A112-8DE14728AFB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58234BF-A609-46C5-BC95-367D7651F02D}" type="pres">
      <dgm:prSet presAssocID="{84477993-171E-4735-9CFE-CB8721B996A3}" presName="node" presStyleLbl="node1" presStyleIdx="5" presStyleCnt="6" custAng="0" custScaleX="148297" custScaleY="120110" custRadScaleRad="88227" custRadScaleInc="-7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60688-F768-48AA-9C08-52A4C8C72850}" type="pres">
      <dgm:prSet presAssocID="{84477993-171E-4735-9CFE-CB8721B996A3}" presName="dummy" presStyleCnt="0"/>
      <dgm:spPr/>
    </dgm:pt>
    <dgm:pt modelId="{568C8080-F865-43FD-B2F9-90ABEE48AFC4}" type="pres">
      <dgm:prSet presAssocID="{57B740AA-D03B-4993-AD75-78B30CAE359D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8E70105-697A-48A6-89D3-04FF645770A6}" srcId="{A4C8C675-F57B-4E7D-A016-549452FD5B9D}" destId="{376364FE-733A-4D6C-9C44-FFBD44C2205B}" srcOrd="0" destOrd="0" parTransId="{2F829448-B376-4644-81F6-54BE9FE17197}" sibTransId="{D5968D34-ED38-4A81-AF2F-23B1923C266F}"/>
    <dgm:cxn modelId="{4539B45D-913C-4613-9732-1AADC2FDC401}" type="presOf" srcId="{376364FE-733A-4D6C-9C44-FFBD44C2205B}" destId="{D43455D6-97FA-4514-B851-5C49BF9C3F81}" srcOrd="0" destOrd="0" presId="urn:microsoft.com/office/officeart/2005/8/layout/radial6"/>
    <dgm:cxn modelId="{D4463CF9-61EE-4202-BBB9-BD90561CC2A1}" type="presOf" srcId="{E687B206-8802-42EE-8B44-56ADA4AFDED8}" destId="{845A57DD-E39F-4F75-A8ED-20D5CC8F770D}" srcOrd="0" destOrd="0" presId="urn:microsoft.com/office/officeart/2005/8/layout/radial6"/>
    <dgm:cxn modelId="{D6A8142B-06BB-4878-BDF1-D6D455B66527}" type="presOf" srcId="{16978973-6FB9-4245-84FE-3D1A121F4099}" destId="{DA6F2520-3DF6-466D-B31B-DDD3E068CC57}" srcOrd="0" destOrd="0" presId="urn:microsoft.com/office/officeart/2005/8/layout/radial6"/>
    <dgm:cxn modelId="{2EB27E62-1F1B-4C5A-92F8-B9B14CABDA69}" srcId="{376364FE-733A-4D6C-9C44-FFBD44C2205B}" destId="{5FA84DA9-4B00-4D9E-B4EB-1A1D67834B36}" srcOrd="1" destOrd="0" parTransId="{A63FFA58-CBC8-4FF8-8E2D-696065174763}" sibTransId="{1808D6B5-6EC5-47CE-9819-BAEBC614D6D1}"/>
    <dgm:cxn modelId="{A6EFFD9D-26F6-4F96-B55D-996258E02D41}" type="presOf" srcId="{57B740AA-D03B-4993-AD75-78B30CAE359D}" destId="{568C8080-F865-43FD-B2F9-90ABEE48AFC4}" srcOrd="0" destOrd="0" presId="urn:microsoft.com/office/officeart/2005/8/layout/radial6"/>
    <dgm:cxn modelId="{E317D610-7FEF-4242-BDD9-22D25191FDB4}" type="presOf" srcId="{A4C8C675-F57B-4E7D-A016-549452FD5B9D}" destId="{5067BB51-FA4D-4AEF-B1D3-31F375647CA6}" srcOrd="0" destOrd="0" presId="urn:microsoft.com/office/officeart/2005/8/layout/radial6"/>
    <dgm:cxn modelId="{81843D57-3958-4B45-BE4B-15463502C5F6}" type="presOf" srcId="{B5EF1125-EED0-46BA-AA37-926D78EDD19A}" destId="{ECD000D2-AA18-414E-AFC7-330298B6C1FE}" srcOrd="0" destOrd="0" presId="urn:microsoft.com/office/officeart/2005/8/layout/radial6"/>
    <dgm:cxn modelId="{E82733D6-F227-4453-A8E8-B9A3368A5CBA}" srcId="{376364FE-733A-4D6C-9C44-FFBD44C2205B}" destId="{60BCB27A-C8BC-4F8C-A780-BAB8963A410E}" srcOrd="3" destOrd="0" parTransId="{B84C59A4-B0CB-4C81-9364-CF852AAF43C0}" sibTransId="{B5EF1125-EED0-46BA-AA37-926D78EDD19A}"/>
    <dgm:cxn modelId="{419740CF-7226-4B7C-ABB5-84D55D7C0228}" type="presOf" srcId="{E52D2232-C21E-4D1A-9CAF-EB7D3CCAC912}" destId="{67BAF38E-275E-4BCC-BE41-BCFEE94769FF}" srcOrd="0" destOrd="0" presId="urn:microsoft.com/office/officeart/2005/8/layout/radial6"/>
    <dgm:cxn modelId="{065B08D1-AA66-4B47-A450-F34D855AC3D5}" type="presOf" srcId="{8391A90E-8B5F-4836-AA64-0FB25293D433}" destId="{751C17B1-AB5E-485F-AA6B-5187EDBDCFD8}" srcOrd="0" destOrd="0" presId="urn:microsoft.com/office/officeart/2005/8/layout/radial6"/>
    <dgm:cxn modelId="{B8847A9E-D28C-4901-B058-F99E420B8044}" type="presOf" srcId="{60BCB27A-C8BC-4F8C-A780-BAB8963A410E}" destId="{D50D195D-512E-4A2C-BA3A-C749A0525B34}" srcOrd="0" destOrd="0" presId="urn:microsoft.com/office/officeart/2005/8/layout/radial6"/>
    <dgm:cxn modelId="{19D08F3E-4303-4B4F-8753-ABE86ABE3D46}" srcId="{376364FE-733A-4D6C-9C44-FFBD44C2205B}" destId="{84477993-171E-4735-9CFE-CB8721B996A3}" srcOrd="5" destOrd="0" parTransId="{7B3001C8-CE91-4B92-B2CA-7435F61F7D33}" sibTransId="{57B740AA-D03B-4993-AD75-78B30CAE359D}"/>
    <dgm:cxn modelId="{A6CCCF1A-26FD-45CB-9CD4-8D0791721696}" srcId="{376364FE-733A-4D6C-9C44-FFBD44C2205B}" destId="{E687B206-8802-42EE-8B44-56ADA4AFDED8}" srcOrd="0" destOrd="0" parTransId="{2DF17D76-1E21-4604-8426-4697E674124F}" sibTransId="{E52D2232-C21E-4D1A-9CAF-EB7D3CCAC912}"/>
    <dgm:cxn modelId="{46B03DF9-091E-4F56-9693-B8D61A00AD51}" type="presOf" srcId="{84477993-171E-4735-9CFE-CB8721B996A3}" destId="{358234BF-A609-46C5-BC95-367D7651F02D}" srcOrd="0" destOrd="0" presId="urn:microsoft.com/office/officeart/2005/8/layout/radial6"/>
    <dgm:cxn modelId="{34B73461-6A0E-41E6-87B4-5CFD5D32FFBC}" type="presOf" srcId="{25A755B2-3799-444B-A112-8DE14728AFBF}" destId="{FC5A59D8-D17A-4F17-875B-3734A29A5DB1}" srcOrd="0" destOrd="0" presId="urn:microsoft.com/office/officeart/2005/8/layout/radial6"/>
    <dgm:cxn modelId="{AC7346D0-5465-45E3-B398-6CC702057884}" type="presOf" srcId="{1808D6B5-6EC5-47CE-9819-BAEBC614D6D1}" destId="{24D742B2-A1DE-4C55-9460-704AB094A4A7}" srcOrd="0" destOrd="0" presId="urn:microsoft.com/office/officeart/2005/8/layout/radial6"/>
    <dgm:cxn modelId="{9B9D0B1C-8CEC-4DEF-B4CE-089696CB6550}" type="presOf" srcId="{049A317F-D901-4DEC-AF80-79D606E5DC5F}" destId="{A811DB82-64A1-464C-B289-BFC42DA4772B}" srcOrd="0" destOrd="0" presId="urn:microsoft.com/office/officeart/2005/8/layout/radial6"/>
    <dgm:cxn modelId="{72B3D389-9637-4AB3-B8B4-2AAE7CFBA02B}" srcId="{376364FE-733A-4D6C-9C44-FFBD44C2205B}" destId="{049A317F-D901-4DEC-AF80-79D606E5DC5F}" srcOrd="4" destOrd="0" parTransId="{DD476BC4-B71E-4F15-8CEB-0B72868D32A0}" sibTransId="{25A755B2-3799-444B-A112-8DE14728AFBF}"/>
    <dgm:cxn modelId="{2D4DE8F3-4AD7-491B-AA66-E76178B28A19}" type="presOf" srcId="{5FA84DA9-4B00-4D9E-B4EB-1A1D67834B36}" destId="{502817B6-76C9-4733-81D8-8640A16974E1}" srcOrd="0" destOrd="0" presId="urn:microsoft.com/office/officeart/2005/8/layout/radial6"/>
    <dgm:cxn modelId="{29CBFEC6-5640-40A3-84E9-ABCB3BD8B152}" srcId="{376364FE-733A-4D6C-9C44-FFBD44C2205B}" destId="{16978973-6FB9-4245-84FE-3D1A121F4099}" srcOrd="2" destOrd="0" parTransId="{FD4DDFB5-F99E-444A-BDD4-5BC4BC4BC000}" sibTransId="{8391A90E-8B5F-4836-AA64-0FB25293D433}"/>
    <dgm:cxn modelId="{918E4539-A877-435F-9C56-DBC56D7CD7C9}" type="presParOf" srcId="{5067BB51-FA4D-4AEF-B1D3-31F375647CA6}" destId="{D43455D6-97FA-4514-B851-5C49BF9C3F81}" srcOrd="0" destOrd="0" presId="urn:microsoft.com/office/officeart/2005/8/layout/radial6"/>
    <dgm:cxn modelId="{0674A334-83A0-4091-A050-CBB1B11A3314}" type="presParOf" srcId="{5067BB51-FA4D-4AEF-B1D3-31F375647CA6}" destId="{845A57DD-E39F-4F75-A8ED-20D5CC8F770D}" srcOrd="1" destOrd="0" presId="urn:microsoft.com/office/officeart/2005/8/layout/radial6"/>
    <dgm:cxn modelId="{582097A6-C2C2-48F9-9DCB-CECED1D8D486}" type="presParOf" srcId="{5067BB51-FA4D-4AEF-B1D3-31F375647CA6}" destId="{DC456BDE-5681-4DBE-A412-1F2D946CFFB8}" srcOrd="2" destOrd="0" presId="urn:microsoft.com/office/officeart/2005/8/layout/radial6"/>
    <dgm:cxn modelId="{E5255317-99BF-43E8-AFD9-5CADE2D196DB}" type="presParOf" srcId="{5067BB51-FA4D-4AEF-B1D3-31F375647CA6}" destId="{67BAF38E-275E-4BCC-BE41-BCFEE94769FF}" srcOrd="3" destOrd="0" presId="urn:microsoft.com/office/officeart/2005/8/layout/radial6"/>
    <dgm:cxn modelId="{298B0600-AB10-4769-9D05-2B0B68577351}" type="presParOf" srcId="{5067BB51-FA4D-4AEF-B1D3-31F375647CA6}" destId="{502817B6-76C9-4733-81D8-8640A16974E1}" srcOrd="4" destOrd="0" presId="urn:microsoft.com/office/officeart/2005/8/layout/radial6"/>
    <dgm:cxn modelId="{2683EED5-4EFF-4F5B-BC0B-1C86A8A8DCC6}" type="presParOf" srcId="{5067BB51-FA4D-4AEF-B1D3-31F375647CA6}" destId="{42F60FB1-4302-408D-B3CE-1976B307C37C}" srcOrd="5" destOrd="0" presId="urn:microsoft.com/office/officeart/2005/8/layout/radial6"/>
    <dgm:cxn modelId="{A8E85F17-E6EB-4083-974A-73F832F54985}" type="presParOf" srcId="{5067BB51-FA4D-4AEF-B1D3-31F375647CA6}" destId="{24D742B2-A1DE-4C55-9460-704AB094A4A7}" srcOrd="6" destOrd="0" presId="urn:microsoft.com/office/officeart/2005/8/layout/radial6"/>
    <dgm:cxn modelId="{09A5EC9C-4F48-4ECD-AE65-9BEF99CFDC73}" type="presParOf" srcId="{5067BB51-FA4D-4AEF-B1D3-31F375647CA6}" destId="{DA6F2520-3DF6-466D-B31B-DDD3E068CC57}" srcOrd="7" destOrd="0" presId="urn:microsoft.com/office/officeart/2005/8/layout/radial6"/>
    <dgm:cxn modelId="{AB1A7C25-6C83-4565-8B12-484A7DD44B61}" type="presParOf" srcId="{5067BB51-FA4D-4AEF-B1D3-31F375647CA6}" destId="{571CB61D-34FF-43D9-9B45-6F42B5CD1CC0}" srcOrd="8" destOrd="0" presId="urn:microsoft.com/office/officeart/2005/8/layout/radial6"/>
    <dgm:cxn modelId="{59920585-779D-4BD9-917B-D8B817548B89}" type="presParOf" srcId="{5067BB51-FA4D-4AEF-B1D3-31F375647CA6}" destId="{751C17B1-AB5E-485F-AA6B-5187EDBDCFD8}" srcOrd="9" destOrd="0" presId="urn:microsoft.com/office/officeart/2005/8/layout/radial6"/>
    <dgm:cxn modelId="{0D829CF2-4949-4458-9B2F-6E079EEF5B4B}" type="presParOf" srcId="{5067BB51-FA4D-4AEF-B1D3-31F375647CA6}" destId="{D50D195D-512E-4A2C-BA3A-C749A0525B34}" srcOrd="10" destOrd="0" presId="urn:microsoft.com/office/officeart/2005/8/layout/radial6"/>
    <dgm:cxn modelId="{89C680F0-2276-4B01-BF02-2F9260C701B4}" type="presParOf" srcId="{5067BB51-FA4D-4AEF-B1D3-31F375647CA6}" destId="{3DF17B33-C31A-4C40-9B8A-A3F30AED90D7}" srcOrd="11" destOrd="0" presId="urn:microsoft.com/office/officeart/2005/8/layout/radial6"/>
    <dgm:cxn modelId="{BF1294D5-CC8C-4CCF-8335-7960E513F08E}" type="presParOf" srcId="{5067BB51-FA4D-4AEF-B1D3-31F375647CA6}" destId="{ECD000D2-AA18-414E-AFC7-330298B6C1FE}" srcOrd="12" destOrd="0" presId="urn:microsoft.com/office/officeart/2005/8/layout/radial6"/>
    <dgm:cxn modelId="{D27B20B3-2370-4311-A719-109C61E7F54D}" type="presParOf" srcId="{5067BB51-FA4D-4AEF-B1D3-31F375647CA6}" destId="{A811DB82-64A1-464C-B289-BFC42DA4772B}" srcOrd="13" destOrd="0" presId="urn:microsoft.com/office/officeart/2005/8/layout/radial6"/>
    <dgm:cxn modelId="{CB36A2C4-A33B-43BD-B976-4507C5C9B5F8}" type="presParOf" srcId="{5067BB51-FA4D-4AEF-B1D3-31F375647CA6}" destId="{31F97A24-51E0-423B-8960-63205F75C52C}" srcOrd="14" destOrd="0" presId="urn:microsoft.com/office/officeart/2005/8/layout/radial6"/>
    <dgm:cxn modelId="{5F890736-5C07-40A7-B7F6-59EEA0681346}" type="presParOf" srcId="{5067BB51-FA4D-4AEF-B1D3-31F375647CA6}" destId="{FC5A59D8-D17A-4F17-875B-3734A29A5DB1}" srcOrd="15" destOrd="0" presId="urn:microsoft.com/office/officeart/2005/8/layout/radial6"/>
    <dgm:cxn modelId="{1DC5FCE6-9871-45A8-8803-440D2874C786}" type="presParOf" srcId="{5067BB51-FA4D-4AEF-B1D3-31F375647CA6}" destId="{358234BF-A609-46C5-BC95-367D7651F02D}" srcOrd="16" destOrd="0" presId="urn:microsoft.com/office/officeart/2005/8/layout/radial6"/>
    <dgm:cxn modelId="{86233ED6-F8CF-4D7F-8290-B0C0D2776BD2}" type="presParOf" srcId="{5067BB51-FA4D-4AEF-B1D3-31F375647CA6}" destId="{DF460688-F768-48AA-9C08-52A4C8C72850}" srcOrd="17" destOrd="0" presId="urn:microsoft.com/office/officeart/2005/8/layout/radial6"/>
    <dgm:cxn modelId="{4767440F-20A8-44D7-9055-70090FAA3CA5}" type="presParOf" srcId="{5067BB51-FA4D-4AEF-B1D3-31F375647CA6}" destId="{568C8080-F865-43FD-B2F9-90ABEE48AFC4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683CF07-51C7-4664-BEAB-32B788C1DFF0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F5068-AEDD-490A-BDD6-22B2A81A5D5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6A723-D7B1-4EBB-9718-5E98D42405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D7F712C8-6A21-4D0C-8FDC-14907A2780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E2DA-D9F5-4077-81D1-F1179669C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74651-B342-4377-B9A2-3A12545C0A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E2AFD-9E0A-4065-AC8F-13DD22E90F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E919E-D28E-4756-8FA1-B01E0F8464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C1521-6A95-4FD4-851E-6A4A6525EEB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16DBB-7E1E-4CDB-A30B-F3199CE79B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C7902-A7F2-4D14-964A-E54CEE5B05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DBF01-17CB-40A2-A1B4-2B2A5083DD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35A5F-ED94-4B06-84F7-5BAE0A2950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1041" name="Image" r:id="rId16" imgW="10793651" imgH="1498413" progId="">
              <p:embed/>
            </p:oleObj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E42256-9655-454B-880B-C992A3E4EC2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Модель </a:t>
            </a:r>
            <a:r>
              <a:rPr lang="ru-RU" dirty="0" smtClean="0"/>
              <a:t>    здоровьесберегающей </a:t>
            </a:r>
            <a:r>
              <a:rPr lang="ru-RU" dirty="0"/>
              <a:t>деятельности </a:t>
            </a: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dirty="0" smtClean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МБОУ   </a:t>
            </a:r>
            <a:r>
              <a:rPr lang="ru-RU" sz="2800" dirty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«Начальная  школа –    детский </a:t>
            </a:r>
            <a:r>
              <a:rPr lang="ru-RU" sz="2800" dirty="0" smtClean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сад»г-к. Железноводска.</a:t>
            </a:r>
            <a:r>
              <a:rPr lang="ru-RU" dirty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rgbClr val="EA34B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6" name="Picture 22" descr="DSC00155"/>
          <p:cNvPicPr>
            <a:picLocks noChangeAspect="1" noChangeArrowheads="1"/>
          </p:cNvPicPr>
          <p:nvPr/>
        </p:nvPicPr>
        <p:blipFill>
          <a:blip r:embed="rId3" cstate="email">
            <a:lum bright="18000" contrast="36000"/>
          </a:blip>
          <a:srcRect/>
          <a:stretch>
            <a:fillRect/>
          </a:stretch>
        </p:blipFill>
        <p:spPr bwMode="auto">
          <a:xfrm>
            <a:off x="4211960" y="3212976"/>
            <a:ext cx="41862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279" name="Object 23">
            <a:hlinkClick r:id="" action="ppaction://noaction" highlightClick="1">
              <a:snd r:embed="rId4" name="chimes.wav"/>
            </a:hlinkClick>
          </p:cNvPr>
          <p:cNvGraphicFramePr>
            <a:graphicFrameLocks noChangeAspect="1"/>
          </p:cNvGraphicFramePr>
          <p:nvPr/>
        </p:nvGraphicFramePr>
        <p:xfrm>
          <a:off x="-324544" y="0"/>
          <a:ext cx="1828800" cy="1676400"/>
        </p:xfrm>
        <a:graphic>
          <a:graphicData uri="http://schemas.openxmlformats.org/presentationml/2006/ole">
            <p:oleObj spid="_x0000_s2052" name="CorelDRAW" r:id="rId5" imgW="6790320" imgH="6432480" progId="">
              <p:embed/>
            </p:oleObj>
          </a:graphicData>
        </a:graphic>
      </p:graphicFrame>
      <p:sp>
        <p:nvSpPr>
          <p:cNvPr id="7" name="Подзаголовок 1"/>
          <p:cNvSpPr txBox="1">
            <a:spLocks/>
          </p:cNvSpPr>
          <p:nvPr/>
        </p:nvSpPr>
        <p:spPr bwMode="gray">
          <a:xfrm>
            <a:off x="4071934" y="4000504"/>
            <a:ext cx="47149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Ефименко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М.В.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учитель и социальный педагог высшей категории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427168" cy="109696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  Валеологически обоснованный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современный урок</a:t>
            </a: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gray">
          <a:xfrm rot="39573186">
            <a:off x="4777581" y="2331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gray">
          <a:xfrm rot="3465783">
            <a:off x="5085455" y="427268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 rot="35969022">
            <a:off x="3558381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 rot="7535209">
            <a:off x="3520281" y="4461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5356225" y="3459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gray">
          <a:xfrm rot="10800000">
            <a:off x="2915816" y="306896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09" name="Oval 9"/>
          <p:cNvSpPr>
            <a:spLocks noChangeArrowheads="1"/>
          </p:cNvSpPr>
          <p:nvPr/>
        </p:nvSpPr>
        <p:spPr bwMode="gray">
          <a:xfrm>
            <a:off x="2692400" y="1690688"/>
            <a:ext cx="3743325" cy="3744912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59832" y="1628806"/>
            <a:ext cx="864096" cy="697609"/>
            <a:chOff x="1877" y="1675"/>
            <a:chExt cx="323" cy="258"/>
          </a:xfrm>
        </p:grpSpPr>
        <p:sp>
          <p:nvSpPr>
            <p:cNvPr id="51211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dirty="0" smtClean="0"/>
                <a:t> </a:t>
              </a:r>
              <a:r>
                <a:rPr lang="ru-RU" sz="2400" b="1" dirty="0" smtClean="0"/>
                <a:t> 1</a:t>
              </a:r>
              <a:endParaRPr lang="ru-RU" sz="2400" b="1" dirty="0"/>
            </a:p>
          </p:txBody>
        </p:sp>
        <p:sp>
          <p:nvSpPr>
            <p:cNvPr id="51212" name="Oval 12"/>
            <p:cNvSpPr>
              <a:spLocks noChangeArrowheads="1"/>
            </p:cNvSpPr>
            <p:nvPr/>
          </p:nvSpPr>
          <p:spPr bwMode="gray">
            <a:xfrm>
              <a:off x="1877" y="1675"/>
              <a:ext cx="247" cy="1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dirty="0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11760" y="2780928"/>
            <a:ext cx="647402" cy="552574"/>
            <a:chOff x="1565" y="2659"/>
            <a:chExt cx="227" cy="227"/>
          </a:xfrm>
        </p:grpSpPr>
        <p:sp>
          <p:nvSpPr>
            <p:cNvPr id="51214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215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b="1" dirty="0" smtClean="0"/>
                <a:t>2</a:t>
              </a:r>
              <a:endParaRPr lang="ru-RU" sz="2400" b="1" dirty="0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131840" y="4725144"/>
            <a:ext cx="648568" cy="655464"/>
            <a:chOff x="2109" y="3612"/>
            <a:chExt cx="227" cy="227"/>
          </a:xfrm>
        </p:grpSpPr>
        <p:sp>
          <p:nvSpPr>
            <p:cNvPr id="51217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218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b="1" dirty="0" smtClean="0"/>
                <a:t>3</a:t>
              </a:r>
              <a:endParaRPr lang="ru-RU" sz="2400" b="1" dirty="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932040" y="1556792"/>
            <a:ext cx="720080" cy="576064"/>
            <a:chOff x="3470" y="1706"/>
            <a:chExt cx="227" cy="227"/>
          </a:xfrm>
        </p:grpSpPr>
        <p:sp>
          <p:nvSpPr>
            <p:cNvPr id="51220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221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b="1" dirty="0" smtClean="0"/>
                <a:t>6</a:t>
              </a:r>
              <a:endParaRPr lang="ru-RU" sz="2400" b="1" dirty="0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868144" y="2996952"/>
            <a:ext cx="719981" cy="768598"/>
            <a:chOff x="3923" y="2659"/>
            <a:chExt cx="227" cy="227"/>
          </a:xfrm>
        </p:grpSpPr>
        <p:sp>
          <p:nvSpPr>
            <p:cNvPr id="51223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224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580112" y="4509120"/>
            <a:ext cx="576064" cy="720402"/>
            <a:chOff x="3515" y="3521"/>
            <a:chExt cx="227" cy="227"/>
          </a:xfrm>
        </p:grpSpPr>
        <p:sp>
          <p:nvSpPr>
            <p:cNvPr id="51226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400" b="1" dirty="0" smtClean="0"/>
                <a:t>4</a:t>
              </a:r>
              <a:endParaRPr lang="ru-RU" sz="2400" b="1" dirty="0"/>
            </a:p>
          </p:txBody>
        </p:sp>
      </p:grpSp>
      <p:sp>
        <p:nvSpPr>
          <p:cNvPr id="51228" name="Oval 28"/>
          <p:cNvSpPr>
            <a:spLocks noChangeArrowheads="1"/>
          </p:cNvSpPr>
          <p:nvPr/>
        </p:nvSpPr>
        <p:spPr bwMode="gray">
          <a:xfrm>
            <a:off x="3624263" y="26431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gray">
          <a:xfrm>
            <a:off x="3617913" y="26273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gray">
          <a:xfrm>
            <a:off x="3751263" y="27701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gray">
          <a:xfrm>
            <a:off x="3733800" y="27432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835400" y="2854325"/>
            <a:ext cx="1522413" cy="1522413"/>
            <a:chOff x="2416" y="1798"/>
            <a:chExt cx="959" cy="959"/>
          </a:xfrm>
        </p:grpSpPr>
        <p:sp>
          <p:nvSpPr>
            <p:cNvPr id="51232" name="Oval 32"/>
            <p:cNvSpPr>
              <a:spLocks noChangeArrowheads="1"/>
            </p:cNvSpPr>
            <p:nvPr/>
          </p:nvSpPr>
          <p:spPr bwMode="gray">
            <a:xfrm>
              <a:off x="2416" y="179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1233" name="Oval 33"/>
            <p:cNvSpPr>
              <a:spLocks noChangeArrowheads="1"/>
            </p:cNvSpPr>
            <p:nvPr/>
          </p:nvSpPr>
          <p:spPr bwMode="gray">
            <a:xfrm>
              <a:off x="2430" y="181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51234" name="Oval 34"/>
            <p:cNvSpPr>
              <a:spLocks noChangeArrowheads="1"/>
            </p:cNvSpPr>
            <p:nvPr/>
          </p:nvSpPr>
          <p:spPr bwMode="gray">
            <a:xfrm>
              <a:off x="2441" y="181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51235" name="Oval 35"/>
            <p:cNvSpPr>
              <a:spLocks noChangeArrowheads="1"/>
            </p:cNvSpPr>
            <p:nvPr/>
          </p:nvSpPr>
          <p:spPr bwMode="gray">
            <a:xfrm>
              <a:off x="2451" y="182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51236" name="Oval 36"/>
            <p:cNvSpPr>
              <a:spLocks noChangeArrowheads="1"/>
            </p:cNvSpPr>
            <p:nvPr/>
          </p:nvSpPr>
          <p:spPr bwMode="gray">
            <a:xfrm>
              <a:off x="2502" y="184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4025766" y="3343275"/>
            <a:ext cx="113056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</a:rPr>
              <a:t>УРОК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5724128" y="1268760"/>
            <a:ext cx="3419872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00000"/>
                </a:solidFill>
              </a:rPr>
              <a:t>Соблюдение правила: перемена- время отдыха и разгрузки детей.</a:t>
            </a:r>
          </a:p>
          <a:p>
            <a:pPr eaLnBrk="0" hangingPunct="0"/>
            <a:endParaRPr lang="en-US" sz="1600" dirty="0"/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467545" y="1340768"/>
            <a:ext cx="25922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2000" b="1" dirty="0" smtClean="0">
                <a:solidFill>
                  <a:srgbClr val="C00000"/>
                </a:solidFill>
              </a:rPr>
              <a:t>Цели урока</a:t>
            </a:r>
          </a:p>
          <a:p>
            <a:pPr algn="r" eaLnBrk="0" hangingPunct="0"/>
            <a:endParaRPr lang="en-US" sz="1600" dirty="0"/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6588224" y="2924944"/>
            <a:ext cx="2304256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00000"/>
                </a:solidFill>
              </a:rPr>
              <a:t>Использование педагогики сотрудничества</a:t>
            </a:r>
          </a:p>
          <a:p>
            <a:pPr eaLnBrk="0" hangingPunct="0"/>
            <a:endParaRPr lang="en-US" sz="2000" dirty="0"/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6156176" y="5029200"/>
            <a:ext cx="2736304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C00000"/>
                </a:solidFill>
              </a:rPr>
              <a:t>Внедрение малых форм двигательной активности</a:t>
            </a:r>
          </a:p>
          <a:p>
            <a:pPr eaLnBrk="0" hangingPunct="0"/>
            <a:endParaRPr lang="en-US" sz="1600" dirty="0"/>
          </a:p>
        </p:txBody>
      </p: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1" y="2420888"/>
            <a:ext cx="248376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2000" b="1" dirty="0" smtClean="0">
                <a:solidFill>
                  <a:srgbClr val="C00000"/>
                </a:solidFill>
              </a:rPr>
              <a:t>Использование здоровье сберегающих технологий</a:t>
            </a:r>
          </a:p>
          <a:p>
            <a:pPr algn="r" eaLnBrk="0" hangingPunct="0"/>
            <a:endParaRPr lang="en-US" sz="16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23528" y="4581128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Соблюдение санитарно-гигиенических норм учебно-воспитательного процесса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8172400" y="260649"/>
            <a:ext cx="97160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6912768" cy="96403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Просветительско- воспитательная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 работа - 3 компонент</a:t>
            </a:r>
            <a:endParaRPr lang="en-US" sz="28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7544" y="1340769"/>
            <a:ext cx="2871892" cy="4970648"/>
            <a:chOff x="720" y="1296"/>
            <a:chExt cx="1363" cy="1994"/>
          </a:xfrm>
        </p:grpSpPr>
        <p:sp>
          <p:nvSpPr>
            <p:cNvPr id="655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4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4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554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6554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554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1310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gray">
              <a:xfrm>
                <a:off x="1345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6555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6555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48118" y="1341388"/>
            <a:ext cx="2660480" cy="5019437"/>
            <a:chOff x="2077" y="1080"/>
            <a:chExt cx="1494" cy="2210"/>
          </a:xfrm>
        </p:grpSpPr>
        <p:sp>
          <p:nvSpPr>
            <p:cNvPr id="6555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56" name="AutoShape 20"/>
            <p:cNvSpPr>
              <a:spLocks noChangeArrowheads="1"/>
            </p:cNvSpPr>
            <p:nvPr/>
          </p:nvSpPr>
          <p:spPr bwMode="gray">
            <a:xfrm>
              <a:off x="2077" y="1302"/>
              <a:ext cx="1474" cy="1959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5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5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gray">
            <a:xfrm>
              <a:off x="2603" y="1080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gray">
            <a:xfrm>
              <a:off x="2643" y="1080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gray">
            <a:xfrm>
              <a:off x="2643" y="1111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65564" name="Text Box 28"/>
            <p:cNvSpPr txBox="1">
              <a:spLocks noChangeArrowheads="1"/>
            </p:cNvSpPr>
            <p:nvPr/>
          </p:nvSpPr>
          <p:spPr bwMode="gray">
            <a:xfrm>
              <a:off x="2603" y="1175"/>
              <a:ext cx="364" cy="2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2</a:t>
              </a:r>
              <a:endParaRPr lang="en-US" dirty="0"/>
            </a:p>
          </p:txBody>
        </p:sp>
        <p:sp>
          <p:nvSpPr>
            <p:cNvPr id="65565" name="Text Box 29"/>
            <p:cNvSpPr txBox="1">
              <a:spLocks noChangeArrowheads="1"/>
            </p:cNvSpPr>
            <p:nvPr/>
          </p:nvSpPr>
          <p:spPr bwMode="gray">
            <a:xfrm>
              <a:off x="2117" y="1492"/>
              <a:ext cx="1415" cy="1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Методическая учеба педагогов </a:t>
              </a:r>
            </a:p>
            <a:p>
              <a:r>
                <a:rPr lang="ru-RU" sz="2400" dirty="0" smtClean="0"/>
                <a:t>(методические</a:t>
              </a:r>
            </a:p>
            <a:p>
              <a:r>
                <a:rPr lang="ru-RU" sz="2400" dirty="0" smtClean="0"/>
                <a:t> дни, </a:t>
              </a:r>
            </a:p>
            <a:p>
              <a:r>
                <a:rPr lang="ru-RU" sz="2400" dirty="0" smtClean="0"/>
                <a:t>тематические</a:t>
              </a:r>
            </a:p>
            <a:p>
              <a:r>
                <a:rPr lang="ru-RU" sz="2400" dirty="0" smtClean="0"/>
                <a:t> педагогические</a:t>
              </a:r>
            </a:p>
            <a:p>
              <a:r>
                <a:rPr lang="ru-RU" sz="2400" dirty="0" smtClean="0"/>
                <a:t>советы,</a:t>
              </a:r>
            </a:p>
            <a:p>
              <a:r>
                <a:rPr lang="ru-RU" sz="2400" dirty="0" smtClean="0"/>
                <a:t>семинары, </a:t>
              </a:r>
            </a:p>
            <a:p>
              <a:r>
                <a:rPr lang="ru-RU" sz="2400" dirty="0" smtClean="0"/>
                <a:t>консультации)</a:t>
              </a:r>
              <a:endParaRPr lang="en-US" sz="2400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944842" y="1268761"/>
            <a:ext cx="2659737" cy="5040559"/>
            <a:chOff x="3696" y="1296"/>
            <a:chExt cx="1401" cy="1994"/>
          </a:xfrm>
        </p:grpSpPr>
        <p:sp>
          <p:nvSpPr>
            <p:cNvPr id="6556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7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7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5572" name="AutoShape 36"/>
            <p:cNvSpPr>
              <a:spLocks noChangeArrowheads="1"/>
            </p:cNvSpPr>
            <p:nvPr/>
          </p:nvSpPr>
          <p:spPr bwMode="gray">
            <a:xfrm>
              <a:off x="3739" y="1576"/>
              <a:ext cx="1358" cy="13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557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6557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557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557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6557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3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6557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162" cy="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3</a:t>
              </a:r>
              <a:endParaRPr lang="en-US" dirty="0"/>
            </a:p>
          </p:txBody>
        </p:sp>
        <p:sp>
          <p:nvSpPr>
            <p:cNvPr id="65580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67544" y="2276872"/>
            <a:ext cx="280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Работа:    методических</a:t>
            </a:r>
          </a:p>
          <a:p>
            <a:r>
              <a:rPr lang="ru-RU" sz="2400" dirty="0" smtClean="0"/>
              <a:t>объединений учителей 1-4 кл.,</a:t>
            </a:r>
          </a:p>
          <a:p>
            <a:r>
              <a:rPr lang="ru-RU" sz="2400" dirty="0" smtClean="0"/>
              <a:t>учителей  -предметников,</a:t>
            </a:r>
          </a:p>
          <a:p>
            <a:r>
              <a:rPr lang="ru-RU" sz="2400" dirty="0" smtClean="0"/>
              <a:t>педагогов дополнительного образования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012160" y="2564904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Информа -</a:t>
            </a:r>
          </a:p>
          <a:p>
            <a:r>
              <a:rPr lang="ru-RU" sz="2400" dirty="0" smtClean="0"/>
              <a:t>ционное</a:t>
            </a:r>
          </a:p>
          <a:p>
            <a:r>
              <a:rPr lang="ru-RU" sz="2400" dirty="0" smtClean="0"/>
              <a:t>оснащение</a:t>
            </a:r>
            <a:endParaRPr lang="ru-RU" sz="2400" dirty="0"/>
          </a:p>
        </p:txBody>
      </p:sp>
      <p:sp>
        <p:nvSpPr>
          <p:cNvPr id="41" name="Rectangle 48"/>
          <p:cNvSpPr>
            <a:spLocks noChangeArrowheads="1"/>
          </p:cNvSpPr>
          <p:nvPr/>
        </p:nvSpPr>
        <p:spPr bwMode="auto">
          <a:xfrm>
            <a:off x="8172400" y="260649"/>
            <a:ext cx="97160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хема 13"/>
          <p:cNvPicPr>
            <a:picLocks noGrp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268760"/>
            <a:ext cx="7560840" cy="5256584"/>
          </a:xfrm>
          <a:noFill/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763688" y="0"/>
            <a:ext cx="7380312" cy="12687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dirty="0" smtClean="0">
                <a:solidFill>
                  <a:srgbClr val="C00000"/>
                </a:solidFill>
              </a:rPr>
              <a:t>Воспитательная </a:t>
            </a:r>
            <a:r>
              <a:rPr lang="ru-RU" sz="2400" dirty="0">
                <a:solidFill>
                  <a:srgbClr val="C00000"/>
                </a:solidFill>
              </a:rPr>
              <a:t>система  включает </a:t>
            </a:r>
            <a:r>
              <a:rPr lang="ru-RU" sz="2400" dirty="0" smtClean="0">
                <a:solidFill>
                  <a:srgbClr val="C00000"/>
                </a:solidFill>
              </a:rPr>
              <a:t>в </a:t>
            </a:r>
            <a:r>
              <a:rPr lang="ru-RU" sz="2400" dirty="0">
                <a:solidFill>
                  <a:srgbClr val="C00000"/>
                </a:solidFill>
              </a:rPr>
              <a:t>себя </a:t>
            </a:r>
            <a:r>
              <a:rPr lang="ru-RU" sz="2400" dirty="0" smtClean="0">
                <a:solidFill>
                  <a:srgbClr val="C00000"/>
                </a:solidFill>
              </a:rPr>
              <a:t>три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взаимозависимых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 и взаимосвязанных блока.</a:t>
            </a: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0" y="0"/>
            <a:ext cx="97160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643937" cy="18684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ФОРМИРОВАНИЕ ЗДОРОВОГО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     ОБРАЗА  ЖИЗНИ  УЧАЩИХСЯ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</a:rPr>
              <a:t>Основная цель </a:t>
            </a:r>
            <a:r>
              <a:rPr lang="ru-RU" sz="2400" b="1" dirty="0" smtClean="0">
                <a:solidFill>
                  <a:schemeClr val="accent4"/>
                </a:solidFill>
                <a:latin typeface="Monotype Corsiva" pitchFamily="66" charset="0"/>
              </a:rPr>
              <a:t>- </a:t>
            </a: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формирование и развитие здоровьесберегающей  образовательной среды, в которой школьник ведет здоровый образ жизни.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2276872"/>
          <a:ext cx="8229600" cy="376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8172400" y="260649"/>
            <a:ext cx="97160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3068960"/>
            <a:ext cx="1857375" cy="21431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Бально</a:t>
            </a: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  спортивные танцы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2357438" cy="1571625"/>
          </a:xfrm>
          <a:prstGeom prst="rect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sz="2000" b="1" i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Наглядная геометрия</a:t>
            </a:r>
            <a:endParaRPr lang="ru-RU" sz="20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563" y="3068960"/>
            <a:ext cx="2357437" cy="933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Планета здоровья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57813"/>
            <a:ext cx="2714625" cy="1500187"/>
          </a:xfrm>
          <a:prstGeom prst="rect">
            <a:avLst/>
          </a:prstGeom>
          <a:solidFill>
            <a:srgbClr val="99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5429264"/>
            <a:ext cx="2123728" cy="14287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Rectangle 4"/>
          <p:cNvSpPr>
            <a:spLocks noChangeArrowheads="1"/>
          </p:cNvSpPr>
          <p:nvPr/>
        </p:nvSpPr>
        <p:spPr bwMode="auto">
          <a:xfrm>
            <a:off x="0" y="333375"/>
            <a:ext cx="25152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Rectangle 42"/>
          <p:cNvSpPr>
            <a:spLocks noChangeArrowheads="1"/>
          </p:cNvSpPr>
          <p:nvPr/>
        </p:nvSpPr>
        <p:spPr bwMode="auto">
          <a:xfrm rot="5400000">
            <a:off x="5611192" y="-3199432"/>
            <a:ext cx="333375" cy="673224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Внеурочная деятельность- </a:t>
            </a:r>
            <a:r>
              <a:rPr lang="ru-RU" sz="2400" b="1" dirty="0" smtClean="0">
                <a:solidFill>
                  <a:srgbClr val="FFC000"/>
                </a:solidFill>
              </a:rPr>
              <a:t>строим  </a:t>
            </a:r>
            <a:r>
              <a:rPr lang="ru-RU" sz="2400" b="1" dirty="0">
                <a:solidFill>
                  <a:srgbClr val="FFC000"/>
                </a:solidFill>
              </a:rPr>
              <a:t>новую  школу</a:t>
            </a:r>
          </a:p>
        </p:txBody>
      </p:sp>
      <p:sp>
        <p:nvSpPr>
          <p:cNvPr id="1640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640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92280" y="5517232"/>
            <a:ext cx="1800200" cy="1204243"/>
          </a:xfrm>
          <a:noFill/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</a:rPr>
              <a:t>Искусствосцены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643042" y="1000108"/>
          <a:ext cx="592935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860032" y="5429264"/>
            <a:ext cx="2071670" cy="14287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Волшебный карандаш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1772816"/>
            <a:ext cx="2267744" cy="12241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Край в котором я живу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1700808"/>
            <a:ext cx="2016224" cy="12241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Мир профессий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 descr="S30103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4077072"/>
            <a:ext cx="23397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771800" y="5429264"/>
            <a:ext cx="2016224" cy="14287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Музыка </a:t>
            </a: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C:\Users\Олег\Desktop\DSC0091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39752" y="332656"/>
            <a:ext cx="187220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D:\классный час\DSC00814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1960" y="404664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:\Users\Олег\Desktop\DSC00633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64088" y="332656"/>
            <a:ext cx="196258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 descr="S3010144"/>
          <p:cNvPicPr>
            <a:picLocks noChangeAspect="1" noChangeArrowheads="1"/>
          </p:cNvPicPr>
          <p:nvPr/>
        </p:nvPicPr>
        <p:blipFill>
          <a:blip r:embed="rId10" cstate="email">
            <a:lum bright="20000" contrast="20000"/>
          </a:blip>
          <a:srcRect/>
          <a:stretch>
            <a:fillRect/>
          </a:stretch>
        </p:blipFill>
        <p:spPr bwMode="auto">
          <a:xfrm>
            <a:off x="7380312" y="332656"/>
            <a:ext cx="1763688" cy="1152128"/>
          </a:xfrm>
          <a:prstGeom prst="rect">
            <a:avLst/>
          </a:prstGeom>
          <a:noFill/>
          <a:ln w="57150" cmpd="thinThick">
            <a:solidFill>
              <a:srgbClr val="4585E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3068960"/>
            <a:ext cx="1857375" cy="21431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Бально</a:t>
            </a: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  спортивные танцы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2357438" cy="1571625"/>
          </a:xfrm>
          <a:prstGeom prst="rect">
            <a:avLst/>
          </a:prstGeom>
          <a:solidFill>
            <a:srgbClr val="CCFFFF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ru-RU" sz="2000" b="1" i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Наглядная геометрия</a:t>
            </a:r>
            <a:endParaRPr lang="ru-RU" sz="20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6563" y="3068960"/>
            <a:ext cx="2357437" cy="933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Планета здоровья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57813"/>
            <a:ext cx="2714625" cy="1500187"/>
          </a:xfrm>
          <a:prstGeom prst="rect">
            <a:avLst/>
          </a:prstGeom>
          <a:solidFill>
            <a:srgbClr val="99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5429264"/>
            <a:ext cx="2123728" cy="14287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Rectangle 4"/>
          <p:cNvSpPr>
            <a:spLocks noChangeArrowheads="1"/>
          </p:cNvSpPr>
          <p:nvPr/>
        </p:nvSpPr>
        <p:spPr bwMode="auto">
          <a:xfrm>
            <a:off x="0" y="333375"/>
            <a:ext cx="251520" cy="6524625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Rectangle 42"/>
          <p:cNvSpPr>
            <a:spLocks noChangeArrowheads="1"/>
          </p:cNvSpPr>
          <p:nvPr/>
        </p:nvSpPr>
        <p:spPr bwMode="auto">
          <a:xfrm rot="5400000">
            <a:off x="5611192" y="-3199432"/>
            <a:ext cx="333375" cy="673224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Внеурочная деятельность- </a:t>
            </a:r>
            <a:r>
              <a:rPr lang="ru-RU" sz="2400" b="1" dirty="0" smtClean="0">
                <a:solidFill>
                  <a:srgbClr val="FFC000"/>
                </a:solidFill>
              </a:rPr>
              <a:t>строим  </a:t>
            </a:r>
            <a:r>
              <a:rPr lang="ru-RU" sz="2400" b="1" dirty="0">
                <a:solidFill>
                  <a:srgbClr val="FFC000"/>
                </a:solidFill>
              </a:rPr>
              <a:t>новую  школу</a:t>
            </a:r>
          </a:p>
        </p:txBody>
      </p:sp>
      <p:sp>
        <p:nvSpPr>
          <p:cNvPr id="16403" name="Rectangle 43"/>
          <p:cNvSpPr>
            <a:spLocks noChangeArrowheads="1"/>
          </p:cNvSpPr>
          <p:nvPr/>
        </p:nvSpPr>
        <p:spPr bwMode="auto">
          <a:xfrm>
            <a:off x="0" y="333375"/>
            <a:ext cx="323850" cy="3587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Rectangle 45"/>
          <p:cNvSpPr>
            <a:spLocks noChangeArrowheads="1"/>
          </p:cNvSpPr>
          <p:nvPr/>
        </p:nvSpPr>
        <p:spPr bwMode="auto">
          <a:xfrm>
            <a:off x="11874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Rectangle 48"/>
          <p:cNvSpPr>
            <a:spLocks noChangeArrowheads="1"/>
          </p:cNvSpPr>
          <p:nvPr/>
        </p:nvSpPr>
        <p:spPr bwMode="auto">
          <a:xfrm>
            <a:off x="0" y="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ФГОС</a:t>
            </a:r>
          </a:p>
        </p:txBody>
      </p:sp>
      <p:sp>
        <p:nvSpPr>
          <p:cNvPr id="16407" name="Rectangle 49"/>
          <p:cNvSpPr>
            <a:spLocks noChangeArrowheads="1"/>
          </p:cNvSpPr>
          <p:nvPr/>
        </p:nvSpPr>
        <p:spPr bwMode="auto">
          <a:xfrm>
            <a:off x="1619250" y="0"/>
            <a:ext cx="288925" cy="333375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92280" y="5517232"/>
            <a:ext cx="1800200" cy="1204243"/>
          </a:xfrm>
          <a:noFill/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</a:rPr>
              <a:t>Искусствосцены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643042" y="1000108"/>
          <a:ext cx="592935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860032" y="5429264"/>
            <a:ext cx="2071670" cy="14287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Волшебный карандаш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76256" y="1772816"/>
            <a:ext cx="2267744" cy="12241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Край в котором я живу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1700808"/>
            <a:ext cx="2016224" cy="12241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Мир профессий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7" descr="S30103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4077072"/>
            <a:ext cx="23397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771800" y="5429264"/>
            <a:ext cx="2016224" cy="1428736"/>
          </a:xfrm>
          <a:prstGeom prst="rect">
            <a:avLst/>
          </a:prstGeom>
          <a:solidFill>
            <a:srgbClr val="FFFFCC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0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Музыка </a:t>
            </a:r>
            <a:endParaRPr lang="ru-RU" sz="20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C:\Users\Олег\Desktop\DSC00912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39752" y="332656"/>
            <a:ext cx="187220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D:\классный час\DSC00814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1960" y="404664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C:\Users\Олег\Desktop\DSC00633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64088" y="332656"/>
            <a:ext cx="196258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8" descr="S3010144"/>
          <p:cNvPicPr>
            <a:picLocks noChangeAspect="1" noChangeArrowheads="1"/>
          </p:cNvPicPr>
          <p:nvPr/>
        </p:nvPicPr>
        <p:blipFill>
          <a:blip r:embed="rId10" cstate="email">
            <a:lum bright="20000" contrast="20000"/>
          </a:blip>
          <a:srcRect/>
          <a:stretch>
            <a:fillRect/>
          </a:stretch>
        </p:blipFill>
        <p:spPr bwMode="auto">
          <a:xfrm>
            <a:off x="7380312" y="332656"/>
            <a:ext cx="1763688" cy="1152128"/>
          </a:xfrm>
          <a:prstGeom prst="rect">
            <a:avLst/>
          </a:prstGeom>
          <a:noFill/>
          <a:ln w="57150" cmpd="thinThick">
            <a:solidFill>
              <a:srgbClr val="4585E3"/>
            </a:solidFill>
            <a:miter lim="800000"/>
            <a:headEnd/>
            <a:tailEnd/>
          </a:ln>
        </p:spPr>
      </p:pic>
      <p:graphicFrame>
        <p:nvGraphicFramePr>
          <p:cNvPr id="25" name="Group 70"/>
          <p:cNvGraphicFramePr>
            <a:graphicFrameLocks/>
          </p:cNvGraphicFramePr>
          <p:nvPr/>
        </p:nvGraphicFramePr>
        <p:xfrm>
          <a:off x="1" y="404665"/>
          <a:ext cx="9143999" cy="6510436"/>
        </p:xfrm>
        <a:graphic>
          <a:graphicData uri="http://schemas.openxmlformats.org/drawingml/2006/table">
            <a:tbl>
              <a:tblPr/>
              <a:tblGrid>
                <a:gridCol w="280139"/>
                <a:gridCol w="4559484"/>
                <a:gridCol w="2152188"/>
                <a:gridCol w="2152188"/>
              </a:tblGrid>
              <a:tr h="968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Направление образовательно-воспитательной деятельности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Программы, обеспечивающее данное направление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Педагог, реализующий программу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141365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Спортивно-оздоровительное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/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Подвижные игры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defRPr/>
                      </a:pPr>
                      <a:r>
                        <a:rPr lang="ru-RU" sz="1400" b="1" i="1" baseline="0" dirty="0" err="1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Бально-спортивные</a:t>
                      </a:r>
                      <a:r>
                        <a:rPr lang="ru-RU" sz="1400" b="1" i="1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танцы</a:t>
                      </a:r>
                      <a:endParaRPr lang="ru-RU" sz="1400" b="1" baseline="0" dirty="0" smtClean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Планета здоровья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Учитель + инструктор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Педагог ДО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1350803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Художественно-эстетическое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Волшебный карандаш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r>
                        <a:rPr lang="ru-RU" sz="1400" b="1" baseline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сцены</a:t>
                      </a:r>
                      <a:endParaRPr lang="ru-RU" sz="1400" b="1" dirty="0" smtClean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Педагоги ДО</a:t>
                      </a:r>
                      <a:endParaRPr lang="ru-RU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801249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Образовательное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Наглядная геометрия</a:t>
                      </a:r>
                      <a:endParaRPr lang="ru-RU" sz="1400" b="1" dirty="0" smtClean="0"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Край в котором я живу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dirty="0" smtClean="0">
                          <a:effectLst/>
                        </a:rPr>
                        <a:t>Учитель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758941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Патриотическое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</a:rPr>
                        <a:t>Маленький герой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Учитель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80008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Общественно-полезное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Мир профессий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Учитель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8000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Проектная деятельность</a:t>
                      </a:r>
                      <a:endParaRPr lang="ru-RU" sz="16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</a:rPr>
                        <a:t>Я -исследователь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Учитель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1079773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4"/>
                </a:solidFill>
              </a:rPr>
              <a:t>                     </a:t>
            </a:r>
            <a:r>
              <a:rPr lang="ru-RU" sz="2000" b="1" dirty="0" smtClean="0">
                <a:solidFill>
                  <a:schemeClr val="accent4"/>
                </a:solidFill>
              </a:rPr>
              <a:t>Стандарт </a:t>
            </a:r>
            <a:r>
              <a:rPr lang="ru-RU" sz="2000" b="1" dirty="0">
                <a:solidFill>
                  <a:schemeClr val="accent4"/>
                </a:solidFill>
              </a:rPr>
              <a:t>определяет следующие уровни </a:t>
            </a:r>
            <a:r>
              <a:rPr lang="ru-RU" sz="2000" b="1" dirty="0" smtClean="0">
                <a:solidFill>
                  <a:schemeClr val="accent4"/>
                </a:solidFill>
              </a:rPr>
              <a:t>   		результатов</a:t>
            </a:r>
            <a:r>
              <a:rPr lang="ru-RU" sz="2000" dirty="0" smtClean="0">
                <a:solidFill>
                  <a:schemeClr val="accent4"/>
                </a:solidFill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</a:rPr>
              <a:t>внеурочной </a:t>
            </a:r>
            <a:r>
              <a:rPr lang="ru-RU" sz="2000" b="1" dirty="0">
                <a:solidFill>
                  <a:schemeClr val="accent4"/>
                </a:solidFill>
              </a:rPr>
              <a:t>деятельности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07950" y="1268413"/>
          <a:ext cx="8928099" cy="5072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28032"/>
                <a:gridCol w="2928032"/>
                <a:gridCol w="3072035"/>
              </a:tblGrid>
              <a:tr h="527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Первый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Второй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Третий уровень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/>
                </a:tc>
              </a:tr>
              <a:tr h="1073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Школьник знает и понимает общественную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жизнь   (1класс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Школьник ценит общественную жизнь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</a:rPr>
                        <a:t>(2-3 классы)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Школьник самостоятельно действует в  общественной  жизни 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4 класс)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70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Приобретение школьником социальных знаний (об общественных нормах, об устройстве общества, о социально одобряемых и неодобряемых формах  поведения в обществе и т.п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.),понимание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социальной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реальности и повседневной жизни.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Формирование позитивных отношений школьников к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базовым ценностям общества -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человек,семья,Отечество, природа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мир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знание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, труд,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культура.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</a:rPr>
                        <a:t>Получение школьником опыта самостоятельного социального действия.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53" marR="6575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28803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468313" y="188913"/>
            <a:ext cx="84248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</a:rPr>
              <a:t>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ВОВЛЕЧЕНИЕ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ОБЩЕСТВЕННОСТИ 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179512" y="1628775"/>
            <a:ext cx="2592288" cy="1224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/>
              <a:t>Работа комиссии </a:t>
            </a:r>
          </a:p>
          <a:p>
            <a:r>
              <a:rPr lang="ru-RU" sz="1400" b="1" dirty="0"/>
              <a:t>попечительского совета </a:t>
            </a:r>
          </a:p>
          <a:p>
            <a:r>
              <a:rPr lang="ru-RU" sz="1400" b="1" dirty="0"/>
              <a:t>в составе совета по </a:t>
            </a:r>
            <a:endParaRPr lang="ru-RU" sz="1400" b="1" dirty="0" smtClean="0"/>
          </a:p>
          <a:p>
            <a:r>
              <a:rPr lang="ru-RU" sz="1400" b="1" dirty="0" smtClean="0"/>
              <a:t>здоровью</a:t>
            </a:r>
            <a:endParaRPr lang="ru-RU" sz="1400" b="1" dirty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23850" y="3500438"/>
            <a:ext cx="3671888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/>
              <a:t>Вовлечение организаций (МЧС, </a:t>
            </a:r>
          </a:p>
          <a:p>
            <a:r>
              <a:rPr lang="ru-RU" sz="1400" b="1" dirty="0"/>
              <a:t>пожарная служба, ГИБДД, </a:t>
            </a:r>
            <a:r>
              <a:rPr lang="ru-RU" sz="1400" b="1" dirty="0" smtClean="0"/>
              <a:t>ОППН, КДН,</a:t>
            </a:r>
          </a:p>
          <a:p>
            <a:r>
              <a:rPr lang="ru-RU" sz="1400" b="1" dirty="0" smtClean="0"/>
              <a:t>медицинские учреждения </a:t>
            </a:r>
            <a:r>
              <a:rPr lang="ru-RU" sz="1400" b="1" dirty="0"/>
              <a:t>и др.) </a:t>
            </a:r>
            <a:endParaRPr lang="ru-RU" sz="1400" b="1" dirty="0" smtClean="0"/>
          </a:p>
          <a:p>
            <a:r>
              <a:rPr lang="ru-RU" sz="1400" b="1" dirty="0" smtClean="0"/>
              <a:t>для </a:t>
            </a:r>
            <a:r>
              <a:rPr lang="ru-RU" sz="1400" b="1" dirty="0"/>
              <a:t>реализации </a:t>
            </a:r>
            <a:endParaRPr lang="ru-RU" sz="1400" b="1" dirty="0" smtClean="0"/>
          </a:p>
          <a:p>
            <a:r>
              <a:rPr lang="ru-RU" sz="1400" b="1" dirty="0" smtClean="0"/>
              <a:t>учебно-воспитательных </a:t>
            </a:r>
            <a:r>
              <a:rPr lang="ru-RU" sz="1400" b="1" dirty="0"/>
              <a:t>проектов и </a:t>
            </a:r>
          </a:p>
          <a:p>
            <a:r>
              <a:rPr lang="ru-RU" sz="1400" b="1" dirty="0"/>
              <a:t>проведения </a:t>
            </a:r>
            <a:r>
              <a:rPr lang="ru-RU" sz="1400" b="1" dirty="0" smtClean="0"/>
              <a:t>мероприятий.</a:t>
            </a:r>
            <a:endParaRPr lang="ru-RU" sz="1400" b="1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284663" y="3500438"/>
            <a:ext cx="4464050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/>
              <a:t>«Мастер-класс»</a:t>
            </a:r>
          </a:p>
          <a:p>
            <a:r>
              <a:rPr lang="ru-RU" sz="1400" b="1" dirty="0"/>
              <a:t>Приглашение специалистов на классные часы, </a:t>
            </a:r>
          </a:p>
          <a:p>
            <a:r>
              <a:rPr lang="ru-RU" sz="1400" b="1" dirty="0"/>
              <a:t>уроки Здоровья, воспитательные мероприятия </a:t>
            </a:r>
          </a:p>
          <a:p>
            <a:r>
              <a:rPr lang="ru-RU" sz="1400" b="1" dirty="0"/>
              <a:t>по вопросам сохранения различных </a:t>
            </a:r>
          </a:p>
          <a:p>
            <a:r>
              <a:rPr lang="ru-RU" sz="1400" b="1" dirty="0"/>
              <a:t>аспектов своего здоровья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132138" y="1628775"/>
            <a:ext cx="2880022" cy="1584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/>
              <a:t>Пропаганда здорового образа </a:t>
            </a:r>
          </a:p>
          <a:p>
            <a:r>
              <a:rPr lang="ru-RU" sz="1400" b="1" dirty="0"/>
              <a:t>жизни среди родителей</a:t>
            </a:r>
          </a:p>
          <a:p>
            <a:r>
              <a:rPr lang="ru-RU" sz="1400" b="1" dirty="0"/>
              <a:t>(оформление стендов, </a:t>
            </a:r>
            <a:r>
              <a:rPr lang="ru-RU" sz="1400" b="1" dirty="0" smtClean="0"/>
              <a:t>акции</a:t>
            </a:r>
            <a:r>
              <a:rPr lang="ru-RU" sz="1400" b="1" dirty="0"/>
              <a:t>, </a:t>
            </a:r>
            <a:endParaRPr lang="ru-RU" sz="1400" b="1" dirty="0" smtClean="0"/>
          </a:p>
          <a:p>
            <a:r>
              <a:rPr lang="ru-RU" sz="1400" b="1" dirty="0" smtClean="0"/>
              <a:t>лектории</a:t>
            </a:r>
            <a:r>
              <a:rPr lang="ru-RU" sz="1400" b="1" dirty="0"/>
              <a:t>, </a:t>
            </a:r>
            <a:r>
              <a:rPr lang="ru-RU" sz="1400" b="1" dirty="0" smtClean="0"/>
              <a:t>просветительская </a:t>
            </a:r>
          </a:p>
          <a:p>
            <a:r>
              <a:rPr lang="ru-RU" sz="1400" b="1" dirty="0" smtClean="0"/>
              <a:t>деятельность</a:t>
            </a:r>
            <a:r>
              <a:rPr lang="ru-RU" sz="1400" b="1" dirty="0"/>
              <a:t>)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228184" y="1628775"/>
            <a:ext cx="2736304" cy="15842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dirty="0"/>
              <a:t>Монитогинг уровня </a:t>
            </a:r>
          </a:p>
          <a:p>
            <a:r>
              <a:rPr lang="ru-RU" sz="1400" b="1" dirty="0"/>
              <a:t>психологической и </a:t>
            </a:r>
          </a:p>
          <a:p>
            <a:r>
              <a:rPr lang="ru-RU" sz="1400" b="1" dirty="0"/>
              <a:t>социальной компетентности, </a:t>
            </a:r>
          </a:p>
          <a:p>
            <a:r>
              <a:rPr lang="ru-RU" sz="1400" b="1" dirty="0"/>
              <a:t>рефлексивного анализа </a:t>
            </a:r>
          </a:p>
          <a:p>
            <a:r>
              <a:rPr lang="ru-RU" sz="1400" b="1" dirty="0"/>
              <a:t>деятельности школы </a:t>
            </a:r>
          </a:p>
          <a:p>
            <a:r>
              <a:rPr lang="ru-RU" sz="1400" b="1" dirty="0"/>
              <a:t>среди родителей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4500563" y="11255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7235825" y="11255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2987675" y="1125538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6084888" y="1125538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1388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6165850"/>
            <a:ext cx="1152525" cy="431800"/>
          </a:xfrm>
          <a:prstGeom prst="actionButtonBlank">
            <a:avLst/>
          </a:prstGeom>
          <a:solidFill>
            <a:schemeClr val="accent2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/>
              <a:t> </a:t>
            </a:r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2124075" y="1052513"/>
            <a:ext cx="5616575" cy="0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Rectangle 48"/>
          <p:cNvSpPr>
            <a:spLocks noChangeArrowheads="1"/>
          </p:cNvSpPr>
          <p:nvPr/>
        </p:nvSpPr>
        <p:spPr bwMode="auto">
          <a:xfrm>
            <a:off x="8172400" y="260649"/>
            <a:ext cx="97160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"/>
            <a:ext cx="7067128" cy="98072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Социальное партнёрство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auto">
          <a:xfrm>
            <a:off x="4643438" y="5829300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ИДН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125" name="AutoShape 8"/>
          <p:cNvSpPr>
            <a:spLocks noChangeArrowheads="1"/>
          </p:cNvSpPr>
          <p:nvPr/>
        </p:nvSpPr>
        <p:spPr bwMode="auto">
          <a:xfrm>
            <a:off x="2771800" y="5829300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</a:rPr>
              <a:t>П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ожарная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</a:rPr>
              <a:t>часть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126" name="AutoShape 9"/>
          <p:cNvSpPr>
            <a:spLocks noChangeArrowheads="1"/>
          </p:cNvSpPr>
          <p:nvPr/>
        </p:nvSpPr>
        <p:spPr bwMode="auto">
          <a:xfrm>
            <a:off x="6372200" y="4437112"/>
            <a:ext cx="1828800" cy="110070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</a:rPr>
              <a:t>Бассейн 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5127" name="AutoShape 10"/>
          <p:cNvSpPr>
            <a:spLocks noChangeArrowheads="1"/>
          </p:cNvSpPr>
          <p:nvPr/>
        </p:nvSpPr>
        <p:spPr bwMode="auto">
          <a:xfrm>
            <a:off x="899592" y="4293096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Краеведческий музей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128" name="AutoShape 11"/>
          <p:cNvSpPr>
            <a:spLocks noChangeArrowheads="1"/>
          </p:cNvSpPr>
          <p:nvPr/>
        </p:nvSpPr>
        <p:spPr bwMode="auto">
          <a:xfrm>
            <a:off x="6372225" y="3284538"/>
            <a:ext cx="1828800" cy="1080566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Детско-юношеская спортивная школа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129" name="AutoShape 12"/>
          <p:cNvSpPr>
            <a:spLocks noChangeArrowheads="1"/>
          </p:cNvSpPr>
          <p:nvPr/>
        </p:nvSpPr>
        <p:spPr bwMode="auto">
          <a:xfrm>
            <a:off x="899592" y="5445224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ГИБДД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130" name="AutoShape 13"/>
          <p:cNvSpPr>
            <a:spLocks noChangeArrowheads="1"/>
          </p:cNvSpPr>
          <p:nvPr/>
        </p:nvSpPr>
        <p:spPr bwMode="auto">
          <a:xfrm>
            <a:off x="900113" y="1916113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Школа искусства</a:t>
            </a:r>
            <a:endParaRPr lang="ru-RU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131" name="AutoShape 14"/>
          <p:cNvSpPr>
            <a:spLocks noChangeArrowheads="1"/>
          </p:cNvSpPr>
          <p:nvPr/>
        </p:nvSpPr>
        <p:spPr bwMode="auto">
          <a:xfrm>
            <a:off x="900113" y="3141663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Детские сады </a:t>
            </a:r>
            <a:endParaRPr lang="ru-RU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132" name="AutoShape 15"/>
          <p:cNvSpPr>
            <a:spLocks noChangeArrowheads="1"/>
          </p:cNvSpPr>
          <p:nvPr/>
        </p:nvSpPr>
        <p:spPr bwMode="auto">
          <a:xfrm>
            <a:off x="6372225" y="2133600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Музыкальная школа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33" name="AutoShape 16"/>
          <p:cNvSpPr>
            <a:spLocks noChangeArrowheads="1"/>
          </p:cNvSpPr>
          <p:nvPr/>
        </p:nvSpPr>
        <p:spPr bwMode="auto">
          <a:xfrm>
            <a:off x="4614863" y="1619250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</a:rPr>
              <a:t>Детская библиотека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34" name="AutoShape 17"/>
          <p:cNvSpPr>
            <a:spLocks noChangeArrowheads="1"/>
          </p:cNvSpPr>
          <p:nvPr/>
        </p:nvSpPr>
        <p:spPr bwMode="auto">
          <a:xfrm>
            <a:off x="2755900" y="1619250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Дом детского творчества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135" name="AutoShape 18"/>
          <p:cNvSpPr>
            <a:spLocks noChangeArrowheads="1"/>
          </p:cNvSpPr>
          <p:nvPr/>
        </p:nvSpPr>
        <p:spPr bwMode="auto">
          <a:xfrm>
            <a:off x="6443663" y="5516563"/>
            <a:ext cx="1828800" cy="1028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КДН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6" name="Picture 22" descr="DSC00155"/>
          <p:cNvPicPr>
            <a:picLocks noChangeAspect="1" noChangeArrowheads="1"/>
          </p:cNvPicPr>
          <p:nvPr/>
        </p:nvPicPr>
        <p:blipFill>
          <a:blip r:embed="rId2" cstate="email">
            <a:lum bright="18000" contrast="36000"/>
          </a:blip>
          <a:srcRect/>
          <a:stretch>
            <a:fillRect/>
          </a:stretch>
        </p:blipFill>
        <p:spPr bwMode="auto">
          <a:xfrm>
            <a:off x="2771800" y="2708920"/>
            <a:ext cx="352839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7956376" y="260648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AGE0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332656"/>
            <a:ext cx="8820472" cy="6525344"/>
          </a:xfrm>
          <a:noFill/>
        </p:spPr>
      </p:pic>
      <p:sp>
        <p:nvSpPr>
          <p:cNvPr id="3" name="Rectangle 48"/>
          <p:cNvSpPr>
            <a:spLocks noChangeArrowheads="1"/>
          </p:cNvSpPr>
          <p:nvPr/>
        </p:nvSpPr>
        <p:spPr bwMode="auto">
          <a:xfrm>
            <a:off x="8172400" y="1"/>
            <a:ext cx="971600" cy="33265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60648"/>
            <a:ext cx="6248400" cy="836315"/>
          </a:xfrm>
        </p:spPr>
        <p:txBody>
          <a:bodyPr/>
          <a:lstStyle/>
          <a:p>
            <a:r>
              <a:rPr lang="ru-RU" sz="66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Цель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23528" y="1700808"/>
            <a:ext cx="8568953" cy="477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Обеспечить  </a:t>
            </a:r>
            <a:r>
              <a:rPr lang="ru-RU" sz="2800" dirty="0"/>
              <a:t>системный подход к созданию здоровьесберегающей среды, способствующей формированию личностных ориентиров и норм поведения, обеспечивающих сохранение и укрепление физического и психического здоровья младших школьников, способствующей познавательному и эмоциональному развитию детей, достижению планируемых результатов освоения основной образовательной программы начального общего образования.</a:t>
            </a:r>
          </a:p>
          <a:p>
            <a:pPr eaLnBrk="0" hangingPunct="0"/>
            <a:endParaRPr lang="en-US" sz="24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2878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8101012" y="188640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Diagram</a:t>
            </a:r>
          </a:p>
        </p:txBody>
      </p:sp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9144000" cy="65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172400" y="1"/>
            <a:ext cx="971600" cy="332656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0"/>
            <a:ext cx="7072362" cy="1071546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Материально-техническая база, </a:t>
            </a:r>
            <a:r>
              <a:rPr lang="ru-RU" sz="1400" b="1" smtClean="0">
                <a:solidFill>
                  <a:schemeClr val="tx1"/>
                </a:solidFill>
              </a:rPr>
              <a:t>обеспечивающая </a:t>
            </a:r>
            <a:br>
              <a:rPr lang="ru-RU" sz="1400" b="1" smtClean="0">
                <a:solidFill>
                  <a:schemeClr val="tx1"/>
                </a:solidFill>
              </a:rPr>
            </a:br>
            <a:r>
              <a:rPr lang="ru-RU" sz="1400" b="1" smtClean="0">
                <a:solidFill>
                  <a:schemeClr val="tx1"/>
                </a:solidFill>
              </a:rPr>
              <a:t>оптимальные </a:t>
            </a:r>
            <a:r>
              <a:rPr lang="ru-RU" sz="1400" b="1" dirty="0" smtClean="0">
                <a:solidFill>
                  <a:schemeClr val="tx1"/>
                </a:solidFill>
              </a:rPr>
              <a:t>условия для сохранения </a:t>
            </a:r>
            <a:r>
              <a:rPr lang="ru-RU" sz="1400" b="1" smtClean="0">
                <a:solidFill>
                  <a:schemeClr val="tx1"/>
                </a:solidFill>
              </a:rPr>
              <a:t>и укрепления </a:t>
            </a:r>
            <a:r>
              <a:rPr lang="ru-RU" sz="1400" b="1" dirty="0" smtClean="0">
                <a:solidFill>
                  <a:schemeClr val="tx1"/>
                </a:solidFill>
              </a:rPr>
              <a:t>здоровья обучающихся и профилактических мероприятий  предупреждения правонарушений, безнадзорности и беспризорности несовершеннолетних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6311900" y="3933056"/>
            <a:ext cx="1676400" cy="252028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4559300" y="3933056"/>
            <a:ext cx="1665288" cy="25922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2819400" y="3933056"/>
            <a:ext cx="1616075" cy="25922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sz="2000" dirty="0" smtClean="0"/>
              <a:t>игровой </a:t>
            </a:r>
          </a:p>
          <a:p>
            <a:pPr eaLnBrk="1" hangingPunct="1"/>
            <a:r>
              <a:rPr lang="ru-RU" sz="2000" dirty="0"/>
              <a:t>д</a:t>
            </a:r>
            <a:r>
              <a:rPr lang="ru-RU" sz="2000" dirty="0" smtClean="0"/>
              <a:t>етский</a:t>
            </a:r>
          </a:p>
          <a:p>
            <a:pPr eaLnBrk="1" hangingPunct="1"/>
            <a:r>
              <a:rPr lang="ru-RU" sz="2000" dirty="0" smtClean="0"/>
              <a:t> комплекс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683568" y="3933056"/>
            <a:ext cx="2016224" cy="2664296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 sz="2000" dirty="0" smtClean="0"/>
              <a:t>-</a:t>
            </a:r>
            <a:r>
              <a:rPr lang="ru-RU" sz="2000" i="1" dirty="0" smtClean="0"/>
              <a:t>спортзал</a:t>
            </a:r>
          </a:p>
          <a:p>
            <a:pPr eaLnBrk="1" hangingPunct="1"/>
            <a:r>
              <a:rPr lang="ru-RU" sz="2000" i="1" dirty="0" smtClean="0"/>
              <a:t>-зал ЛФК</a:t>
            </a:r>
          </a:p>
          <a:p>
            <a:pPr eaLnBrk="1" hangingPunct="1"/>
            <a:r>
              <a:rPr lang="ru-RU" sz="2000" i="1" dirty="0" smtClean="0"/>
              <a:t>-школьный </a:t>
            </a:r>
          </a:p>
          <a:p>
            <a:pPr eaLnBrk="1" hangingPunct="1"/>
            <a:r>
              <a:rPr lang="ru-RU" sz="2000" i="1" dirty="0" smtClean="0"/>
              <a:t>стадион</a:t>
            </a:r>
          </a:p>
          <a:p>
            <a:pPr eaLnBrk="1" hangingPunct="1"/>
            <a:r>
              <a:rPr lang="ru-RU" sz="2000" dirty="0" smtClean="0"/>
              <a:t>-тренажерный</a:t>
            </a:r>
          </a:p>
          <a:p>
            <a:pPr eaLnBrk="1" hangingPunct="1"/>
            <a:r>
              <a:rPr lang="ru-RU" sz="2000" dirty="0" smtClean="0"/>
              <a:t> комплекс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9956" y="1569268"/>
            <a:ext cx="8633495" cy="2339643"/>
            <a:chOff x="569" y="1017"/>
            <a:chExt cx="4181" cy="1217"/>
          </a:xfrm>
        </p:grpSpPr>
        <p:sp>
          <p:nvSpPr>
            <p:cNvPr id="55304" name="Rectangle 8"/>
            <p:cNvSpPr>
              <a:spLocks noChangeArrowheads="1"/>
            </p:cNvSpPr>
            <p:nvPr/>
          </p:nvSpPr>
          <p:spPr bwMode="gray">
            <a:xfrm rot="3419336">
              <a:off x="515" y="1234"/>
              <a:ext cx="1054" cy="945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55306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07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08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09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55310" name="Rectangle 14"/>
            <p:cNvSpPr>
              <a:spLocks noChangeArrowheads="1"/>
            </p:cNvSpPr>
            <p:nvPr/>
          </p:nvSpPr>
          <p:spPr bwMode="gray">
            <a:xfrm rot="3419336">
              <a:off x="1695" y="1290"/>
              <a:ext cx="100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55312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13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14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15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55316" name="Rectangle 20"/>
            <p:cNvSpPr>
              <a:spLocks noChangeArrowheads="1"/>
            </p:cNvSpPr>
            <p:nvPr/>
          </p:nvSpPr>
          <p:spPr bwMode="gray">
            <a:xfrm rot="3419336">
              <a:off x="2793" y="1299"/>
              <a:ext cx="1023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55318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19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20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55321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55322" name="Rectangle 26"/>
            <p:cNvSpPr>
              <a:spLocks noChangeArrowheads="1"/>
            </p:cNvSpPr>
            <p:nvPr/>
          </p:nvSpPr>
          <p:spPr bwMode="gray">
            <a:xfrm rot="3419336">
              <a:off x="3868" y="1227"/>
              <a:ext cx="1091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dirty="0"/>
            </a:p>
          </p:txBody>
        </p:sp>
      </p:grpSp>
      <p:sp>
        <p:nvSpPr>
          <p:cNvPr id="55323" name="Rectangle 27"/>
          <p:cNvSpPr>
            <a:spLocks noChangeArrowheads="1"/>
          </p:cNvSpPr>
          <p:nvPr/>
        </p:nvSpPr>
        <p:spPr bwMode="gray">
          <a:xfrm>
            <a:off x="0" y="2147888"/>
            <a:ext cx="21237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      </a:t>
            </a:r>
            <a:r>
              <a:rPr lang="ru-RU" sz="2000" dirty="0" smtClean="0">
                <a:solidFill>
                  <a:srgbClr val="C00000"/>
                </a:solidFill>
              </a:rPr>
              <a:t>медицинский</a:t>
            </a:r>
          </a:p>
          <a:p>
            <a:pPr eaLnBrk="1" hangingPunct="1"/>
            <a:r>
              <a:rPr lang="ru-RU" sz="2000" dirty="0" smtClean="0">
                <a:solidFill>
                  <a:srgbClr val="C00000"/>
                </a:solidFill>
              </a:rPr>
              <a:t>   и   массажный</a:t>
            </a:r>
          </a:p>
          <a:p>
            <a:pPr eaLnBrk="1" hangingPunct="1"/>
            <a:r>
              <a:rPr lang="ru-RU" sz="2000" dirty="0" smtClean="0">
                <a:solidFill>
                  <a:srgbClr val="C00000"/>
                </a:solidFill>
              </a:rPr>
              <a:t>           кабинеты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gray">
          <a:xfrm>
            <a:off x="2843808" y="1988840"/>
            <a:ext cx="187220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кабинет педагога-психолога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gray">
          <a:xfrm>
            <a:off x="5436096" y="2147888"/>
            <a:ext cx="16561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кабинет социальной службы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gray">
          <a:xfrm>
            <a:off x="7452320" y="2060848"/>
            <a:ext cx="16916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логопедический кабинет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328" name="Rectangle 32"/>
          <p:cNvSpPr>
            <a:spLocks noChangeArrowheads="1"/>
          </p:cNvSpPr>
          <p:nvPr/>
        </p:nvSpPr>
        <p:spPr bwMode="auto">
          <a:xfrm flipV="1">
            <a:off x="3275856" y="3795712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6372200" y="4523349"/>
            <a:ext cx="1512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 smtClean="0"/>
              <a:t>-классы с игровой зоной -6</a:t>
            </a:r>
          </a:p>
          <a:p>
            <a:pPr eaLnBrk="1" hangingPunct="1"/>
            <a:r>
              <a:rPr lang="ru-RU" sz="2000" dirty="0" smtClean="0"/>
              <a:t>-спальни-4</a:t>
            </a:r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4499991" y="4443790"/>
            <a:ext cx="1882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000" dirty="0" smtClean="0"/>
              <a:t>-школьная столовая на 300 мест</a:t>
            </a:r>
          </a:p>
          <a:p>
            <a:pPr eaLnBrk="1" hangingPunct="1"/>
            <a:r>
              <a:rPr lang="ru-RU" sz="2000" dirty="0" smtClean="0"/>
              <a:t>-библиотека</a:t>
            </a:r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8388424" y="0"/>
            <a:ext cx="755576" cy="500041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0"/>
            <a:ext cx="6248400" cy="1036043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Безопасность жизнедеятельности.</a:t>
            </a:r>
            <a:endParaRPr lang="en-US" dirty="0"/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gray">
          <a:xfrm>
            <a:off x="3194050" y="21478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gray">
          <a:xfrm>
            <a:off x="4794250" y="21478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5326" name="Rectangle 30"/>
          <p:cNvSpPr>
            <a:spLocks noChangeArrowheads="1"/>
          </p:cNvSpPr>
          <p:nvPr/>
        </p:nvSpPr>
        <p:spPr bwMode="gray">
          <a:xfrm>
            <a:off x="6546850" y="21478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pic>
        <p:nvPicPr>
          <p:cNvPr id="20490" name="Picture 10" descr="S3010134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 rot="20658818">
            <a:off x="756457" y="1625894"/>
            <a:ext cx="3051225" cy="2301955"/>
          </a:xfrm>
          <a:prstGeom prst="rect">
            <a:avLst/>
          </a:prstGeom>
          <a:noFill/>
          <a:ln w="57150" cmpd="thinThick">
            <a:solidFill>
              <a:srgbClr val="4585E3"/>
            </a:solidFill>
            <a:miter lim="800000"/>
            <a:headEnd/>
            <a:tailEnd/>
          </a:ln>
        </p:spPr>
      </p:pic>
      <p:pic>
        <p:nvPicPr>
          <p:cNvPr id="44" name="Picture 4" descr="Рабочий стол 0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19163">
            <a:off x="1324027" y="4142380"/>
            <a:ext cx="3060700" cy="2298700"/>
          </a:xfrm>
          <a:prstGeom prst="rect">
            <a:avLst/>
          </a:prstGeom>
          <a:noFill/>
          <a:ln w="57150" cmpd="thinThick">
            <a:solidFill>
              <a:srgbClr val="4585E3"/>
            </a:solidFill>
            <a:miter lim="800000"/>
            <a:headEnd/>
            <a:tailEnd/>
          </a:ln>
        </p:spPr>
      </p:pic>
      <p:pic>
        <p:nvPicPr>
          <p:cNvPr id="20491" name="Picture 11" descr="S30100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26182">
            <a:off x="4711260" y="4184599"/>
            <a:ext cx="2981856" cy="225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S30102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56566">
            <a:off x="5322950" y="1586773"/>
            <a:ext cx="3220117" cy="2478875"/>
          </a:xfrm>
          <a:prstGeom prst="rect">
            <a:avLst/>
          </a:prstGeom>
          <a:noFill/>
          <a:ln w="9525">
            <a:solidFill>
              <a:srgbClr val="4585E3"/>
            </a:solidFill>
            <a:miter lim="800000"/>
            <a:headEnd/>
            <a:tailEnd/>
          </a:ln>
        </p:spPr>
      </p:pic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8244408" y="260648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1096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Лекторская группа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«Детский взгляд»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Олег\Desktop\DSC0062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340768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ег\Desktop\DSC0063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708920"/>
            <a:ext cx="3690781" cy="276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ег\Desktop\DSC0073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4005064"/>
            <a:ext cx="3402749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8244408" y="260648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1096963"/>
          </a:xfrm>
        </p:spPr>
        <p:txBody>
          <a:bodyPr/>
          <a:lstStyle/>
          <a:p>
            <a:r>
              <a:rPr lang="ru-RU" sz="2800" b="1" dirty="0" smtClean="0"/>
              <a:t>«Папа, мама, я – спортивная семья»</a:t>
            </a:r>
            <a:endParaRPr lang="ru-RU" sz="2800" b="1" dirty="0"/>
          </a:p>
        </p:txBody>
      </p:sp>
      <p:pic>
        <p:nvPicPr>
          <p:cNvPr id="22530" name="Picture 2" descr="S3010106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611560" y="1340768"/>
            <a:ext cx="231616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S3010144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283968" y="1268760"/>
            <a:ext cx="4279900" cy="3213100"/>
          </a:xfrm>
          <a:prstGeom prst="rect">
            <a:avLst/>
          </a:prstGeom>
          <a:noFill/>
          <a:ln w="57150" cmpd="thinThick">
            <a:solidFill>
              <a:srgbClr val="4585E3"/>
            </a:solidFill>
            <a:miter lim="800000"/>
            <a:headEnd/>
            <a:tailEnd/>
          </a:ln>
        </p:spPr>
      </p:pic>
      <p:pic>
        <p:nvPicPr>
          <p:cNvPr id="5" name="Picture 9" descr="S3010136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3040565" y="4402335"/>
            <a:ext cx="3114675" cy="2332038"/>
          </a:xfrm>
          <a:prstGeom prst="rect">
            <a:avLst/>
          </a:prstGeom>
          <a:noFill/>
          <a:ln w="57150" cmpd="thinThick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8244408" y="260648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68760"/>
          </a:xfrm>
        </p:spPr>
        <p:txBody>
          <a:bodyPr/>
          <a:lstStyle/>
          <a:p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Формирование у детей понимания сущности </a:t>
            </a:r>
            <a:b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здорового образа жизни и воспитания мотивационных </a:t>
            </a:r>
            <a:b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оснований гигиенического, полового и нравственного </a:t>
            </a:r>
            <a:b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поведения безопасности жизнедеятельности.</a:t>
            </a:r>
            <a:endParaRPr lang="ru-RU" sz="1600" b="1" dirty="0"/>
          </a:p>
        </p:txBody>
      </p:sp>
      <p:pic>
        <p:nvPicPr>
          <p:cNvPr id="21506" name="Picture 2" descr="S30102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3746500" cy="2800350"/>
          </a:xfrm>
          <a:prstGeom prst="rect">
            <a:avLst/>
          </a:prstGeom>
          <a:noFill/>
          <a:ln w="57150" cmpd="thinThick">
            <a:solidFill>
              <a:srgbClr val="4585E3"/>
            </a:solidFill>
            <a:miter lim="800000"/>
            <a:headEnd/>
            <a:tailEnd/>
          </a:ln>
        </p:spPr>
      </p:pic>
      <p:pic>
        <p:nvPicPr>
          <p:cNvPr id="4" name="Picture 2" descr="S3010051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411760" y="2780928"/>
            <a:ext cx="2984500" cy="2235200"/>
          </a:xfrm>
          <a:prstGeom prst="rect">
            <a:avLst/>
          </a:prstGeom>
          <a:noFill/>
          <a:ln w="57150" cmpd="thinThick">
            <a:solidFill>
              <a:srgbClr val="4585E3"/>
            </a:solidFill>
            <a:miter lim="800000"/>
            <a:headEnd/>
            <a:tailEnd/>
          </a:ln>
        </p:spPr>
      </p:pic>
      <p:pic>
        <p:nvPicPr>
          <p:cNvPr id="7" name="Picture 7" descr="S30103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429000"/>
            <a:ext cx="33686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S3010052"/>
          <p:cNvPicPr>
            <a:picLocks noChangeAspect="1" noChangeArrowheads="1"/>
          </p:cNvPicPr>
          <p:nvPr/>
        </p:nvPicPr>
        <p:blipFill>
          <a:blip r:embed="rId5" cstate="email">
            <a:lum bright="20000" contrast="20000"/>
          </a:blip>
          <a:srcRect/>
          <a:stretch>
            <a:fillRect/>
          </a:stretch>
        </p:blipFill>
        <p:spPr bwMode="auto">
          <a:xfrm>
            <a:off x="6228184" y="4581128"/>
            <a:ext cx="2736304" cy="2114252"/>
          </a:xfrm>
          <a:prstGeom prst="rect">
            <a:avLst/>
          </a:prstGeom>
          <a:noFill/>
          <a:ln w="57150" cmpd="thinThick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8316416" y="332656"/>
            <a:ext cx="827584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1096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Безопасность на дорогах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(схема безопасного маршрута микрорайона школы)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3554" name="Picture 2" descr="S3010029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179512" y="1340768"/>
            <a:ext cx="2692400" cy="3581400"/>
          </a:xfrm>
          <a:prstGeom prst="rect">
            <a:avLst/>
          </a:prstGeom>
          <a:noFill/>
          <a:ln w="9525">
            <a:solidFill>
              <a:srgbClr val="4585E3"/>
            </a:solidFill>
            <a:miter lim="800000"/>
            <a:headEnd/>
            <a:tailEnd/>
          </a:ln>
        </p:spPr>
      </p:pic>
      <p:pic>
        <p:nvPicPr>
          <p:cNvPr id="23555" name="Picture 3" descr="S30100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4089400"/>
            <a:ext cx="3695700" cy="2768600"/>
          </a:xfrm>
          <a:prstGeom prst="rect">
            <a:avLst/>
          </a:prstGeom>
          <a:noFill/>
          <a:ln w="9525">
            <a:solidFill>
              <a:srgbClr val="4585E3"/>
            </a:solidFill>
            <a:miter lim="800000"/>
            <a:headEnd/>
            <a:tailEnd/>
          </a:ln>
        </p:spPr>
      </p:pic>
      <p:pic>
        <p:nvPicPr>
          <p:cNvPr id="6" name="Содержимое 6" descr="Схема микрорайона.t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55976" y="1268761"/>
            <a:ext cx="4606677" cy="3240360"/>
          </a:xfrm>
          <a:prstGeom prst="rect">
            <a:avLst/>
          </a:prstGeom>
        </p:spPr>
      </p:pic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1096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Уроки здоровья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18" descr="S30103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5650" y="1557338"/>
            <a:ext cx="2895600" cy="2171700"/>
          </a:xfrm>
          <a:prstGeom prst="rect">
            <a:avLst/>
          </a:prstGeom>
          <a:noFill/>
        </p:spPr>
      </p:pic>
      <p:pic>
        <p:nvPicPr>
          <p:cNvPr id="4" name="Picture 21" descr="На воде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4149725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S30100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868144" y="1340768"/>
            <a:ext cx="2895600" cy="2171700"/>
          </a:xfrm>
          <a:prstGeom prst="rect">
            <a:avLst/>
          </a:prstGeom>
          <a:noFill/>
        </p:spPr>
      </p:pic>
      <p:pic>
        <p:nvPicPr>
          <p:cNvPr id="6" name="Picture 22" descr="S30102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76056" y="4437112"/>
            <a:ext cx="2879725" cy="2160588"/>
          </a:xfrm>
          <a:prstGeom prst="rect">
            <a:avLst/>
          </a:prstGeom>
        </p:spPr>
      </p:pic>
      <p:pic>
        <p:nvPicPr>
          <p:cNvPr id="7" name="Picture 12" descr="S301010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75856" y="2780928"/>
            <a:ext cx="2895600" cy="2171700"/>
          </a:xfrm>
          <a:prstGeom prst="rect">
            <a:avLst/>
          </a:prstGeom>
          <a:noFill/>
        </p:spPr>
      </p:pic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8025333" cy="9159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ТВОРЧЕСКИЕ   РАБОТЫ ДЕТЕЙ</a:t>
            </a:r>
          </a:p>
        </p:txBody>
      </p:sp>
      <p:pic>
        <p:nvPicPr>
          <p:cNvPr id="19459" name="Содержимое 7" descr="S301002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1073510">
            <a:off x="251520" y="1340768"/>
            <a:ext cx="3429000" cy="2571750"/>
          </a:xfrm>
        </p:spPr>
      </p:pic>
      <p:pic>
        <p:nvPicPr>
          <p:cNvPr id="19460" name="Содержимое 8" descr="S3010328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662241">
            <a:off x="5220072" y="1268760"/>
            <a:ext cx="3429000" cy="2571750"/>
          </a:xfrm>
        </p:spPr>
      </p:pic>
      <p:pic>
        <p:nvPicPr>
          <p:cNvPr id="19461" name="Содержимое 6" descr="S3010325.JPG"/>
          <p:cNvPicPr>
            <a:picLocks noGrp="1" noChangeAspect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 rot="20620464">
            <a:off x="1191918" y="3856157"/>
            <a:ext cx="3429000" cy="2571750"/>
          </a:xfrm>
        </p:spPr>
      </p:pic>
      <p:pic>
        <p:nvPicPr>
          <p:cNvPr id="19462" name="Содержимое 9" descr="Рабочий стол 061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 rot="1193649">
            <a:off x="5379754" y="3779571"/>
            <a:ext cx="3429000" cy="2571750"/>
          </a:xfrm>
        </p:spPr>
      </p:pic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1096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ДНИ ЗДОРОВЬЯ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Олег\Desktop\DSC009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3381375" cy="225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ег\Desktop\DSC009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3717032"/>
            <a:ext cx="2016224" cy="277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ег\Desktop\DSC0091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4005064"/>
            <a:ext cx="3095625" cy="232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ег\Desktop\DSC0091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861048"/>
            <a:ext cx="30963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ег\Desktop\DSC0091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134076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ег\Desktop\DSC0092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176" y="1268760"/>
            <a:ext cx="29878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248400" cy="1096963"/>
          </a:xfrm>
        </p:spPr>
        <p:txBody>
          <a:bodyPr/>
          <a:lstStyle/>
          <a:p>
            <a:r>
              <a:rPr lang="ru-RU" sz="60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Задачи 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ru-RU" sz="2000" dirty="0" smtClean="0"/>
              <a:t>П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робуждать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детях желание заботиться о своем здоровье (формировать заинтересованное отношение к собственному здоровью);</a:t>
            </a:r>
          </a:p>
          <a:p>
            <a:r>
              <a:rPr lang="ru-RU" sz="2000" dirty="0" smtClean="0"/>
              <a:t>Ф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ормировать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установки на использование здорового питания;</a:t>
            </a:r>
          </a:p>
          <a:p>
            <a:r>
              <a:rPr lang="ru-RU" sz="2000" dirty="0" smtClean="0"/>
              <a:t>Р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азвивать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потребности в занятиях физической культурой и спортом; (использование оптимальных двигательных режимов для детей с учетом их возрастных, психологических и иных особенностей),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Научить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следовать  рекомендуемому врачами режиму дня;</a:t>
            </a:r>
          </a:p>
          <a:p>
            <a:r>
              <a:rPr lang="ru-RU" sz="2000" dirty="0" smtClean="0"/>
              <a:t>Ф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ормировать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знания о негативных факторах риска здоровью (сниженная двигательная активность, курение, алкоголь, наркотики и другие психоактивные вещества, инфекционные заболевания);</a:t>
            </a:r>
          </a:p>
          <a:p>
            <a:r>
              <a:rPr lang="ru-RU" sz="2000" dirty="0" smtClean="0"/>
              <a:t>Ф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ормировать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потребности ребенка безбоязненно обращаться к врачу по любым вопросам, связанным с особенностями роста и развития, состояния здоровья;</a:t>
            </a:r>
          </a:p>
          <a:p>
            <a:r>
              <a:rPr lang="ru-RU" sz="2000" dirty="0" smtClean="0"/>
              <a:t>Р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азвивать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готовность самостоятельно поддерживать своё здоровье на основе использования навыков личной гигиены, становления навыков противостояния вредным привычкам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101012" y="188640"/>
            <a:ext cx="1042988" cy="36004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IMG_02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350"/>
            <a:ext cx="424815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IMG_02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753675">
            <a:off x="1331913" y="1628775"/>
            <a:ext cx="59055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IMG_02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57973">
            <a:off x="5003800" y="476250"/>
            <a:ext cx="38512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IMG_02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686704">
            <a:off x="236516" y="3725220"/>
            <a:ext cx="25241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IMG_026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60852">
            <a:off x="5293586" y="3879656"/>
            <a:ext cx="3779837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CFC4B"/>
                </a:solidFill>
                <a:latin typeface="Arial" pitchFamily="34" charset="0"/>
              </a:rPr>
              <a:t>Объединись с нами, воспринимай, </a:t>
            </a:r>
            <a:br>
              <a:rPr lang="ru-RU" sz="2400" b="1" dirty="0" smtClean="0">
                <a:solidFill>
                  <a:srgbClr val="0CFC4B"/>
                </a:solidFill>
                <a:latin typeface="Arial" pitchFamily="34" charset="0"/>
              </a:rPr>
            </a:br>
            <a:r>
              <a:rPr lang="ru-RU" sz="2400" b="1" dirty="0" smtClean="0">
                <a:solidFill>
                  <a:srgbClr val="0CFC4B"/>
                </a:solidFill>
                <a:latin typeface="Arial" pitchFamily="34" charset="0"/>
              </a:rPr>
              <a:t>думай, сопереживай.</a:t>
            </a:r>
          </a:p>
        </p:txBody>
      </p:sp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6248400" cy="1096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Традиционная акция «Милосердие»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:\Фото милосердие\DSC0063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Фото милосердие\DSC006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789040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7072330" cy="11429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Помоги ближнему!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   Акция  «Милосердия» по сбору вещей межсезонья для детей и семей оказавшихся в трудной жизненной ситуации.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F:\АКЦИЯ\DSC0160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АКЦИЯ\DSC0161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285860"/>
            <a:ext cx="37242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АКЦИЯ\DSC016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192941"/>
            <a:ext cx="3714776" cy="26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АКЦИЯ\DSC0160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143380"/>
            <a:ext cx="221454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68538" y="333375"/>
            <a:ext cx="575984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Ожидаемые результаты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7920037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/>
              <a:t>Положительная динамика показателей здоровья участников образовательного процесса.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/>
              <a:t>Снижение заболеваемости, уменьшение пропусков уроков по болезни.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/>
              <a:t>Воспитание ЗОШ (профилактика курения, алкоголизма, наркомании</a:t>
            </a:r>
            <a:r>
              <a:rPr lang="ru-RU" sz="1600" b="1" dirty="0" smtClean="0"/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 smtClean="0"/>
              <a:t>Расширение и углубление теоретических знаний учащихся в области здорового образа жизни</a:t>
            </a:r>
            <a:endParaRPr lang="ru-RU" sz="1600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/>
              <a:t>Улучшение результатов образовательной деятельности</a:t>
            </a:r>
            <a:r>
              <a:rPr lang="ru-RU" sz="1600" b="1" dirty="0" smtClean="0"/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 smtClean="0"/>
              <a:t>Повышение мотивации в двигательной деятельности, здоровому образу жизни.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 smtClean="0"/>
              <a:t>Повышение профессиональной компетенции и заинтересованности педагогов в сохранении и укреплении здоровья школьников.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 smtClean="0"/>
              <a:t>Вовлечение </a:t>
            </a:r>
            <a:r>
              <a:rPr lang="ru-RU" sz="1600" b="1" dirty="0"/>
              <a:t>всех субъектов образовательного процесса, общественности </a:t>
            </a:r>
            <a:r>
              <a:rPr lang="ru-RU" sz="1600" b="1" dirty="0" smtClean="0"/>
              <a:t> </a:t>
            </a:r>
            <a:r>
              <a:rPr lang="ru-RU" sz="1600" b="1" dirty="0"/>
              <a:t>в решении проблемы сохранения и укрепления здоровья детей.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1600" b="1" dirty="0"/>
              <a:t>Расширение и пополнение материальной базы</a:t>
            </a:r>
            <a:r>
              <a:rPr lang="ru-RU" sz="1600" b="1" dirty="0" smtClean="0"/>
              <a:t>.</a:t>
            </a:r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248400" cy="1096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Портрет выпускника начальной школы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r>
              <a:rPr lang="ru-RU" sz="2400" smtClean="0"/>
              <a:t>любознательный, интересующийся, активно познающий мир;</a:t>
            </a:r>
          </a:p>
          <a:p>
            <a:r>
              <a:rPr lang="ru-RU" sz="2400" smtClean="0"/>
              <a:t>любящий свой край и свою Родину;</a:t>
            </a:r>
          </a:p>
          <a:p>
            <a:r>
              <a:rPr lang="ru-RU" sz="2400" smtClean="0"/>
              <a:t>уважающий и принимающий ценности семьи и общества;</a:t>
            </a:r>
          </a:p>
          <a:p>
            <a:r>
              <a:rPr lang="ru-RU" sz="2400" smtClean="0"/>
              <a:t>готовый самостоятельно действовать и отвечать за свои поступки перед семьёй и школой;</a:t>
            </a:r>
          </a:p>
          <a:p>
            <a:r>
              <a:rPr lang="ru-RU" sz="2400" smtClean="0"/>
              <a:t>доброжелательный, умеющий слушать и слышать партнёра, умеющий высказать своё мнение;</a:t>
            </a:r>
          </a:p>
          <a:p>
            <a:r>
              <a:rPr lang="ru-RU" sz="2400" smtClean="0"/>
              <a:t>выполняющий правила здорового и безопасного образа жизни для себя и окружающих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244408" y="332656"/>
            <a:ext cx="899592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-215900"/>
            <a:ext cx="9297988" cy="7073900"/>
            <a:chOff x="-52554" y="-115613"/>
            <a:chExt cx="9297355" cy="7073461"/>
          </a:xfrm>
        </p:grpSpPr>
        <p:sp>
          <p:nvSpPr>
            <p:cNvPr id="3" name="Полилиния 2"/>
            <p:cNvSpPr/>
            <p:nvPr/>
          </p:nvSpPr>
          <p:spPr>
            <a:xfrm>
              <a:off x="-41442" y="3479852"/>
              <a:ext cx="9206873" cy="1019112"/>
            </a:xfrm>
            <a:custGeom>
              <a:avLst/>
              <a:gdLst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83078 h 846140"/>
                <a:gd name="connsiteX1" fmla="*/ 9186041 w 9207062"/>
                <a:gd name="connsiteY1" fmla="*/ 846140 h 846140"/>
                <a:gd name="connsiteX2" fmla="*/ 9207062 w 9207062"/>
                <a:gd name="connsiteY2" fmla="*/ 299602 h 846140"/>
                <a:gd name="connsiteX3" fmla="*/ 8891751 w 9207062"/>
                <a:gd name="connsiteY3" fmla="*/ 614912 h 846140"/>
                <a:gd name="connsiteX4" fmla="*/ 8408275 w 9207062"/>
                <a:gd name="connsiteY4" fmla="*/ 572871 h 846140"/>
                <a:gd name="connsiteX5" fmla="*/ 8219089 w 9207062"/>
                <a:gd name="connsiteY5" fmla="*/ 614912 h 846140"/>
                <a:gd name="connsiteX6" fmla="*/ 7956331 w 9207062"/>
                <a:gd name="connsiteY6" fmla="*/ 541340 h 846140"/>
                <a:gd name="connsiteX7" fmla="*/ 7683062 w 9207062"/>
                <a:gd name="connsiteY7" fmla="*/ 394195 h 846140"/>
                <a:gd name="connsiteX8" fmla="*/ 7430813 w 9207062"/>
                <a:gd name="connsiteY8" fmla="*/ 299602 h 846140"/>
                <a:gd name="connsiteX9" fmla="*/ 7136524 w 9207062"/>
                <a:gd name="connsiteY9" fmla="*/ 36843 h 846140"/>
                <a:gd name="connsiteX10" fmla="*/ 6821213 w 9207062"/>
                <a:gd name="connsiteY10" fmla="*/ 5312 h 846140"/>
                <a:gd name="connsiteX11" fmla="*/ 6653048 w 9207062"/>
                <a:gd name="connsiteY11" fmla="*/ 57864 h 846140"/>
                <a:gd name="connsiteX12" fmla="*/ 6400800 w 9207062"/>
                <a:gd name="connsiteY12" fmla="*/ 183988 h 846140"/>
                <a:gd name="connsiteX13" fmla="*/ 6190593 w 9207062"/>
                <a:gd name="connsiteY13" fmla="*/ 341643 h 846140"/>
                <a:gd name="connsiteX14" fmla="*/ 5675586 w 9207062"/>
                <a:gd name="connsiteY14" fmla="*/ 457257 h 846140"/>
                <a:gd name="connsiteX15" fmla="*/ 5265682 w 9207062"/>
                <a:gd name="connsiteY15" fmla="*/ 446746 h 846140"/>
                <a:gd name="connsiteX16" fmla="*/ 4845269 w 9207062"/>
                <a:gd name="connsiteY16" fmla="*/ 394195 h 846140"/>
                <a:gd name="connsiteX17" fmla="*/ 4635062 w 9207062"/>
                <a:gd name="connsiteY17" fmla="*/ 215519 h 846140"/>
                <a:gd name="connsiteX18" fmla="*/ 4572000 w 9207062"/>
                <a:gd name="connsiteY18" fmla="*/ 68374 h 846140"/>
                <a:gd name="connsiteX19" fmla="*/ 4340772 w 9207062"/>
                <a:gd name="connsiteY19" fmla="*/ 57864 h 846140"/>
                <a:gd name="connsiteX20" fmla="*/ 4193627 w 9207062"/>
                <a:gd name="connsiteY20" fmla="*/ 173478 h 846140"/>
                <a:gd name="connsiteX21" fmla="*/ 3909848 w 9207062"/>
                <a:gd name="connsiteY21" fmla="*/ 320622 h 846140"/>
                <a:gd name="connsiteX22" fmla="*/ 3657600 w 9207062"/>
                <a:gd name="connsiteY22" fmla="*/ 520319 h 846140"/>
                <a:gd name="connsiteX23" fmla="*/ 3415862 w 9207062"/>
                <a:gd name="connsiteY23" fmla="*/ 404705 h 846140"/>
                <a:gd name="connsiteX24" fmla="*/ 3132082 w 9207062"/>
                <a:gd name="connsiteY24" fmla="*/ 415215 h 846140"/>
                <a:gd name="connsiteX25" fmla="*/ 3005958 w 9207062"/>
                <a:gd name="connsiteY25" fmla="*/ 320622 h 846140"/>
                <a:gd name="connsiteX26" fmla="*/ 2606565 w 9207062"/>
                <a:gd name="connsiteY26" fmla="*/ 415215 h 846140"/>
                <a:gd name="connsiteX27" fmla="*/ 2354317 w 9207062"/>
                <a:gd name="connsiteY27" fmla="*/ 541340 h 846140"/>
                <a:gd name="connsiteX28" fmla="*/ 2081048 w 9207062"/>
                <a:gd name="connsiteY28" fmla="*/ 604402 h 846140"/>
                <a:gd name="connsiteX29" fmla="*/ 1797269 w 9207062"/>
                <a:gd name="connsiteY29" fmla="*/ 667464 h 846140"/>
                <a:gd name="connsiteX30" fmla="*/ 1639613 w 9207062"/>
                <a:gd name="connsiteY30" fmla="*/ 720015 h 846140"/>
                <a:gd name="connsiteX31" fmla="*/ 1429407 w 9207062"/>
                <a:gd name="connsiteY31" fmla="*/ 625422 h 846140"/>
                <a:gd name="connsiteX32" fmla="*/ 1261241 w 9207062"/>
                <a:gd name="connsiteY32" fmla="*/ 509809 h 846140"/>
                <a:gd name="connsiteX33" fmla="*/ 1187669 w 9207062"/>
                <a:gd name="connsiteY33" fmla="*/ 415215 h 846140"/>
                <a:gd name="connsiteX34" fmla="*/ 1051034 w 9207062"/>
                <a:gd name="connsiteY34" fmla="*/ 467767 h 846140"/>
                <a:gd name="connsiteX35" fmla="*/ 872358 w 9207062"/>
                <a:gd name="connsiteY35" fmla="*/ 509809 h 846140"/>
                <a:gd name="connsiteX36" fmla="*/ 756744 w 9207062"/>
                <a:gd name="connsiteY36" fmla="*/ 415215 h 846140"/>
                <a:gd name="connsiteX37" fmla="*/ 662151 w 9207062"/>
                <a:gd name="connsiteY37" fmla="*/ 289091 h 846140"/>
                <a:gd name="connsiteX38" fmla="*/ 325820 w 9207062"/>
                <a:gd name="connsiteY38" fmla="*/ 278581 h 846140"/>
                <a:gd name="connsiteX39" fmla="*/ 94593 w 9207062"/>
                <a:gd name="connsiteY39" fmla="*/ 215519 h 846140"/>
                <a:gd name="connsiteX40" fmla="*/ 52551 w 9207062"/>
                <a:gd name="connsiteY40" fmla="*/ 310112 h 846140"/>
                <a:gd name="connsiteX41" fmla="*/ 52551 w 9207062"/>
                <a:gd name="connsiteY41" fmla="*/ 751546 h 846140"/>
                <a:gd name="connsiteX42" fmla="*/ 0 w 9207062"/>
                <a:gd name="connsiteY42" fmla="*/ 783078 h 846140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207062" h="1019232">
                  <a:moveTo>
                    <a:pt x="0" y="956170"/>
                  </a:moveTo>
                  <a:lnTo>
                    <a:pt x="9186041" y="1019232"/>
                  </a:lnTo>
                  <a:lnTo>
                    <a:pt x="9207062" y="472694"/>
                  </a:lnTo>
                  <a:lnTo>
                    <a:pt x="8891751" y="788004"/>
                  </a:lnTo>
                  <a:cubicBezTo>
                    <a:pt x="8788666" y="655874"/>
                    <a:pt x="8569406" y="568519"/>
                    <a:pt x="8408275" y="745963"/>
                  </a:cubicBezTo>
                  <a:cubicBezTo>
                    <a:pt x="8364237" y="675199"/>
                    <a:pt x="8240215" y="727312"/>
                    <a:pt x="8219089" y="788004"/>
                  </a:cubicBezTo>
                  <a:cubicBezTo>
                    <a:pt x="8179103" y="695212"/>
                    <a:pt x="8183593" y="581788"/>
                    <a:pt x="7956331" y="714432"/>
                  </a:cubicBezTo>
                  <a:cubicBezTo>
                    <a:pt x="7982693" y="687604"/>
                    <a:pt x="7926530" y="354393"/>
                    <a:pt x="7683062" y="567287"/>
                  </a:cubicBezTo>
                  <a:cubicBezTo>
                    <a:pt x="7697383" y="459552"/>
                    <a:pt x="7576788" y="326421"/>
                    <a:pt x="7430813" y="472694"/>
                  </a:cubicBezTo>
                  <a:cubicBezTo>
                    <a:pt x="7520023" y="293030"/>
                    <a:pt x="7321914" y="67331"/>
                    <a:pt x="7136524" y="209935"/>
                  </a:cubicBezTo>
                  <a:cubicBezTo>
                    <a:pt x="7186978" y="112111"/>
                    <a:pt x="6943763" y="0"/>
                    <a:pt x="6821213" y="178404"/>
                  </a:cubicBezTo>
                  <a:cubicBezTo>
                    <a:pt x="6882618" y="51457"/>
                    <a:pt x="6648763" y="18175"/>
                    <a:pt x="6653048" y="230956"/>
                  </a:cubicBezTo>
                  <a:cubicBezTo>
                    <a:pt x="6537201" y="158695"/>
                    <a:pt x="6380095" y="78499"/>
                    <a:pt x="6400800" y="357080"/>
                  </a:cubicBezTo>
                  <a:cubicBezTo>
                    <a:pt x="6343419" y="311204"/>
                    <a:pt x="6030452" y="220877"/>
                    <a:pt x="6190593" y="514735"/>
                  </a:cubicBezTo>
                  <a:cubicBezTo>
                    <a:pt x="5987164" y="431031"/>
                    <a:pt x="5780571" y="342569"/>
                    <a:pt x="5675586" y="630349"/>
                  </a:cubicBezTo>
                  <a:cubicBezTo>
                    <a:pt x="5632607" y="498253"/>
                    <a:pt x="5397549" y="513800"/>
                    <a:pt x="5265682" y="619838"/>
                  </a:cubicBezTo>
                  <a:cubicBezTo>
                    <a:pt x="5222378" y="556279"/>
                    <a:pt x="4971117" y="386362"/>
                    <a:pt x="4845269" y="567287"/>
                  </a:cubicBezTo>
                  <a:cubicBezTo>
                    <a:pt x="4775200" y="507728"/>
                    <a:pt x="4835305" y="360854"/>
                    <a:pt x="4635062" y="388611"/>
                  </a:cubicBezTo>
                  <a:cubicBezTo>
                    <a:pt x="4753741" y="312573"/>
                    <a:pt x="4700971" y="136524"/>
                    <a:pt x="4572000" y="241466"/>
                  </a:cubicBezTo>
                  <a:cubicBezTo>
                    <a:pt x="4567950" y="149061"/>
                    <a:pt x="4232112" y="12207"/>
                    <a:pt x="4340772" y="230956"/>
                  </a:cubicBezTo>
                  <a:cubicBezTo>
                    <a:pt x="4291724" y="269494"/>
                    <a:pt x="4117265" y="173092"/>
                    <a:pt x="4193627" y="346570"/>
                  </a:cubicBezTo>
                  <a:cubicBezTo>
                    <a:pt x="4097450" y="309890"/>
                    <a:pt x="3871095" y="249400"/>
                    <a:pt x="3909848" y="493714"/>
                  </a:cubicBezTo>
                  <a:cubicBezTo>
                    <a:pt x="3825765" y="560280"/>
                    <a:pt x="3678189" y="491903"/>
                    <a:pt x="3657600" y="693411"/>
                  </a:cubicBezTo>
                  <a:cubicBezTo>
                    <a:pt x="3577021" y="654873"/>
                    <a:pt x="3521849" y="411543"/>
                    <a:pt x="3415862" y="577797"/>
                  </a:cubicBezTo>
                  <a:cubicBezTo>
                    <a:pt x="3321269" y="581300"/>
                    <a:pt x="3180647" y="437162"/>
                    <a:pt x="3132082" y="588307"/>
                  </a:cubicBezTo>
                  <a:cubicBezTo>
                    <a:pt x="3161489" y="517084"/>
                    <a:pt x="3076585" y="252191"/>
                    <a:pt x="3005958" y="493714"/>
                  </a:cubicBezTo>
                  <a:cubicBezTo>
                    <a:pt x="2822039" y="474441"/>
                    <a:pt x="2730184" y="283722"/>
                    <a:pt x="2606565" y="588307"/>
                  </a:cubicBezTo>
                  <a:cubicBezTo>
                    <a:pt x="2522482" y="630349"/>
                    <a:pt x="2428890" y="421560"/>
                    <a:pt x="2354317" y="714432"/>
                  </a:cubicBezTo>
                  <a:cubicBezTo>
                    <a:pt x="2263227" y="735453"/>
                    <a:pt x="2092780" y="605655"/>
                    <a:pt x="2081048" y="777494"/>
                  </a:cubicBezTo>
                  <a:cubicBezTo>
                    <a:pt x="1986455" y="798515"/>
                    <a:pt x="1780756" y="679829"/>
                    <a:pt x="1797269" y="840556"/>
                  </a:cubicBezTo>
                  <a:cubicBezTo>
                    <a:pt x="1744717" y="858073"/>
                    <a:pt x="1693773" y="766046"/>
                    <a:pt x="1639613" y="893107"/>
                  </a:cubicBezTo>
                  <a:cubicBezTo>
                    <a:pt x="1569544" y="861576"/>
                    <a:pt x="1602707" y="718908"/>
                    <a:pt x="1429407" y="798514"/>
                  </a:cubicBezTo>
                  <a:cubicBezTo>
                    <a:pt x="1387662" y="771083"/>
                    <a:pt x="1418919" y="688096"/>
                    <a:pt x="1261241" y="682901"/>
                  </a:cubicBezTo>
                  <a:cubicBezTo>
                    <a:pt x="1236717" y="651370"/>
                    <a:pt x="1299529" y="592846"/>
                    <a:pt x="1187669" y="588307"/>
                  </a:cubicBezTo>
                  <a:cubicBezTo>
                    <a:pt x="1183423" y="521682"/>
                    <a:pt x="1047391" y="478875"/>
                    <a:pt x="1051034" y="640859"/>
                  </a:cubicBezTo>
                  <a:cubicBezTo>
                    <a:pt x="1050785" y="557976"/>
                    <a:pt x="907145" y="561479"/>
                    <a:pt x="872358" y="682901"/>
                  </a:cubicBezTo>
                  <a:cubicBezTo>
                    <a:pt x="888862" y="586004"/>
                    <a:pt x="879720" y="573358"/>
                    <a:pt x="756744" y="588307"/>
                  </a:cubicBezTo>
                  <a:cubicBezTo>
                    <a:pt x="736079" y="529183"/>
                    <a:pt x="775986" y="474496"/>
                    <a:pt x="662151" y="462183"/>
                  </a:cubicBezTo>
                  <a:cubicBezTo>
                    <a:pt x="628076" y="386911"/>
                    <a:pt x="522206" y="267793"/>
                    <a:pt x="325820" y="451673"/>
                  </a:cubicBezTo>
                  <a:cubicBezTo>
                    <a:pt x="265690" y="327352"/>
                    <a:pt x="291584" y="230625"/>
                    <a:pt x="94593" y="388611"/>
                  </a:cubicBezTo>
                  <a:lnTo>
                    <a:pt x="52551" y="483204"/>
                  </a:lnTo>
                  <a:lnTo>
                    <a:pt x="52551" y="924638"/>
                  </a:lnTo>
                  <a:lnTo>
                    <a:pt x="0" y="956170"/>
                  </a:lnTo>
                  <a:close/>
                </a:path>
              </a:pathLst>
            </a:custGeom>
            <a:solidFill>
              <a:srgbClr val="3C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-52554" y="3864003"/>
              <a:ext cx="9297355" cy="3077971"/>
            </a:xfrm>
            <a:custGeom>
              <a:avLst/>
              <a:gdLst>
                <a:gd name="connsiteX0" fmla="*/ 10511 w 9249104"/>
                <a:gd name="connsiteY0" fmla="*/ 42041 h 2196662"/>
                <a:gd name="connsiteX1" fmla="*/ 9154511 w 9249104"/>
                <a:gd name="connsiteY1" fmla="*/ 0 h 2196662"/>
                <a:gd name="connsiteX2" fmla="*/ 9249104 w 9249104"/>
                <a:gd name="connsiteY2" fmla="*/ 2165131 h 2196662"/>
                <a:gd name="connsiteX3" fmla="*/ 0 w 9249104"/>
                <a:gd name="connsiteY3" fmla="*/ 2196662 h 2196662"/>
                <a:gd name="connsiteX4" fmla="*/ 10511 w 9249104"/>
                <a:gd name="connsiteY4" fmla="*/ 42041 h 2196662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97355"/>
                <a:gd name="connsiteY0" fmla="*/ 924153 h 3078774"/>
                <a:gd name="connsiteX1" fmla="*/ 9297355 w 9297355"/>
                <a:gd name="connsiteY1" fmla="*/ 882112 h 3078774"/>
                <a:gd name="connsiteX2" fmla="*/ 9249104 w 9297355"/>
                <a:gd name="connsiteY2" fmla="*/ 3047243 h 3078774"/>
                <a:gd name="connsiteX3" fmla="*/ 0 w 9297355"/>
                <a:gd name="connsiteY3" fmla="*/ 3078774 h 3078774"/>
                <a:gd name="connsiteX4" fmla="*/ 10511 w 9297355"/>
                <a:gd name="connsiteY4" fmla="*/ 924153 h 30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7355" h="3078774">
                  <a:moveTo>
                    <a:pt x="10511" y="924153"/>
                  </a:moveTo>
                  <a:cubicBezTo>
                    <a:pt x="3297468" y="0"/>
                    <a:pt x="6912154" y="395890"/>
                    <a:pt x="9297355" y="882112"/>
                  </a:cubicBezTo>
                  <a:lnTo>
                    <a:pt x="9249104" y="3047243"/>
                  </a:lnTo>
                  <a:lnTo>
                    <a:pt x="0" y="3078774"/>
                  </a:lnTo>
                  <a:cubicBezTo>
                    <a:pt x="3504" y="2360567"/>
                    <a:pt x="7007" y="1642360"/>
                    <a:pt x="10511" y="924153"/>
                  </a:cubicBezTo>
                  <a:close/>
                </a:path>
              </a:pathLst>
            </a:custGeom>
            <a:solidFill>
              <a:srgbClr val="57B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777652" y="4278314"/>
              <a:ext cx="8387779" cy="2679534"/>
            </a:xfrm>
            <a:custGeom>
              <a:avLst/>
              <a:gdLst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7255" h="2680138">
                  <a:moveTo>
                    <a:pt x="8387255" y="0"/>
                  </a:moveTo>
                  <a:cubicBezTo>
                    <a:pt x="5466187" y="397574"/>
                    <a:pt x="4794367" y="212981"/>
                    <a:pt x="0" y="2680138"/>
                  </a:cubicBezTo>
                  <a:lnTo>
                    <a:pt x="8387255" y="2606566"/>
                  </a:lnTo>
                  <a:cubicBezTo>
                    <a:pt x="8383737" y="1730704"/>
                    <a:pt x="8376744" y="854849"/>
                    <a:pt x="8387255" y="0"/>
                  </a:cubicBezTo>
                  <a:close/>
                </a:path>
              </a:pathLst>
            </a:custGeom>
            <a:solidFill>
              <a:srgbClr val="53B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-20806" y="4267203"/>
              <a:ext cx="8608427" cy="2658897"/>
            </a:xfrm>
            <a:custGeom>
              <a:avLst/>
              <a:gdLst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73" h="2659117">
                  <a:moveTo>
                    <a:pt x="21021" y="0"/>
                  </a:moveTo>
                  <a:cubicBezTo>
                    <a:pt x="3199974" y="80129"/>
                    <a:pt x="5958482" y="967591"/>
                    <a:pt x="8607973" y="2648607"/>
                  </a:cubicBezTo>
                  <a:lnTo>
                    <a:pt x="0" y="2659117"/>
                  </a:lnTo>
                  <a:lnTo>
                    <a:pt x="21021" y="0"/>
                  </a:lnTo>
                  <a:close/>
                </a:path>
              </a:pathLst>
            </a:custGeom>
            <a:solidFill>
              <a:srgbClr val="4EA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142810" y="571732"/>
              <a:ext cx="4297069" cy="1930280"/>
            </a:xfrm>
            <a:custGeom>
              <a:avLst/>
              <a:gdLst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49792 w 4030857"/>
                <a:gd name="connsiteY0" fmla="*/ 756745 h 1345324"/>
                <a:gd name="connsiteX1" fmla="*/ 1142867 w 4030857"/>
                <a:gd name="connsiteY1" fmla="*/ 914400 h 1345324"/>
                <a:gd name="connsiteX2" fmla="*/ 869598 w 4030857"/>
                <a:gd name="connsiteY2" fmla="*/ 1345324 h 1345324"/>
                <a:gd name="connsiteX3" fmla="*/ 1878592 w 4030857"/>
                <a:gd name="connsiteY3" fmla="*/ 945931 h 1345324"/>
                <a:gd name="connsiteX4" fmla="*/ 2750950 w 4030857"/>
                <a:gd name="connsiteY4" fmla="*/ 1177158 h 1345324"/>
                <a:gd name="connsiteX5" fmla="*/ 3223916 w 4030857"/>
                <a:gd name="connsiteY5" fmla="*/ 935421 h 1345324"/>
                <a:gd name="connsiteX6" fmla="*/ 4001681 w 4030857"/>
                <a:gd name="connsiteY6" fmla="*/ 1103586 h 1345324"/>
                <a:gd name="connsiteX7" fmla="*/ 3886067 w 4030857"/>
                <a:gd name="connsiteY7" fmla="*/ 714703 h 1345324"/>
                <a:gd name="connsiteX8" fmla="*/ 3318509 w 4030857"/>
                <a:gd name="connsiteY8" fmla="*/ 630621 h 1345324"/>
                <a:gd name="connsiteX9" fmla="*/ 3591778 w 4030857"/>
                <a:gd name="connsiteY9" fmla="*/ 588579 h 1345324"/>
                <a:gd name="connsiteX10" fmla="*/ 3307998 w 4030857"/>
                <a:gd name="connsiteY10" fmla="*/ 378372 h 1345324"/>
                <a:gd name="connsiteX11" fmla="*/ 2908605 w 4030857"/>
                <a:gd name="connsiteY11" fmla="*/ 210207 h 1345324"/>
                <a:gd name="connsiteX12" fmla="*/ 2740440 w 4030857"/>
                <a:gd name="connsiteY12" fmla="*/ 0 h 1345324"/>
                <a:gd name="connsiteX13" fmla="*/ 2288495 w 4030857"/>
                <a:gd name="connsiteY13" fmla="*/ 10510 h 1345324"/>
                <a:gd name="connsiteX14" fmla="*/ 1258481 w 4030857"/>
                <a:gd name="connsiteY14" fmla="*/ 252248 h 1345324"/>
                <a:gd name="connsiteX15" fmla="*/ 1100826 w 4030857"/>
                <a:gd name="connsiteY15" fmla="*/ 315310 h 1345324"/>
                <a:gd name="connsiteX16" fmla="*/ 606840 w 4030857"/>
                <a:gd name="connsiteY16" fmla="*/ 252248 h 1345324"/>
                <a:gd name="connsiteX17" fmla="*/ 49792 w 4030857"/>
                <a:gd name="connsiteY17" fmla="*/ 756745 h 1345324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62503 h 1851082"/>
                <a:gd name="connsiteX1" fmla="*/ 1142867 w 4030857"/>
                <a:gd name="connsiteY1" fmla="*/ 1420158 h 1851082"/>
                <a:gd name="connsiteX2" fmla="*/ 869598 w 4030857"/>
                <a:gd name="connsiteY2" fmla="*/ 1851082 h 1851082"/>
                <a:gd name="connsiteX3" fmla="*/ 1878592 w 4030857"/>
                <a:gd name="connsiteY3" fmla="*/ 1451689 h 1851082"/>
                <a:gd name="connsiteX4" fmla="*/ 2750950 w 4030857"/>
                <a:gd name="connsiteY4" fmla="*/ 1682916 h 1851082"/>
                <a:gd name="connsiteX5" fmla="*/ 3223916 w 4030857"/>
                <a:gd name="connsiteY5" fmla="*/ 1441179 h 1851082"/>
                <a:gd name="connsiteX6" fmla="*/ 4001681 w 4030857"/>
                <a:gd name="connsiteY6" fmla="*/ 1609344 h 1851082"/>
                <a:gd name="connsiteX7" fmla="*/ 3886067 w 4030857"/>
                <a:gd name="connsiteY7" fmla="*/ 1220461 h 1851082"/>
                <a:gd name="connsiteX8" fmla="*/ 3318509 w 4030857"/>
                <a:gd name="connsiteY8" fmla="*/ 1136379 h 1851082"/>
                <a:gd name="connsiteX9" fmla="*/ 3591778 w 4030857"/>
                <a:gd name="connsiteY9" fmla="*/ 1094337 h 1851082"/>
                <a:gd name="connsiteX10" fmla="*/ 3307998 w 4030857"/>
                <a:gd name="connsiteY10" fmla="*/ 884130 h 1851082"/>
                <a:gd name="connsiteX11" fmla="*/ 2908605 w 4030857"/>
                <a:gd name="connsiteY11" fmla="*/ 715965 h 1851082"/>
                <a:gd name="connsiteX12" fmla="*/ 2740440 w 4030857"/>
                <a:gd name="connsiteY12" fmla="*/ 505758 h 1851082"/>
                <a:gd name="connsiteX13" fmla="*/ 2288495 w 4030857"/>
                <a:gd name="connsiteY13" fmla="*/ 516268 h 1851082"/>
                <a:gd name="connsiteX14" fmla="*/ 1258481 w 4030857"/>
                <a:gd name="connsiteY14" fmla="*/ 758006 h 1851082"/>
                <a:gd name="connsiteX15" fmla="*/ 1100826 w 4030857"/>
                <a:gd name="connsiteY15" fmla="*/ 821068 h 1851082"/>
                <a:gd name="connsiteX16" fmla="*/ 606840 w 4030857"/>
                <a:gd name="connsiteY16" fmla="*/ 758006 h 1851082"/>
                <a:gd name="connsiteX17" fmla="*/ 49792 w 4030857"/>
                <a:gd name="connsiteY17" fmla="*/ 1262503 h 1851082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97558" h="1930877">
                  <a:moveTo>
                    <a:pt x="49792" y="1342298"/>
                  </a:moveTo>
                  <a:cubicBezTo>
                    <a:pt x="609438" y="1518686"/>
                    <a:pt x="1073807" y="1242624"/>
                    <a:pt x="1142867" y="1499953"/>
                  </a:cubicBezTo>
                  <a:cubicBezTo>
                    <a:pt x="961311" y="1653128"/>
                    <a:pt x="960688" y="1787236"/>
                    <a:pt x="869598" y="1930877"/>
                  </a:cubicBezTo>
                  <a:cubicBezTo>
                    <a:pt x="1286912" y="1554867"/>
                    <a:pt x="1504179" y="1493174"/>
                    <a:pt x="1878592" y="1531484"/>
                  </a:cubicBezTo>
                  <a:cubicBezTo>
                    <a:pt x="2507154" y="1862576"/>
                    <a:pt x="2158593" y="1809277"/>
                    <a:pt x="2750950" y="1762711"/>
                  </a:cubicBezTo>
                  <a:cubicBezTo>
                    <a:pt x="2908605" y="1682132"/>
                    <a:pt x="3142468" y="1796825"/>
                    <a:pt x="3223916" y="1520974"/>
                  </a:cubicBezTo>
                  <a:cubicBezTo>
                    <a:pt x="3535558" y="1377004"/>
                    <a:pt x="3694804" y="1723581"/>
                    <a:pt x="4001681" y="1689139"/>
                  </a:cubicBezTo>
                  <a:cubicBezTo>
                    <a:pt x="4271903" y="1596923"/>
                    <a:pt x="4297558" y="1300268"/>
                    <a:pt x="3886067" y="1300256"/>
                  </a:cubicBezTo>
                  <a:cubicBezTo>
                    <a:pt x="3696881" y="1272229"/>
                    <a:pt x="3488649" y="1363275"/>
                    <a:pt x="3318509" y="1216174"/>
                  </a:cubicBezTo>
                  <a:cubicBezTo>
                    <a:pt x="3619154" y="859272"/>
                    <a:pt x="3510221" y="1126259"/>
                    <a:pt x="3591778" y="1174132"/>
                  </a:cubicBezTo>
                  <a:cubicBezTo>
                    <a:pt x="3873431" y="1380328"/>
                    <a:pt x="3821697" y="757811"/>
                    <a:pt x="3307998" y="963925"/>
                  </a:cubicBezTo>
                  <a:cubicBezTo>
                    <a:pt x="3246311" y="865022"/>
                    <a:pt x="3251294" y="818492"/>
                    <a:pt x="2908605" y="795760"/>
                  </a:cubicBezTo>
                  <a:cubicBezTo>
                    <a:pt x="3271659" y="749519"/>
                    <a:pt x="3215604" y="293688"/>
                    <a:pt x="2740440" y="585553"/>
                  </a:cubicBezTo>
                  <a:cubicBezTo>
                    <a:pt x="2975565" y="298560"/>
                    <a:pt x="2367717" y="6789"/>
                    <a:pt x="2288495" y="596063"/>
                  </a:cubicBezTo>
                  <a:cubicBezTo>
                    <a:pt x="2292835" y="481395"/>
                    <a:pt x="1682799" y="0"/>
                    <a:pt x="1258481" y="837801"/>
                  </a:cubicBezTo>
                  <a:cubicBezTo>
                    <a:pt x="1134512" y="896937"/>
                    <a:pt x="1291552" y="79795"/>
                    <a:pt x="1100826" y="900863"/>
                  </a:cubicBezTo>
                  <a:cubicBezTo>
                    <a:pt x="197999" y="103569"/>
                    <a:pt x="0" y="1144587"/>
                    <a:pt x="606840" y="837801"/>
                  </a:cubicBezTo>
                  <a:cubicBezTo>
                    <a:pt x="654545" y="1206006"/>
                    <a:pt x="235475" y="1174132"/>
                    <a:pt x="49792" y="13422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074779" y="-115613"/>
              <a:ext cx="3163673" cy="1847735"/>
            </a:xfrm>
            <a:custGeom>
              <a:avLst/>
              <a:gdLst>
                <a:gd name="connsiteX0" fmla="*/ 3058510 w 3121572"/>
                <a:gd name="connsiteY0" fmla="*/ 1513490 h 1528700"/>
                <a:gd name="connsiteX1" fmla="*/ 2701158 w 3121572"/>
                <a:gd name="connsiteY1" fmla="*/ 1471448 h 1528700"/>
                <a:gd name="connsiteX2" fmla="*/ 2322786 w 3121572"/>
                <a:gd name="connsiteY2" fmla="*/ 1271752 h 1528700"/>
                <a:gd name="connsiteX3" fmla="*/ 1376855 w 3121572"/>
                <a:gd name="connsiteY3" fmla="*/ 966952 h 1528700"/>
                <a:gd name="connsiteX4" fmla="*/ 1135117 w 3121572"/>
                <a:gd name="connsiteY4" fmla="*/ 924911 h 1528700"/>
                <a:gd name="connsiteX5" fmla="*/ 662151 w 3121572"/>
                <a:gd name="connsiteY5" fmla="*/ 998483 h 1528700"/>
                <a:gd name="connsiteX6" fmla="*/ 0 w 3121572"/>
                <a:gd name="connsiteY6" fmla="*/ 536028 h 1528700"/>
                <a:gd name="connsiteX7" fmla="*/ 1124607 w 3121572"/>
                <a:gd name="connsiteY7" fmla="*/ 346842 h 1528700"/>
                <a:gd name="connsiteX8" fmla="*/ 1587062 w 3121572"/>
                <a:gd name="connsiteY8" fmla="*/ 0 h 1528700"/>
                <a:gd name="connsiteX9" fmla="*/ 3121572 w 3121572"/>
                <a:gd name="connsiteY9" fmla="*/ 42042 h 1528700"/>
                <a:gd name="connsiteX10" fmla="*/ 3048000 w 3121572"/>
                <a:gd name="connsiteY10" fmla="*/ 1460938 h 1528700"/>
                <a:gd name="connsiteX11" fmla="*/ 3058510 w 3121572"/>
                <a:gd name="connsiteY11" fmla="*/ 1513490 h 1528700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714628"/>
                <a:gd name="connsiteX1" fmla="*/ 2701158 w 3121572"/>
                <a:gd name="connsiteY1" fmla="*/ 1471448 h 1714628"/>
                <a:gd name="connsiteX2" fmla="*/ 2322786 w 3121572"/>
                <a:gd name="connsiteY2" fmla="*/ 1271752 h 1714628"/>
                <a:gd name="connsiteX3" fmla="*/ 1376855 w 3121572"/>
                <a:gd name="connsiteY3" fmla="*/ 966952 h 1714628"/>
                <a:gd name="connsiteX4" fmla="*/ 1135117 w 3121572"/>
                <a:gd name="connsiteY4" fmla="*/ 924911 h 1714628"/>
                <a:gd name="connsiteX5" fmla="*/ 662151 w 3121572"/>
                <a:gd name="connsiteY5" fmla="*/ 998483 h 1714628"/>
                <a:gd name="connsiteX6" fmla="*/ 0 w 3121572"/>
                <a:gd name="connsiteY6" fmla="*/ 536028 h 1714628"/>
                <a:gd name="connsiteX7" fmla="*/ 1124607 w 3121572"/>
                <a:gd name="connsiteY7" fmla="*/ 346842 h 1714628"/>
                <a:gd name="connsiteX8" fmla="*/ 1587062 w 3121572"/>
                <a:gd name="connsiteY8" fmla="*/ 0 h 1714628"/>
                <a:gd name="connsiteX9" fmla="*/ 3121572 w 3121572"/>
                <a:gd name="connsiteY9" fmla="*/ 42042 h 1714628"/>
                <a:gd name="connsiteX10" fmla="*/ 3048000 w 3121572"/>
                <a:gd name="connsiteY10" fmla="*/ 1460938 h 1714628"/>
                <a:gd name="connsiteX11" fmla="*/ 3058510 w 3121572"/>
                <a:gd name="connsiteY11" fmla="*/ 1513490 h 1714628"/>
                <a:gd name="connsiteX0" fmla="*/ 3303933 w 3366995"/>
                <a:gd name="connsiteY0" fmla="*/ 1513490 h 1714628"/>
                <a:gd name="connsiteX1" fmla="*/ 2946581 w 3366995"/>
                <a:gd name="connsiteY1" fmla="*/ 1471448 h 1714628"/>
                <a:gd name="connsiteX2" fmla="*/ 2568209 w 3366995"/>
                <a:gd name="connsiteY2" fmla="*/ 1271752 h 1714628"/>
                <a:gd name="connsiteX3" fmla="*/ 1622278 w 3366995"/>
                <a:gd name="connsiteY3" fmla="*/ 966952 h 1714628"/>
                <a:gd name="connsiteX4" fmla="*/ 1380540 w 3366995"/>
                <a:gd name="connsiteY4" fmla="*/ 924911 h 1714628"/>
                <a:gd name="connsiteX5" fmla="*/ 907574 w 3366995"/>
                <a:gd name="connsiteY5" fmla="*/ 998483 h 1714628"/>
                <a:gd name="connsiteX6" fmla="*/ 245423 w 3366995"/>
                <a:gd name="connsiteY6" fmla="*/ 536028 h 1714628"/>
                <a:gd name="connsiteX7" fmla="*/ 1370030 w 3366995"/>
                <a:gd name="connsiteY7" fmla="*/ 346842 h 1714628"/>
                <a:gd name="connsiteX8" fmla="*/ 1832485 w 3366995"/>
                <a:gd name="connsiteY8" fmla="*/ 0 h 1714628"/>
                <a:gd name="connsiteX9" fmla="*/ 3366995 w 3366995"/>
                <a:gd name="connsiteY9" fmla="*/ 42042 h 1714628"/>
                <a:gd name="connsiteX10" fmla="*/ 3293423 w 3366995"/>
                <a:gd name="connsiteY10" fmla="*/ 1460938 h 1714628"/>
                <a:gd name="connsiteX11" fmla="*/ 3303933 w 3366995"/>
                <a:gd name="connsiteY11" fmla="*/ 1513490 h 1714628"/>
                <a:gd name="connsiteX0" fmla="*/ 3100742 w 3163804"/>
                <a:gd name="connsiteY0" fmla="*/ 1513490 h 1714628"/>
                <a:gd name="connsiteX1" fmla="*/ 2743390 w 3163804"/>
                <a:gd name="connsiteY1" fmla="*/ 1471448 h 1714628"/>
                <a:gd name="connsiteX2" fmla="*/ 2365018 w 3163804"/>
                <a:gd name="connsiteY2" fmla="*/ 1271752 h 1714628"/>
                <a:gd name="connsiteX3" fmla="*/ 1419087 w 3163804"/>
                <a:gd name="connsiteY3" fmla="*/ 966952 h 1714628"/>
                <a:gd name="connsiteX4" fmla="*/ 1177349 w 3163804"/>
                <a:gd name="connsiteY4" fmla="*/ 924911 h 1714628"/>
                <a:gd name="connsiteX5" fmla="*/ 704383 w 3163804"/>
                <a:gd name="connsiteY5" fmla="*/ 998483 h 1714628"/>
                <a:gd name="connsiteX6" fmla="*/ 42232 w 3163804"/>
                <a:gd name="connsiteY6" fmla="*/ 536028 h 1714628"/>
                <a:gd name="connsiteX7" fmla="*/ 1166839 w 3163804"/>
                <a:gd name="connsiteY7" fmla="*/ 346842 h 1714628"/>
                <a:gd name="connsiteX8" fmla="*/ 1629294 w 3163804"/>
                <a:gd name="connsiteY8" fmla="*/ 0 h 1714628"/>
                <a:gd name="connsiteX9" fmla="*/ 3163804 w 3163804"/>
                <a:gd name="connsiteY9" fmla="*/ 42042 h 1714628"/>
                <a:gd name="connsiteX10" fmla="*/ 3090232 w 3163804"/>
                <a:gd name="connsiteY10" fmla="*/ 1460938 h 1714628"/>
                <a:gd name="connsiteX11" fmla="*/ 3100742 w 3163804"/>
                <a:gd name="connsiteY11" fmla="*/ 1513490 h 1714628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804" h="1847991">
                  <a:moveTo>
                    <a:pt x="3100742" y="1513490"/>
                  </a:moveTo>
                  <a:cubicBezTo>
                    <a:pt x="2957781" y="1637603"/>
                    <a:pt x="2864064" y="1528339"/>
                    <a:pt x="2743390" y="1471448"/>
                  </a:cubicBezTo>
                  <a:cubicBezTo>
                    <a:pt x="2591837" y="1598573"/>
                    <a:pt x="2383164" y="1419295"/>
                    <a:pt x="2365018" y="1271752"/>
                  </a:cubicBezTo>
                  <a:cubicBezTo>
                    <a:pt x="2021108" y="1571806"/>
                    <a:pt x="1599437" y="1479732"/>
                    <a:pt x="1419087" y="966952"/>
                  </a:cubicBezTo>
                  <a:cubicBezTo>
                    <a:pt x="1368630" y="1567332"/>
                    <a:pt x="1094377" y="1337421"/>
                    <a:pt x="1177349" y="924911"/>
                  </a:cubicBezTo>
                  <a:cubicBezTo>
                    <a:pt x="449749" y="1847991"/>
                    <a:pt x="0" y="659671"/>
                    <a:pt x="704383" y="998483"/>
                  </a:cubicBezTo>
                  <a:cubicBezTo>
                    <a:pt x="753527" y="603050"/>
                    <a:pt x="262949" y="690180"/>
                    <a:pt x="42232" y="536028"/>
                  </a:cubicBezTo>
                  <a:cubicBezTo>
                    <a:pt x="336125" y="309475"/>
                    <a:pt x="1277729" y="613126"/>
                    <a:pt x="1166839" y="346842"/>
                  </a:cubicBezTo>
                  <a:cubicBezTo>
                    <a:pt x="1049509" y="78851"/>
                    <a:pt x="1475142" y="115614"/>
                    <a:pt x="1629294" y="0"/>
                  </a:cubicBezTo>
                  <a:lnTo>
                    <a:pt x="3163804" y="42042"/>
                  </a:lnTo>
                  <a:lnTo>
                    <a:pt x="3090232" y="1460938"/>
                  </a:lnTo>
                  <a:cubicBezTo>
                    <a:pt x="3112819" y="1528700"/>
                    <a:pt x="3126919" y="1508331"/>
                    <a:pt x="3100742" y="151349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/>
            </a:p>
          </p:txBody>
        </p:sp>
      </p:grpSp>
      <p:pic>
        <p:nvPicPr>
          <p:cNvPr id="1027" name="Picture 3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214312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Школьные файлы\ПАПКА  ДЛЯ  СКАЧИВАНИЯ\Картинки для физкультминутки\6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857625"/>
            <a:ext cx="22145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Школьные файлы\ПАПКА  ДЛЯ  СКАЧИВАНИЯ\Картинки для физкультминутки\6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8688" y="3786188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3286125" y="-387424"/>
            <a:ext cx="5857875" cy="2857500"/>
          </a:xfrm>
        </p:spPr>
        <p:txBody>
          <a:bodyPr lIns="91440" tIns="45720" rIns="91440" bIns="45720"/>
          <a:lstStyle/>
          <a:p>
            <a:r>
              <a:rPr lang="ru-RU" sz="6600" b="1" dirty="0" smtClean="0">
                <a:solidFill>
                  <a:srgbClr val="77933C"/>
                </a:solidFill>
              </a:rPr>
              <a:t>Б У Д Ь Т Е </a:t>
            </a:r>
            <a:br>
              <a:rPr lang="ru-RU" sz="6600" b="1" dirty="0" smtClean="0">
                <a:solidFill>
                  <a:srgbClr val="77933C"/>
                </a:solidFill>
              </a:rPr>
            </a:br>
            <a:r>
              <a:rPr lang="ru-RU" sz="6600" b="1" dirty="0" smtClean="0">
                <a:solidFill>
                  <a:srgbClr val="77933C"/>
                </a:solidFill>
              </a:rPr>
              <a:t>ЗДОРОВЫ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5950024" cy="11247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Нормативно-правовая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документальная основа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Программы формирования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культуры 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здорового и безопасного образа жизни обучающихся на ступени начального общего образования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1340768"/>
            <a:ext cx="9144001" cy="5071641"/>
            <a:chOff x="277" y="853"/>
            <a:chExt cx="5760" cy="2514"/>
          </a:xfrm>
        </p:grpSpPr>
        <p:sp>
          <p:nvSpPr>
            <p:cNvPr id="68612" name="Freeform 4"/>
            <p:cNvSpPr>
              <a:spLocks noEditPoints="1"/>
            </p:cNvSpPr>
            <p:nvPr/>
          </p:nvSpPr>
          <p:spPr bwMode="gray">
            <a:xfrm rot="-1358056">
              <a:off x="713" y="1672"/>
              <a:ext cx="4259" cy="1695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gray">
            <a:xfrm rot="20056323">
              <a:off x="592" y="1517"/>
              <a:ext cx="745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gray">
            <a:xfrm rot="20056323">
              <a:off x="1762" y="3154"/>
              <a:ext cx="745" cy="179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gray">
            <a:xfrm rot="20056323">
              <a:off x="1137" y="2389"/>
              <a:ext cx="746" cy="213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gray">
            <a:xfrm>
              <a:off x="277" y="853"/>
              <a:ext cx="799" cy="77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68619" name="Oval 11"/>
            <p:cNvSpPr>
              <a:spLocks noChangeArrowheads="1"/>
            </p:cNvSpPr>
            <p:nvPr/>
          </p:nvSpPr>
          <p:spPr bwMode="gray">
            <a:xfrm>
              <a:off x="798" y="1725"/>
              <a:ext cx="797" cy="77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 smtClean="0"/>
                <a:t>                                                                                                              </a:t>
              </a:r>
              <a:endParaRPr lang="ru-RU" dirty="0"/>
            </a:p>
          </p:txBody>
        </p:sp>
        <p:sp>
          <p:nvSpPr>
            <p:cNvPr id="68621" name="Oval 13"/>
            <p:cNvSpPr>
              <a:spLocks noChangeArrowheads="1"/>
            </p:cNvSpPr>
            <p:nvPr/>
          </p:nvSpPr>
          <p:spPr bwMode="gray">
            <a:xfrm>
              <a:off x="1433" y="2566"/>
              <a:ext cx="798" cy="77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gray">
            <a:xfrm>
              <a:off x="991" y="2349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8624" name="Text Box 16"/>
            <p:cNvSpPr txBox="1">
              <a:spLocks noChangeArrowheads="1"/>
            </p:cNvSpPr>
            <p:nvPr/>
          </p:nvSpPr>
          <p:spPr bwMode="gray">
            <a:xfrm>
              <a:off x="1161" y="1253"/>
              <a:ext cx="487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/>
                <a:t>Закон Российской Федерации «Об образовании»</a:t>
              </a:r>
              <a:endParaRPr lang="en-US" sz="20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gray">
            <a:xfrm>
              <a:off x="1796" y="1801"/>
              <a:ext cx="3992" cy="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/>
                <a:t>Федеральный государственный образовательный                                                                                     стандарт начального общего образования</a:t>
              </a:r>
              <a:endParaRPr lang="en-US" sz="2000" b="1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  <a:latin typeface="Verdana" pitchFamily="34" charset="0"/>
                </a:rPr>
                <a:t>e</a:t>
              </a:r>
            </a:p>
            <a:p>
              <a:pPr algn="ctr" eaLnBrk="0" hangingPunct="0"/>
              <a:endParaRPr lang="en-US" sz="2800" b="1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203848" y="4581128"/>
            <a:ext cx="5616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000" b="1" dirty="0"/>
              <a:t> СанПиН, 2.4.2.1178-02 </a:t>
            </a:r>
            <a:endParaRPr lang="ru-RU" sz="2000" b="1" dirty="0" smtClean="0"/>
          </a:p>
          <a:p>
            <a:pPr lvl="0" algn="ctr" eaLnBrk="0" hangingPunct="0"/>
            <a:r>
              <a:rPr lang="ru-RU" sz="2000" b="1" dirty="0" smtClean="0"/>
              <a:t>«</a:t>
            </a:r>
            <a:r>
              <a:rPr lang="ru-RU" sz="2000" b="1" dirty="0"/>
              <a:t>Гигиенические требования </a:t>
            </a:r>
            <a:r>
              <a:rPr lang="ru-RU" sz="2000" b="1" dirty="0" smtClean="0"/>
              <a:t>к</a:t>
            </a:r>
          </a:p>
          <a:p>
            <a:pPr lvl="0" algn="ctr" eaLnBrk="0" hangingPunct="0"/>
            <a:r>
              <a:rPr lang="ru-RU" sz="2000" b="1" dirty="0" smtClean="0"/>
              <a:t> </a:t>
            </a:r>
            <a:r>
              <a:rPr lang="ru-RU" sz="2000" b="1" dirty="0"/>
              <a:t>режиму учебно-воспитательного процесса» </a:t>
            </a:r>
            <a:r>
              <a:rPr lang="ru-RU" sz="2000" b="1" dirty="0" smtClean="0"/>
              <a:t> (Приказ </a:t>
            </a:r>
            <a:r>
              <a:rPr lang="ru-RU" sz="2000" b="1" dirty="0"/>
              <a:t>Минздрава </a:t>
            </a:r>
            <a:r>
              <a:rPr lang="ru-RU" sz="2000" b="1" dirty="0" smtClean="0"/>
              <a:t>от 2.4.2.2821-10- 3 марта 2011г</a:t>
            </a:r>
            <a:endParaRPr lang="en-US" sz="20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8316416" y="260648"/>
            <a:ext cx="827584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6248400" cy="10969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Факторы, влияющие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на формирование здоровья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gray">
          <a:xfrm>
            <a:off x="4197350" y="31257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gray">
          <a:xfrm>
            <a:off x="4197350" y="36591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gray">
          <a:xfrm>
            <a:off x="4197350" y="41925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gray">
          <a:xfrm>
            <a:off x="4173538" y="17573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gray">
          <a:xfrm>
            <a:off x="4173538" y="54911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042988" y="1700213"/>
          <a:ext cx="6911975" cy="4608512"/>
        </p:xfrm>
        <a:graphic>
          <a:graphicData uri="http://schemas.openxmlformats.org/presentationml/2006/ole">
            <p:oleObj spid="_x0000_s16386" name="Диаграмма" r:id="rId3" imgW="4114890" imgH="2743290" progId="MSGraph.Chart.8">
              <p:embed/>
            </p:oleObj>
          </a:graphicData>
        </a:graphic>
      </p:graphicFrame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8172400" y="260648"/>
            <a:ext cx="971600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2213"/>
            <a:ext cx="7559675" cy="566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101012" y="260648"/>
            <a:ext cx="1042988" cy="3333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1967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Инновационная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 школы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в организации учебно-воспитательного процесса (урочной и внеурочной деятельности);</a:t>
            </a:r>
            <a:b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в проведении мониторингов здоровья;</a:t>
            </a:r>
            <a:b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-в проведении оздоровительных и общеукрепляющих процедур;</a:t>
            </a:r>
            <a:b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-в организации двигательного режима и физкультурно-оздоровительной работы;</a:t>
            </a:r>
            <a:b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в социально- психолого-педагогической поддержке учащихся;</a:t>
            </a:r>
            <a:b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 в оптимизации школьного пространства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172400" y="260649"/>
            <a:ext cx="97160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/>
          <p:cNvSpPr>
            <a:spLocks noChangeArrowheads="1"/>
          </p:cNvSpPr>
          <p:nvPr/>
        </p:nvSpPr>
        <p:spPr bwMode="gray">
          <a:xfrm>
            <a:off x="457200" y="1447800"/>
            <a:ext cx="5482952" cy="4495800"/>
          </a:xfrm>
          <a:prstGeom prst="rightArrow">
            <a:avLst>
              <a:gd name="adj1" fmla="val 79306"/>
              <a:gd name="adj2" fmla="val 31485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251520" y="2057400"/>
            <a:ext cx="4248472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Физическое благополучие</a:t>
            </a:r>
          </a:p>
          <a:p>
            <a:pPr algn="ctr"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251520" y="3200400"/>
            <a:ext cx="4248472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Психическое благополучие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251520" y="4293096"/>
            <a:ext cx="4248472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Социальное благополучие</a:t>
            </a:r>
          </a:p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932040" y="3048000"/>
            <a:ext cx="3888432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Здоровьесберегающая среда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8172400" y="260649"/>
            <a:ext cx="97160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34076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Направления деятельности педагогического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коллектива по созданию здоровьесберегающей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среды в школе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781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1 компонент- Организация здоровьесберегающего образовательного процесса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2 компонент- М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ЕДИЦИНСКАЯ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профилактика и динамическое наблюдение за состоянием здоровья учащихся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3 компонент- Просветительско- воспитательная  работа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4 компонент- 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ДОРОВАЯ СРЕДА В ШКОЛЕ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5 компонент- 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ОВЛЕЧЕНИЕ ОБЩЕСТВЕННОСТИ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8172400" y="260649"/>
            <a:ext cx="971600" cy="28803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ФГОС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Тема Office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</Template>
  <TotalTime>1411</TotalTime>
  <Words>1073</Words>
  <Application>Microsoft Office PowerPoint</Application>
  <PresentationFormat>Экран (4:3)</PresentationFormat>
  <Paragraphs>297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глобус</vt:lpstr>
      <vt:lpstr>Image</vt:lpstr>
      <vt:lpstr>CorelDRAW</vt:lpstr>
      <vt:lpstr>Диаграмма</vt:lpstr>
      <vt:lpstr>Модель     здоровьесберегающей деятельности в  МБОУ   «Начальная  школа –    детский сад»г-к. Железноводска. </vt:lpstr>
      <vt:lpstr>Цель</vt:lpstr>
      <vt:lpstr>Задачи </vt:lpstr>
      <vt:lpstr>Нормативно-правовая и документальная основа Программы формирования культуры здорового и безопасного образа жизни обучающихся на ступени начального общего образования</vt:lpstr>
      <vt:lpstr>Факторы, влияющие  на формирование здоровья </vt:lpstr>
      <vt:lpstr>Слайд 6</vt:lpstr>
      <vt:lpstr>       Инновационная  здоровьесберегающая  деятельность  школы</vt:lpstr>
      <vt:lpstr>Слайд 8</vt:lpstr>
      <vt:lpstr>Направления деятельности педагогического  коллектива по созданию здоровьесберегающей  среды в школе</vt:lpstr>
      <vt:lpstr>   Валеологически обоснованный современный урок</vt:lpstr>
      <vt:lpstr>Просветительско- воспитательная    работа - 3 компонент</vt:lpstr>
      <vt:lpstr>Слайд 12</vt:lpstr>
      <vt:lpstr>          ФОРМИРОВАНИЕ ЗДОРОВОГО           ОБРАЗА  ЖИЗНИ  УЧАЩИХСЯ  Основная цель - формирование и развитие здоровьесберегающей  образовательной среды, в которой школьник ведет здоровый образ жизни.</vt:lpstr>
      <vt:lpstr>Слайд 14</vt:lpstr>
      <vt:lpstr>Слайд 15</vt:lpstr>
      <vt:lpstr>                     Стандарт определяет следующие уровни      результатов внеурочной деятельности </vt:lpstr>
      <vt:lpstr>Слайд 17</vt:lpstr>
      <vt:lpstr>Социальное партнёрство</vt:lpstr>
      <vt:lpstr>Слайд 19</vt:lpstr>
      <vt:lpstr>Progress Diagram</vt:lpstr>
      <vt:lpstr>Материально-техническая база, обеспечивающая  оптимальные условия для сохранения и укрепления здоровья обучающихся и профилактических мероприятий  предупреждения правонарушений, безнадзорности и беспризорности несовершеннолетних</vt:lpstr>
      <vt:lpstr>Безопасность жизнедеятельности.</vt:lpstr>
      <vt:lpstr>Лекторская группа  «Детский взгляд»</vt:lpstr>
      <vt:lpstr>«Папа, мама, я – спортивная семья»</vt:lpstr>
      <vt:lpstr>                          Формирование у детей понимания сущности                                 здорового образа жизни и воспитания мотивационных                                              оснований гигиенического, полового и нравственного                                поведения безопасности жизнедеятельности.</vt:lpstr>
      <vt:lpstr> Безопасность на дорогах (схема безопасного маршрута микрорайона школы) </vt:lpstr>
      <vt:lpstr>Уроки здоровья</vt:lpstr>
      <vt:lpstr>                     ТВОРЧЕСКИЕ   РАБОТЫ ДЕТЕЙ</vt:lpstr>
      <vt:lpstr>ДНИ ЗДОРОВЬЯ</vt:lpstr>
      <vt:lpstr>Объединись с нами, воспринимай,  думай, сопереживай.</vt:lpstr>
      <vt:lpstr>Традиционная акция «Милосердие»</vt:lpstr>
      <vt:lpstr> Помоги ближнему!    Акция  «Милосердия» по сбору вещей межсезонья для детей и семей оказавшихся в трудной жизненной ситуации.</vt:lpstr>
      <vt:lpstr>Слайд 33</vt:lpstr>
      <vt:lpstr>Портрет выпускника начальной школы</vt:lpstr>
      <vt:lpstr>Б У Д Ь Т Е  ЗДОРОВЫ 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здоровьесберегающей деятельности в  МБОУ   «Начальная  школа –    детский сад»г. Железноводска</dc:title>
  <dc:creator>Олег</dc:creator>
  <cp:lastModifiedBy>Олег</cp:lastModifiedBy>
  <cp:revision>153</cp:revision>
  <dcterms:created xsi:type="dcterms:W3CDTF">2012-07-04T04:51:47Z</dcterms:created>
  <dcterms:modified xsi:type="dcterms:W3CDTF">2013-01-29T19:29:01Z</dcterms:modified>
</cp:coreProperties>
</file>