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75" r:id="rId9"/>
    <p:sldId id="276" r:id="rId10"/>
    <p:sldId id="277" r:id="rId11"/>
    <p:sldId id="273" r:id="rId12"/>
    <p:sldId id="265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lFnXxPl1qVCVftKCFeUtg==" hashData="Dhnvvez5lbU+4DSZxqikmS1N0c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F5F3-E423-4EFB-8D48-F6592992E61F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FCF7-F217-486A-A7ED-25B761F15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игры детям последовательно задаются вопросы, объединённые в группы, общим для</a:t>
            </a:r>
            <a:r>
              <a:rPr lang="ru-RU" baseline="0" dirty="0" smtClean="0"/>
              <a:t> которых является то, что ответы на них начинаются на одну букву алфавита.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Журнал «Воспитание школьников» № 5</a:t>
            </a:r>
            <a:r>
              <a:rPr lang="en-US" dirty="0" smtClean="0"/>
              <a:t>/</a:t>
            </a:r>
            <a:r>
              <a:rPr lang="ru-RU" dirty="0" smtClean="0"/>
              <a:t>2006, стр. 70, Данилова 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BFCF7-F217-486A-A7ED-25B761F15D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5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00200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Эрудит-круиз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Внеурочное развивающее мероприятие для 4-8 классов</a:t>
            </a:r>
            <a:endParaRPr lang="ru-RU" sz="40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55676" y="4869160"/>
            <a:ext cx="748832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Учитель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информатики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Е.В.Акчурина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892250" y="6093296"/>
            <a:ext cx="7218412" cy="7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МОУ </a:t>
            </a:r>
            <a:r>
              <a:rPr lang="ru-RU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«СОШ № 53» г. </a:t>
            </a:r>
            <a:r>
              <a:rPr lang="ru-RU" sz="4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Саратова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444208" y="4077072"/>
            <a:ext cx="2448272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Буква «Ц»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92250" y="5488428"/>
            <a:ext cx="72517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Библиотекарь </a:t>
            </a:r>
            <a:r>
              <a:rPr lang="ru-RU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Е.Ю.Холопова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0" name="Picture 5" descr="D:\Рабоч папка\ШКОЛА\рисунки\Рисунки к тестам\Книга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36300"/>
            <a:ext cx="1892250" cy="2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611560" y="4077072"/>
            <a:ext cx="2376264" cy="6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Часть 22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9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56084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 металлических звеньев, соединённых одно с другим.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Цепь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Рабоч папка\СДЕЛАТЬ нов\ЭРУДИТ\рис ц\tim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85" y="2619641"/>
            <a:ext cx="4824536" cy="36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10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353" y="2276872"/>
            <a:ext cx="3888432" cy="2232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Человек, подвергающий осмеянию всё, даже самое святое.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Циник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Рабоч папка\СДЕЛАТЬ нов\ЭРУДИТ\рис ц\z1pycmdshenyks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4671" r="10811"/>
          <a:stretch/>
        </p:blipFill>
        <p:spPr bwMode="auto">
          <a:xfrm>
            <a:off x="1331640" y="2005925"/>
            <a:ext cx="3173010" cy="3969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74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Непаханная</a:t>
            </a: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земля, место по которому никто не ходил и не ездил.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 descr="D:\Рабоч папка\СДЕЛАТЬ нов\ЭРУДИТ\рис ц\celina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57" y="2577961"/>
            <a:ext cx="5328592" cy="3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Одноглазый великан.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Циклоп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Рабоч папка\СДЕЛАТЬ нов\ЭРУДИТ\рис ц\cykl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9" y="2026618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24" y="1412776"/>
            <a:ext cx="8670875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Гигантская волна, возникающая в океане в результате землетрясения или извержения подводных вулканов.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Цунами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 descr="D:\Рабоч папка\СДЕЛАТЬ нов\ЭРУДИТ\рис ц\amerika_cunami_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1" y="3068960"/>
            <a:ext cx="5256584" cy="31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Зрелищное представление артистов, животных, клоунов.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Цирк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4" descr="D:\Рабоч папка\СДЕЛАТЬ нов\ЭРУДИТ\рис ц\56dcb22214ec40b9ca11b3239cd19dc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56" y="2636911"/>
            <a:ext cx="6819193" cy="35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7048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Верхний слой лимона или апельсина, их корка.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Цедра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Picture 3" descr="D:\Рабоч папка\СДЕЛАТЬ нов\ЭРУДИТ\рис ц\17484_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1" y="2477232"/>
            <a:ext cx="5256584" cy="37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7093"/>
            <a:ext cx="31718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Засахаренные плоды или их корки.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Цукаты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Рабоч папка\СДЕЛАТЬ нов\ЭРУДИТ\рис ц\46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07" y="2078469"/>
            <a:ext cx="5557291" cy="4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 для вычерчивания окружностей и измерения длины.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Циркуль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D:\Рабоч папка\СДЕЛАТЬ нов\ЭРУДИТ\рис ц\Instrument-Cirku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8772" r="3322"/>
          <a:stretch/>
        </p:blipFill>
        <p:spPr bwMode="auto">
          <a:xfrm>
            <a:off x="2589647" y="2636912"/>
            <a:ext cx="4443412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резервуар, вагон или автомобиль для перевозки жидкости.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Цистерна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D:\Рабоч папка\СДЕЛАТЬ нов\ЭРУДИТ\рис ц\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45" y="2416868"/>
            <a:ext cx="7344816" cy="38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Стоимость товара в деньгах.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Цена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Рабоч папка\СДЕЛАТЬ нов\ЭРУДИТ\рис ц\best-pr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9" y="2071230"/>
            <a:ext cx="5472607" cy="39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5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Растение, сушеный корень которого добавляют в кофе.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Цикорий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Рабоч папка\СДЕЛАТЬ нов\ЭРУДИТ\рис ц\tsikori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14" y="2566598"/>
            <a:ext cx="5457477" cy="36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6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Птенец курицы, индейки, цесарки и других представителей отряда куриных.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Цыплёнок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Рабоч папка\СДЕЛАТЬ нов\ЭРУДИТ\рис ц\73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86" y="2564904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7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12776"/>
            <a:ext cx="5904656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Место, в которое надо попасть при стрельбе.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Рабоч папка\СДЕЛАТЬ нов\ЭРУДИТ\рис ц\цели_жизни_celi_jizni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5000" r="6644" b="6607"/>
          <a:stretch/>
        </p:blipFill>
        <p:spPr bwMode="auto">
          <a:xfrm>
            <a:off x="2766064" y="2518619"/>
            <a:ext cx="3944069" cy="371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2088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Порошкообразное вещество, из которого при смешивании с водой изготавливают быстро затвердевающую скрепляющую массу для строительных работ.</a:t>
            </a:r>
            <a:endParaRPr lang="ru-RU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3125" y="5958086"/>
            <a:ext cx="8676456" cy="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36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Цемент</a:t>
            </a:r>
            <a:endParaRPr lang="ru-RU" sz="36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Рабоч папка\СДЕЛАТЬ нов\ЭРУДИТ\рис ц\zement-rastv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 r="14391"/>
          <a:stretch/>
        </p:blipFill>
        <p:spPr bwMode="auto">
          <a:xfrm>
            <a:off x="2795129" y="3566509"/>
            <a:ext cx="4032447" cy="26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7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219</TotalTime>
  <Words>296</Words>
  <Application>Microsoft Office PowerPoint</Application>
  <PresentationFormat>Экран (4:3)</PresentationFormat>
  <Paragraphs>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Тема7</vt:lpstr>
      <vt:lpstr>Эрудит-круиз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31</cp:revision>
  <dcterms:created xsi:type="dcterms:W3CDTF">2014-09-30T18:04:09Z</dcterms:created>
  <dcterms:modified xsi:type="dcterms:W3CDTF">2014-11-05T19:05:16Z</dcterms:modified>
</cp:coreProperties>
</file>