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62" r:id="rId7"/>
    <p:sldId id="274" r:id="rId8"/>
    <p:sldId id="275" r:id="rId9"/>
    <p:sldId id="276" r:id="rId10"/>
    <p:sldId id="277" r:id="rId11"/>
    <p:sldId id="273" r:id="rId12"/>
    <p:sldId id="265" r:id="rId13"/>
    <p:sldId id="269" r:id="rId14"/>
    <p:sldId id="270" r:id="rId15"/>
    <p:sldId id="25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9bn7THtPIqsmofwgrBmNQw==" hashData="wEB55C3Y8njFPlGwdASpMd9E6FM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97" autoAdjust="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3F5F3-E423-4EFB-8D48-F6592992E61F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BFCF7-F217-486A-A7ED-25B761F15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679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процессе игры детям последовательно задаются вопросы, объединённые в группы, общим для</a:t>
            </a:r>
            <a:r>
              <a:rPr lang="ru-RU" baseline="0" dirty="0" smtClean="0"/>
              <a:t> которых является то, что ответы на них начинаются на одну букву алфавита.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BFCF7-F217-486A-A7ED-25B761F15DA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273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Журнал «Воспитание школьников» № 5</a:t>
            </a:r>
            <a:r>
              <a:rPr lang="en-US" dirty="0" smtClean="0"/>
              <a:t>/</a:t>
            </a:r>
            <a:r>
              <a:rPr lang="ru-RU" dirty="0" smtClean="0"/>
              <a:t>2006, стр. 70, Данилова 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BFCF7-F217-486A-A7ED-25B761F15DAF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273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1" name="Rectangle 3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pic>
        <p:nvPicPr>
          <p:cNvPr id="539655" name="Picture 7" descr="ANABN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9667" name="Rectangle 19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39668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39669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39670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39671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39672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876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64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55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643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32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55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37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879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756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52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49" name="Rectangle 25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38650" name="Rectangle 26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38651" name="Rectangle 27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38652" name="Rectangle 28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38653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38655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38656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pic>
        <p:nvPicPr>
          <p:cNvPr id="538657" name="Picture 33" descr="anabnr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8658" name="Rectangle 34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38659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38660" name="Rectangle 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1" fontAlgn="base" hangingPunct="1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96752"/>
            <a:ext cx="9144000" cy="1800200"/>
          </a:xfrm>
        </p:spPr>
        <p:txBody>
          <a:bodyPr/>
          <a:lstStyle/>
          <a:p>
            <a:pPr algn="ctr"/>
            <a: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Эрудит-круиз</a:t>
            </a:r>
            <a:endParaRPr lang="ru-RU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84482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Внеурочное развивающее мероприятие для 4-8 классов</a:t>
            </a:r>
            <a:endParaRPr lang="ru-RU" sz="4000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1655676" y="4869160"/>
            <a:ext cx="7488324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7113" indent="-4556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3700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7129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ts val="4000"/>
              </a:lnSpc>
            </a:pPr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Mistral" pitchFamily="66" charset="0"/>
              </a:rPr>
              <a:t>Учитель 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Mistral" pitchFamily="66" charset="0"/>
              </a:rPr>
              <a:t>информатики </a:t>
            </a:r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Е.В.Акчурина</a:t>
            </a:r>
            <a:endParaRPr lang="ru-RU" sz="5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1892250" y="6093296"/>
            <a:ext cx="7218412" cy="781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7113" indent="-4556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3700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7129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ts val="4000"/>
              </a:lnSpc>
            </a:pPr>
            <a:r>
              <a:rPr lang="ru-RU" sz="40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stral" pitchFamily="66" charset="0"/>
              </a:rPr>
              <a:t>МОУ </a:t>
            </a:r>
            <a:r>
              <a:rPr lang="ru-RU" sz="4000" b="1" spc="50" dirty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stral" pitchFamily="66" charset="0"/>
              </a:rPr>
              <a:t>«СОШ № 53» г. </a:t>
            </a:r>
            <a:r>
              <a:rPr lang="ru-RU" sz="40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stral" pitchFamily="66" charset="0"/>
              </a:rPr>
              <a:t>Саратова</a:t>
            </a:r>
            <a:endParaRPr lang="ru-RU" sz="5400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6444208" y="4077072"/>
            <a:ext cx="2448272" cy="65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7113" indent="-4556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3700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7129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ts val="4000"/>
              </a:lnSpc>
            </a:pPr>
            <a:r>
              <a:rPr lang="ru-RU" sz="4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stral" pitchFamily="66" charset="0"/>
              </a:rPr>
              <a:t>Буква «Х»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1892250" y="5488428"/>
            <a:ext cx="725175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7113" indent="-4556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3700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7129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ts val="4000"/>
              </a:lnSpc>
            </a:pP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Mistral" pitchFamily="66" charset="0"/>
              </a:rPr>
              <a:t>Библиотекарь </a:t>
            </a:r>
            <a:r>
              <a:rPr lang="ru-RU" sz="54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Е.Ю.Холопова</a:t>
            </a:r>
            <a:endParaRPr lang="ru-RU" sz="5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pic>
        <p:nvPicPr>
          <p:cNvPr id="10" name="Picture 5" descr="D:\Рабоч папка\ШКОЛА\рисунки\Рисунки к тестам\Книга (1)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36300"/>
            <a:ext cx="1892250" cy="201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одзаголовок 2"/>
          <p:cNvSpPr txBox="1">
            <a:spLocks/>
          </p:cNvSpPr>
          <p:nvPr/>
        </p:nvSpPr>
        <p:spPr bwMode="auto">
          <a:xfrm>
            <a:off x="611560" y="4077072"/>
            <a:ext cx="2376264" cy="65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7113" indent="-4556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3700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7129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ts val="4000"/>
              </a:lnSpc>
            </a:pPr>
            <a:r>
              <a:rPr lang="ru-RU" sz="4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stral" pitchFamily="66" charset="0"/>
              </a:rPr>
              <a:t>Часть 21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81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9468" y="764704"/>
            <a:ext cx="8676456" cy="64807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9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0893" y="1410531"/>
            <a:ext cx="8280920" cy="216024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этой сказке маленький человек сражался с людоедом, на поясе он носил ремень, на котором было написано: «Одним ударом семерых».</a:t>
            </a:r>
            <a:endParaRPr lang="ru-RU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73125" y="5958086"/>
            <a:ext cx="8676456" cy="78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 </a:t>
            </a:r>
            <a:r>
              <a:rPr lang="ru-RU" sz="36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Храбрый портняжка</a:t>
            </a:r>
            <a:endParaRPr lang="ru-RU" sz="3600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00" name="Picture 4" descr="D:\Рабоч папка\СДЕЛАТЬ нов\ЭРУДИТ\рис х\skazki-0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817" y="3542171"/>
            <a:ext cx="4001071" cy="2680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03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676456" cy="64807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10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676456" cy="115212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Пищевой продукт, выпекаемый из муки.</a:t>
            </a:r>
            <a:endParaRPr lang="ru-RU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73125" y="5958086"/>
            <a:ext cx="8676456" cy="78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 </a:t>
            </a:r>
            <a:r>
              <a:rPr lang="ru-RU" sz="36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Хлеб</a:t>
            </a:r>
            <a:endParaRPr lang="ru-RU" sz="3600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 descr="D:\Рабоч папка\СДЕЛАТЬ нов\ЭРУДИТ\рис х\white-brea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12" b="3982"/>
          <a:stretch/>
        </p:blipFill>
        <p:spPr bwMode="auto">
          <a:xfrm>
            <a:off x="1715008" y="2132856"/>
            <a:ext cx="6192689" cy="4034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40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676456" cy="64807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11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676456" cy="115212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Сладкое кушанье в виде твёрдой массы из растёртых орехов, семян.</a:t>
            </a:r>
            <a:endParaRPr lang="ru-RU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73125" y="5958086"/>
            <a:ext cx="8676456" cy="78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 </a:t>
            </a:r>
            <a:r>
              <a:rPr lang="ru-RU" sz="36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Халва</a:t>
            </a:r>
            <a:endParaRPr lang="ru-RU" sz="3600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267" name="Picture 3" descr="D:\Рабоч папка\СДЕЛАТЬ нов\ЭРУДИТ\рис х\halva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78" b="2763"/>
          <a:stretch/>
        </p:blipFill>
        <p:spPr bwMode="auto">
          <a:xfrm>
            <a:off x="1851273" y="2557463"/>
            <a:ext cx="5920160" cy="368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007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676456" cy="64807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12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2921" y="1412776"/>
            <a:ext cx="7776864" cy="115212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Кавказское первое блюдо из баранины с острыми приправами.</a:t>
            </a:r>
            <a:endParaRPr lang="ru-RU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73125" y="5958086"/>
            <a:ext cx="8676456" cy="78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 </a:t>
            </a:r>
            <a:r>
              <a:rPr lang="ru-RU" sz="36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Харчо</a:t>
            </a:r>
            <a:endParaRPr lang="ru-RU" sz="3600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2290" name="Picture 2" descr="D:\Рабоч папка\СДЕЛАТЬ нов\ЭРУДИТ\рис х\GoulashSoup1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872" y="2564904"/>
            <a:ext cx="5468962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44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676456" cy="64807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13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3124" y="1412776"/>
            <a:ext cx="8670875" cy="151216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Трактир, закусочная с дешёвыми и простыми </a:t>
            </a:r>
            <a:r>
              <a:rPr lang="ru-RU" b="1" spc="50" dirty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кушаньями (устаревшее).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73125" y="5958086"/>
            <a:ext cx="8676456" cy="78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 </a:t>
            </a:r>
            <a:r>
              <a:rPr lang="ru-RU" sz="36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Харчевня</a:t>
            </a:r>
            <a:endParaRPr lang="ru-RU" sz="3600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314" name="Picture 2" descr="D:\Рабоч папка\СДЕЛАТЬ нов\ЭРУДИТ\рис х\Harchevn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007" y="2623369"/>
            <a:ext cx="4686691" cy="35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54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212976"/>
          </a:xfrm>
        </p:spPr>
        <p:txBody>
          <a:bodyPr/>
          <a:lstStyle/>
          <a:p>
            <a:pPr algn="ctr"/>
            <a: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внимание!</a:t>
            </a:r>
            <a:endParaRPr lang="ru-RU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247093"/>
            <a:ext cx="3171825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989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676456" cy="64807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1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676456" cy="115212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называли раньше богатые дома?</a:t>
            </a:r>
            <a:endParaRPr lang="ru-RU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73125" y="5958086"/>
            <a:ext cx="8676456" cy="78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 </a:t>
            </a:r>
            <a:r>
              <a:rPr lang="ru-RU" sz="36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Хоромы</a:t>
            </a:r>
            <a:endParaRPr lang="ru-RU" sz="3600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42" name="Picture 2" descr="D:\Рабоч папка\СДЕЛАТЬ нов\ЭРУДИТ\рис х\17513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557" y="2053139"/>
            <a:ext cx="6117592" cy="408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96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676456" cy="64807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2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676456" cy="115212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называли девочку, у которой были сестры одноглазка, </a:t>
            </a:r>
            <a:r>
              <a:rPr lang="ru-RU" b="1" spc="50" dirty="0" err="1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двуглазка</a:t>
            </a:r>
            <a:r>
              <a:rPr lang="ru-RU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и </a:t>
            </a:r>
            <a:r>
              <a:rPr lang="ru-RU" b="1" spc="50" dirty="0" err="1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трёхглазка</a:t>
            </a:r>
            <a:r>
              <a:rPr lang="ru-RU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73125" y="5958086"/>
            <a:ext cx="8676456" cy="78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 </a:t>
            </a:r>
            <a:r>
              <a:rPr lang="ru-RU" sz="3600" b="1" spc="50" dirty="0" err="1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Хаврошечка</a:t>
            </a:r>
            <a:endParaRPr lang="ru-RU" sz="3600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218" name="Picture 2" descr="D:\Рабоч папка\СДЕЛАТЬ нов\ЭРУДИТ\рис х\5636_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089" y="2564903"/>
            <a:ext cx="4752528" cy="3609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60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676456" cy="64807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3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676456" cy="115212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называется нос у слона?</a:t>
            </a:r>
            <a:endParaRPr lang="ru-RU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73125" y="5958086"/>
            <a:ext cx="8676456" cy="78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 </a:t>
            </a:r>
            <a:r>
              <a:rPr lang="ru-RU" sz="36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Хобот</a:t>
            </a:r>
            <a:endParaRPr lang="ru-RU" sz="3600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D:\Рабоч папка\СДЕЛАТЬ нов\ЭРУДИТ\рис х\slon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037" y="2132856"/>
            <a:ext cx="4188631" cy="406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54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676456" cy="64807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4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676456" cy="115212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называют грубого, наглого человека, который всем дерзит?</a:t>
            </a:r>
            <a:endParaRPr lang="ru-RU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73125" y="5958086"/>
            <a:ext cx="8676456" cy="78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 </a:t>
            </a:r>
            <a:r>
              <a:rPr lang="ru-RU" sz="36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Хам</a:t>
            </a:r>
            <a:endParaRPr lang="ru-RU" sz="3600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194" name="Picture 2" descr="D:\Рабоч папка\СДЕЛАТЬ нов\ЭРУДИТ\рис х\a_52ac870b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99" b="9898"/>
          <a:stretch/>
        </p:blipFill>
        <p:spPr bwMode="auto">
          <a:xfrm>
            <a:off x="2543101" y="2492896"/>
            <a:ext cx="4536504" cy="3964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18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676456" cy="64807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5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676456" cy="115212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Назовите небольшого грызуна.</a:t>
            </a:r>
            <a:endParaRPr lang="ru-RU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73125" y="5958086"/>
            <a:ext cx="8676456" cy="78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 </a:t>
            </a:r>
            <a:r>
              <a:rPr lang="ru-RU" sz="36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Хорёк</a:t>
            </a:r>
            <a:endParaRPr lang="ru-RU" sz="3600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7" name="Picture 3" descr="D:\Рабоч папка\СДЕЛАТЬ нов\ЭРУДИТ\рис х\id140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707" y="2082750"/>
            <a:ext cx="5557291" cy="4166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70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676456" cy="64807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6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412776"/>
            <a:ext cx="7272808" cy="115212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зовут ящерицу, которая </a:t>
            </a:r>
            <a:r>
              <a:rPr lang="ru-RU" b="1" spc="50" dirty="0" err="1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изменячет</a:t>
            </a:r>
            <a:r>
              <a:rPr lang="ru-RU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свою окраску?</a:t>
            </a:r>
            <a:endParaRPr lang="ru-RU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73125" y="5958086"/>
            <a:ext cx="8676456" cy="78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 </a:t>
            </a:r>
            <a:r>
              <a:rPr lang="ru-RU" sz="36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Хамелеон</a:t>
            </a:r>
            <a:endParaRPr lang="ru-RU" sz="3600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171" name="Picture 3" descr="D:\Рабоч папка\СДЕЛАТЬ нов\ЭРУДИТ\рис х\hameleon_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153" y="2564903"/>
            <a:ext cx="3600400" cy="3613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39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676456" cy="64807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7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2776"/>
            <a:ext cx="7848872" cy="115212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Мышь не мышь, живу я в поле, ветерком дышу на воле.</a:t>
            </a:r>
            <a:endParaRPr lang="ru-RU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73125" y="5958086"/>
            <a:ext cx="8676456" cy="78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 </a:t>
            </a:r>
            <a:r>
              <a:rPr lang="ru-RU" sz="36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Хомяк</a:t>
            </a:r>
            <a:endParaRPr lang="ru-RU" sz="3600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146" name="Picture 2" descr="D:\Рабоч папка\СДЕЛАТЬ нов\ЭРУДИТ\рис х\homyak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81"/>
          <a:stretch/>
        </p:blipFill>
        <p:spPr bwMode="auto">
          <a:xfrm>
            <a:off x="2320538" y="2477665"/>
            <a:ext cx="4981630" cy="3708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480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676456" cy="64807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8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3125" y="2330575"/>
            <a:ext cx="4343809" cy="375698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звали старика, который совершал чудеса с помощью волос из своей бороды?</a:t>
            </a:r>
            <a:endParaRPr lang="ru-RU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73125" y="5958086"/>
            <a:ext cx="8676456" cy="78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 </a:t>
            </a:r>
            <a:r>
              <a:rPr lang="ru-RU" sz="36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Хоттабыч</a:t>
            </a:r>
            <a:endParaRPr lang="ru-RU" sz="3600" b="1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2" name="Picture 2" descr="D:\Рабоч папка\СДЕЛАТЬ нов\ЭРУДИТ\рис х\111760391070_988027046_tonnel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322462"/>
            <a:ext cx="4495378" cy="4765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97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theme1.xml><?xml version="1.0" encoding="utf-8"?>
<a:theme xmlns:a="http://schemas.openxmlformats.org/drawingml/2006/main" name="Тема7">
  <a:themeElements>
    <a:clrScheme name="Природа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Природ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рирода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рода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ирода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ирода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рода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Тема7</Template>
  <TotalTime>209</TotalTime>
  <Words>286</Words>
  <Application>Microsoft Office PowerPoint</Application>
  <PresentationFormat>Экран (4:3)</PresentationFormat>
  <Paragraphs>51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Тема7</vt:lpstr>
      <vt:lpstr>Эрудит-круиз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Вопрос 8</vt:lpstr>
      <vt:lpstr>Вопрос 9</vt:lpstr>
      <vt:lpstr>Вопрос 10</vt:lpstr>
      <vt:lpstr>Вопрос 11</vt:lpstr>
      <vt:lpstr>Вопрос 12</vt:lpstr>
      <vt:lpstr>Вопрос 13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29</cp:revision>
  <dcterms:created xsi:type="dcterms:W3CDTF">2014-09-30T18:04:09Z</dcterms:created>
  <dcterms:modified xsi:type="dcterms:W3CDTF">2014-11-05T19:04:46Z</dcterms:modified>
</cp:coreProperties>
</file>