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62" r:id="rId7"/>
    <p:sldId id="274" r:id="rId8"/>
    <p:sldId id="275" r:id="rId9"/>
    <p:sldId id="276" r:id="rId10"/>
    <p:sldId id="277" r:id="rId11"/>
    <p:sldId id="273" r:id="rId12"/>
    <p:sldId id="265" r:id="rId13"/>
    <p:sldId id="269" r:id="rId14"/>
    <p:sldId id="270" r:id="rId15"/>
    <p:sldId id="271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a3ruDVFy/eOjwylUCF97Aw==" hashData="+r7U4OvaYXgJLxqntJSEEpIXcY0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97" autoAdjust="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3F5F3-E423-4EFB-8D48-F6592992E61F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BFCF7-F217-486A-A7ED-25B761F15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679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процессе игры детям последовательно задаются вопросы, объединённые в группы, общим для</a:t>
            </a:r>
            <a:r>
              <a:rPr lang="ru-RU" baseline="0" dirty="0" smtClean="0"/>
              <a:t> которых является то, что ответы на них начинаются на одну букву алфавита.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BFCF7-F217-486A-A7ED-25B761F15DA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273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Журнал «Воспитание школьников» № 5</a:t>
            </a:r>
            <a:r>
              <a:rPr lang="en-US" dirty="0" smtClean="0"/>
              <a:t>/</a:t>
            </a:r>
            <a:r>
              <a:rPr lang="ru-RU" dirty="0" smtClean="0"/>
              <a:t>2006, стр. 70, Данилова 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BFCF7-F217-486A-A7ED-25B761F15DA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273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1" name="Rectangle 3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539655" name="Picture 7" descr="ANABN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9667" name="Rectangle 19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39668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39669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39670" name="Rectangle 22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39671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39672" name="Rectangle 2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87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645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552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4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327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551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37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87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756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529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49" name="Rectangle 25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38650" name="Rectangle 26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38651" name="Rectangle 27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38652" name="Rectangle 28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38653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38655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38656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pic>
        <p:nvPicPr>
          <p:cNvPr id="538657" name="Picture 33" descr="anabnr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8658" name="Rectangle 34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38659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38660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96752"/>
            <a:ext cx="9144000" cy="1800200"/>
          </a:xfrm>
        </p:spPr>
        <p:txBody>
          <a:bodyPr/>
          <a:lstStyle/>
          <a:p>
            <a:pPr algn="ctr"/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Эрудит-круиз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84482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Внеурочное развивающее мероприятие для 4-8 классов</a:t>
            </a:r>
            <a:endParaRPr lang="ru-RU" sz="40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655676" y="4869160"/>
            <a:ext cx="748832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113" indent="-4556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3700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Учитель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информатики </a:t>
            </a: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Е.В.Акчурина</a:t>
            </a:r>
            <a:endParaRPr lang="ru-RU"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1892250" y="6093296"/>
            <a:ext cx="7218412" cy="781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113" indent="-4556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3700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ru-RU" sz="40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МОУ </a:t>
            </a:r>
            <a:r>
              <a:rPr lang="ru-RU" sz="40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«СОШ № 53» г. </a:t>
            </a:r>
            <a:r>
              <a:rPr lang="ru-RU" sz="40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Саратова</a:t>
            </a:r>
            <a:endParaRPr lang="ru-RU" sz="54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6444208" y="4077072"/>
            <a:ext cx="2448272" cy="65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113" indent="-4556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3700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ru-RU" sz="4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Буква «Р»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1892250" y="5488428"/>
            <a:ext cx="725175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113" indent="-4556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3700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Библиотекарь </a:t>
            </a:r>
            <a:r>
              <a:rPr lang="ru-RU" sz="5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Е.Ю.Холопова</a:t>
            </a:r>
            <a:endParaRPr lang="ru-RU"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pic>
        <p:nvPicPr>
          <p:cNvPr id="10" name="Picture 5" descr="D:\Рабоч папка\ШКОЛА\рисунки\Рисунки к тестам\Книга (1)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36300"/>
            <a:ext cx="1892250" cy="201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дзаголовок 2"/>
          <p:cNvSpPr txBox="1">
            <a:spLocks/>
          </p:cNvSpPr>
          <p:nvPr/>
        </p:nvSpPr>
        <p:spPr bwMode="auto">
          <a:xfrm>
            <a:off x="611560" y="4077072"/>
            <a:ext cx="2448272" cy="65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113" indent="-4556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3700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ru-RU" sz="4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Часть 16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81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9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412776"/>
            <a:ext cx="5832648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Она появляется на железных изделиях из-за сырости.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Ржавчина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 descr="D:\Рабоч папка\СДЕЛАТЬ нов\ЭРУДИТ\рис р\рубан\ржавчи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529" y="2616199"/>
            <a:ext cx="5251648" cy="349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03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10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676456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летит, не поёт, а клюёт.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Рыба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4" name="Picture 2" descr="D:\Рабоч папка\СДЕЛАТЬ нов\ЭРУДИТ\рис р\рыбы\76cee3b828b19f4c04ffb0b66ca24a6ff2231d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81" y="2117659"/>
            <a:ext cx="6025343" cy="401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40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11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1" y="1438918"/>
            <a:ext cx="5400599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Крылья есть, а не летает, ног нет, а не догонишь.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Рыба</a:t>
            </a:r>
          </a:p>
        </p:txBody>
      </p:sp>
      <p:pic>
        <p:nvPicPr>
          <p:cNvPr id="14338" name="Picture 2" descr="D:\Рабоч папка\СДЕЛАТЬ нов\ЭРУДИТ\рис р\рыбы\800px-Macropodus_opercularis_-_front_(aka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085" y="2591046"/>
            <a:ext cx="4824536" cy="352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07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12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2780928"/>
            <a:ext cx="3923928" cy="172819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Дикое животное с кисточкой на ушах.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Рысь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2" name="Picture 2" descr="D:\Рабоч папка\СДЕЛАТЬ нов\ЭРУДИТ\рис р\рысь\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06"/>
          <a:stretch/>
        </p:blipFill>
        <p:spPr bwMode="auto">
          <a:xfrm>
            <a:off x="755576" y="1628800"/>
            <a:ext cx="4320480" cy="459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44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13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9471" y="2492896"/>
            <a:ext cx="3923927" cy="216024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есть в арбузе, помидоре, огурце, но нет в дыне и тыкве?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буквы «Р»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51632"/>
            <a:ext cx="4118111" cy="483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54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14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676456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конька, у горбунка деревянные бока, как зажмёшь его в руке, заскользит он </a:t>
            </a:r>
            <a:r>
              <a:rPr lang="ru-RU" b="1" spc="5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доске.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Рубанок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1" name="Picture 3" descr="D:\Рабоч папка\СДЕЛАТЬ нов\ЭРУДИТ\рис р\рубан\рубан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140" y="2539040"/>
            <a:ext cx="3576426" cy="363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85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212976"/>
          </a:xfrm>
        </p:spPr>
        <p:txBody>
          <a:bodyPr/>
          <a:lstStyle/>
          <a:p>
            <a:pPr algn="ctr"/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47093"/>
            <a:ext cx="31718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89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1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676456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стукнет, не брякнет, а в окно войдёт.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Рассвет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D:\Рабоч папка\СДЕЛАТЬ нов\ЭРУДИТ\рис р\рассвет\саратов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847" y="2075135"/>
            <a:ext cx="6031011" cy="401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96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2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676456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Назовите хищное растение.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Росянка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D:\Рабоч папка\СДЕЛАТЬ нов\ЭРУДИТ\рис р\росянка\Droser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177" y="2157412"/>
            <a:ext cx="6216352" cy="401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60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3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676456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 эпифиты?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589240"/>
            <a:ext cx="867645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Растения-паразиты, живущие на других растениях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D:\Рабоч папка\СДЕЛАТЬ нов\ЭРУДИТ\рис р\эпифит\272x340-images-stories-2012-11-epiphit-Davallia-denticulata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705" y="2060848"/>
            <a:ext cx="2845296" cy="355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54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4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1415058"/>
            <a:ext cx="5400600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Растение, у которого самый большой цветок.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Раффлезия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D:\Рабоч папка\СДЕЛАТЬ нов\ЭРУДИТ\рис р\раф\104429514_3925311_Raffleziya_Arnoldi__Rafflesia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1"/>
          <a:stretch/>
        </p:blipFill>
        <p:spPr bwMode="auto">
          <a:xfrm>
            <a:off x="2611514" y="2550021"/>
            <a:ext cx="4399678" cy="365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18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5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676456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народе его называют камыш, а какое у него научное название?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Рогоз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D:\Рабоч папка\СДЕЛАТЬ нов\ЭРУДИТ\рис р\камыш\6cf854654e74eab82671fad2dc43c78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3"/>
          <a:stretch/>
        </p:blipFill>
        <p:spPr bwMode="auto">
          <a:xfrm>
            <a:off x="1780692" y="2564904"/>
            <a:ext cx="6061321" cy="362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70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6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676456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Какие птицы ночуют, зарывшись в снег?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Рябчики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D:\Рабоч папка\СДЕЛАТЬ нов\ЭРУДИТ\рис р\рябчик\hazel-grous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62" y="2062361"/>
            <a:ext cx="4447381" cy="404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39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7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412776"/>
            <a:ext cx="6408712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Она королева цветов. Цветёт летом и чудесно пахнет.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Роза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 descr="D:\Рабоч папка\СДЕЛАТЬ нов\ЭРУДИТ\рис р\роза\5510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876" y="2564136"/>
            <a:ext cx="4858953" cy="364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48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8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676456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Этот цветок растёт в поле. У него белые лепестки и желтое сердечко.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Ромашка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 descr="D:\Рабоч папка\СДЕЛАТЬ нов\ЭРУДИТ\рис р\ромаш\wall_16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81" y="2564904"/>
            <a:ext cx="4863343" cy="364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97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Тема7">
  <a:themeElements>
    <a:clrScheme name="Природа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Природа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Природа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</Template>
  <TotalTime>208</TotalTime>
  <Words>301</Words>
  <Application>Microsoft Office PowerPoint</Application>
  <PresentationFormat>Экран (4:3)</PresentationFormat>
  <Paragraphs>54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Тема7</vt:lpstr>
      <vt:lpstr>Эрудит-круиз</vt:lpstr>
      <vt:lpstr>Вопрос 1</vt:lpstr>
      <vt:lpstr>Вопрос 2</vt:lpstr>
      <vt:lpstr>Вопрос 3</vt:lpstr>
      <vt:lpstr>Вопрос 4</vt:lpstr>
      <vt:lpstr>Вопрос 5</vt:lpstr>
      <vt:lpstr>Вопрос 6</vt:lpstr>
      <vt:lpstr>Вопрос 7</vt:lpstr>
      <vt:lpstr>Вопрос 8</vt:lpstr>
      <vt:lpstr>Вопрос 9</vt:lpstr>
      <vt:lpstr>Вопрос 10</vt:lpstr>
      <vt:lpstr>Вопрос 11</vt:lpstr>
      <vt:lpstr>Вопрос 12</vt:lpstr>
      <vt:lpstr>Вопрос 13</vt:lpstr>
      <vt:lpstr>Вопрос 14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SAMSUNG</cp:lastModifiedBy>
  <cp:revision>29</cp:revision>
  <dcterms:created xsi:type="dcterms:W3CDTF">2014-09-30T18:04:09Z</dcterms:created>
  <dcterms:modified xsi:type="dcterms:W3CDTF">2014-11-05T19:01:11Z</dcterms:modified>
</cp:coreProperties>
</file>