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65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jsPnvfNVJcY4AXh4fm+zw==" hashData="pCLnpersfGtbDOg2vAhvUevOwf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«М»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611560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12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наклеивают на конверт, бандероль, коллекционируют.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Марки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 нов\ЭРУДИТ\рис м\марки\1913_romanov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02" y="2564904"/>
            <a:ext cx="5280102" cy="36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такие маленькие, что их не видно, но от них можно заболеть.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Микробы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Рабоч папка\СДЕЛАТЬ нов\ЭРУДИТ\рис м\parazityi-5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5318" r="22800"/>
          <a:stretch/>
        </p:blipFill>
        <p:spPr bwMode="auto">
          <a:xfrm>
            <a:off x="3195737" y="2456382"/>
            <a:ext cx="3231232" cy="36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Ночью он указывает путь кораблям.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Маяк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D:\Рабоч папка\СДЕЛАТЬ нов\ЭРУДИТ\рис м\e706132a7b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"/>
          <a:stretch/>
        </p:blipFill>
        <p:spPr bwMode="auto">
          <a:xfrm>
            <a:off x="2144650" y="2109665"/>
            <a:ext cx="5333405" cy="4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848872" cy="16399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растение весной появляется в тундре первым, а осенью дольше других сохраняет зелень?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Морошка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Рабоч папка\СДЕЛАТЬ нов\ЭРУДИТ\рис м\морошка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74" y="2980766"/>
            <a:ext cx="4777158" cy="31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24" y="1412776"/>
            <a:ext cx="8670875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 на ножке, а в голове – горошки.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Рабоч папка\СДЕЛАТЬ нов\ЭРУДИТ\рис м\1248742806_3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 bwMode="auto">
          <a:xfrm>
            <a:off x="2351957" y="2050665"/>
            <a:ext cx="4918792" cy="41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99288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звали девочку, которая хотела научить Буратино считать?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Мальвина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 descr="D:\Рабоч папка\СДЕЛАТЬ нов\ЭРУДИТ\рис м\post-44408-1210182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41" y="251385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048672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 подземная железная дорога?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Метро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D:\Рабоч папка\СДЕЛАТЬ нов\ЭРУДИТ\рис м\800px-Aeroport_metro_station_Mosco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85" y="256008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21" y="1412776"/>
            <a:ext cx="5300664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какого зверя детёныши рождаются зимой?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Медведя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Рабоч папка\СДЕЛАТЬ нов\ЭРУДИТ\рис м\медв\medv_berlog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21" y="2559199"/>
            <a:ext cx="5300663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самую крупную дневную бабочку.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Махаон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Рабоч папка\СДЕЛАТЬ нов\ЭРУДИТ\рис м\махао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20" y="2081064"/>
            <a:ext cx="5369665" cy="40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Какое живое существо может взять груз почти в 100 раз больше себя?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Муравей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Рабоч папка\СДЕЛАТЬ нов\ЭРУДИТ\рис м\mura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95" y="2564904"/>
            <a:ext cx="4801716" cy="36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923" y="2492896"/>
            <a:ext cx="3721087" cy="36724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зверёк вьёт гнездо на траве и в кустах?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Медведица-малютка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D:\Рабоч папка\СДЕЛАТЬ нов\ЭРУДИТ\рис м\мышь-малют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8486"/>
            <a:ext cx="36861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344816" cy="2232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Гусеница этой бабочки тёмная, мохнатая, похожа на крохотного медвежонка. Из-за гусеницы бабочка и получила своё название.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Медведица-бабочка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Рабоч папка\СДЕЛАТЬ нов\ЭРУДИТ\рис м\баб медвед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80" y="3520207"/>
            <a:ext cx="4765745" cy="26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488832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 этот летает и в апреле, и в июне, но чаще всего в мае.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Майский жук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Рабоч папка\СДЕЛАТЬ нов\ЭРУДИТ\рис м\май жу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96" y="2552910"/>
            <a:ext cx="3819114" cy="35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Снаружи жилище этих трудолюбивых насекомых – просто куча хвоинок и мелких веточек, а внутри настоящий многоэтажный город.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Муравьи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Рабоч папка\СДЕЛАТЬ нов\ЭРУДИТ\рис м\muravey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1570"/>
            <a:ext cx="3577580" cy="26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 папка\СДЕЛАТЬ нов\ЭРУДИТ\рис м\муравей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22141"/>
            <a:ext cx="3576818" cy="26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Жидкое, но не вода, белое, но не снег.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Молоко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Рабоч папка\СДЕЛАТЬ нов\ЭРУДИТ\рис м\мол\1386759934_0231.1000x8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25411"/>
          <a:stretch/>
        </p:blipFill>
        <p:spPr bwMode="auto">
          <a:xfrm>
            <a:off x="2417131" y="2146190"/>
            <a:ext cx="4788443" cy="40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211</TotalTime>
  <Words>329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31</cp:revision>
  <dcterms:created xsi:type="dcterms:W3CDTF">2014-09-30T18:04:09Z</dcterms:created>
  <dcterms:modified xsi:type="dcterms:W3CDTF">2014-11-05T19:03:12Z</dcterms:modified>
</cp:coreProperties>
</file>