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74" r:id="rId8"/>
    <p:sldId id="275" r:id="rId9"/>
    <p:sldId id="276" r:id="rId10"/>
    <p:sldId id="277" r:id="rId11"/>
    <p:sldId id="273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4N3oE9LFcfdtPp+L7iBjzg==" hashData="iFQ+k2VA2NnEGcZlDyYZDj0Km1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3F5F3-E423-4EFB-8D48-F6592992E61F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BFCF7-F217-486A-A7ED-25B761F15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7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процессе игры детям последовательно задаются вопросы, объединённые в группы, общим для</a:t>
            </a:r>
            <a:r>
              <a:rPr lang="ru-RU" baseline="0" dirty="0" smtClean="0"/>
              <a:t> которых является то, что ответы на них начинаются на одну букву алфавита.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FCF7-F217-486A-A7ED-25B761F15D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273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Журнал «Воспитание школьников» № 5</a:t>
            </a:r>
            <a:r>
              <a:rPr lang="en-US" dirty="0" smtClean="0"/>
              <a:t>/</a:t>
            </a:r>
            <a:r>
              <a:rPr lang="ru-RU" dirty="0" smtClean="0"/>
              <a:t>2006, стр. 70, Данилова 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FCF7-F217-486A-A7ED-25B761F15DA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27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1" name="Rectangle 3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539655" name="Picture 7" descr="ANABN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9667" name="Rectangle 19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9668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39669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39670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39671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9672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7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4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5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4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2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5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7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87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75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2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49" name="Rectangle 25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0" name="Rectangle 26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1" name="Rectangle 27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2" name="Rectangle 28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3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8655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38656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pic>
        <p:nvPicPr>
          <p:cNvPr id="538657" name="Picture 33" descr="anabnr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8658" name="Rectangle 34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38660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1800200"/>
          </a:xfrm>
        </p:spPr>
        <p:txBody>
          <a:bodyPr/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Эрудит-круиз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84482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Внеурочное развивающее мероприятие для 4-8 классов</a:t>
            </a:r>
            <a:endParaRPr lang="ru-RU" sz="4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655676" y="4869160"/>
            <a:ext cx="748832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Учитель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информатики 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Е.В.Акчурина</a:t>
            </a: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892250" y="6093296"/>
            <a:ext cx="7218412" cy="78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МОУ </a:t>
            </a:r>
            <a:r>
              <a:rPr lang="ru-RU" sz="4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«СОШ № 53» г. </a:t>
            </a:r>
            <a:r>
              <a:rPr lang="ru-RU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Саратова</a:t>
            </a:r>
            <a:endParaRPr lang="ru-RU" sz="5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6444208" y="4077072"/>
            <a:ext cx="2448272" cy="65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Буква «Ж»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1892250" y="5488428"/>
            <a:ext cx="725175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Библиотекарь </a:t>
            </a:r>
            <a:r>
              <a:rPr lang="ru-RU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Е.Ю.Холопова</a:t>
            </a: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611560" y="4077072"/>
            <a:ext cx="2088232" cy="65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Часть 7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10" name="Picture 5" descr="D:\Рабоч папка\ШКОЛА\рисунки\Рисунки к тестам\Книга (1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36300"/>
            <a:ext cx="1892250" cy="2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8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9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Какое животное выше всех?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Жираф (до 5 метров)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D:\Рабоч папка\СДЕЛАТЬ нов\ЭРУДИТ\рис ж\69793441_54651baa4a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49" y="2060848"/>
            <a:ext cx="5472608" cy="408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0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10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Какого цвета солнышко?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Жёлтое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D:\Рабоч папка\СДЕЛАТЬ нов\ЭРУДИТ\рис ж\solntse-1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57" y="2132854"/>
            <a:ext cx="5328592" cy="399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0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212976"/>
          </a:xfrm>
        </p:spPr>
        <p:txBody>
          <a:bodyPr/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47093"/>
            <a:ext cx="31718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8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2734072"/>
            <a:ext cx="4752528" cy="230425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называют дятла, который строит квадратные дупла?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Желна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 descr="D:\Рабоч папка\СДЕЛАТЬ нов\ЭРУДИТ\рис ж\желна 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64" y="1484784"/>
            <a:ext cx="3201888" cy="480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9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2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125" y="1558652"/>
            <a:ext cx="5178995" cy="461359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Дерево растёт на Кавказе. Древесина твёрдая, от неё отскакивает даже топор. Нож его не берёт. В воде сразу идёт ко дну. Из него изготавливают детали машин. Его научное название самшит, а какое народное?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Железное дерево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D:\Рабоч папка\СДЕЛАТЬ нов\ЭРУДИТ\рис ж\zelez деревo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919" y="1558652"/>
            <a:ext cx="3299576" cy="439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3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2036862"/>
            <a:ext cx="4968552" cy="410172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Угадайте, о какой птице загадка: «Стали братья на ходули и ищут корму по пути, на бегу ли, на ходу ли – им с ходулей не сойти».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Журавль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7" name="Picture 3" descr="D:\Рабоч папка\СДЕЛАТЬ нов\ЭРУДИТ\рис ж\zhuravl_seryi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8" r="27593"/>
          <a:stretch/>
        </p:blipFill>
        <p:spPr bwMode="auto">
          <a:xfrm>
            <a:off x="899592" y="1556791"/>
            <a:ext cx="2880320" cy="460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54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4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из животных не живёт в тайге?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Жираф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D:\Рабоч папка\СДЕЛАТЬ нов\ЭРУДИТ\рис ж\0_b5c78_a80d2b9a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49" y="2060848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8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5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610" y="1988840"/>
            <a:ext cx="4824536" cy="426287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Человек этот всё несёт в дом, даже если ему и не нужно, он не любит дарить подарки, делиться, у него лучше ничего не просить. Какой он?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Жадный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D:\Рабоч папка\СДЕЛАТЬ нов\ЭРУДИТ\рис ж\жадин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907" y="1412776"/>
            <a:ext cx="3456385" cy="4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7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6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Человек очень хочет пить. Что его мучит?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Жажда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5" name="Picture 3" descr="D:\Рабоч папка\СДЕЛАТЬ нов\ЭРУДИТ\рис ж\000424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01" y="2060846"/>
            <a:ext cx="5558904" cy="406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39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7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632848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Самое ценное, что есть у любого живого существа?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Жизнь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 descr="D:\Рабоч папка\СДЕЛАТЬ нов\ЭРУДИТ\рис ж\жизнь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25" y="2708920"/>
            <a:ext cx="8676456" cy="31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8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4032448" cy="38146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Хочется вкусно поесть, сходить на дискотеку, в театр съездить. Как назвать всё одним словом?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Желания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D:\Рабоч папка\СДЕЛАТЬ нов\ЭРУДИТ\рис ж\желания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261147" cy="431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7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Тема7">
  <a:themeElements>
    <a:clrScheme name="Природа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Природ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рирода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202</TotalTime>
  <Words>302</Words>
  <Application>Microsoft Office PowerPoint</Application>
  <PresentationFormat>Экран (4:3)</PresentationFormat>
  <Paragraphs>42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Тема7</vt:lpstr>
      <vt:lpstr>Эрудит-круиз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31</cp:revision>
  <dcterms:created xsi:type="dcterms:W3CDTF">2014-09-30T18:04:09Z</dcterms:created>
  <dcterms:modified xsi:type="dcterms:W3CDTF">2014-11-05T18:57:10Z</dcterms:modified>
</cp:coreProperties>
</file>