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74" r:id="rId8"/>
    <p:sldId id="275" r:id="rId9"/>
    <p:sldId id="276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82r+kwR4dXdBouf1MY7kBQ==" hashData="5/JIUL6oBDq4bRmh70VgzoLXJs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7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3F5F3-E423-4EFB-8D48-F6592992E61F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BFCF7-F217-486A-A7ED-25B761F15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67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процессе игры детям последовательно задаются вопросы, объединённые в группы, общим для</a:t>
            </a:r>
            <a:r>
              <a:rPr lang="ru-RU" baseline="0" dirty="0" smtClean="0"/>
              <a:t> которых является то, что ответы на них начинаются на одну букву алфавита.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BFCF7-F217-486A-A7ED-25B761F15D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7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Журнал «Воспитание школьников» № 5</a:t>
            </a:r>
            <a:r>
              <a:rPr lang="en-US" dirty="0" smtClean="0"/>
              <a:t>/</a:t>
            </a:r>
            <a:r>
              <a:rPr lang="ru-RU" dirty="0" smtClean="0"/>
              <a:t>2006, стр. 70, Данилова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BFCF7-F217-486A-A7ED-25B761F15DA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7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539655" name="Picture 7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9667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39670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39671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9672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7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4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5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4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2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7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7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5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pic>
        <p:nvPicPr>
          <p:cNvPr id="538657" name="Picture 33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386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800200"/>
          </a:xfrm>
        </p:spPr>
        <p:txBody>
          <a:bodyPr/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Эрудит-круиз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4482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Внеурочное развивающее мероприятие для 4-8 классов</a:t>
            </a:r>
            <a:endParaRPr lang="ru-RU" sz="40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655676" y="4869160"/>
            <a:ext cx="748832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Учитель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информатики 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Е.В.Акчурина</a:t>
            </a:r>
            <a:endParaRPr lang="ru-RU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892250" y="6093296"/>
            <a:ext cx="7218412" cy="781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МОУ </a:t>
            </a:r>
            <a:r>
              <a:rPr lang="ru-RU" sz="40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«СОШ № 53» г. </a:t>
            </a:r>
            <a:r>
              <a:rPr lang="ru-RU" sz="40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Саратова</a:t>
            </a:r>
            <a:endParaRPr lang="ru-RU" sz="54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652120" y="4077072"/>
            <a:ext cx="3240360" cy="6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Буква «Е (Ё)»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1892250" y="5488428"/>
            <a:ext cx="725175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Библиотекарь </a:t>
            </a:r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Е.Ю.Холопова</a:t>
            </a:r>
            <a:endParaRPr lang="ru-RU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611560" y="4077072"/>
            <a:ext cx="2088232" cy="6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Часть 6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10" name="Picture 5" descr="D:\Рабоч папка\ШКОЛА\рисунки\Рисунки к тестам\Книга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36300"/>
            <a:ext cx="1892250" cy="201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81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12976"/>
          </a:xfrm>
        </p:spPr>
        <p:txBody>
          <a:bodyPr/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47093"/>
            <a:ext cx="31718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89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1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Какой предмет, имеющий название рыбы, помогает нам чистить бутылки?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Ёрш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D:\Рабоч папка\СДЕЛАТЬ нов\ЭРУДИТ\рис е\ёрш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96181"/>
            <a:ext cx="4608512" cy="245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AMSUNG\Documents\400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3"/>
          <a:stretch/>
        </p:blipFill>
        <p:spPr bwMode="auto">
          <a:xfrm rot="1347453" flipH="1">
            <a:off x="-305510" y="3017018"/>
            <a:ext cx="50800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96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2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488832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древесины какого дерева делают самые лучшие скрипки?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Ель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SAMSUNG\Documents\arm9901152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1590" flipH="1">
            <a:off x="4387582" y="3196165"/>
            <a:ext cx="4122422" cy="245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Рабоч папка\СДЕЛАТЬ нов\ЭРУДИТ\рис е\ель-e1364321253729-236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63289"/>
            <a:ext cx="2704438" cy="343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60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3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ёлка, а колка, не кот, а мыши боится.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Ёж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D:\Рабоч папка\СДЕЛАТЬ нов\ЭРУДИТ\рис е\2013-09-13_9-24-5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073" y="2060848"/>
            <a:ext cx="5040560" cy="403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4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4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Драчун и забияка, живёт в воде, когти на спине, но щука его не проглотит.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Ёрш</a:t>
            </a:r>
          </a:p>
        </p:txBody>
      </p:sp>
      <p:pic>
        <p:nvPicPr>
          <p:cNvPr id="7" name="Picture 3" descr="D:\Рабоч папка\СДЕЛАТЬ нов\ЭРУДИТ\рис е\sonnik-e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88" y="2475143"/>
            <a:ext cx="4871529" cy="365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8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5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360" y="1768019"/>
            <a:ext cx="4104456" cy="43924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древесине этого дерева содержатся летучие вещества, убивающие вредных микробов, - фитонциды. Что это за дерево?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Ель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 descr="D:\Рабоч папка\СДЕЛАТЬ нов\ЭРУДИТ\рис е\220px-Picea_abies_single_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1521"/>
            <a:ext cx="3402223" cy="453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70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6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2492896"/>
            <a:ext cx="4968552" cy="367240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Сердитый недотрога, живёт в глуши лесной,</a:t>
            </a:r>
          </a:p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Иголок очень много, а ниток – ни одной.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Ёж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3" name="Picture 3" descr="D:\Рабоч папка\СДЕЛАТЬ нов\ЭРУДИТ\рис е\220px-Ej1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302433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7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называется река в Сибири?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Енисей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D:\Рабоч папка\СДЕЛАТЬ нов\ЭРУДИТ\рис е\енисей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01" y="2132856"/>
            <a:ext cx="5428704" cy="407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48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8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412776"/>
            <a:ext cx="6192688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олений мох, который можно превратить в дерево.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ягЕЛЬ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D:\Рабоч папка\СДЕЛАТЬ нов\ЭРУДИТ\рис е\ягель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64" y="2636912"/>
            <a:ext cx="4698578" cy="35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97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Тема7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192</TotalTime>
  <Words>226</Words>
  <Application>Microsoft Office PowerPoint</Application>
  <PresentationFormat>Экран (4:3)</PresentationFormat>
  <Paragraphs>37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Тема7</vt:lpstr>
      <vt:lpstr>Эрудит-круиз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31</cp:revision>
  <dcterms:created xsi:type="dcterms:W3CDTF">2014-09-30T18:04:09Z</dcterms:created>
  <dcterms:modified xsi:type="dcterms:W3CDTF">2014-11-05T18:56:41Z</dcterms:modified>
</cp:coreProperties>
</file>