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74" r:id="rId8"/>
    <p:sldId id="275" r:id="rId9"/>
    <p:sldId id="276" r:id="rId10"/>
    <p:sldId id="277" r:id="rId11"/>
    <p:sldId id="273" r:id="rId12"/>
    <p:sldId id="265" r:id="rId13"/>
    <p:sldId id="269" r:id="rId14"/>
    <p:sldId id="270" r:id="rId15"/>
    <p:sldId id="271" r:id="rId16"/>
    <p:sldId id="272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tUolRTNIvKEkjoRgidEvvw==" hashData="0u+MZItfhxxiuylrwr6o/4q/jt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F5F3-E423-4EFB-8D48-F6592992E61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BFCF7-F217-486A-A7ED-25B761F15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7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процессе игры детям последовательно задаются вопросы, объединённые в группы, общим для</a:t>
            </a:r>
            <a:r>
              <a:rPr lang="ru-RU" baseline="0" dirty="0" smtClean="0"/>
              <a:t> которых является то, что ответы на них начинаются на одну букву алфавита.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FCF7-F217-486A-A7ED-25B761F15D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7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Журнал «Воспитание школьников» № 5</a:t>
            </a:r>
            <a:r>
              <a:rPr lang="en-US" dirty="0" smtClean="0"/>
              <a:t>/</a:t>
            </a:r>
            <a:r>
              <a:rPr lang="ru-RU" dirty="0" smtClean="0"/>
              <a:t>2006, стр. 70, Данилова 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FCF7-F217-486A-A7ED-25B761F15DA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7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539655" name="Picture 7" descr="ANABN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667" name="Rectangle 19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966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396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39670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39671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9672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7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4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5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2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5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7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7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5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2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49" name="Rectangle 25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0" name="Rectangle 26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1" name="Rectangle 27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2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86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386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pic>
        <p:nvPicPr>
          <p:cNvPr id="538657" name="Picture 33" descr="anabn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58" name="Rectangle 34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3866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800200"/>
          </a:xfrm>
        </p:spPr>
        <p:txBody>
          <a:bodyPr/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Эрудит-круиз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84482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Внеурочное развивающее мероприятие для 4-8 классов</a:t>
            </a:r>
            <a:endParaRPr lang="ru-RU" sz="4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655676" y="4869160"/>
            <a:ext cx="748832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Учитель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информатики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Е.В.Акчурина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892250" y="6093296"/>
            <a:ext cx="7218412" cy="78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МОУ </a:t>
            </a:r>
            <a:r>
              <a:rPr lang="ru-RU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«СОШ № 53» г. </a:t>
            </a:r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Саратова</a:t>
            </a:r>
            <a:endParaRPr lang="ru-RU" sz="5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444208" y="4077072"/>
            <a:ext cx="2448272" cy="6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Буква «Д»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892250" y="5488428"/>
            <a:ext cx="725175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Библиотекарь </a:t>
            </a:r>
            <a:r>
              <a:rPr lang="ru-RU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Е.Ю.Холопова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611560" y="4077072"/>
            <a:ext cx="2088232" cy="6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Часть 5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10" name="Picture 5" descr="D:\Рабоч папка\ШКОЛА\рисунки\Рисунки к тестам\Книга 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36300"/>
            <a:ext cx="1892250" cy="2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9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8433" y="1565969"/>
            <a:ext cx="4083242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автор книги о Робинзоне Крузо?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Даниэль Дефо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D:\Рабоч папка\СДЕЛАТЬ нов\ЭРУДИТ\рис д\деф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4233"/>
            <a:ext cx="3693623" cy="45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Рабоч папка\СДЕЛАТЬ нов\ЭРУДИТ\рис д\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118">
            <a:off x="5847664" y="3041709"/>
            <a:ext cx="2086652" cy="287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10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9001000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Одной рукой встречает, а другой провожает.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Дверь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D:\Рабоч папка\СДЕЛАТЬ нов\ЭРУДИТ\рис д\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6"/>
          <a:stretch/>
        </p:blipFill>
        <p:spPr bwMode="auto">
          <a:xfrm>
            <a:off x="2687117" y="2128355"/>
            <a:ext cx="4248472" cy="411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6561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отравлении этим растением происходит потеря сознания, длящаяся до двух суток. Ядовито всё растение.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Дуррин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D:\Рабоч папка\СДЕЛАТЬ нов\ЭРУДИТ\рис д\ядов ра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13" y="3040038"/>
            <a:ext cx="4320480" cy="31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632848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Какая птица стоит на втором месте после соловья по пению?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Дрозд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D:\Рабоч папка\СДЕЛАТЬ нов\ЭРУДИТ\рис д\дроз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223" y="2539192"/>
            <a:ext cx="3986260" cy="369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4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13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1934" y="2924944"/>
            <a:ext cx="4776530" cy="15121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какой птицы два пальца впереди и два сзади?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Дятел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D:\Рабоч папка\СДЕЛАТЬ нов\ЭРУДИТ\рис д\woodpecker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0240"/>
            <a:ext cx="307234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14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4896544" cy="33123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каком произведении Сергей Михалков описал человека большого роста?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«Дядя Стёпа»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D:\Рабоч папка\СДЕЛАТЬ нов\ЭРУДИТ\рис д\dyadya_step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91804"/>
            <a:ext cx="3240360" cy="471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15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Много рук, а нога одна. Что это такое?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Дерево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D:\Рабоч папка\СДЕЛАТЬ нов\ЭРУДИТ\рис д\0_7a607_5ea2884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41" y="2119636"/>
            <a:ext cx="3816424" cy="41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12976"/>
          </a:xfrm>
        </p:spPr>
        <p:txBody>
          <a:bodyPr/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47093"/>
            <a:ext cx="31718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8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4127785" cy="33123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Какая из птиц каждый год переезжает на новую квартиру?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Дятел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Рабоч папка\СДЕЛАТЬ нов\ЭРУДИТ\рис д\woodpecke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53" y="1628799"/>
            <a:ext cx="3816424" cy="44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1415" y="2708920"/>
            <a:ext cx="4187049" cy="34492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какого растения можно приготовить чай?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Душица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Рабоч папка\СДЕЛАТЬ нов\ЭРУДИТ\рис д\душица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3373791" cy="44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3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быстрое морское животное, его мозг схож с человеческим.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Дельфин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D:\Рабоч папка\СДЕЛАТЬ нов\ЭРУДИТ\рис д\вирус-дельфин-доверие-5452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908" y="2527746"/>
            <a:ext cx="4822889" cy="36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4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272808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чего делают ложки, посуду, прялки, веретёна?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Дерево берёза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 descr="D:\Рабоч папка\СДЕЛАТЬ нов\ЭРУДИТ\рис д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69" y="2229405"/>
            <a:ext cx="6912768" cy="412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5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920880" cy="158417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b="1" spc="50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Перуново</a:t>
            </a: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дерево», долгожитель, веники из его веток очень ценят любители русской бани.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Дуб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D:\Рабоч папка\СДЕЛАТЬ нов\ЭРУДИТ\рис д\Aco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87" y="3015802"/>
            <a:ext cx="4598331" cy="320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6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Какая игра часто заканчивается «рыбой»?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Домино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 descr="D:\Рабоч папка\СДЕЛАТЬ нов\ЭРУДИТ\рис д\250px-Dominospi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49" y="2100535"/>
            <a:ext cx="5350207" cy="40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7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8136904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этого жучка длинный носик напоминает хоботок.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Долгоносик-слоник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1" name="Picture 3" descr="D:\Рабоч папка\СДЕЛАТЬ нов\ЭРУДИТ\рис д\dolgonosik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32" y="2552302"/>
            <a:ext cx="5909642" cy="36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8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030" y="1412776"/>
            <a:ext cx="8637970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птицу - санитара леса.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Дятел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5" name="Picture 3" descr="D:\Рабоч папка\СДЕЛАТЬ нов\ЭРУДИТ\рис д\woodpeck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33" y="2115120"/>
            <a:ext cx="5548039" cy="40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7">
  <a:themeElements>
    <a:clrScheme name="Природ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222</TotalTime>
  <Words>308</Words>
  <Application>Microsoft Office PowerPoint</Application>
  <PresentationFormat>Экран (4:3)</PresentationFormat>
  <Paragraphs>57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Тема7</vt:lpstr>
      <vt:lpstr>Эрудит-круиз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Вопрос 13</vt:lpstr>
      <vt:lpstr>Вопрос 14</vt:lpstr>
      <vt:lpstr>Вопрос 15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29</cp:revision>
  <dcterms:created xsi:type="dcterms:W3CDTF">2014-09-30T18:04:09Z</dcterms:created>
  <dcterms:modified xsi:type="dcterms:W3CDTF">2014-11-05T18:56:08Z</dcterms:modified>
</cp:coreProperties>
</file>