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75" r:id="rId9"/>
    <p:sldId id="276" r:id="rId10"/>
    <p:sldId id="277" r:id="rId11"/>
    <p:sldId id="273" r:id="rId12"/>
    <p:sldId id="265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7vvB3EiY4uuw78+paTpAQ==" hashData="Gd/QgXh2wqKM+bMi5oPAM5mxJO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F5F3-E423-4EFB-8D48-F6592992E61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FCF7-F217-486A-A7ED-25B761F15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процессе игры детям последовательно задаются вопросы, объединённые в группы, общим для</a:t>
            </a:r>
            <a:r>
              <a:rPr lang="ru-RU" baseline="0" dirty="0" smtClean="0"/>
              <a:t> которых является то, что ответы на них начинаются на одну букву алфавита.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Журнал «Воспитание школьников» № 5</a:t>
            </a:r>
            <a:r>
              <a:rPr lang="en-US" dirty="0" smtClean="0"/>
              <a:t>/</a:t>
            </a:r>
            <a:r>
              <a:rPr lang="ru-RU" dirty="0" smtClean="0"/>
              <a:t>2006, стр. 70, Данилова 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5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00200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Эрудит-круиз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Внеурочное развивающее мероприятие для 4-8 классов</a:t>
            </a:r>
            <a:endParaRPr lang="ru-RU" sz="4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55676" y="4869160"/>
            <a:ext cx="74883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Учитель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информатики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Е.В.Акчурина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892250" y="6093296"/>
            <a:ext cx="7218412" cy="7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МОУ </a:t>
            </a:r>
            <a:r>
              <a:rPr lang="ru-RU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«СОШ № 53» г. </a:t>
            </a: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Саратова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44208" y="4077072"/>
            <a:ext cx="244827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Буква «Б»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892250" y="5488428"/>
            <a:ext cx="72517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Библиотекарь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Е.Ю.Холопова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11560" y="4077072"/>
            <a:ext cx="208823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Часть 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" name="Picture 5" descr="D:\Рабоч папка\ШКОЛА\рисунки\Рисунки к тестам\Книга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6300"/>
            <a:ext cx="1892250" cy="2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9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5"/>
            <a:ext cx="4644008" cy="493695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Диаметр этого дерева примерно 10 м. Дерево кормит, поит, одевает. Из плодов готовят напиток, листья едят как овощи, из коры делают волокно для сетей, мешков, а также бумагу, одежду.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Баобаб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D:\Рабоч папка\СДЕЛАТЬ\ЭРУДИТ\рис б\bao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11481"/>
          <a:stretch/>
        </p:blipFill>
        <p:spPr bwMode="auto">
          <a:xfrm>
            <a:off x="179512" y="1851099"/>
            <a:ext cx="43148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10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какого дерева даже в самый жаркий день кора остаётся прохладной?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9" name="Picture 3" descr="D:\Рабоч папка\СДЕЛАТЬ\ЭРУДИТ\рис б\1422124_58201thumb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49" y="2546342"/>
            <a:ext cx="5472608" cy="36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Маленький рост, длинный хвост, серенькая шубка, остренькие зубки.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Рабоч папка\СДЕЛАТЬ\ЭРУДИТ\рис б\squirre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2292073" y="2604226"/>
            <a:ext cx="5038560" cy="35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не прядёт, не ткёт, а людей одевает?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Баран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D:\Рабоч папка\СДЕЛАТЬ\ЭРУДИТ\рис б\bar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09" y="2056804"/>
            <a:ext cx="6192688" cy="41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2588" y="1412776"/>
            <a:ext cx="5184576" cy="1512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Сверху кожа, снизу тоже, а в середине пусто.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Барабан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Рабоч папка\СДЕЛАТЬ\ЭРУДИТ\рис б\baraba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02" y="2492896"/>
            <a:ext cx="4296148" cy="37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вода, не суша, на лодке не проплывёшь и ногами не пройдёшь.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Болото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 descr="D:\Рабоч папка\СДЕЛАТЬ\ЭРУДИТ\рис б\бол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48" y="2534169"/>
            <a:ext cx="4926210" cy="36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132856"/>
            <a:ext cx="4860031" cy="42346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Своей яркой окраской жучок предупреждает: «Не тронь меня, я несъедобный», - и птицы его не трогают. Что это за жучок?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Божья коровка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Рабоч папка\СДЕЛАТЬ\ЭРУДИТ\рис б\korovka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3021" r="38753" b="15700"/>
          <a:stretch/>
        </p:blipFill>
        <p:spPr bwMode="auto">
          <a:xfrm>
            <a:off x="899592" y="1988840"/>
            <a:ext cx="3168352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12976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7093"/>
            <a:ext cx="3171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из рыб плюётся водой?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Брызгун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Рабоч папка\СДЕЛАТЬ\ЭРУДИТ\рис б\biology-12-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28824"/>
            <a:ext cx="4768552" cy="41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25" y="1412776"/>
            <a:ext cx="8670875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дерево-пионер, которое заселяется на любой свободный клочок земли.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77" y="2539674"/>
            <a:ext cx="4968552" cy="368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6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36912"/>
            <a:ext cx="4343809" cy="172819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героев сказки проучил директора кукольного театра?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Буратино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Рабоч папка\СДЕЛАТЬ\ЭРУДИТ\рис б\Buratin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55" y="1160324"/>
            <a:ext cx="3923928" cy="51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416824" cy="158417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раскидистое дерево в мире называют дерево-роща, а какое у него научное название?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Баньян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Рабоч папка\СДЕЛАТЬ\ЭРУДИТ\рис б\банья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76" y="3060229"/>
            <a:ext cx="4736554" cy="31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Кого называют королём грызунов?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Бобра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D:\Рабоч папка\СДЕЛАТЬ\ЭРУДИТ\рис б\боб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9025" y="2132855"/>
            <a:ext cx="5904656" cy="40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6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0686" y="2558033"/>
            <a:ext cx="4104456" cy="3791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гриб в средней полосе самый ядовитый?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Бледная поганка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3" descr="D:\Рабоч папка\СДЕЛАТЬ\ЭРУДИТ\рис б\бл пог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r="43670"/>
          <a:stretch/>
        </p:blipFill>
        <p:spPr bwMode="auto">
          <a:xfrm>
            <a:off x="1403648" y="1584043"/>
            <a:ext cx="3312368" cy="45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7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зверей в наших лесах спит зимой?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Барсук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Рабоч папка\СДЕЛАТЬ\ЭРУДИТ\рис б\барс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41" y="2132855"/>
            <a:ext cx="3921224" cy="40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4343809" cy="42484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растение, произрастающее в средней полосе, содержит яд во всех своих частях. Его сок, попадая на кожу, вызывает ожоги.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Борщевик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D:\Рабоч папка\СДЕЛАТЬ\ЭРУДИТ\рис б\борщев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67" y="1518478"/>
            <a:ext cx="3941564" cy="46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7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249</TotalTime>
  <Words>369</Words>
  <Application>Microsoft Office PowerPoint</Application>
  <PresentationFormat>Экран (4:3)</PresentationFormat>
  <Paragraphs>57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Тема7</vt:lpstr>
      <vt:lpstr>Эрудит-круиз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34</cp:revision>
  <dcterms:created xsi:type="dcterms:W3CDTF">2014-09-30T18:04:09Z</dcterms:created>
  <dcterms:modified xsi:type="dcterms:W3CDTF">2014-11-05T18:54:37Z</dcterms:modified>
</cp:coreProperties>
</file>