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5" r:id="rId2"/>
    <p:sldId id="309" r:id="rId3"/>
    <p:sldId id="311" r:id="rId4"/>
    <p:sldId id="310" r:id="rId5"/>
    <p:sldId id="325" r:id="rId6"/>
    <p:sldId id="326" r:id="rId7"/>
    <p:sldId id="327" r:id="rId8"/>
    <p:sldId id="315" r:id="rId9"/>
    <p:sldId id="317" r:id="rId10"/>
    <p:sldId id="330" r:id="rId11"/>
    <p:sldId id="331" r:id="rId12"/>
    <p:sldId id="332" r:id="rId13"/>
    <p:sldId id="333" r:id="rId14"/>
    <p:sldId id="320" r:id="rId15"/>
    <p:sldId id="298" r:id="rId16"/>
    <p:sldId id="321" r:id="rId17"/>
    <p:sldId id="324" r:id="rId18"/>
    <p:sldId id="323" r:id="rId19"/>
    <p:sldId id="32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FF0000"/>
    <a:srgbClr val="FFFF00"/>
    <a:srgbClr val="FF0066"/>
    <a:srgbClr val="FFCC00"/>
    <a:srgbClr val="FF6600"/>
    <a:srgbClr val="3399FF"/>
    <a:srgbClr val="FF99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709" autoAdjust="0"/>
  </p:normalViewPr>
  <p:slideViewPr>
    <p:cSldViewPr>
      <p:cViewPr varScale="1">
        <p:scale>
          <a:sx n="45" d="100"/>
          <a:sy n="45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86728" cy="342902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8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929198"/>
            <a:ext cx="8429684" cy="1571636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8586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5143512"/>
            <a:ext cx="8643998" cy="1571636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марта1965 года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борта космического корабля «Восход-2»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Алексей Архипович Леонов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совершил первый выход в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открытый космос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0"/>
            <a:ext cx="3924328" cy="105408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пу\Desktop\день космонавтики\космос рисунки\Леонов в откр космос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1928802"/>
            <a:ext cx="3843358" cy="2909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пу\Desktop\день космонавтики\космос рисунки\Леонов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285728"/>
            <a:ext cx="2666626" cy="3557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пу\Desktop\день космонавтики\космос рисунки\im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285860"/>
            <a:ext cx="2476506" cy="3496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8605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ВЫХОД  </a:t>
            </a:r>
            <a:br>
              <a:rPr lang="ru-RU" sz="6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В ОТКРЫТЫЙ  КОСМОС</a:t>
            </a:r>
            <a:endParaRPr lang="ru-RU" sz="60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у\Desktop\день косм рабочая\космонавты, персоны\рос космонав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15621" y="2781288"/>
            <a:ext cx="3664952" cy="37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пу\Desktop\день косм рабочая\космонавты, персоны\рос космонавт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786058"/>
            <a:ext cx="4680001" cy="37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6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43932" cy="600079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БОЛЬШАЯ</a:t>
            </a:r>
            <a:br>
              <a:rPr lang="ru-RU" sz="6600" b="1" dirty="0" smtClean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b="1" dirty="0" smtClean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b="1" dirty="0" smtClean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b="1" dirty="0" smtClean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МЕДВЕДИЦА</a:t>
            </a:r>
            <a:endParaRPr lang="ru-RU" sz="6600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636"/>
            <a:ext cx="757214" cy="11255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43900" y="5500702"/>
            <a:ext cx="542900" cy="62546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00570"/>
            <a:ext cx="9144000" cy="235743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28575">
                  <a:solidFill>
                    <a:srgbClr val="FF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ЗАВТРАК</a:t>
            </a:r>
            <a:r>
              <a:rPr lang="ru-RU" sz="6600" b="1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6600" b="1" dirty="0" smtClean="0">
                <a:ln w="28575">
                  <a:solidFill>
                    <a:srgbClr val="FF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КОСМОНАВТА</a:t>
            </a:r>
            <a:endParaRPr lang="ru-RU" sz="6600" b="1" dirty="0">
              <a:ln w="28575">
                <a:solidFill>
                  <a:srgbClr val="FF33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8072462" y="642918"/>
            <a:ext cx="785786" cy="58898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 flipH="1" flipV="1">
            <a:off x="285720" y="1643050"/>
            <a:ext cx="714380" cy="58898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3"/>
            <a:ext cx="8492219" cy="264320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БЕСКРАЙНЯЯ</a:t>
            </a:r>
            <a:b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ВСЕЛЕННАЯ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786191"/>
            <a:ext cx="714380" cy="928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43834" y="4929198"/>
            <a:ext cx="1042966" cy="119696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00414"/>
            <a:ext cx="8472518" cy="335758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ДОСТАВКА  </a:t>
            </a:r>
            <a:b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 МКС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V="1">
            <a:off x="457200" y="6126163"/>
            <a:ext cx="185710" cy="44610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 flipV="1">
            <a:off x="8686800" y="6126163"/>
            <a:ext cx="314356" cy="446109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85720" y="142852"/>
            <a:ext cx="17148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642910" cy="1000108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пу\Desktop\день космонавтики\космос рисунки\ракета Союз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91312" y="189000"/>
            <a:ext cx="4161376" cy="6480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8286776" y="5143512"/>
            <a:ext cx="400024" cy="98265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85720" y="142852"/>
            <a:ext cx="17148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1" name="Picture 3" descr="C:\Users\пу\Desktop\день космонавтики\космос рисунки\рос космонавт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3714752"/>
            <a:ext cx="3690001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пу\Desktop\день космонавтики\космос рисунки\рос космонавт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214290"/>
            <a:ext cx="3822895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пу\Desktop\день космонавтики\космос рисунки\рос космонавт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214290"/>
            <a:ext cx="317037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пу\Desktop\день космонавтики\космос рисунки\рос космонавт 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3438" y="3714752"/>
            <a:ext cx="3548076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351155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2011 год – </a:t>
            </a:r>
            <a:br>
              <a:rPr lang="ru-RU" sz="8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8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 космонавтики</a:t>
            </a:r>
            <a:endParaRPr lang="ru-RU" sz="8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V="1">
            <a:off x="457200" y="6126163"/>
            <a:ext cx="542900" cy="303233"/>
          </a:xfrm>
        </p:spPr>
        <p:txBody>
          <a:bodyPr anchor="ctr">
            <a:normAutofit fontScale="5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8286776" y="6126163"/>
            <a:ext cx="400024" cy="303233"/>
          </a:xfrm>
        </p:spPr>
        <p:txBody>
          <a:bodyPr anchor="ctr">
            <a:normAutofit fontScale="5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у\Desktop\день космонавтики\космос\vosto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000240"/>
            <a:ext cx="3904488" cy="4498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8586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85728"/>
            <a:ext cx="8286808" cy="2571768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апреля 1961 года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космодрома Байконур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впервые в мире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стартовал космический корабль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«Восток»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с пилотом-космонавтом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Юрием Алексеевичем 				Гагариным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борту. 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пу\Desktop\день космонавтики\космос\gagarin.jpg"/>
          <p:cNvPicPr>
            <a:picLocks noChangeAspect="1" noChangeArrowheads="1"/>
          </p:cNvPicPr>
          <p:nvPr/>
        </p:nvPicPr>
        <p:blipFill>
          <a:blip r:embed="rId3" cstate="screen"/>
          <a:srcRect l="-625"/>
          <a:stretch>
            <a:fillRect/>
          </a:stretch>
        </p:blipFill>
        <p:spPr bwMode="auto">
          <a:xfrm>
            <a:off x="4857752" y="3000372"/>
            <a:ext cx="383382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8586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285728"/>
            <a:ext cx="3857652" cy="5929354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этот подвиг ему было присвоено звание Героя Советского Союза.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Начиная с 12 апреля 1962 года день полёта Гагарина в космос был объявлен праздником —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Днём космонавтики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пу\Desktop\день космонавтики\космос\Гагар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785794"/>
            <a:ext cx="3731768" cy="5126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у\Desktop\день косм рабочая\космос рисунки\РН Протон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36104" y="9000"/>
            <a:ext cx="6071793" cy="684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3429024"/>
          </a:xfrm>
        </p:spPr>
        <p:txBody>
          <a:bodyPr lIns="0" tIns="0" rIns="0" bIns="0">
            <a:noAutofit/>
          </a:bodyPr>
          <a:lstStyle/>
          <a:p>
            <a:r>
              <a:rPr lang="ru-RU" sz="8000" b="1" spc="1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ШКОЛЯРЫ</a:t>
            </a:r>
            <a:br>
              <a:rPr lang="ru-RU" sz="8000" b="1" spc="1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8000" b="1" spc="1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 КОСМОСЕ</a:t>
            </a:r>
            <a:endParaRPr lang="ru-RU" sz="8000" b="1" spc="1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 flipV="1">
            <a:off x="8686800" y="6126163"/>
            <a:ext cx="314356" cy="446109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03614"/>
            <a:ext cx="8258204" cy="3154386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28575">
                  <a:solidFill>
                    <a:srgbClr val="008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ПРЕКРАСНАЯ</a:t>
            </a:r>
            <a:br>
              <a:rPr lang="ru-RU" sz="7200" b="1" dirty="0" smtClean="0">
                <a:ln w="28575">
                  <a:solidFill>
                    <a:srgbClr val="008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b="1" dirty="0" smtClean="0">
                <a:ln w="28575">
                  <a:solidFill>
                    <a:srgbClr val="008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ПЛАНЕТА</a:t>
            </a:r>
            <a:endParaRPr lang="ru-RU" sz="7200" dirty="0">
              <a:ln w="28575">
                <a:solidFill>
                  <a:srgbClr val="008000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V="1">
            <a:off x="457200" y="6126163"/>
            <a:ext cx="400024" cy="446109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429652" y="5786454"/>
            <a:ext cx="257148" cy="339709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85720" y="142852"/>
            <a:ext cx="17148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14348" y="4429132"/>
            <a:ext cx="7643866" cy="2214578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Обл_т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_в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З___ю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в  </a:t>
            </a:r>
            <a:r>
              <a:rPr lang="ru-RU" sz="40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к_р__ле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с__т__ке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 я  </a:t>
            </a:r>
            <a:r>
              <a:rPr lang="ru-RU" sz="40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ув_д_л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40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к_к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пр____сна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н_ш_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п____та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  </a:t>
            </a:r>
          </a:p>
        </p:txBody>
      </p:sp>
      <p:pic>
        <p:nvPicPr>
          <p:cNvPr id="2050" name="Picture 2" descr="C:\Users\пу\Desktop\день косм рабочая\космос рисунки\Земля из космос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285728"/>
            <a:ext cx="5715040" cy="4288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85720" y="142852"/>
            <a:ext cx="17148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85786" y="4000504"/>
            <a:ext cx="7643866" cy="2643206"/>
          </a:xfrm>
        </p:spPr>
        <p:txBody>
          <a:bodyPr anchor="ctr"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Облетев Землю в корабле – спутнике, я увидел, как прекрасна наша планета! 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	Ю.А. Гагарин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у\Desktop\день косм рабочая\космонавты, персоны\Гагарин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02" y="357166"/>
            <a:ext cx="2928958" cy="3528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686800" y="0"/>
            <a:ext cx="4572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71934" y="1714488"/>
            <a:ext cx="4471991" cy="1643074"/>
          </a:xfrm>
        </p:spPr>
        <p:txBody>
          <a:bodyPr anchor="ctr"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b="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Вид Земли с поверхности Луны</a:t>
            </a:r>
            <a:endParaRPr lang="ru-RU" sz="2800" b="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у\Desktop\день космонавтики\космос рисунки\163217_image_larg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3071810"/>
            <a:ext cx="5220502" cy="3480335"/>
          </a:xfrm>
          <a:prstGeom prst="rect">
            <a:avLst/>
          </a:prstGeom>
          <a:noFill/>
        </p:spPr>
      </p:pic>
      <p:pic>
        <p:nvPicPr>
          <p:cNvPr id="4" name="Picture 2" descr="C:\Users\пу\Desktop\день космонавтики\космос рисунки\Луна с Земл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285728"/>
            <a:ext cx="3143272" cy="3483085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3786190"/>
            <a:ext cx="2857520" cy="1643074"/>
          </a:xfrm>
        </p:spPr>
        <p:txBody>
          <a:bodyPr anchor="ctr"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b="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Вид Луны </a:t>
            </a:r>
          </a:p>
          <a:p>
            <a:pPr algn="ctr">
              <a:spcBef>
                <a:spcPts val="0"/>
              </a:spcBef>
            </a:pPr>
            <a:r>
              <a:rPr lang="ru-RU" sz="2800" b="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 поверхности Земли</a:t>
            </a:r>
            <a:endParaRPr lang="ru-RU" sz="2800" b="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2857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ПОЛЕТ   НА   ЛУНУ</a:t>
            </a:r>
            <a:endParaRPr lang="ru-RU" sz="6600" dirty="0">
              <a:ln w="2857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642942" cy="7572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8143900" y="1600201"/>
            <a:ext cx="542900" cy="6857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2096</TotalTime>
  <Words>132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ШКОЛЯРЫ В  КОСМОСЕ</vt:lpstr>
      <vt:lpstr>ПРЕКРАСНАЯ ПЛАНЕТА</vt:lpstr>
      <vt:lpstr>Слайд 6</vt:lpstr>
      <vt:lpstr>Слайд 7</vt:lpstr>
      <vt:lpstr>Слайд 8</vt:lpstr>
      <vt:lpstr>ПОЛЕТ   НА   ЛУНУ</vt:lpstr>
      <vt:lpstr>Слайд 10</vt:lpstr>
      <vt:lpstr>ВЫХОД   В ОТКРЫТЫЙ  КОСМОС</vt:lpstr>
      <vt:lpstr>Слайд 12</vt:lpstr>
      <vt:lpstr>БОЛЬШАЯ    МЕДВЕДИЦА</vt:lpstr>
      <vt:lpstr>ЗАВТРАК  КОСМОНАВТА</vt:lpstr>
      <vt:lpstr>БЕСКРАЙНЯЯ ВСЕЛЕННАЯ</vt:lpstr>
      <vt:lpstr>ДОСТАВКА   НА  МКС</vt:lpstr>
      <vt:lpstr>Слайд 17</vt:lpstr>
      <vt:lpstr>Слайд 18</vt:lpstr>
      <vt:lpstr>2011 год –  Год космонавтики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мамуленька</cp:lastModifiedBy>
  <cp:revision>201</cp:revision>
  <dcterms:created xsi:type="dcterms:W3CDTF">2011-03-22T17:43:42Z</dcterms:created>
  <dcterms:modified xsi:type="dcterms:W3CDTF">2015-01-03T10:24:50Z</dcterms:modified>
</cp:coreProperties>
</file>