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10" r:id="rId3"/>
    <p:sldId id="296" r:id="rId4"/>
    <p:sldId id="288" r:id="rId5"/>
    <p:sldId id="258" r:id="rId6"/>
    <p:sldId id="303" r:id="rId7"/>
    <p:sldId id="259" r:id="rId8"/>
    <p:sldId id="280" r:id="rId9"/>
    <p:sldId id="281" r:id="rId10"/>
    <p:sldId id="289" r:id="rId11"/>
    <p:sldId id="300" r:id="rId12"/>
    <p:sldId id="301" r:id="rId13"/>
    <p:sldId id="302" r:id="rId14"/>
    <p:sldId id="304" r:id="rId15"/>
    <p:sldId id="290" r:id="rId16"/>
    <p:sldId id="305" r:id="rId17"/>
    <p:sldId id="306" r:id="rId18"/>
    <p:sldId id="307" r:id="rId19"/>
    <p:sldId id="308" r:id="rId20"/>
    <p:sldId id="309" r:id="rId21"/>
    <p:sldId id="299" r:id="rId22"/>
    <p:sldId id="298" r:id="rId23"/>
    <p:sldId id="292" r:id="rId24"/>
    <p:sldId id="293" r:id="rId25"/>
    <p:sldId id="294" r:id="rId26"/>
    <p:sldId id="297" r:id="rId27"/>
    <p:sldId id="295" r:id="rId28"/>
    <p:sldId id="291" r:id="rId29"/>
    <p:sldId id="269"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81" autoAdjust="0"/>
  </p:normalViewPr>
  <p:slideViewPr>
    <p:cSldViewPr>
      <p:cViewPr varScale="1">
        <p:scale>
          <a:sx n="68" d="100"/>
          <a:sy n="68" d="100"/>
        </p:scale>
        <p:origin x="-113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C33D75-501A-4F3C-A494-C9E6A8750C6E}"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ru-RU"/>
        </a:p>
      </dgm:t>
    </dgm:pt>
    <dgm:pt modelId="{9B5D2493-21CC-4EAD-AC7E-F1922BF70718}">
      <dgm:prSet phldrT="[Текст]"/>
      <dgm:spPr/>
      <dgm:t>
        <a:bodyPr/>
        <a:lstStyle/>
        <a:p>
          <a:r>
            <a:rPr lang="ru-RU" b="1" i="0" dirty="0" smtClean="0"/>
            <a:t>Демонстративное поведение</a:t>
          </a:r>
          <a:endParaRPr lang="ru-RU" dirty="0"/>
        </a:p>
      </dgm:t>
    </dgm:pt>
    <dgm:pt modelId="{3A96C557-F53B-4DF7-B47F-78D26D1749B1}" type="parTrans" cxnId="{CDC51653-481C-4371-93BE-126D3FB30363}">
      <dgm:prSet/>
      <dgm:spPr/>
      <dgm:t>
        <a:bodyPr/>
        <a:lstStyle/>
        <a:p>
          <a:endParaRPr lang="ru-RU"/>
        </a:p>
      </dgm:t>
    </dgm:pt>
    <dgm:pt modelId="{DF2FD500-52E7-4E4C-B6AA-7DFBB55CC17B}" type="sibTrans" cxnId="{CDC51653-481C-4371-93BE-126D3FB30363}">
      <dgm:prSet/>
      <dgm:spPr/>
      <dgm:t>
        <a:bodyPr/>
        <a:lstStyle/>
        <a:p>
          <a:endParaRPr lang="ru-RU"/>
        </a:p>
      </dgm:t>
    </dgm:pt>
    <dgm:pt modelId="{0D44D534-5910-43BD-A1E7-623D7F301CC9}">
      <dgm:prSet phldrT="[Текст]"/>
      <dgm:spPr/>
      <dgm:t>
        <a:bodyPr/>
        <a:lstStyle/>
        <a:p>
          <a:r>
            <a:rPr lang="ru-RU" b="1" i="0" dirty="0" smtClean="0"/>
            <a:t>Аффективное суицидальное поведение</a:t>
          </a:r>
          <a:endParaRPr lang="ru-RU" dirty="0"/>
        </a:p>
      </dgm:t>
    </dgm:pt>
    <dgm:pt modelId="{3B06FDAB-C6C1-4B6B-BD97-04F2357B4C68}" type="parTrans" cxnId="{D2217058-C7A8-4174-9A6C-3E46505C36F6}">
      <dgm:prSet/>
      <dgm:spPr/>
      <dgm:t>
        <a:bodyPr/>
        <a:lstStyle/>
        <a:p>
          <a:endParaRPr lang="ru-RU"/>
        </a:p>
      </dgm:t>
    </dgm:pt>
    <dgm:pt modelId="{88CDADD1-1146-48BA-B8A9-DDC6F1CA6579}" type="sibTrans" cxnId="{D2217058-C7A8-4174-9A6C-3E46505C36F6}">
      <dgm:prSet/>
      <dgm:spPr/>
      <dgm:t>
        <a:bodyPr/>
        <a:lstStyle/>
        <a:p>
          <a:endParaRPr lang="ru-RU"/>
        </a:p>
      </dgm:t>
    </dgm:pt>
    <dgm:pt modelId="{CFEE19C8-186C-406C-A4F2-83ACCF99685A}">
      <dgm:prSet phldrT="[Текст]"/>
      <dgm:spPr/>
      <dgm:t>
        <a:bodyPr/>
        <a:lstStyle/>
        <a:p>
          <a:r>
            <a:rPr lang="ru-RU" b="1" i="0" smtClean="0"/>
            <a:t>Истинное суицидальное поведение</a:t>
          </a:r>
          <a:endParaRPr lang="ru-RU" dirty="0"/>
        </a:p>
      </dgm:t>
    </dgm:pt>
    <dgm:pt modelId="{CF62E09D-AE93-453C-B0A4-A2CCFBE5FF80}" type="parTrans" cxnId="{12C1DF35-D70F-4BFB-8F7A-CF79B2E95F07}">
      <dgm:prSet/>
      <dgm:spPr/>
      <dgm:t>
        <a:bodyPr/>
        <a:lstStyle/>
        <a:p>
          <a:endParaRPr lang="ru-RU"/>
        </a:p>
      </dgm:t>
    </dgm:pt>
    <dgm:pt modelId="{3EC6A5B7-D86A-4061-AFFB-3B2B0935F07D}" type="sibTrans" cxnId="{12C1DF35-D70F-4BFB-8F7A-CF79B2E95F07}">
      <dgm:prSet/>
      <dgm:spPr/>
      <dgm:t>
        <a:bodyPr/>
        <a:lstStyle/>
        <a:p>
          <a:endParaRPr lang="ru-RU"/>
        </a:p>
      </dgm:t>
    </dgm:pt>
    <dgm:pt modelId="{45DF6CC1-821C-420C-A0CD-860E874FC4C0}">
      <dgm:prSet phldrT="[Текст]"/>
      <dgm:spPr>
        <a:ln>
          <a:solidFill>
            <a:schemeClr val="bg2">
              <a:lumMod val="25000"/>
            </a:schemeClr>
          </a:solidFill>
        </a:ln>
      </dgm:spPr>
      <dgm:t>
        <a:bodyPr/>
        <a:lstStyle/>
        <a:p>
          <a:r>
            <a:rPr lang="ru-RU" b="1" cap="all" dirty="0" smtClean="0"/>
            <a:t>Типы суицидального поведения</a:t>
          </a:r>
          <a:endParaRPr lang="ru-RU" b="1" dirty="0"/>
        </a:p>
      </dgm:t>
    </dgm:pt>
    <dgm:pt modelId="{DDDEDA6B-6F18-422A-B789-88E747CD01EA}" type="sibTrans" cxnId="{7203FFE6-02A5-4B18-B931-B0CDCDBF5E10}">
      <dgm:prSet/>
      <dgm:spPr/>
      <dgm:t>
        <a:bodyPr/>
        <a:lstStyle/>
        <a:p>
          <a:endParaRPr lang="ru-RU"/>
        </a:p>
      </dgm:t>
    </dgm:pt>
    <dgm:pt modelId="{E657444B-5A51-49D6-8248-99D4973AC371}" type="parTrans" cxnId="{7203FFE6-02A5-4B18-B931-B0CDCDBF5E10}">
      <dgm:prSet/>
      <dgm:spPr/>
      <dgm:t>
        <a:bodyPr/>
        <a:lstStyle/>
        <a:p>
          <a:endParaRPr lang="ru-RU"/>
        </a:p>
      </dgm:t>
    </dgm:pt>
    <dgm:pt modelId="{6A848508-8C1A-4446-8B07-AA63FA10DF6D}" type="pres">
      <dgm:prSet presAssocID="{41C33D75-501A-4F3C-A494-C9E6A8750C6E}" presName="vert0" presStyleCnt="0">
        <dgm:presLayoutVars>
          <dgm:dir/>
          <dgm:animOne val="branch"/>
          <dgm:animLvl val="lvl"/>
        </dgm:presLayoutVars>
      </dgm:prSet>
      <dgm:spPr/>
      <dgm:t>
        <a:bodyPr/>
        <a:lstStyle/>
        <a:p>
          <a:endParaRPr lang="ru-RU"/>
        </a:p>
      </dgm:t>
    </dgm:pt>
    <dgm:pt modelId="{334E7BC2-9903-41D8-95DB-0EAFC98B820B}" type="pres">
      <dgm:prSet presAssocID="{45DF6CC1-821C-420C-A0CD-860E874FC4C0}" presName="thickLine" presStyleLbl="alignNode1" presStyleIdx="0" presStyleCnt="1"/>
      <dgm:spPr/>
    </dgm:pt>
    <dgm:pt modelId="{7B906227-D3F5-4BCC-8187-C10FEFFB63D3}" type="pres">
      <dgm:prSet presAssocID="{45DF6CC1-821C-420C-A0CD-860E874FC4C0}" presName="horz1" presStyleCnt="0"/>
      <dgm:spPr/>
    </dgm:pt>
    <dgm:pt modelId="{6D9371A9-6C76-4750-A840-94031AF16CB4}" type="pres">
      <dgm:prSet presAssocID="{45DF6CC1-821C-420C-A0CD-860E874FC4C0}" presName="tx1" presStyleLbl="revTx" presStyleIdx="0" presStyleCnt="4" custFlipHor="1" custScaleX="256082"/>
      <dgm:spPr/>
      <dgm:t>
        <a:bodyPr/>
        <a:lstStyle/>
        <a:p>
          <a:endParaRPr lang="ru-RU"/>
        </a:p>
      </dgm:t>
    </dgm:pt>
    <dgm:pt modelId="{D10A6237-E229-4248-BA48-23ABAA5A9351}" type="pres">
      <dgm:prSet presAssocID="{45DF6CC1-821C-420C-A0CD-860E874FC4C0}" presName="vert1" presStyleCnt="0"/>
      <dgm:spPr/>
    </dgm:pt>
    <dgm:pt modelId="{92964847-BE0A-45D5-948E-7A42B344E113}" type="pres">
      <dgm:prSet presAssocID="{9B5D2493-21CC-4EAD-AC7E-F1922BF70718}" presName="vertSpace2a" presStyleCnt="0"/>
      <dgm:spPr/>
    </dgm:pt>
    <dgm:pt modelId="{489638BE-B8AA-4FE0-B828-D19CB13A2DFD}" type="pres">
      <dgm:prSet presAssocID="{9B5D2493-21CC-4EAD-AC7E-F1922BF70718}" presName="horz2" presStyleCnt="0"/>
      <dgm:spPr/>
    </dgm:pt>
    <dgm:pt modelId="{9C597B7E-C7E6-4441-A6E6-459D4C3141CF}" type="pres">
      <dgm:prSet presAssocID="{9B5D2493-21CC-4EAD-AC7E-F1922BF70718}" presName="horzSpace2" presStyleCnt="0"/>
      <dgm:spPr/>
    </dgm:pt>
    <dgm:pt modelId="{DB5585A5-AD4D-46EA-A6DB-655A640F3E05}" type="pres">
      <dgm:prSet presAssocID="{9B5D2493-21CC-4EAD-AC7E-F1922BF70718}" presName="tx2" presStyleLbl="revTx" presStyleIdx="1" presStyleCnt="4"/>
      <dgm:spPr/>
      <dgm:t>
        <a:bodyPr/>
        <a:lstStyle/>
        <a:p>
          <a:endParaRPr lang="ru-RU"/>
        </a:p>
      </dgm:t>
    </dgm:pt>
    <dgm:pt modelId="{A5AA0E51-432A-4805-9365-AAD4B876877C}" type="pres">
      <dgm:prSet presAssocID="{9B5D2493-21CC-4EAD-AC7E-F1922BF70718}" presName="vert2" presStyleCnt="0"/>
      <dgm:spPr/>
    </dgm:pt>
    <dgm:pt modelId="{DAB80161-35FC-424A-B1B6-A9309410209B}" type="pres">
      <dgm:prSet presAssocID="{9B5D2493-21CC-4EAD-AC7E-F1922BF70718}" presName="thinLine2b" presStyleLbl="callout" presStyleIdx="0" presStyleCnt="3"/>
      <dgm:spPr/>
    </dgm:pt>
    <dgm:pt modelId="{5A7C109F-BF74-49F7-A479-FF47084F7D7D}" type="pres">
      <dgm:prSet presAssocID="{9B5D2493-21CC-4EAD-AC7E-F1922BF70718}" presName="vertSpace2b" presStyleCnt="0"/>
      <dgm:spPr/>
    </dgm:pt>
    <dgm:pt modelId="{9DD0711E-F325-40F0-8472-C32415ECD65D}" type="pres">
      <dgm:prSet presAssocID="{0D44D534-5910-43BD-A1E7-623D7F301CC9}" presName="horz2" presStyleCnt="0"/>
      <dgm:spPr/>
    </dgm:pt>
    <dgm:pt modelId="{593EB5D3-51CC-4E6F-B91C-F2E21B286C27}" type="pres">
      <dgm:prSet presAssocID="{0D44D534-5910-43BD-A1E7-623D7F301CC9}" presName="horzSpace2" presStyleCnt="0"/>
      <dgm:spPr/>
    </dgm:pt>
    <dgm:pt modelId="{59012BFA-3A3F-4AC1-9720-E4D779EE3388}" type="pres">
      <dgm:prSet presAssocID="{0D44D534-5910-43BD-A1E7-623D7F301CC9}" presName="tx2" presStyleLbl="revTx" presStyleIdx="2" presStyleCnt="4"/>
      <dgm:spPr/>
      <dgm:t>
        <a:bodyPr/>
        <a:lstStyle/>
        <a:p>
          <a:endParaRPr lang="ru-RU"/>
        </a:p>
      </dgm:t>
    </dgm:pt>
    <dgm:pt modelId="{5B20AF83-44B7-4272-A21D-8AE33DB64165}" type="pres">
      <dgm:prSet presAssocID="{0D44D534-5910-43BD-A1E7-623D7F301CC9}" presName="vert2" presStyleCnt="0"/>
      <dgm:spPr/>
    </dgm:pt>
    <dgm:pt modelId="{B678F7E7-AA0B-4988-A359-88745EA0BE7F}" type="pres">
      <dgm:prSet presAssocID="{0D44D534-5910-43BD-A1E7-623D7F301CC9}" presName="thinLine2b" presStyleLbl="callout" presStyleIdx="1" presStyleCnt="3"/>
      <dgm:spPr/>
    </dgm:pt>
    <dgm:pt modelId="{930CA2CA-A368-459F-BF08-ACE7412B08EA}" type="pres">
      <dgm:prSet presAssocID="{0D44D534-5910-43BD-A1E7-623D7F301CC9}" presName="vertSpace2b" presStyleCnt="0"/>
      <dgm:spPr/>
    </dgm:pt>
    <dgm:pt modelId="{CE3CDCC5-5341-482C-A96E-7DEBE719295E}" type="pres">
      <dgm:prSet presAssocID="{CFEE19C8-186C-406C-A4F2-83ACCF99685A}" presName="horz2" presStyleCnt="0"/>
      <dgm:spPr/>
    </dgm:pt>
    <dgm:pt modelId="{B5FA3080-72DF-410E-AC07-0E9B12DA3B67}" type="pres">
      <dgm:prSet presAssocID="{CFEE19C8-186C-406C-A4F2-83ACCF99685A}" presName="horzSpace2" presStyleCnt="0"/>
      <dgm:spPr/>
    </dgm:pt>
    <dgm:pt modelId="{C4339B7E-7B12-4065-A401-768BFB3D4C69}" type="pres">
      <dgm:prSet presAssocID="{CFEE19C8-186C-406C-A4F2-83ACCF99685A}" presName="tx2" presStyleLbl="revTx" presStyleIdx="3" presStyleCnt="4"/>
      <dgm:spPr/>
      <dgm:t>
        <a:bodyPr/>
        <a:lstStyle/>
        <a:p>
          <a:endParaRPr lang="ru-RU"/>
        </a:p>
      </dgm:t>
    </dgm:pt>
    <dgm:pt modelId="{5F50BF5A-72BE-4A59-903E-BCC6C9C52ECC}" type="pres">
      <dgm:prSet presAssocID="{CFEE19C8-186C-406C-A4F2-83ACCF99685A}" presName="vert2" presStyleCnt="0"/>
      <dgm:spPr/>
    </dgm:pt>
    <dgm:pt modelId="{179A3A3E-7D95-49B2-BE70-F1153783D2D8}" type="pres">
      <dgm:prSet presAssocID="{CFEE19C8-186C-406C-A4F2-83ACCF99685A}" presName="thinLine2b" presStyleLbl="callout" presStyleIdx="2" presStyleCnt="3"/>
      <dgm:spPr/>
    </dgm:pt>
    <dgm:pt modelId="{60A7CAE7-17CA-43DD-9D1C-EBCB71939F96}" type="pres">
      <dgm:prSet presAssocID="{CFEE19C8-186C-406C-A4F2-83ACCF99685A}" presName="vertSpace2b" presStyleCnt="0"/>
      <dgm:spPr/>
    </dgm:pt>
  </dgm:ptLst>
  <dgm:cxnLst>
    <dgm:cxn modelId="{9728A773-0922-4BCC-B689-DA49C5B5D57C}" type="presOf" srcId="{0D44D534-5910-43BD-A1E7-623D7F301CC9}" destId="{59012BFA-3A3F-4AC1-9720-E4D779EE3388}" srcOrd="0" destOrd="0" presId="urn:microsoft.com/office/officeart/2008/layout/LinedList"/>
    <dgm:cxn modelId="{FD3D883D-3CBE-4F62-A7F5-1072D043007B}" type="presOf" srcId="{41C33D75-501A-4F3C-A494-C9E6A8750C6E}" destId="{6A848508-8C1A-4446-8B07-AA63FA10DF6D}" srcOrd="0" destOrd="0" presId="urn:microsoft.com/office/officeart/2008/layout/LinedList"/>
    <dgm:cxn modelId="{12C1DF35-D70F-4BFB-8F7A-CF79B2E95F07}" srcId="{45DF6CC1-821C-420C-A0CD-860E874FC4C0}" destId="{CFEE19C8-186C-406C-A4F2-83ACCF99685A}" srcOrd="2" destOrd="0" parTransId="{CF62E09D-AE93-453C-B0A4-A2CCFBE5FF80}" sibTransId="{3EC6A5B7-D86A-4061-AFFB-3B2B0935F07D}"/>
    <dgm:cxn modelId="{7203FFE6-02A5-4B18-B931-B0CDCDBF5E10}" srcId="{41C33D75-501A-4F3C-A494-C9E6A8750C6E}" destId="{45DF6CC1-821C-420C-A0CD-860E874FC4C0}" srcOrd="0" destOrd="0" parTransId="{E657444B-5A51-49D6-8248-99D4973AC371}" sibTransId="{DDDEDA6B-6F18-422A-B789-88E747CD01EA}"/>
    <dgm:cxn modelId="{DD98037E-AEB0-40BC-84B5-AEA75A8DD15F}" type="presOf" srcId="{9B5D2493-21CC-4EAD-AC7E-F1922BF70718}" destId="{DB5585A5-AD4D-46EA-A6DB-655A640F3E05}" srcOrd="0" destOrd="0" presId="urn:microsoft.com/office/officeart/2008/layout/LinedList"/>
    <dgm:cxn modelId="{CDC51653-481C-4371-93BE-126D3FB30363}" srcId="{45DF6CC1-821C-420C-A0CD-860E874FC4C0}" destId="{9B5D2493-21CC-4EAD-AC7E-F1922BF70718}" srcOrd="0" destOrd="0" parTransId="{3A96C557-F53B-4DF7-B47F-78D26D1749B1}" sibTransId="{DF2FD500-52E7-4E4C-B6AA-7DFBB55CC17B}"/>
    <dgm:cxn modelId="{1D463F14-C21E-409E-AEB7-83858D41D82D}" type="presOf" srcId="{CFEE19C8-186C-406C-A4F2-83ACCF99685A}" destId="{C4339B7E-7B12-4065-A401-768BFB3D4C69}" srcOrd="0" destOrd="0" presId="urn:microsoft.com/office/officeart/2008/layout/LinedList"/>
    <dgm:cxn modelId="{D2217058-C7A8-4174-9A6C-3E46505C36F6}" srcId="{45DF6CC1-821C-420C-A0CD-860E874FC4C0}" destId="{0D44D534-5910-43BD-A1E7-623D7F301CC9}" srcOrd="1" destOrd="0" parTransId="{3B06FDAB-C6C1-4B6B-BD97-04F2357B4C68}" sibTransId="{88CDADD1-1146-48BA-B8A9-DDC6F1CA6579}"/>
    <dgm:cxn modelId="{2CEC99C7-E4AF-4A4F-8DFB-02C1B887EC6C}" type="presOf" srcId="{45DF6CC1-821C-420C-A0CD-860E874FC4C0}" destId="{6D9371A9-6C76-4750-A840-94031AF16CB4}" srcOrd="0" destOrd="0" presId="urn:microsoft.com/office/officeart/2008/layout/LinedList"/>
    <dgm:cxn modelId="{1B33804F-59FC-4794-9914-0159E48DA497}" type="presParOf" srcId="{6A848508-8C1A-4446-8B07-AA63FA10DF6D}" destId="{334E7BC2-9903-41D8-95DB-0EAFC98B820B}" srcOrd="0" destOrd="0" presId="urn:microsoft.com/office/officeart/2008/layout/LinedList"/>
    <dgm:cxn modelId="{9A1F9539-9366-4758-98DE-89A6126A13A1}" type="presParOf" srcId="{6A848508-8C1A-4446-8B07-AA63FA10DF6D}" destId="{7B906227-D3F5-4BCC-8187-C10FEFFB63D3}" srcOrd="1" destOrd="0" presId="urn:microsoft.com/office/officeart/2008/layout/LinedList"/>
    <dgm:cxn modelId="{EF2D3CB7-0AEA-4749-8F8E-9B60E2D9D100}" type="presParOf" srcId="{7B906227-D3F5-4BCC-8187-C10FEFFB63D3}" destId="{6D9371A9-6C76-4750-A840-94031AF16CB4}" srcOrd="0" destOrd="0" presId="urn:microsoft.com/office/officeart/2008/layout/LinedList"/>
    <dgm:cxn modelId="{35A5F3B0-CB0E-488D-A97B-A09925661E63}" type="presParOf" srcId="{7B906227-D3F5-4BCC-8187-C10FEFFB63D3}" destId="{D10A6237-E229-4248-BA48-23ABAA5A9351}" srcOrd="1" destOrd="0" presId="urn:microsoft.com/office/officeart/2008/layout/LinedList"/>
    <dgm:cxn modelId="{A5842CD2-D3F5-4962-98C8-51C22B3C1F48}" type="presParOf" srcId="{D10A6237-E229-4248-BA48-23ABAA5A9351}" destId="{92964847-BE0A-45D5-948E-7A42B344E113}" srcOrd="0" destOrd="0" presId="urn:microsoft.com/office/officeart/2008/layout/LinedList"/>
    <dgm:cxn modelId="{E27A38EE-C16B-4447-B6FA-18188D008898}" type="presParOf" srcId="{D10A6237-E229-4248-BA48-23ABAA5A9351}" destId="{489638BE-B8AA-4FE0-B828-D19CB13A2DFD}" srcOrd="1" destOrd="0" presId="urn:microsoft.com/office/officeart/2008/layout/LinedList"/>
    <dgm:cxn modelId="{D6489B3D-EE5F-40B6-B645-34F7517577E9}" type="presParOf" srcId="{489638BE-B8AA-4FE0-B828-D19CB13A2DFD}" destId="{9C597B7E-C7E6-4441-A6E6-459D4C3141CF}" srcOrd="0" destOrd="0" presId="urn:microsoft.com/office/officeart/2008/layout/LinedList"/>
    <dgm:cxn modelId="{E09645B4-C557-492D-83DC-6EE39E07DEEE}" type="presParOf" srcId="{489638BE-B8AA-4FE0-B828-D19CB13A2DFD}" destId="{DB5585A5-AD4D-46EA-A6DB-655A640F3E05}" srcOrd="1" destOrd="0" presId="urn:microsoft.com/office/officeart/2008/layout/LinedList"/>
    <dgm:cxn modelId="{BFDA095B-CD25-4441-95F0-CE017A665D41}" type="presParOf" srcId="{489638BE-B8AA-4FE0-B828-D19CB13A2DFD}" destId="{A5AA0E51-432A-4805-9365-AAD4B876877C}" srcOrd="2" destOrd="0" presId="urn:microsoft.com/office/officeart/2008/layout/LinedList"/>
    <dgm:cxn modelId="{28AE9C50-F049-41D7-BB70-1340E70404D2}" type="presParOf" srcId="{D10A6237-E229-4248-BA48-23ABAA5A9351}" destId="{DAB80161-35FC-424A-B1B6-A9309410209B}" srcOrd="2" destOrd="0" presId="urn:microsoft.com/office/officeart/2008/layout/LinedList"/>
    <dgm:cxn modelId="{DC752E58-76F9-420F-8751-42CD382C6134}" type="presParOf" srcId="{D10A6237-E229-4248-BA48-23ABAA5A9351}" destId="{5A7C109F-BF74-49F7-A479-FF47084F7D7D}" srcOrd="3" destOrd="0" presId="urn:microsoft.com/office/officeart/2008/layout/LinedList"/>
    <dgm:cxn modelId="{F2A39425-5AEF-4ABB-896A-22010DEAFD27}" type="presParOf" srcId="{D10A6237-E229-4248-BA48-23ABAA5A9351}" destId="{9DD0711E-F325-40F0-8472-C32415ECD65D}" srcOrd="4" destOrd="0" presId="urn:microsoft.com/office/officeart/2008/layout/LinedList"/>
    <dgm:cxn modelId="{A2ADF16E-B0F9-4EDD-B397-4E63708CDD0F}" type="presParOf" srcId="{9DD0711E-F325-40F0-8472-C32415ECD65D}" destId="{593EB5D3-51CC-4E6F-B91C-F2E21B286C27}" srcOrd="0" destOrd="0" presId="urn:microsoft.com/office/officeart/2008/layout/LinedList"/>
    <dgm:cxn modelId="{83496204-B100-4113-ADA3-463480B67451}" type="presParOf" srcId="{9DD0711E-F325-40F0-8472-C32415ECD65D}" destId="{59012BFA-3A3F-4AC1-9720-E4D779EE3388}" srcOrd="1" destOrd="0" presId="urn:microsoft.com/office/officeart/2008/layout/LinedList"/>
    <dgm:cxn modelId="{251DA4B7-D12E-4544-B5C2-3738B3E9E06C}" type="presParOf" srcId="{9DD0711E-F325-40F0-8472-C32415ECD65D}" destId="{5B20AF83-44B7-4272-A21D-8AE33DB64165}" srcOrd="2" destOrd="0" presId="urn:microsoft.com/office/officeart/2008/layout/LinedList"/>
    <dgm:cxn modelId="{A1C17FDF-BA88-4D87-8577-BF983C21DE8C}" type="presParOf" srcId="{D10A6237-E229-4248-BA48-23ABAA5A9351}" destId="{B678F7E7-AA0B-4988-A359-88745EA0BE7F}" srcOrd="5" destOrd="0" presId="urn:microsoft.com/office/officeart/2008/layout/LinedList"/>
    <dgm:cxn modelId="{766A3C7E-A1C5-4A2C-A9B9-BCC06282516F}" type="presParOf" srcId="{D10A6237-E229-4248-BA48-23ABAA5A9351}" destId="{930CA2CA-A368-459F-BF08-ACE7412B08EA}" srcOrd="6" destOrd="0" presId="urn:microsoft.com/office/officeart/2008/layout/LinedList"/>
    <dgm:cxn modelId="{2D2464A9-9369-4524-8305-A0B1C53031DF}" type="presParOf" srcId="{D10A6237-E229-4248-BA48-23ABAA5A9351}" destId="{CE3CDCC5-5341-482C-A96E-7DEBE719295E}" srcOrd="7" destOrd="0" presId="urn:microsoft.com/office/officeart/2008/layout/LinedList"/>
    <dgm:cxn modelId="{B8BAA9FF-775C-4C59-A15E-8F7D1BA1D17E}" type="presParOf" srcId="{CE3CDCC5-5341-482C-A96E-7DEBE719295E}" destId="{B5FA3080-72DF-410E-AC07-0E9B12DA3B67}" srcOrd="0" destOrd="0" presId="urn:microsoft.com/office/officeart/2008/layout/LinedList"/>
    <dgm:cxn modelId="{51840ED9-B9C8-453F-B18C-881B1E6B0301}" type="presParOf" srcId="{CE3CDCC5-5341-482C-A96E-7DEBE719295E}" destId="{C4339B7E-7B12-4065-A401-768BFB3D4C69}" srcOrd="1" destOrd="0" presId="urn:microsoft.com/office/officeart/2008/layout/LinedList"/>
    <dgm:cxn modelId="{C792D178-90B1-4BD2-8ED3-F57D620AB8FA}" type="presParOf" srcId="{CE3CDCC5-5341-482C-A96E-7DEBE719295E}" destId="{5F50BF5A-72BE-4A59-903E-BCC6C9C52ECC}" srcOrd="2" destOrd="0" presId="urn:microsoft.com/office/officeart/2008/layout/LinedList"/>
    <dgm:cxn modelId="{C54D9269-2640-43F1-911A-CD747951C55D}" type="presParOf" srcId="{D10A6237-E229-4248-BA48-23ABAA5A9351}" destId="{179A3A3E-7D95-49B2-BE70-F1153783D2D8}" srcOrd="8" destOrd="0" presId="urn:microsoft.com/office/officeart/2008/layout/LinedList"/>
    <dgm:cxn modelId="{27D0081F-9487-4358-9E02-B4FFA56E0BAD}" type="presParOf" srcId="{D10A6237-E229-4248-BA48-23ABAA5A9351}" destId="{60A7CAE7-17CA-43DD-9D1C-EBCB71939F96}" srcOrd="9"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0FCBB5-5CC6-4557-8653-64B71D3A213B}" type="doc">
      <dgm:prSet loTypeId="urn:microsoft.com/office/officeart/2005/8/layout/hList1" loCatId="list" qsTypeId="urn:microsoft.com/office/officeart/2005/8/quickstyle/3d2" qsCatId="3D" csTypeId="urn:microsoft.com/office/officeart/2005/8/colors/accent3_1" csCatId="accent3" phldr="1"/>
      <dgm:spPr/>
      <dgm:t>
        <a:bodyPr/>
        <a:lstStyle/>
        <a:p>
          <a:endParaRPr lang="ru-RU"/>
        </a:p>
      </dgm:t>
    </dgm:pt>
    <dgm:pt modelId="{B091F6FD-2768-4BFE-B546-213924359385}">
      <dgm:prSet phldrT="[Текст]"/>
      <dgm:spPr/>
      <dgm:t>
        <a:bodyPr/>
        <a:lstStyle/>
        <a:p>
          <a:r>
            <a:rPr lang="ru-RU" b="1" i="1" cap="all" baseline="0" dirty="0" smtClean="0"/>
            <a:t>внешнее</a:t>
          </a:r>
          <a:endParaRPr lang="ru-RU" b="1" i="1" cap="all" baseline="0" dirty="0"/>
        </a:p>
      </dgm:t>
    </dgm:pt>
    <dgm:pt modelId="{D25C41E6-625E-4632-B546-CE2340CC3C26}" type="parTrans" cxnId="{6CB06B8D-F73F-46DB-AF12-F69B24C57174}">
      <dgm:prSet/>
      <dgm:spPr/>
      <dgm:t>
        <a:bodyPr/>
        <a:lstStyle/>
        <a:p>
          <a:endParaRPr lang="ru-RU"/>
        </a:p>
      </dgm:t>
    </dgm:pt>
    <dgm:pt modelId="{DF65B410-2178-4529-B4A0-C0B1665AEFB0}" type="sibTrans" cxnId="{6CB06B8D-F73F-46DB-AF12-F69B24C57174}">
      <dgm:prSet/>
      <dgm:spPr/>
      <dgm:t>
        <a:bodyPr/>
        <a:lstStyle/>
        <a:p>
          <a:endParaRPr lang="ru-RU"/>
        </a:p>
      </dgm:t>
    </dgm:pt>
    <dgm:pt modelId="{D48B3786-D2FC-496B-BD73-066E0FC90F84}">
      <dgm:prSet phldrT="[Текст]"/>
      <dgm:spPr/>
      <dgm:t>
        <a:bodyPr/>
        <a:lstStyle/>
        <a:p>
          <a:r>
            <a:rPr lang="ru-RU" dirty="0" smtClean="0"/>
            <a:t>попытка самоубийства, завершенный суицид, демонстративное поведение</a:t>
          </a:r>
          <a:endParaRPr lang="ru-RU" dirty="0"/>
        </a:p>
      </dgm:t>
    </dgm:pt>
    <dgm:pt modelId="{6BAE787E-3C7D-40B8-8FBB-AE527DF03021}" type="parTrans" cxnId="{685A25AF-EA75-4449-AAA7-F378A98009A2}">
      <dgm:prSet/>
      <dgm:spPr/>
      <dgm:t>
        <a:bodyPr/>
        <a:lstStyle/>
        <a:p>
          <a:endParaRPr lang="ru-RU"/>
        </a:p>
      </dgm:t>
    </dgm:pt>
    <dgm:pt modelId="{00CEA02F-5FCC-46C7-8F5D-E4DDEA42958F}" type="sibTrans" cxnId="{685A25AF-EA75-4449-AAA7-F378A98009A2}">
      <dgm:prSet/>
      <dgm:spPr/>
      <dgm:t>
        <a:bodyPr/>
        <a:lstStyle/>
        <a:p>
          <a:endParaRPr lang="ru-RU"/>
        </a:p>
      </dgm:t>
    </dgm:pt>
    <dgm:pt modelId="{D9DEE7F1-41BF-427A-9C46-6AC17801BC8A}">
      <dgm:prSet/>
      <dgm:spPr/>
      <dgm:t>
        <a:bodyPr/>
        <a:lstStyle/>
        <a:p>
          <a:r>
            <a:rPr lang="ru-RU" b="1" i="1" cap="all" dirty="0" smtClean="0"/>
            <a:t>Внутреннее</a:t>
          </a:r>
          <a:endParaRPr lang="ru-RU" dirty="0"/>
        </a:p>
      </dgm:t>
    </dgm:pt>
    <dgm:pt modelId="{29BC9184-D797-47FF-9311-ECB8FB4CAF08}" type="parTrans" cxnId="{D5AE037E-6BE0-46C7-9FA5-9875401AED69}">
      <dgm:prSet/>
      <dgm:spPr/>
      <dgm:t>
        <a:bodyPr/>
        <a:lstStyle/>
        <a:p>
          <a:endParaRPr lang="ru-RU"/>
        </a:p>
      </dgm:t>
    </dgm:pt>
    <dgm:pt modelId="{33E2A8A8-EFF7-442A-9210-3571B63A6F48}" type="sibTrans" cxnId="{D5AE037E-6BE0-46C7-9FA5-9875401AED69}">
      <dgm:prSet/>
      <dgm:spPr/>
      <dgm:t>
        <a:bodyPr/>
        <a:lstStyle/>
        <a:p>
          <a:endParaRPr lang="ru-RU"/>
        </a:p>
      </dgm:t>
    </dgm:pt>
    <dgm:pt modelId="{B97E6F1F-2938-489D-B82A-B5D599765CF8}">
      <dgm:prSet/>
      <dgm:spPr/>
      <dgm:t>
        <a:bodyPr/>
        <a:lstStyle/>
        <a:p>
          <a:pPr algn="l"/>
          <a:r>
            <a:rPr lang="ru-RU" i="1" dirty="0" smtClean="0"/>
            <a:t>мысли, фантазии на тему смерти, продумывание средств и способов суицидов, замысел</a:t>
          </a:r>
          <a:endParaRPr lang="ru-RU" dirty="0"/>
        </a:p>
      </dgm:t>
    </dgm:pt>
    <dgm:pt modelId="{A0084812-B810-4A78-8B35-F2900E29BF75}" type="parTrans" cxnId="{774CDCC4-5ED5-46CC-AE37-819E065E8858}">
      <dgm:prSet/>
      <dgm:spPr/>
      <dgm:t>
        <a:bodyPr/>
        <a:lstStyle/>
        <a:p>
          <a:endParaRPr lang="ru-RU"/>
        </a:p>
      </dgm:t>
    </dgm:pt>
    <dgm:pt modelId="{379FA21E-4BCF-45AC-8D24-58389D9EA13F}" type="sibTrans" cxnId="{774CDCC4-5ED5-46CC-AE37-819E065E8858}">
      <dgm:prSet/>
      <dgm:spPr/>
      <dgm:t>
        <a:bodyPr/>
        <a:lstStyle/>
        <a:p>
          <a:endParaRPr lang="ru-RU"/>
        </a:p>
      </dgm:t>
    </dgm:pt>
    <dgm:pt modelId="{2942DCA5-2DDA-47B9-AC4B-3F491D96C8A3}" type="pres">
      <dgm:prSet presAssocID="{090FCBB5-5CC6-4557-8653-64B71D3A213B}" presName="Name0" presStyleCnt="0">
        <dgm:presLayoutVars>
          <dgm:dir/>
          <dgm:animLvl val="lvl"/>
          <dgm:resizeHandles val="exact"/>
        </dgm:presLayoutVars>
      </dgm:prSet>
      <dgm:spPr/>
      <dgm:t>
        <a:bodyPr/>
        <a:lstStyle/>
        <a:p>
          <a:endParaRPr lang="ru-RU"/>
        </a:p>
      </dgm:t>
    </dgm:pt>
    <dgm:pt modelId="{56872E10-99CB-41FC-B55F-AB9E5CE2DF86}" type="pres">
      <dgm:prSet presAssocID="{D9DEE7F1-41BF-427A-9C46-6AC17801BC8A}" presName="composite" presStyleCnt="0"/>
      <dgm:spPr/>
      <dgm:t>
        <a:bodyPr/>
        <a:lstStyle/>
        <a:p>
          <a:endParaRPr lang="ru-RU"/>
        </a:p>
      </dgm:t>
    </dgm:pt>
    <dgm:pt modelId="{922F262E-96BB-46D6-8AE4-AE6BA2F53522}" type="pres">
      <dgm:prSet presAssocID="{D9DEE7F1-41BF-427A-9C46-6AC17801BC8A}" presName="parTx" presStyleLbl="alignNode1" presStyleIdx="0" presStyleCnt="2">
        <dgm:presLayoutVars>
          <dgm:chMax val="0"/>
          <dgm:chPref val="0"/>
          <dgm:bulletEnabled val="1"/>
        </dgm:presLayoutVars>
      </dgm:prSet>
      <dgm:spPr/>
      <dgm:t>
        <a:bodyPr/>
        <a:lstStyle/>
        <a:p>
          <a:endParaRPr lang="ru-RU"/>
        </a:p>
      </dgm:t>
    </dgm:pt>
    <dgm:pt modelId="{80FEAFC8-F16B-4242-BA0F-C970184A0397}" type="pres">
      <dgm:prSet presAssocID="{D9DEE7F1-41BF-427A-9C46-6AC17801BC8A}" presName="desTx" presStyleLbl="alignAccFollowNode1" presStyleIdx="0" presStyleCnt="2" custLinFactNeighborX="-838" custLinFactNeighborY="-214">
        <dgm:presLayoutVars>
          <dgm:bulletEnabled val="1"/>
        </dgm:presLayoutVars>
      </dgm:prSet>
      <dgm:spPr/>
      <dgm:t>
        <a:bodyPr/>
        <a:lstStyle/>
        <a:p>
          <a:endParaRPr lang="ru-RU"/>
        </a:p>
      </dgm:t>
    </dgm:pt>
    <dgm:pt modelId="{B45675E7-0617-4E1B-B25A-48ADE658D811}" type="pres">
      <dgm:prSet presAssocID="{33E2A8A8-EFF7-442A-9210-3571B63A6F48}" presName="space" presStyleCnt="0"/>
      <dgm:spPr/>
      <dgm:t>
        <a:bodyPr/>
        <a:lstStyle/>
        <a:p>
          <a:endParaRPr lang="ru-RU"/>
        </a:p>
      </dgm:t>
    </dgm:pt>
    <dgm:pt modelId="{6B6D637B-0A48-43CD-8D13-67C9DC102DC6}" type="pres">
      <dgm:prSet presAssocID="{B091F6FD-2768-4BFE-B546-213924359385}" presName="composite" presStyleCnt="0"/>
      <dgm:spPr/>
      <dgm:t>
        <a:bodyPr/>
        <a:lstStyle/>
        <a:p>
          <a:endParaRPr lang="ru-RU"/>
        </a:p>
      </dgm:t>
    </dgm:pt>
    <dgm:pt modelId="{C2AC7074-80CB-4726-8179-24125664EF21}" type="pres">
      <dgm:prSet presAssocID="{B091F6FD-2768-4BFE-B546-213924359385}" presName="parTx" presStyleLbl="alignNode1" presStyleIdx="1" presStyleCnt="2">
        <dgm:presLayoutVars>
          <dgm:chMax val="0"/>
          <dgm:chPref val="0"/>
          <dgm:bulletEnabled val="1"/>
        </dgm:presLayoutVars>
      </dgm:prSet>
      <dgm:spPr/>
      <dgm:t>
        <a:bodyPr/>
        <a:lstStyle/>
        <a:p>
          <a:endParaRPr lang="ru-RU"/>
        </a:p>
      </dgm:t>
    </dgm:pt>
    <dgm:pt modelId="{90318B25-AF6C-40CB-8FA3-50310650F235}" type="pres">
      <dgm:prSet presAssocID="{B091F6FD-2768-4BFE-B546-213924359385}" presName="desTx" presStyleLbl="alignAccFollowNode1" presStyleIdx="1" presStyleCnt="2">
        <dgm:presLayoutVars>
          <dgm:bulletEnabled val="1"/>
        </dgm:presLayoutVars>
      </dgm:prSet>
      <dgm:spPr/>
      <dgm:t>
        <a:bodyPr/>
        <a:lstStyle/>
        <a:p>
          <a:endParaRPr lang="ru-RU"/>
        </a:p>
      </dgm:t>
    </dgm:pt>
  </dgm:ptLst>
  <dgm:cxnLst>
    <dgm:cxn modelId="{D5AE037E-6BE0-46C7-9FA5-9875401AED69}" srcId="{090FCBB5-5CC6-4557-8653-64B71D3A213B}" destId="{D9DEE7F1-41BF-427A-9C46-6AC17801BC8A}" srcOrd="0" destOrd="0" parTransId="{29BC9184-D797-47FF-9311-ECB8FB4CAF08}" sibTransId="{33E2A8A8-EFF7-442A-9210-3571B63A6F48}"/>
    <dgm:cxn modelId="{2D55BF77-8AAC-4BB2-B074-F80682743F3D}" type="presOf" srcId="{D9DEE7F1-41BF-427A-9C46-6AC17801BC8A}" destId="{922F262E-96BB-46D6-8AE4-AE6BA2F53522}" srcOrd="0" destOrd="0" presId="urn:microsoft.com/office/officeart/2005/8/layout/hList1"/>
    <dgm:cxn modelId="{14CF96C2-371C-4FCF-8617-6684BA3D34C6}" type="presOf" srcId="{D48B3786-D2FC-496B-BD73-066E0FC90F84}" destId="{90318B25-AF6C-40CB-8FA3-50310650F235}" srcOrd="0" destOrd="0" presId="urn:microsoft.com/office/officeart/2005/8/layout/hList1"/>
    <dgm:cxn modelId="{D473D38E-D112-422A-8A17-D59022260FC5}" type="presOf" srcId="{B091F6FD-2768-4BFE-B546-213924359385}" destId="{C2AC7074-80CB-4726-8179-24125664EF21}" srcOrd="0" destOrd="0" presId="urn:microsoft.com/office/officeart/2005/8/layout/hList1"/>
    <dgm:cxn modelId="{774CDCC4-5ED5-46CC-AE37-819E065E8858}" srcId="{D9DEE7F1-41BF-427A-9C46-6AC17801BC8A}" destId="{B97E6F1F-2938-489D-B82A-B5D599765CF8}" srcOrd="0" destOrd="0" parTransId="{A0084812-B810-4A78-8B35-F2900E29BF75}" sibTransId="{379FA21E-4BCF-45AC-8D24-58389D9EA13F}"/>
    <dgm:cxn modelId="{34FD7690-3D39-405B-ABFC-E3617A799ACF}" type="presOf" srcId="{090FCBB5-5CC6-4557-8653-64B71D3A213B}" destId="{2942DCA5-2DDA-47B9-AC4B-3F491D96C8A3}" srcOrd="0" destOrd="0" presId="urn:microsoft.com/office/officeart/2005/8/layout/hList1"/>
    <dgm:cxn modelId="{6CB06B8D-F73F-46DB-AF12-F69B24C57174}" srcId="{090FCBB5-5CC6-4557-8653-64B71D3A213B}" destId="{B091F6FD-2768-4BFE-B546-213924359385}" srcOrd="1" destOrd="0" parTransId="{D25C41E6-625E-4632-B546-CE2340CC3C26}" sibTransId="{DF65B410-2178-4529-B4A0-C0B1665AEFB0}"/>
    <dgm:cxn modelId="{685A25AF-EA75-4449-AAA7-F378A98009A2}" srcId="{B091F6FD-2768-4BFE-B546-213924359385}" destId="{D48B3786-D2FC-496B-BD73-066E0FC90F84}" srcOrd="0" destOrd="0" parTransId="{6BAE787E-3C7D-40B8-8FBB-AE527DF03021}" sibTransId="{00CEA02F-5FCC-46C7-8F5D-E4DDEA42958F}"/>
    <dgm:cxn modelId="{2DB1B20F-7CD0-4F62-8261-CA96B82B5F54}" type="presOf" srcId="{B97E6F1F-2938-489D-B82A-B5D599765CF8}" destId="{80FEAFC8-F16B-4242-BA0F-C970184A0397}" srcOrd="0" destOrd="0" presId="urn:microsoft.com/office/officeart/2005/8/layout/hList1"/>
    <dgm:cxn modelId="{CE3B97D4-EFA7-4549-83E8-1ABD2A916210}" type="presParOf" srcId="{2942DCA5-2DDA-47B9-AC4B-3F491D96C8A3}" destId="{56872E10-99CB-41FC-B55F-AB9E5CE2DF86}" srcOrd="0" destOrd="0" presId="urn:microsoft.com/office/officeart/2005/8/layout/hList1"/>
    <dgm:cxn modelId="{B87F8524-E71D-4290-BFA7-FFBFAAF37A62}" type="presParOf" srcId="{56872E10-99CB-41FC-B55F-AB9E5CE2DF86}" destId="{922F262E-96BB-46D6-8AE4-AE6BA2F53522}" srcOrd="0" destOrd="0" presId="urn:microsoft.com/office/officeart/2005/8/layout/hList1"/>
    <dgm:cxn modelId="{A0B8BC10-0AED-4AC6-BABB-09294C5ACDC0}" type="presParOf" srcId="{56872E10-99CB-41FC-B55F-AB9E5CE2DF86}" destId="{80FEAFC8-F16B-4242-BA0F-C970184A0397}" srcOrd="1" destOrd="0" presId="urn:microsoft.com/office/officeart/2005/8/layout/hList1"/>
    <dgm:cxn modelId="{B38ECF8F-9A84-4381-851F-940B41A00913}" type="presParOf" srcId="{2942DCA5-2DDA-47B9-AC4B-3F491D96C8A3}" destId="{B45675E7-0617-4E1B-B25A-48ADE658D811}" srcOrd="1" destOrd="0" presId="urn:microsoft.com/office/officeart/2005/8/layout/hList1"/>
    <dgm:cxn modelId="{0ED54C47-EBBA-421D-94AC-C7D88EC973CE}" type="presParOf" srcId="{2942DCA5-2DDA-47B9-AC4B-3F491D96C8A3}" destId="{6B6D637B-0A48-43CD-8D13-67C9DC102DC6}" srcOrd="2" destOrd="0" presId="urn:microsoft.com/office/officeart/2005/8/layout/hList1"/>
    <dgm:cxn modelId="{C2280E05-74A2-4DC7-98D8-1E53438394B9}" type="presParOf" srcId="{6B6D637B-0A48-43CD-8D13-67C9DC102DC6}" destId="{C2AC7074-80CB-4726-8179-24125664EF21}" srcOrd="0" destOrd="0" presId="urn:microsoft.com/office/officeart/2005/8/layout/hList1"/>
    <dgm:cxn modelId="{AEFCBACA-6D1B-48EB-B6A2-DAA05CBF5245}" type="presParOf" srcId="{6B6D637B-0A48-43CD-8D13-67C9DC102DC6}" destId="{90318B25-AF6C-40CB-8FA3-50310650F235}"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9D5915-D890-4C37-977B-677E06B91491}"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ru-RU"/>
        </a:p>
      </dgm:t>
    </dgm:pt>
    <dgm:pt modelId="{33536323-7E74-4B3F-BD50-23984DDB046C}">
      <dgm:prSet phldrT="[Текст]"/>
      <dgm:spPr/>
      <dgm:t>
        <a:bodyPr/>
        <a:lstStyle/>
        <a:p>
          <a:r>
            <a:rPr lang="ru-RU" dirty="0" smtClean="0">
              <a:solidFill>
                <a:schemeClr val="tx1"/>
              </a:solidFill>
            </a:rPr>
            <a:t>1</a:t>
          </a:r>
          <a:endParaRPr lang="ru-RU" dirty="0">
            <a:solidFill>
              <a:schemeClr val="tx1"/>
            </a:solidFill>
          </a:endParaRPr>
        </a:p>
      </dgm:t>
    </dgm:pt>
    <dgm:pt modelId="{A708B8D7-F73D-47FB-BC49-7B0F4EBD529C}" type="parTrans" cxnId="{233CEDC2-6957-4DF4-9071-40B740276F3A}">
      <dgm:prSet/>
      <dgm:spPr/>
      <dgm:t>
        <a:bodyPr/>
        <a:lstStyle/>
        <a:p>
          <a:endParaRPr lang="ru-RU"/>
        </a:p>
      </dgm:t>
    </dgm:pt>
    <dgm:pt modelId="{2015E520-D27F-4C50-8B69-8B99CE496D2C}" type="sibTrans" cxnId="{233CEDC2-6957-4DF4-9071-40B740276F3A}">
      <dgm:prSet/>
      <dgm:spPr/>
      <dgm:t>
        <a:bodyPr/>
        <a:lstStyle/>
        <a:p>
          <a:endParaRPr lang="ru-RU"/>
        </a:p>
      </dgm:t>
    </dgm:pt>
    <dgm:pt modelId="{E3D144E8-C912-470C-8FE4-3BD192CFCCDE}">
      <dgm:prSet phldrT="[Текст]" custT="1"/>
      <dgm:spPr/>
      <dgm:t>
        <a:bodyPr/>
        <a:lstStyle/>
        <a:p>
          <a:pPr algn="just"/>
          <a:r>
            <a:rPr lang="ru-RU" sz="2000" dirty="0" smtClean="0"/>
            <a:t>Конфликт между возможностями и желаниями </a:t>
          </a:r>
          <a:endParaRPr lang="ru-RU" sz="2000" dirty="0"/>
        </a:p>
      </dgm:t>
    </dgm:pt>
    <dgm:pt modelId="{7F0D600F-F774-47A5-ADB4-2E3D12C6811B}" type="parTrans" cxnId="{9582158C-33E3-4B4F-BCFD-692C4B22D02A}">
      <dgm:prSet/>
      <dgm:spPr/>
      <dgm:t>
        <a:bodyPr/>
        <a:lstStyle/>
        <a:p>
          <a:endParaRPr lang="ru-RU"/>
        </a:p>
      </dgm:t>
    </dgm:pt>
    <dgm:pt modelId="{CFDC857D-982B-4064-B3BE-89D920F401E1}" type="sibTrans" cxnId="{9582158C-33E3-4B4F-BCFD-692C4B22D02A}">
      <dgm:prSet/>
      <dgm:spPr/>
      <dgm:t>
        <a:bodyPr/>
        <a:lstStyle/>
        <a:p>
          <a:endParaRPr lang="ru-RU"/>
        </a:p>
      </dgm:t>
    </dgm:pt>
    <dgm:pt modelId="{97DD5E1F-1C9A-4601-8028-D05AC0E350C9}">
      <dgm:prSet phldrT="[Текст]"/>
      <dgm:spPr/>
      <dgm:t>
        <a:bodyPr/>
        <a:lstStyle/>
        <a:p>
          <a:r>
            <a:rPr lang="ru-RU" dirty="0" smtClean="0">
              <a:solidFill>
                <a:schemeClr val="tx1"/>
              </a:solidFill>
            </a:rPr>
            <a:t>2</a:t>
          </a:r>
          <a:endParaRPr lang="ru-RU" dirty="0">
            <a:solidFill>
              <a:schemeClr val="tx1"/>
            </a:solidFill>
          </a:endParaRPr>
        </a:p>
      </dgm:t>
    </dgm:pt>
    <dgm:pt modelId="{432A67EA-ABFD-445D-A13F-A738B2D92918}" type="parTrans" cxnId="{983F4465-A7A0-465F-ADEA-8B312FF007FB}">
      <dgm:prSet/>
      <dgm:spPr/>
      <dgm:t>
        <a:bodyPr/>
        <a:lstStyle/>
        <a:p>
          <a:endParaRPr lang="ru-RU"/>
        </a:p>
      </dgm:t>
    </dgm:pt>
    <dgm:pt modelId="{EC019263-9682-4825-84D2-0C36EEDC9F57}" type="sibTrans" cxnId="{983F4465-A7A0-465F-ADEA-8B312FF007FB}">
      <dgm:prSet/>
      <dgm:spPr/>
      <dgm:t>
        <a:bodyPr/>
        <a:lstStyle/>
        <a:p>
          <a:endParaRPr lang="ru-RU"/>
        </a:p>
      </dgm:t>
    </dgm:pt>
    <dgm:pt modelId="{D2C4D67A-D47C-488B-9FF2-2F36F01952C4}">
      <dgm:prSet phldrT="[Текст]" custT="1"/>
      <dgm:spPr/>
      <dgm:t>
        <a:bodyPr/>
        <a:lstStyle/>
        <a:p>
          <a:pPr algn="just"/>
          <a:r>
            <a:rPr lang="ru-RU" sz="2000" dirty="0" smtClean="0"/>
            <a:t>Отказ от поиска решений для выхода из сложных ситуаций</a:t>
          </a:r>
          <a:endParaRPr lang="ru-RU" sz="2000" dirty="0"/>
        </a:p>
      </dgm:t>
    </dgm:pt>
    <dgm:pt modelId="{DE53AE05-6D14-465A-B9CD-B5F565D0F75E}" type="parTrans" cxnId="{713A0C55-5965-4695-9761-46C85FB36DFB}">
      <dgm:prSet/>
      <dgm:spPr/>
      <dgm:t>
        <a:bodyPr/>
        <a:lstStyle/>
        <a:p>
          <a:endParaRPr lang="ru-RU"/>
        </a:p>
      </dgm:t>
    </dgm:pt>
    <dgm:pt modelId="{2385E895-C33F-438C-AEE8-5DA131DEEC4D}" type="sibTrans" cxnId="{713A0C55-5965-4695-9761-46C85FB36DFB}">
      <dgm:prSet/>
      <dgm:spPr/>
      <dgm:t>
        <a:bodyPr/>
        <a:lstStyle/>
        <a:p>
          <a:endParaRPr lang="ru-RU"/>
        </a:p>
      </dgm:t>
    </dgm:pt>
    <dgm:pt modelId="{B7EDD608-2F9D-49BB-A9D2-BD920E4F227B}">
      <dgm:prSet phldrT="[Текст]"/>
      <dgm:spPr/>
      <dgm:t>
        <a:bodyPr/>
        <a:lstStyle/>
        <a:p>
          <a:r>
            <a:rPr lang="ru-RU" dirty="0" smtClean="0">
              <a:solidFill>
                <a:schemeClr val="tx1"/>
              </a:solidFill>
            </a:rPr>
            <a:t>3</a:t>
          </a:r>
          <a:endParaRPr lang="ru-RU" dirty="0">
            <a:solidFill>
              <a:schemeClr val="tx1"/>
            </a:solidFill>
          </a:endParaRPr>
        </a:p>
      </dgm:t>
    </dgm:pt>
    <dgm:pt modelId="{C5ABF5C4-172E-48CB-B67E-BA0FE9DBD911}" type="parTrans" cxnId="{B3ADB4B1-8C8B-4F46-9ED8-533815A5B8F5}">
      <dgm:prSet/>
      <dgm:spPr/>
      <dgm:t>
        <a:bodyPr/>
        <a:lstStyle/>
        <a:p>
          <a:endParaRPr lang="ru-RU"/>
        </a:p>
      </dgm:t>
    </dgm:pt>
    <dgm:pt modelId="{5603717D-D74F-4291-80CA-07E1B0417259}" type="sibTrans" cxnId="{B3ADB4B1-8C8B-4F46-9ED8-533815A5B8F5}">
      <dgm:prSet/>
      <dgm:spPr/>
      <dgm:t>
        <a:bodyPr/>
        <a:lstStyle/>
        <a:p>
          <a:endParaRPr lang="ru-RU"/>
        </a:p>
      </dgm:t>
    </dgm:pt>
    <dgm:pt modelId="{A285C2AE-E626-4A17-96DB-F5B43119F78E}">
      <dgm:prSet phldrT="[Текст]"/>
      <dgm:spPr/>
      <dgm:t>
        <a:bodyPr/>
        <a:lstStyle/>
        <a:p>
          <a:pPr algn="l"/>
          <a:endParaRPr lang="ru-RU" sz="1000" dirty="0"/>
        </a:p>
      </dgm:t>
    </dgm:pt>
    <dgm:pt modelId="{FACCB07A-4D6B-4324-940E-4E3A73B4ECAF}" type="parTrans" cxnId="{BBE784FB-F9F8-4F25-B5B6-5FA7B714B4EB}">
      <dgm:prSet/>
      <dgm:spPr/>
      <dgm:t>
        <a:bodyPr/>
        <a:lstStyle/>
        <a:p>
          <a:endParaRPr lang="ru-RU"/>
        </a:p>
      </dgm:t>
    </dgm:pt>
    <dgm:pt modelId="{FCE294B6-23F9-4292-A941-2360EEF73ECC}" type="sibTrans" cxnId="{BBE784FB-F9F8-4F25-B5B6-5FA7B714B4EB}">
      <dgm:prSet/>
      <dgm:spPr/>
      <dgm:t>
        <a:bodyPr/>
        <a:lstStyle/>
        <a:p>
          <a:endParaRPr lang="ru-RU"/>
        </a:p>
      </dgm:t>
    </dgm:pt>
    <dgm:pt modelId="{B4C7ABA3-3290-47E4-9E0A-E809869489A2}">
      <dgm:prSet phldrT="[Текст]"/>
      <dgm:spPr/>
      <dgm:t>
        <a:bodyPr/>
        <a:lstStyle/>
        <a:p>
          <a:r>
            <a:rPr lang="ru-RU" dirty="0" smtClean="0">
              <a:solidFill>
                <a:schemeClr val="tx1"/>
              </a:solidFill>
            </a:rPr>
            <a:t>7</a:t>
          </a:r>
          <a:endParaRPr lang="ru-RU" dirty="0">
            <a:solidFill>
              <a:schemeClr val="tx1"/>
            </a:solidFill>
          </a:endParaRPr>
        </a:p>
      </dgm:t>
    </dgm:pt>
    <dgm:pt modelId="{F567638A-CF85-4ECD-8BFE-E1FBC7503F4D}" type="parTrans" cxnId="{CAA4A688-05EC-49D6-95A5-3E0D175780CF}">
      <dgm:prSet/>
      <dgm:spPr/>
      <dgm:t>
        <a:bodyPr/>
        <a:lstStyle/>
        <a:p>
          <a:endParaRPr lang="ru-RU"/>
        </a:p>
      </dgm:t>
    </dgm:pt>
    <dgm:pt modelId="{A427F743-9542-4A3A-A038-478A146A33B8}" type="sibTrans" cxnId="{CAA4A688-05EC-49D6-95A5-3E0D175780CF}">
      <dgm:prSet/>
      <dgm:spPr/>
      <dgm:t>
        <a:bodyPr/>
        <a:lstStyle/>
        <a:p>
          <a:endParaRPr lang="ru-RU"/>
        </a:p>
      </dgm:t>
    </dgm:pt>
    <dgm:pt modelId="{94DC5E22-6240-488E-833E-BE7EDCCBB526}">
      <dgm:prSet phldrT="[Текст]"/>
      <dgm:spPr/>
      <dgm:t>
        <a:bodyPr/>
        <a:lstStyle/>
        <a:p>
          <a:r>
            <a:rPr lang="ru-RU" dirty="0" smtClean="0">
              <a:solidFill>
                <a:schemeClr val="tx1"/>
              </a:solidFill>
            </a:rPr>
            <a:t>4</a:t>
          </a:r>
          <a:endParaRPr lang="ru-RU" dirty="0">
            <a:solidFill>
              <a:schemeClr val="tx1"/>
            </a:solidFill>
          </a:endParaRPr>
        </a:p>
      </dgm:t>
    </dgm:pt>
    <dgm:pt modelId="{C047B0CD-6DBA-4B2F-A023-011A478E42F7}" type="parTrans" cxnId="{BDF8D884-C479-414C-8413-2F295EBE2208}">
      <dgm:prSet/>
      <dgm:spPr/>
      <dgm:t>
        <a:bodyPr/>
        <a:lstStyle/>
        <a:p>
          <a:endParaRPr lang="ru-RU"/>
        </a:p>
      </dgm:t>
    </dgm:pt>
    <dgm:pt modelId="{D0DDAA98-91A1-4D5F-8500-336979D51C50}" type="sibTrans" cxnId="{BDF8D884-C479-414C-8413-2F295EBE2208}">
      <dgm:prSet/>
      <dgm:spPr/>
      <dgm:t>
        <a:bodyPr/>
        <a:lstStyle/>
        <a:p>
          <a:endParaRPr lang="ru-RU"/>
        </a:p>
      </dgm:t>
    </dgm:pt>
    <dgm:pt modelId="{65C4DA00-91C5-4EC4-8C40-310D47BCB5A9}">
      <dgm:prSet phldrT="[Текст]"/>
      <dgm:spPr/>
      <dgm:t>
        <a:bodyPr/>
        <a:lstStyle/>
        <a:p>
          <a:r>
            <a:rPr lang="ru-RU" dirty="0" smtClean="0">
              <a:solidFill>
                <a:schemeClr val="tx1"/>
              </a:solidFill>
            </a:rPr>
            <a:t>5</a:t>
          </a:r>
          <a:endParaRPr lang="ru-RU" dirty="0">
            <a:solidFill>
              <a:schemeClr val="tx1"/>
            </a:solidFill>
          </a:endParaRPr>
        </a:p>
      </dgm:t>
    </dgm:pt>
    <dgm:pt modelId="{76EE68D7-1365-4C92-8E87-204AD48CA36C}" type="parTrans" cxnId="{6AE30333-1F84-4BAB-B576-421110DF7739}">
      <dgm:prSet/>
      <dgm:spPr/>
      <dgm:t>
        <a:bodyPr/>
        <a:lstStyle/>
        <a:p>
          <a:endParaRPr lang="ru-RU"/>
        </a:p>
      </dgm:t>
    </dgm:pt>
    <dgm:pt modelId="{83121121-CEE1-4C65-81E1-471A61CD9F02}" type="sibTrans" cxnId="{6AE30333-1F84-4BAB-B576-421110DF7739}">
      <dgm:prSet/>
      <dgm:spPr/>
      <dgm:t>
        <a:bodyPr/>
        <a:lstStyle/>
        <a:p>
          <a:endParaRPr lang="ru-RU"/>
        </a:p>
      </dgm:t>
    </dgm:pt>
    <dgm:pt modelId="{F9BB52BE-71A8-4B98-B152-5EFC790714A6}">
      <dgm:prSet phldrT="[Текст]"/>
      <dgm:spPr/>
      <dgm:t>
        <a:bodyPr/>
        <a:lstStyle/>
        <a:p>
          <a:r>
            <a:rPr lang="ru-RU" dirty="0" smtClean="0">
              <a:solidFill>
                <a:schemeClr val="tx1"/>
              </a:solidFill>
            </a:rPr>
            <a:t>6</a:t>
          </a:r>
          <a:endParaRPr lang="ru-RU" dirty="0">
            <a:solidFill>
              <a:schemeClr val="tx1"/>
            </a:solidFill>
          </a:endParaRPr>
        </a:p>
      </dgm:t>
    </dgm:pt>
    <dgm:pt modelId="{3A47F313-EEAE-4AE4-95AF-2AB590D237AC}" type="parTrans" cxnId="{97F3C91D-56B2-48DA-A15E-04DFE0EA7E98}">
      <dgm:prSet/>
      <dgm:spPr/>
      <dgm:t>
        <a:bodyPr/>
        <a:lstStyle/>
        <a:p>
          <a:endParaRPr lang="ru-RU"/>
        </a:p>
      </dgm:t>
    </dgm:pt>
    <dgm:pt modelId="{5C686249-E249-4856-8B98-536912D78D85}" type="sibTrans" cxnId="{97F3C91D-56B2-48DA-A15E-04DFE0EA7E98}">
      <dgm:prSet/>
      <dgm:spPr/>
      <dgm:t>
        <a:bodyPr/>
        <a:lstStyle/>
        <a:p>
          <a:endParaRPr lang="ru-RU"/>
        </a:p>
      </dgm:t>
    </dgm:pt>
    <dgm:pt modelId="{4C772C9E-9F4E-4DE5-92D7-8624EC4772E9}">
      <dgm:prSet custT="1"/>
      <dgm:spPr/>
      <dgm:t>
        <a:bodyPr/>
        <a:lstStyle/>
        <a:p>
          <a:pPr algn="just"/>
          <a:r>
            <a:rPr lang="ru-RU" sz="2000" dirty="0" smtClean="0"/>
            <a:t>Эмоциональная нестабильность </a:t>
          </a:r>
          <a:endParaRPr lang="ru-RU" sz="2000" dirty="0"/>
        </a:p>
      </dgm:t>
    </dgm:pt>
    <dgm:pt modelId="{02242C2D-7A38-464D-9117-216BAD9AB850}" type="parTrans" cxnId="{709E16C1-C6F2-4EA0-91C7-19B0FE4DD9C7}">
      <dgm:prSet/>
      <dgm:spPr/>
      <dgm:t>
        <a:bodyPr/>
        <a:lstStyle/>
        <a:p>
          <a:endParaRPr lang="ru-RU"/>
        </a:p>
      </dgm:t>
    </dgm:pt>
    <dgm:pt modelId="{2C371917-436A-40A2-9DC9-98FDAE89E327}" type="sibTrans" cxnId="{709E16C1-C6F2-4EA0-91C7-19B0FE4DD9C7}">
      <dgm:prSet/>
      <dgm:spPr/>
      <dgm:t>
        <a:bodyPr/>
        <a:lstStyle/>
        <a:p>
          <a:endParaRPr lang="ru-RU"/>
        </a:p>
      </dgm:t>
    </dgm:pt>
    <dgm:pt modelId="{36E61BA7-27F8-4490-B4EF-83B6F0C51F0E}">
      <dgm:prSet custT="1"/>
      <dgm:spPr/>
      <dgm:t>
        <a:bodyPr/>
        <a:lstStyle/>
        <a:p>
          <a:pPr algn="just"/>
          <a:r>
            <a:rPr lang="ru-RU" sz="2000" dirty="0" smtClean="0"/>
            <a:t>Низкий уровень самоконтроля </a:t>
          </a:r>
          <a:endParaRPr lang="ru-RU" sz="2000" dirty="0"/>
        </a:p>
      </dgm:t>
    </dgm:pt>
    <dgm:pt modelId="{54B4FBA6-5034-4C33-A151-8A4DF841F83E}" type="parTrans" cxnId="{0818C97B-CB32-4B14-B4E3-9CCB59F94479}">
      <dgm:prSet/>
      <dgm:spPr/>
      <dgm:t>
        <a:bodyPr/>
        <a:lstStyle/>
        <a:p>
          <a:endParaRPr lang="ru-RU"/>
        </a:p>
      </dgm:t>
    </dgm:pt>
    <dgm:pt modelId="{172658D1-18DE-44D0-A276-C4331CE7637B}" type="sibTrans" cxnId="{0818C97B-CB32-4B14-B4E3-9CCB59F94479}">
      <dgm:prSet/>
      <dgm:spPr/>
      <dgm:t>
        <a:bodyPr/>
        <a:lstStyle/>
        <a:p>
          <a:endParaRPr lang="ru-RU"/>
        </a:p>
      </dgm:t>
    </dgm:pt>
    <dgm:pt modelId="{551A3857-7A44-4122-A598-6D634C2FA699}">
      <dgm:prSet custT="1"/>
      <dgm:spPr/>
      <dgm:t>
        <a:bodyPr/>
        <a:lstStyle/>
        <a:p>
          <a:pPr algn="just"/>
          <a:r>
            <a:rPr lang="ru-RU" sz="2000" dirty="0" smtClean="0"/>
            <a:t>Импульсивность </a:t>
          </a:r>
          <a:endParaRPr lang="ru-RU" sz="2000" dirty="0"/>
        </a:p>
      </dgm:t>
    </dgm:pt>
    <dgm:pt modelId="{5F0A40FA-9637-43BA-A0F7-F558BD99129F}" type="parTrans" cxnId="{06538B54-F365-4142-8496-919C93FF3026}">
      <dgm:prSet/>
      <dgm:spPr/>
      <dgm:t>
        <a:bodyPr/>
        <a:lstStyle/>
        <a:p>
          <a:endParaRPr lang="ru-RU"/>
        </a:p>
      </dgm:t>
    </dgm:pt>
    <dgm:pt modelId="{BD9954B2-BF89-4450-A04E-65AEE511D299}" type="sibTrans" cxnId="{06538B54-F365-4142-8496-919C93FF3026}">
      <dgm:prSet/>
      <dgm:spPr/>
      <dgm:t>
        <a:bodyPr/>
        <a:lstStyle/>
        <a:p>
          <a:endParaRPr lang="ru-RU"/>
        </a:p>
      </dgm:t>
    </dgm:pt>
    <dgm:pt modelId="{45E97965-1C34-4D03-A8ED-41631D72B326}">
      <dgm:prSet custT="1"/>
      <dgm:spPr/>
      <dgm:t>
        <a:bodyPr/>
        <a:lstStyle/>
        <a:p>
          <a:pPr algn="just"/>
          <a:r>
            <a:rPr lang="ru-RU" sz="2000" dirty="0" smtClean="0"/>
            <a:t>Повышенная внушаемость </a:t>
          </a:r>
          <a:endParaRPr lang="ru-RU" sz="2000" dirty="0"/>
        </a:p>
      </dgm:t>
    </dgm:pt>
    <dgm:pt modelId="{5994427F-C48B-4C4E-B24C-E2F603E92A52}" type="parTrans" cxnId="{0C20316A-E974-4FE2-A5F7-27FD223DCA17}">
      <dgm:prSet/>
      <dgm:spPr/>
      <dgm:t>
        <a:bodyPr/>
        <a:lstStyle/>
        <a:p>
          <a:endParaRPr lang="ru-RU"/>
        </a:p>
      </dgm:t>
    </dgm:pt>
    <dgm:pt modelId="{F7F7FDC2-110B-45FA-9613-83F637E83A2C}" type="sibTrans" cxnId="{0C20316A-E974-4FE2-A5F7-27FD223DCA17}">
      <dgm:prSet/>
      <dgm:spPr/>
      <dgm:t>
        <a:bodyPr/>
        <a:lstStyle/>
        <a:p>
          <a:endParaRPr lang="ru-RU"/>
        </a:p>
      </dgm:t>
    </dgm:pt>
    <dgm:pt modelId="{FBA50E07-1437-4E9A-9C43-00C8072B51E8}">
      <dgm:prSet custT="1"/>
      <dgm:spPr/>
      <dgm:t>
        <a:bodyPr/>
        <a:lstStyle/>
        <a:p>
          <a:pPr algn="just"/>
          <a:r>
            <a:rPr lang="ru-RU" sz="2000" dirty="0" smtClean="0"/>
            <a:t>Недостаточный жизненный опыт </a:t>
          </a:r>
        </a:p>
      </dgm:t>
    </dgm:pt>
    <dgm:pt modelId="{77D73089-C034-497B-BB35-E6CE1397C2D3}" type="parTrans" cxnId="{CD04BF42-CF8C-4F89-8066-0CF226CFC48B}">
      <dgm:prSet/>
      <dgm:spPr/>
      <dgm:t>
        <a:bodyPr/>
        <a:lstStyle/>
        <a:p>
          <a:endParaRPr lang="ru-RU"/>
        </a:p>
      </dgm:t>
    </dgm:pt>
    <dgm:pt modelId="{2ABD18A8-BCC0-4BF7-87B0-5300FCF0AD2B}" type="sibTrans" cxnId="{CD04BF42-CF8C-4F89-8066-0CF226CFC48B}">
      <dgm:prSet/>
      <dgm:spPr/>
      <dgm:t>
        <a:bodyPr/>
        <a:lstStyle/>
        <a:p>
          <a:endParaRPr lang="ru-RU"/>
        </a:p>
      </dgm:t>
    </dgm:pt>
    <dgm:pt modelId="{FFCFB050-AA50-4307-BEA3-CF40CFC1C299}">
      <dgm:prSet/>
      <dgm:spPr/>
      <dgm:t>
        <a:bodyPr/>
        <a:lstStyle/>
        <a:p>
          <a:pPr algn="ctr"/>
          <a:r>
            <a:rPr lang="ru-RU" dirty="0" smtClean="0">
              <a:solidFill>
                <a:schemeClr val="tx1"/>
              </a:solidFill>
            </a:rPr>
            <a:t>8 </a:t>
          </a:r>
        </a:p>
      </dgm:t>
    </dgm:pt>
    <dgm:pt modelId="{404CE8EE-BEA4-458A-955A-7A689B6D3595}" type="parTrans" cxnId="{8B5B5405-15F6-409C-A1E8-EB318F592B19}">
      <dgm:prSet/>
      <dgm:spPr/>
      <dgm:t>
        <a:bodyPr/>
        <a:lstStyle/>
        <a:p>
          <a:endParaRPr lang="ru-RU"/>
        </a:p>
      </dgm:t>
    </dgm:pt>
    <dgm:pt modelId="{6266A2CA-3B64-4F0B-8882-EB7950211443}" type="sibTrans" cxnId="{8B5B5405-15F6-409C-A1E8-EB318F592B19}">
      <dgm:prSet/>
      <dgm:spPr/>
      <dgm:t>
        <a:bodyPr/>
        <a:lstStyle/>
        <a:p>
          <a:endParaRPr lang="ru-RU"/>
        </a:p>
      </dgm:t>
    </dgm:pt>
    <dgm:pt modelId="{FBD5D1F0-E389-4CE3-AAA5-F1C0FC5BA86F}">
      <dgm:prSet/>
      <dgm:spPr/>
      <dgm:t>
        <a:bodyPr/>
        <a:lstStyle/>
        <a:p>
          <a:pPr algn="ctr"/>
          <a:r>
            <a:rPr lang="ru-RU" dirty="0" smtClean="0">
              <a:solidFill>
                <a:schemeClr val="tx1"/>
              </a:solidFill>
            </a:rPr>
            <a:t>9</a:t>
          </a:r>
        </a:p>
      </dgm:t>
    </dgm:pt>
    <dgm:pt modelId="{627F1041-7E84-492B-94B9-D75075AE5134}" type="parTrans" cxnId="{2923DC24-0936-4760-A257-949C0AB8C038}">
      <dgm:prSet/>
      <dgm:spPr/>
      <dgm:t>
        <a:bodyPr/>
        <a:lstStyle/>
        <a:p>
          <a:endParaRPr lang="ru-RU"/>
        </a:p>
      </dgm:t>
    </dgm:pt>
    <dgm:pt modelId="{696AC71E-BD87-47C1-8FFF-F5E819E029AC}" type="sibTrans" cxnId="{2923DC24-0936-4760-A257-949C0AB8C038}">
      <dgm:prSet/>
      <dgm:spPr/>
      <dgm:t>
        <a:bodyPr/>
        <a:lstStyle/>
        <a:p>
          <a:endParaRPr lang="ru-RU"/>
        </a:p>
      </dgm:t>
    </dgm:pt>
    <dgm:pt modelId="{31D9AC56-26B1-42A8-9F44-2CE0B9CD9C83}">
      <dgm:prSet custT="1"/>
      <dgm:spPr/>
      <dgm:t>
        <a:bodyPr/>
        <a:lstStyle/>
        <a:p>
          <a:r>
            <a:rPr lang="ru-RU" sz="2000" dirty="0" smtClean="0"/>
            <a:t>Слабовыраженный интерес к жизни</a:t>
          </a:r>
          <a:endParaRPr lang="ru-RU" sz="2000" dirty="0"/>
        </a:p>
      </dgm:t>
    </dgm:pt>
    <dgm:pt modelId="{069A3E98-B96D-4CCF-9D1C-6E8FA4802A18}" type="parTrans" cxnId="{436AB687-EB8F-4345-A07C-B7B512FED61F}">
      <dgm:prSet/>
      <dgm:spPr/>
      <dgm:t>
        <a:bodyPr/>
        <a:lstStyle/>
        <a:p>
          <a:endParaRPr lang="ru-RU"/>
        </a:p>
      </dgm:t>
    </dgm:pt>
    <dgm:pt modelId="{5924700C-D999-43BC-AE68-36DA2D13F193}" type="sibTrans" cxnId="{436AB687-EB8F-4345-A07C-B7B512FED61F}">
      <dgm:prSet/>
      <dgm:spPr/>
      <dgm:t>
        <a:bodyPr/>
        <a:lstStyle/>
        <a:p>
          <a:endParaRPr lang="ru-RU"/>
        </a:p>
      </dgm:t>
    </dgm:pt>
    <dgm:pt modelId="{20B7561B-539E-4CB7-A1DE-9FE4B3BEEC76}">
      <dgm:prSet custT="1"/>
      <dgm:spPr/>
      <dgm:t>
        <a:bodyPr/>
        <a:lstStyle/>
        <a:p>
          <a:r>
            <a:rPr lang="ru-RU" sz="2000" dirty="0" smtClean="0"/>
            <a:t>Агрессия на себя</a:t>
          </a:r>
          <a:endParaRPr lang="ru-RU" sz="2000" dirty="0"/>
        </a:p>
      </dgm:t>
    </dgm:pt>
    <dgm:pt modelId="{A4C19278-8F29-444A-BF95-6A34464A565D}" type="parTrans" cxnId="{AE28A683-CE47-482C-8A27-8FFF11DA7EAC}">
      <dgm:prSet/>
      <dgm:spPr/>
      <dgm:t>
        <a:bodyPr/>
        <a:lstStyle/>
        <a:p>
          <a:endParaRPr lang="ru-RU"/>
        </a:p>
      </dgm:t>
    </dgm:pt>
    <dgm:pt modelId="{EDA28997-AFB3-467A-AA00-3E66D12ABAD3}" type="sibTrans" cxnId="{AE28A683-CE47-482C-8A27-8FFF11DA7EAC}">
      <dgm:prSet/>
      <dgm:spPr/>
      <dgm:t>
        <a:bodyPr/>
        <a:lstStyle/>
        <a:p>
          <a:endParaRPr lang="ru-RU"/>
        </a:p>
      </dgm:t>
    </dgm:pt>
    <dgm:pt modelId="{A4B64FF1-AE1C-4B73-84AF-6D2D3098B52D}">
      <dgm:prSet/>
      <dgm:spPr/>
      <dgm:t>
        <a:bodyPr/>
        <a:lstStyle/>
        <a:p>
          <a:endParaRPr lang="ru-RU" sz="1000" dirty="0"/>
        </a:p>
      </dgm:t>
    </dgm:pt>
    <dgm:pt modelId="{261C542D-12A7-4B6D-8936-B5BC9CB80880}" type="parTrans" cxnId="{50510FAB-E1CC-4201-A955-8579CA58AAC8}">
      <dgm:prSet/>
      <dgm:spPr/>
      <dgm:t>
        <a:bodyPr/>
        <a:lstStyle/>
        <a:p>
          <a:endParaRPr lang="ru-RU"/>
        </a:p>
      </dgm:t>
    </dgm:pt>
    <dgm:pt modelId="{DE9413D8-A086-4EEF-992E-C36B91A8BFD0}" type="sibTrans" cxnId="{50510FAB-E1CC-4201-A955-8579CA58AAC8}">
      <dgm:prSet/>
      <dgm:spPr/>
      <dgm:t>
        <a:bodyPr/>
        <a:lstStyle/>
        <a:p>
          <a:endParaRPr lang="ru-RU"/>
        </a:p>
      </dgm:t>
    </dgm:pt>
    <dgm:pt modelId="{71705EB3-F650-413F-836A-094FABD59C76}">
      <dgm:prSet/>
      <dgm:spPr/>
      <dgm:t>
        <a:bodyPr/>
        <a:lstStyle/>
        <a:p>
          <a:pPr algn="ctr"/>
          <a:r>
            <a:rPr lang="ru-RU" dirty="0" smtClean="0">
              <a:solidFill>
                <a:schemeClr val="tx1"/>
              </a:solidFill>
            </a:rPr>
            <a:t>10</a:t>
          </a:r>
        </a:p>
      </dgm:t>
    </dgm:pt>
    <dgm:pt modelId="{B219290B-3A28-446B-9BE5-552CE8F06058}" type="parTrans" cxnId="{585FFAC6-FEF8-4CED-8186-9BCAF290D208}">
      <dgm:prSet/>
      <dgm:spPr/>
      <dgm:t>
        <a:bodyPr/>
        <a:lstStyle/>
        <a:p>
          <a:endParaRPr lang="ru-RU"/>
        </a:p>
      </dgm:t>
    </dgm:pt>
    <dgm:pt modelId="{546F6DB1-D16F-404F-9ADD-497691EE643C}" type="sibTrans" cxnId="{585FFAC6-FEF8-4CED-8186-9BCAF290D208}">
      <dgm:prSet/>
      <dgm:spPr/>
      <dgm:t>
        <a:bodyPr/>
        <a:lstStyle/>
        <a:p>
          <a:endParaRPr lang="ru-RU"/>
        </a:p>
      </dgm:t>
    </dgm:pt>
    <dgm:pt modelId="{8F081C7B-DA6B-465A-91C6-4D44CB5AA338}">
      <dgm:prSet custT="1"/>
      <dgm:spPr/>
      <dgm:t>
        <a:bodyPr/>
        <a:lstStyle/>
        <a:p>
          <a:r>
            <a:rPr lang="ru-RU" sz="2000" dirty="0" smtClean="0"/>
            <a:t>Изменение в режиме дня и принятия пищи</a:t>
          </a:r>
          <a:endParaRPr lang="ru-RU" sz="2000" dirty="0"/>
        </a:p>
      </dgm:t>
    </dgm:pt>
    <dgm:pt modelId="{DAE766B4-37EB-4B60-B84F-5E78B5FA049E}" type="parTrans" cxnId="{42FDABA4-6C66-40CD-95B1-C92DC0450771}">
      <dgm:prSet/>
      <dgm:spPr/>
      <dgm:t>
        <a:bodyPr/>
        <a:lstStyle/>
        <a:p>
          <a:endParaRPr lang="ru-RU"/>
        </a:p>
      </dgm:t>
    </dgm:pt>
    <dgm:pt modelId="{F4263A13-E164-47C3-9B98-18DD4850A4DC}" type="sibTrans" cxnId="{42FDABA4-6C66-40CD-95B1-C92DC0450771}">
      <dgm:prSet/>
      <dgm:spPr/>
      <dgm:t>
        <a:bodyPr/>
        <a:lstStyle/>
        <a:p>
          <a:endParaRPr lang="ru-RU"/>
        </a:p>
      </dgm:t>
    </dgm:pt>
    <dgm:pt modelId="{452C6E5B-FE08-45A2-922F-7E8920DB795D}">
      <dgm:prSet/>
      <dgm:spPr/>
      <dgm:t>
        <a:bodyPr/>
        <a:lstStyle/>
        <a:p>
          <a:pPr algn="ctr"/>
          <a:r>
            <a:rPr lang="ru-RU" dirty="0" smtClean="0">
              <a:solidFill>
                <a:schemeClr val="tx1"/>
              </a:solidFill>
            </a:rPr>
            <a:t>11</a:t>
          </a:r>
        </a:p>
      </dgm:t>
    </dgm:pt>
    <dgm:pt modelId="{EDF0DE3E-57CE-49EE-ACA5-37C0673FFB9B}" type="parTrans" cxnId="{325E2997-CF15-4155-94F7-F7A33FF1E59D}">
      <dgm:prSet/>
      <dgm:spPr/>
      <dgm:t>
        <a:bodyPr/>
        <a:lstStyle/>
        <a:p>
          <a:endParaRPr lang="ru-RU"/>
        </a:p>
      </dgm:t>
    </dgm:pt>
    <dgm:pt modelId="{6E370CD8-480F-4F5E-BC40-7729259E625A}" type="sibTrans" cxnId="{325E2997-CF15-4155-94F7-F7A33FF1E59D}">
      <dgm:prSet/>
      <dgm:spPr/>
      <dgm:t>
        <a:bodyPr/>
        <a:lstStyle/>
        <a:p>
          <a:endParaRPr lang="ru-RU"/>
        </a:p>
      </dgm:t>
    </dgm:pt>
    <dgm:pt modelId="{156DFAE6-D641-4165-A7CB-1A2F24FFE9C4}">
      <dgm:prSet custT="1"/>
      <dgm:spPr/>
      <dgm:t>
        <a:bodyPr/>
        <a:lstStyle/>
        <a:p>
          <a:r>
            <a:rPr lang="ru-RU" sz="2000" dirty="0" smtClean="0"/>
            <a:t>Раздача личных вещей</a:t>
          </a:r>
          <a:endParaRPr lang="ru-RU" sz="2000" dirty="0"/>
        </a:p>
      </dgm:t>
    </dgm:pt>
    <dgm:pt modelId="{0D029E49-2BC9-495A-A219-2D950D4E7601}" type="parTrans" cxnId="{09871CF0-E879-4A93-AFC2-69B8BC1C85DD}">
      <dgm:prSet/>
      <dgm:spPr/>
      <dgm:t>
        <a:bodyPr/>
        <a:lstStyle/>
        <a:p>
          <a:endParaRPr lang="ru-RU"/>
        </a:p>
      </dgm:t>
    </dgm:pt>
    <dgm:pt modelId="{77C75315-584B-4C05-AC83-227189A0782D}" type="sibTrans" cxnId="{09871CF0-E879-4A93-AFC2-69B8BC1C85DD}">
      <dgm:prSet/>
      <dgm:spPr/>
      <dgm:t>
        <a:bodyPr/>
        <a:lstStyle/>
        <a:p>
          <a:endParaRPr lang="ru-RU"/>
        </a:p>
      </dgm:t>
    </dgm:pt>
    <dgm:pt modelId="{F5A26900-9699-4DB3-A9E5-61FE869768A2}">
      <dgm:prSet/>
      <dgm:spPr/>
      <dgm:t>
        <a:bodyPr/>
        <a:lstStyle/>
        <a:p>
          <a:pPr algn="ctr"/>
          <a:r>
            <a:rPr lang="ru-RU" dirty="0" smtClean="0">
              <a:solidFill>
                <a:schemeClr val="tx1"/>
              </a:solidFill>
            </a:rPr>
            <a:t>12</a:t>
          </a:r>
        </a:p>
      </dgm:t>
    </dgm:pt>
    <dgm:pt modelId="{52E46BBD-E7AE-449E-B4C5-DC90C17D16DB}" type="parTrans" cxnId="{50495B92-0E1D-4370-A673-31D9F7D5BF53}">
      <dgm:prSet/>
      <dgm:spPr/>
      <dgm:t>
        <a:bodyPr/>
        <a:lstStyle/>
        <a:p>
          <a:endParaRPr lang="ru-RU"/>
        </a:p>
      </dgm:t>
    </dgm:pt>
    <dgm:pt modelId="{4A221286-FF59-4EB3-92A9-ABC59930E4D3}" type="sibTrans" cxnId="{50495B92-0E1D-4370-A673-31D9F7D5BF53}">
      <dgm:prSet/>
      <dgm:spPr/>
      <dgm:t>
        <a:bodyPr/>
        <a:lstStyle/>
        <a:p>
          <a:endParaRPr lang="ru-RU"/>
        </a:p>
      </dgm:t>
    </dgm:pt>
    <dgm:pt modelId="{D438A8DF-10A8-42CE-B021-30008BCFCAFB}">
      <dgm:prSet custT="1"/>
      <dgm:spPr/>
      <dgm:t>
        <a:bodyPr/>
        <a:lstStyle/>
        <a:p>
          <a:r>
            <a:rPr lang="ru-RU" sz="2000" dirty="0" smtClean="0"/>
            <a:t>Генеральная уборка </a:t>
          </a:r>
          <a:endParaRPr lang="ru-RU" sz="2000" dirty="0"/>
        </a:p>
      </dgm:t>
    </dgm:pt>
    <dgm:pt modelId="{E39FB9D4-CC13-4ABB-8F00-66030FD06F27}" type="parTrans" cxnId="{8D007058-9692-43BC-85CE-ABACA6201B7A}">
      <dgm:prSet/>
      <dgm:spPr/>
      <dgm:t>
        <a:bodyPr/>
        <a:lstStyle/>
        <a:p>
          <a:endParaRPr lang="ru-RU"/>
        </a:p>
      </dgm:t>
    </dgm:pt>
    <dgm:pt modelId="{9E686FC6-D144-4BED-93F4-940BE4BAD546}" type="sibTrans" cxnId="{8D007058-9692-43BC-85CE-ABACA6201B7A}">
      <dgm:prSet/>
      <dgm:spPr/>
      <dgm:t>
        <a:bodyPr/>
        <a:lstStyle/>
        <a:p>
          <a:endParaRPr lang="ru-RU"/>
        </a:p>
      </dgm:t>
    </dgm:pt>
    <dgm:pt modelId="{C60AE5E8-0584-4BF7-99D3-1917E4A8610C}" type="pres">
      <dgm:prSet presAssocID="{5B9D5915-D890-4C37-977B-677E06B91491}" presName="linearFlow" presStyleCnt="0">
        <dgm:presLayoutVars>
          <dgm:dir/>
          <dgm:animLvl val="lvl"/>
          <dgm:resizeHandles val="exact"/>
        </dgm:presLayoutVars>
      </dgm:prSet>
      <dgm:spPr/>
      <dgm:t>
        <a:bodyPr/>
        <a:lstStyle/>
        <a:p>
          <a:endParaRPr lang="ru-RU"/>
        </a:p>
      </dgm:t>
    </dgm:pt>
    <dgm:pt modelId="{5F3CBA60-DFDB-427D-AD80-3695D4B6F00F}" type="pres">
      <dgm:prSet presAssocID="{33536323-7E74-4B3F-BD50-23984DDB046C}" presName="composite" presStyleCnt="0"/>
      <dgm:spPr/>
    </dgm:pt>
    <dgm:pt modelId="{906A4EC7-7C34-4A44-A6BF-CBCD1D9A3137}" type="pres">
      <dgm:prSet presAssocID="{33536323-7E74-4B3F-BD50-23984DDB046C}" presName="parentText" presStyleLbl="alignNode1" presStyleIdx="0" presStyleCnt="12">
        <dgm:presLayoutVars>
          <dgm:chMax val="1"/>
          <dgm:bulletEnabled val="1"/>
        </dgm:presLayoutVars>
      </dgm:prSet>
      <dgm:spPr/>
      <dgm:t>
        <a:bodyPr/>
        <a:lstStyle/>
        <a:p>
          <a:endParaRPr lang="ru-RU"/>
        </a:p>
      </dgm:t>
    </dgm:pt>
    <dgm:pt modelId="{F0290015-49A6-4058-9536-D2B426D2AD09}" type="pres">
      <dgm:prSet presAssocID="{33536323-7E74-4B3F-BD50-23984DDB046C}" presName="descendantText" presStyleLbl="alignAcc1" presStyleIdx="0" presStyleCnt="12">
        <dgm:presLayoutVars>
          <dgm:bulletEnabled val="1"/>
        </dgm:presLayoutVars>
      </dgm:prSet>
      <dgm:spPr/>
      <dgm:t>
        <a:bodyPr/>
        <a:lstStyle/>
        <a:p>
          <a:endParaRPr lang="ru-RU"/>
        </a:p>
      </dgm:t>
    </dgm:pt>
    <dgm:pt modelId="{EC48B686-CDA7-4149-AE43-8178931A76DB}" type="pres">
      <dgm:prSet presAssocID="{2015E520-D27F-4C50-8B69-8B99CE496D2C}" presName="sp" presStyleCnt="0"/>
      <dgm:spPr/>
    </dgm:pt>
    <dgm:pt modelId="{21671EF8-69F5-4EC5-AB07-A77392AD1697}" type="pres">
      <dgm:prSet presAssocID="{97DD5E1F-1C9A-4601-8028-D05AC0E350C9}" presName="composite" presStyleCnt="0"/>
      <dgm:spPr/>
    </dgm:pt>
    <dgm:pt modelId="{32E309DA-4F9A-4790-8C05-C2CFEF0F3B95}" type="pres">
      <dgm:prSet presAssocID="{97DD5E1F-1C9A-4601-8028-D05AC0E350C9}" presName="parentText" presStyleLbl="alignNode1" presStyleIdx="1" presStyleCnt="12">
        <dgm:presLayoutVars>
          <dgm:chMax val="1"/>
          <dgm:bulletEnabled val="1"/>
        </dgm:presLayoutVars>
      </dgm:prSet>
      <dgm:spPr/>
      <dgm:t>
        <a:bodyPr/>
        <a:lstStyle/>
        <a:p>
          <a:endParaRPr lang="ru-RU"/>
        </a:p>
      </dgm:t>
    </dgm:pt>
    <dgm:pt modelId="{56BAFACB-2FD4-49F2-A535-7303A9EC898D}" type="pres">
      <dgm:prSet presAssocID="{97DD5E1F-1C9A-4601-8028-D05AC0E350C9}" presName="descendantText" presStyleLbl="alignAcc1" presStyleIdx="1" presStyleCnt="12">
        <dgm:presLayoutVars>
          <dgm:bulletEnabled val="1"/>
        </dgm:presLayoutVars>
      </dgm:prSet>
      <dgm:spPr/>
      <dgm:t>
        <a:bodyPr/>
        <a:lstStyle/>
        <a:p>
          <a:endParaRPr lang="ru-RU"/>
        </a:p>
      </dgm:t>
    </dgm:pt>
    <dgm:pt modelId="{90123105-61C9-4A40-B7CC-8A6E137D61A1}" type="pres">
      <dgm:prSet presAssocID="{EC019263-9682-4825-84D2-0C36EEDC9F57}" presName="sp" presStyleCnt="0"/>
      <dgm:spPr/>
    </dgm:pt>
    <dgm:pt modelId="{5C9005FB-078B-476E-BE3E-1F41A40D3F73}" type="pres">
      <dgm:prSet presAssocID="{B7EDD608-2F9D-49BB-A9D2-BD920E4F227B}" presName="composite" presStyleCnt="0"/>
      <dgm:spPr/>
    </dgm:pt>
    <dgm:pt modelId="{1C57ADF2-1E89-4A84-B57C-01407CF43BC0}" type="pres">
      <dgm:prSet presAssocID="{B7EDD608-2F9D-49BB-A9D2-BD920E4F227B}" presName="parentText" presStyleLbl="alignNode1" presStyleIdx="2" presStyleCnt="12">
        <dgm:presLayoutVars>
          <dgm:chMax val="1"/>
          <dgm:bulletEnabled val="1"/>
        </dgm:presLayoutVars>
      </dgm:prSet>
      <dgm:spPr/>
      <dgm:t>
        <a:bodyPr/>
        <a:lstStyle/>
        <a:p>
          <a:endParaRPr lang="ru-RU"/>
        </a:p>
      </dgm:t>
    </dgm:pt>
    <dgm:pt modelId="{035E92F2-1CA5-4186-9499-24344F35AF04}" type="pres">
      <dgm:prSet presAssocID="{B7EDD608-2F9D-49BB-A9D2-BD920E4F227B}" presName="descendantText" presStyleLbl="alignAcc1" presStyleIdx="2" presStyleCnt="12">
        <dgm:presLayoutVars>
          <dgm:bulletEnabled val="1"/>
        </dgm:presLayoutVars>
      </dgm:prSet>
      <dgm:spPr/>
      <dgm:t>
        <a:bodyPr/>
        <a:lstStyle/>
        <a:p>
          <a:endParaRPr lang="ru-RU"/>
        </a:p>
      </dgm:t>
    </dgm:pt>
    <dgm:pt modelId="{B087EDDB-6E90-435E-B333-F974430C2484}" type="pres">
      <dgm:prSet presAssocID="{5603717D-D74F-4291-80CA-07E1B0417259}" presName="sp" presStyleCnt="0"/>
      <dgm:spPr/>
    </dgm:pt>
    <dgm:pt modelId="{2351FC30-A09F-45C8-ADFF-F8F3EC60535E}" type="pres">
      <dgm:prSet presAssocID="{94DC5E22-6240-488E-833E-BE7EDCCBB526}" presName="composite" presStyleCnt="0"/>
      <dgm:spPr/>
    </dgm:pt>
    <dgm:pt modelId="{868D1588-2455-44DA-A486-DF50EAD29693}" type="pres">
      <dgm:prSet presAssocID="{94DC5E22-6240-488E-833E-BE7EDCCBB526}" presName="parentText" presStyleLbl="alignNode1" presStyleIdx="3" presStyleCnt="12">
        <dgm:presLayoutVars>
          <dgm:chMax val="1"/>
          <dgm:bulletEnabled val="1"/>
        </dgm:presLayoutVars>
      </dgm:prSet>
      <dgm:spPr/>
      <dgm:t>
        <a:bodyPr/>
        <a:lstStyle/>
        <a:p>
          <a:endParaRPr lang="ru-RU"/>
        </a:p>
      </dgm:t>
    </dgm:pt>
    <dgm:pt modelId="{7823C993-DB7F-4BDC-9AA9-BAFA9A99CB7F}" type="pres">
      <dgm:prSet presAssocID="{94DC5E22-6240-488E-833E-BE7EDCCBB526}" presName="descendantText" presStyleLbl="alignAcc1" presStyleIdx="3" presStyleCnt="12">
        <dgm:presLayoutVars>
          <dgm:bulletEnabled val="1"/>
        </dgm:presLayoutVars>
      </dgm:prSet>
      <dgm:spPr/>
      <dgm:t>
        <a:bodyPr/>
        <a:lstStyle/>
        <a:p>
          <a:endParaRPr lang="ru-RU"/>
        </a:p>
      </dgm:t>
    </dgm:pt>
    <dgm:pt modelId="{0B9B830E-D7AE-412C-98DD-2DFF270BDAED}" type="pres">
      <dgm:prSet presAssocID="{D0DDAA98-91A1-4D5F-8500-336979D51C50}" presName="sp" presStyleCnt="0"/>
      <dgm:spPr/>
    </dgm:pt>
    <dgm:pt modelId="{8B428AA4-5B0B-4404-B7E4-4F6D0CA6707D}" type="pres">
      <dgm:prSet presAssocID="{65C4DA00-91C5-4EC4-8C40-310D47BCB5A9}" presName="composite" presStyleCnt="0"/>
      <dgm:spPr/>
    </dgm:pt>
    <dgm:pt modelId="{54EE602A-97F8-4A28-A331-90D4545FB5CC}" type="pres">
      <dgm:prSet presAssocID="{65C4DA00-91C5-4EC4-8C40-310D47BCB5A9}" presName="parentText" presStyleLbl="alignNode1" presStyleIdx="4" presStyleCnt="12">
        <dgm:presLayoutVars>
          <dgm:chMax val="1"/>
          <dgm:bulletEnabled val="1"/>
        </dgm:presLayoutVars>
      </dgm:prSet>
      <dgm:spPr/>
      <dgm:t>
        <a:bodyPr/>
        <a:lstStyle/>
        <a:p>
          <a:endParaRPr lang="ru-RU"/>
        </a:p>
      </dgm:t>
    </dgm:pt>
    <dgm:pt modelId="{F0F52DEB-B439-49DB-9325-3925F2EEAB05}" type="pres">
      <dgm:prSet presAssocID="{65C4DA00-91C5-4EC4-8C40-310D47BCB5A9}" presName="descendantText" presStyleLbl="alignAcc1" presStyleIdx="4" presStyleCnt="12">
        <dgm:presLayoutVars>
          <dgm:bulletEnabled val="1"/>
        </dgm:presLayoutVars>
      </dgm:prSet>
      <dgm:spPr/>
      <dgm:t>
        <a:bodyPr/>
        <a:lstStyle/>
        <a:p>
          <a:endParaRPr lang="ru-RU"/>
        </a:p>
      </dgm:t>
    </dgm:pt>
    <dgm:pt modelId="{2E9D9CBD-AA80-472E-9CB9-A33C0828AA4E}" type="pres">
      <dgm:prSet presAssocID="{83121121-CEE1-4C65-81E1-471A61CD9F02}" presName="sp" presStyleCnt="0"/>
      <dgm:spPr/>
    </dgm:pt>
    <dgm:pt modelId="{24A42F5D-D6CD-41C2-A62A-B29BAB2F7094}" type="pres">
      <dgm:prSet presAssocID="{F9BB52BE-71A8-4B98-B152-5EFC790714A6}" presName="composite" presStyleCnt="0"/>
      <dgm:spPr/>
    </dgm:pt>
    <dgm:pt modelId="{7360390D-0563-45DB-AC41-699D1045183A}" type="pres">
      <dgm:prSet presAssocID="{F9BB52BE-71A8-4B98-B152-5EFC790714A6}" presName="parentText" presStyleLbl="alignNode1" presStyleIdx="5" presStyleCnt="12">
        <dgm:presLayoutVars>
          <dgm:chMax val="1"/>
          <dgm:bulletEnabled val="1"/>
        </dgm:presLayoutVars>
      </dgm:prSet>
      <dgm:spPr/>
      <dgm:t>
        <a:bodyPr/>
        <a:lstStyle/>
        <a:p>
          <a:endParaRPr lang="ru-RU"/>
        </a:p>
      </dgm:t>
    </dgm:pt>
    <dgm:pt modelId="{357CAD36-C5E7-4511-8EEA-A466F9DB88A1}" type="pres">
      <dgm:prSet presAssocID="{F9BB52BE-71A8-4B98-B152-5EFC790714A6}" presName="descendantText" presStyleLbl="alignAcc1" presStyleIdx="5" presStyleCnt="12">
        <dgm:presLayoutVars>
          <dgm:bulletEnabled val="1"/>
        </dgm:presLayoutVars>
      </dgm:prSet>
      <dgm:spPr/>
      <dgm:t>
        <a:bodyPr/>
        <a:lstStyle/>
        <a:p>
          <a:endParaRPr lang="ru-RU"/>
        </a:p>
      </dgm:t>
    </dgm:pt>
    <dgm:pt modelId="{5DEC8A21-49FD-46F8-B17B-9E1D60A5E9AF}" type="pres">
      <dgm:prSet presAssocID="{5C686249-E249-4856-8B98-536912D78D85}" presName="sp" presStyleCnt="0"/>
      <dgm:spPr/>
    </dgm:pt>
    <dgm:pt modelId="{769F734B-8D04-419F-9546-EC14C7765DF7}" type="pres">
      <dgm:prSet presAssocID="{B4C7ABA3-3290-47E4-9E0A-E809869489A2}" presName="composite" presStyleCnt="0"/>
      <dgm:spPr/>
    </dgm:pt>
    <dgm:pt modelId="{F5736013-68B6-4176-B302-34AE5ADDAE4F}" type="pres">
      <dgm:prSet presAssocID="{B4C7ABA3-3290-47E4-9E0A-E809869489A2}" presName="parentText" presStyleLbl="alignNode1" presStyleIdx="6" presStyleCnt="12">
        <dgm:presLayoutVars>
          <dgm:chMax val="1"/>
          <dgm:bulletEnabled val="1"/>
        </dgm:presLayoutVars>
      </dgm:prSet>
      <dgm:spPr/>
      <dgm:t>
        <a:bodyPr/>
        <a:lstStyle/>
        <a:p>
          <a:endParaRPr lang="ru-RU"/>
        </a:p>
      </dgm:t>
    </dgm:pt>
    <dgm:pt modelId="{987814BD-BAF9-4B6F-AC22-5A8F76FD4F04}" type="pres">
      <dgm:prSet presAssocID="{B4C7ABA3-3290-47E4-9E0A-E809869489A2}" presName="descendantText" presStyleLbl="alignAcc1" presStyleIdx="6" presStyleCnt="12">
        <dgm:presLayoutVars>
          <dgm:bulletEnabled val="1"/>
        </dgm:presLayoutVars>
      </dgm:prSet>
      <dgm:spPr/>
      <dgm:t>
        <a:bodyPr/>
        <a:lstStyle/>
        <a:p>
          <a:endParaRPr lang="ru-RU"/>
        </a:p>
      </dgm:t>
    </dgm:pt>
    <dgm:pt modelId="{91FE545E-F579-4297-8F5E-3FBE6FF03694}" type="pres">
      <dgm:prSet presAssocID="{A427F743-9542-4A3A-A038-478A146A33B8}" presName="sp" presStyleCnt="0"/>
      <dgm:spPr/>
    </dgm:pt>
    <dgm:pt modelId="{2F3786CA-14BF-464A-BA07-C9ECB280E676}" type="pres">
      <dgm:prSet presAssocID="{FFCFB050-AA50-4307-BEA3-CF40CFC1C299}" presName="composite" presStyleCnt="0"/>
      <dgm:spPr/>
    </dgm:pt>
    <dgm:pt modelId="{1D716190-4EB6-49EA-A442-100AD60DE6E3}" type="pres">
      <dgm:prSet presAssocID="{FFCFB050-AA50-4307-BEA3-CF40CFC1C299}" presName="parentText" presStyleLbl="alignNode1" presStyleIdx="7" presStyleCnt="12">
        <dgm:presLayoutVars>
          <dgm:chMax val="1"/>
          <dgm:bulletEnabled val="1"/>
        </dgm:presLayoutVars>
      </dgm:prSet>
      <dgm:spPr/>
      <dgm:t>
        <a:bodyPr/>
        <a:lstStyle/>
        <a:p>
          <a:endParaRPr lang="ru-RU"/>
        </a:p>
      </dgm:t>
    </dgm:pt>
    <dgm:pt modelId="{C545CC76-A6BE-477C-8CFE-F4E520B04C9C}" type="pres">
      <dgm:prSet presAssocID="{FFCFB050-AA50-4307-BEA3-CF40CFC1C299}" presName="descendantText" presStyleLbl="alignAcc1" presStyleIdx="7" presStyleCnt="12">
        <dgm:presLayoutVars>
          <dgm:bulletEnabled val="1"/>
        </dgm:presLayoutVars>
      </dgm:prSet>
      <dgm:spPr/>
      <dgm:t>
        <a:bodyPr/>
        <a:lstStyle/>
        <a:p>
          <a:endParaRPr lang="ru-RU"/>
        </a:p>
      </dgm:t>
    </dgm:pt>
    <dgm:pt modelId="{680F9B44-C1CC-4D80-9EF3-BD31B0A8116F}" type="pres">
      <dgm:prSet presAssocID="{6266A2CA-3B64-4F0B-8882-EB7950211443}" presName="sp" presStyleCnt="0"/>
      <dgm:spPr/>
    </dgm:pt>
    <dgm:pt modelId="{0710CE4E-A958-4310-82FF-D26CF64E2EA8}" type="pres">
      <dgm:prSet presAssocID="{FBD5D1F0-E389-4CE3-AAA5-F1C0FC5BA86F}" presName="composite" presStyleCnt="0"/>
      <dgm:spPr/>
    </dgm:pt>
    <dgm:pt modelId="{6D2C3078-97AA-40BC-95FD-2EF3AA5A933C}" type="pres">
      <dgm:prSet presAssocID="{FBD5D1F0-E389-4CE3-AAA5-F1C0FC5BA86F}" presName="parentText" presStyleLbl="alignNode1" presStyleIdx="8" presStyleCnt="12">
        <dgm:presLayoutVars>
          <dgm:chMax val="1"/>
          <dgm:bulletEnabled val="1"/>
        </dgm:presLayoutVars>
      </dgm:prSet>
      <dgm:spPr/>
      <dgm:t>
        <a:bodyPr/>
        <a:lstStyle/>
        <a:p>
          <a:endParaRPr lang="ru-RU"/>
        </a:p>
      </dgm:t>
    </dgm:pt>
    <dgm:pt modelId="{FEBE9BA4-B1BF-4EA8-8BC6-364383C02E99}" type="pres">
      <dgm:prSet presAssocID="{FBD5D1F0-E389-4CE3-AAA5-F1C0FC5BA86F}" presName="descendantText" presStyleLbl="alignAcc1" presStyleIdx="8" presStyleCnt="12">
        <dgm:presLayoutVars>
          <dgm:bulletEnabled val="1"/>
        </dgm:presLayoutVars>
      </dgm:prSet>
      <dgm:spPr/>
      <dgm:t>
        <a:bodyPr/>
        <a:lstStyle/>
        <a:p>
          <a:endParaRPr lang="ru-RU"/>
        </a:p>
      </dgm:t>
    </dgm:pt>
    <dgm:pt modelId="{6A0A6CE6-07B7-4F92-A471-5B893BEBAC6C}" type="pres">
      <dgm:prSet presAssocID="{696AC71E-BD87-47C1-8FFF-F5E819E029AC}" presName="sp" presStyleCnt="0"/>
      <dgm:spPr/>
    </dgm:pt>
    <dgm:pt modelId="{6867E188-BE4A-4750-B58E-C70BAD988CED}" type="pres">
      <dgm:prSet presAssocID="{71705EB3-F650-413F-836A-094FABD59C76}" presName="composite" presStyleCnt="0"/>
      <dgm:spPr/>
    </dgm:pt>
    <dgm:pt modelId="{252D8E71-148A-4E97-AB52-E70B07D74ED7}" type="pres">
      <dgm:prSet presAssocID="{71705EB3-F650-413F-836A-094FABD59C76}" presName="parentText" presStyleLbl="alignNode1" presStyleIdx="9" presStyleCnt="12">
        <dgm:presLayoutVars>
          <dgm:chMax val="1"/>
          <dgm:bulletEnabled val="1"/>
        </dgm:presLayoutVars>
      </dgm:prSet>
      <dgm:spPr/>
      <dgm:t>
        <a:bodyPr/>
        <a:lstStyle/>
        <a:p>
          <a:endParaRPr lang="ru-RU"/>
        </a:p>
      </dgm:t>
    </dgm:pt>
    <dgm:pt modelId="{5DC951CA-F949-4549-8057-210F2FBF4C4F}" type="pres">
      <dgm:prSet presAssocID="{71705EB3-F650-413F-836A-094FABD59C76}" presName="descendantText" presStyleLbl="alignAcc1" presStyleIdx="9" presStyleCnt="12">
        <dgm:presLayoutVars>
          <dgm:bulletEnabled val="1"/>
        </dgm:presLayoutVars>
      </dgm:prSet>
      <dgm:spPr/>
      <dgm:t>
        <a:bodyPr/>
        <a:lstStyle/>
        <a:p>
          <a:endParaRPr lang="ru-RU"/>
        </a:p>
      </dgm:t>
    </dgm:pt>
    <dgm:pt modelId="{6715E166-B3B0-45D8-AD96-92FF03E39A5D}" type="pres">
      <dgm:prSet presAssocID="{546F6DB1-D16F-404F-9ADD-497691EE643C}" presName="sp" presStyleCnt="0"/>
      <dgm:spPr/>
    </dgm:pt>
    <dgm:pt modelId="{208B4D99-F410-4736-9D60-3BE49066D40D}" type="pres">
      <dgm:prSet presAssocID="{452C6E5B-FE08-45A2-922F-7E8920DB795D}" presName="composite" presStyleCnt="0"/>
      <dgm:spPr/>
    </dgm:pt>
    <dgm:pt modelId="{7359746A-F596-4ACB-A151-5537CB6C7042}" type="pres">
      <dgm:prSet presAssocID="{452C6E5B-FE08-45A2-922F-7E8920DB795D}" presName="parentText" presStyleLbl="alignNode1" presStyleIdx="10" presStyleCnt="12">
        <dgm:presLayoutVars>
          <dgm:chMax val="1"/>
          <dgm:bulletEnabled val="1"/>
        </dgm:presLayoutVars>
      </dgm:prSet>
      <dgm:spPr/>
      <dgm:t>
        <a:bodyPr/>
        <a:lstStyle/>
        <a:p>
          <a:endParaRPr lang="ru-RU"/>
        </a:p>
      </dgm:t>
    </dgm:pt>
    <dgm:pt modelId="{9F566D3F-0133-4D65-A9CA-5384419CA0EB}" type="pres">
      <dgm:prSet presAssocID="{452C6E5B-FE08-45A2-922F-7E8920DB795D}" presName="descendantText" presStyleLbl="alignAcc1" presStyleIdx="10" presStyleCnt="12">
        <dgm:presLayoutVars>
          <dgm:bulletEnabled val="1"/>
        </dgm:presLayoutVars>
      </dgm:prSet>
      <dgm:spPr/>
      <dgm:t>
        <a:bodyPr/>
        <a:lstStyle/>
        <a:p>
          <a:endParaRPr lang="ru-RU"/>
        </a:p>
      </dgm:t>
    </dgm:pt>
    <dgm:pt modelId="{709597B2-AEAE-4FBC-AA90-B866687AF1BB}" type="pres">
      <dgm:prSet presAssocID="{6E370CD8-480F-4F5E-BC40-7729259E625A}" presName="sp" presStyleCnt="0"/>
      <dgm:spPr/>
    </dgm:pt>
    <dgm:pt modelId="{2211D97C-BB9A-4D73-BCE8-6CB78A90C57F}" type="pres">
      <dgm:prSet presAssocID="{F5A26900-9699-4DB3-A9E5-61FE869768A2}" presName="composite" presStyleCnt="0"/>
      <dgm:spPr/>
    </dgm:pt>
    <dgm:pt modelId="{666A5921-ECB3-4B77-857A-D4EE62B10B0A}" type="pres">
      <dgm:prSet presAssocID="{F5A26900-9699-4DB3-A9E5-61FE869768A2}" presName="parentText" presStyleLbl="alignNode1" presStyleIdx="11" presStyleCnt="12">
        <dgm:presLayoutVars>
          <dgm:chMax val="1"/>
          <dgm:bulletEnabled val="1"/>
        </dgm:presLayoutVars>
      </dgm:prSet>
      <dgm:spPr/>
      <dgm:t>
        <a:bodyPr/>
        <a:lstStyle/>
        <a:p>
          <a:endParaRPr lang="ru-RU"/>
        </a:p>
      </dgm:t>
    </dgm:pt>
    <dgm:pt modelId="{DC08B667-159E-4D0A-9CAE-A7464751C1F4}" type="pres">
      <dgm:prSet presAssocID="{F5A26900-9699-4DB3-A9E5-61FE869768A2}" presName="descendantText" presStyleLbl="alignAcc1" presStyleIdx="11" presStyleCnt="12">
        <dgm:presLayoutVars>
          <dgm:bulletEnabled val="1"/>
        </dgm:presLayoutVars>
      </dgm:prSet>
      <dgm:spPr/>
      <dgm:t>
        <a:bodyPr/>
        <a:lstStyle/>
        <a:p>
          <a:endParaRPr lang="ru-RU"/>
        </a:p>
      </dgm:t>
    </dgm:pt>
  </dgm:ptLst>
  <dgm:cxnLst>
    <dgm:cxn modelId="{0818C97B-CB32-4B14-B4E3-9CCB59F94479}" srcId="{B7EDD608-2F9D-49BB-A9D2-BD920E4F227B}" destId="{36E61BA7-27F8-4490-B4EF-83B6F0C51F0E}" srcOrd="0" destOrd="0" parTransId="{54B4FBA6-5034-4C33-A151-8A4DF841F83E}" sibTransId="{172658D1-18DE-44D0-A276-C4331CE7637B}"/>
    <dgm:cxn modelId="{9582158C-33E3-4B4F-BCFD-692C4B22D02A}" srcId="{33536323-7E74-4B3F-BD50-23984DDB046C}" destId="{E3D144E8-C912-470C-8FE4-3BD192CFCCDE}" srcOrd="0" destOrd="0" parTransId="{7F0D600F-F774-47A5-ADB4-2E3D12C6811B}" sibTransId="{CFDC857D-982B-4064-B3BE-89D920F401E1}"/>
    <dgm:cxn modelId="{D2322DC3-2A26-4016-83C4-D569175C0696}" type="presOf" srcId="{452C6E5B-FE08-45A2-922F-7E8920DB795D}" destId="{7359746A-F596-4ACB-A151-5537CB6C7042}" srcOrd="0" destOrd="0" presId="urn:microsoft.com/office/officeart/2005/8/layout/chevron2"/>
    <dgm:cxn modelId="{06538B54-F365-4142-8496-919C93FF3026}" srcId="{65C4DA00-91C5-4EC4-8C40-310D47BCB5A9}" destId="{551A3857-7A44-4122-A598-6D634C2FA699}" srcOrd="0" destOrd="0" parTransId="{5F0A40FA-9637-43BA-A0F7-F558BD99129F}" sibTransId="{BD9954B2-BF89-4450-A04E-65AEE511D299}"/>
    <dgm:cxn modelId="{713A0C55-5965-4695-9761-46C85FB36DFB}" srcId="{97DD5E1F-1C9A-4601-8028-D05AC0E350C9}" destId="{D2C4D67A-D47C-488B-9FF2-2F36F01952C4}" srcOrd="0" destOrd="0" parTransId="{DE53AE05-6D14-465A-B9CD-B5F565D0F75E}" sibTransId="{2385E895-C33F-438C-AEE8-5DA131DEEC4D}"/>
    <dgm:cxn modelId="{B487FEC6-6E06-442E-8FB5-B70E3E8E6D8F}" type="presOf" srcId="{D2C4D67A-D47C-488B-9FF2-2F36F01952C4}" destId="{56BAFACB-2FD4-49F2-A535-7303A9EC898D}" srcOrd="0" destOrd="0" presId="urn:microsoft.com/office/officeart/2005/8/layout/chevron2"/>
    <dgm:cxn modelId="{CAA4A688-05EC-49D6-95A5-3E0D175780CF}" srcId="{5B9D5915-D890-4C37-977B-677E06B91491}" destId="{B4C7ABA3-3290-47E4-9E0A-E809869489A2}" srcOrd="6" destOrd="0" parTransId="{F567638A-CF85-4ECD-8BFE-E1FBC7503F4D}" sibTransId="{A427F743-9542-4A3A-A038-478A146A33B8}"/>
    <dgm:cxn modelId="{2F50F05A-243C-4142-88AE-E95F7D10A388}" type="presOf" srcId="{45E97965-1C34-4D03-A8ED-41631D72B326}" destId="{357CAD36-C5E7-4511-8EEA-A466F9DB88A1}" srcOrd="0" destOrd="0" presId="urn:microsoft.com/office/officeart/2005/8/layout/chevron2"/>
    <dgm:cxn modelId="{F8EB666E-CC78-4CC1-A341-49FFD8A1658C}" type="presOf" srcId="{94DC5E22-6240-488E-833E-BE7EDCCBB526}" destId="{868D1588-2455-44DA-A486-DF50EAD29693}" srcOrd="0" destOrd="0" presId="urn:microsoft.com/office/officeart/2005/8/layout/chevron2"/>
    <dgm:cxn modelId="{BDF8D884-C479-414C-8413-2F295EBE2208}" srcId="{5B9D5915-D890-4C37-977B-677E06B91491}" destId="{94DC5E22-6240-488E-833E-BE7EDCCBB526}" srcOrd="3" destOrd="0" parTransId="{C047B0CD-6DBA-4B2F-A023-011A478E42F7}" sibTransId="{D0DDAA98-91A1-4D5F-8500-336979D51C50}"/>
    <dgm:cxn modelId="{9B911FCC-BB83-46BE-99B0-B181BD0D8773}" type="presOf" srcId="{E3D144E8-C912-470C-8FE4-3BD192CFCCDE}" destId="{F0290015-49A6-4058-9536-D2B426D2AD09}" srcOrd="0" destOrd="0" presId="urn:microsoft.com/office/officeart/2005/8/layout/chevron2"/>
    <dgm:cxn modelId="{709E16C1-C6F2-4EA0-91C7-19B0FE4DD9C7}" srcId="{94DC5E22-6240-488E-833E-BE7EDCCBB526}" destId="{4C772C9E-9F4E-4DE5-92D7-8624EC4772E9}" srcOrd="0" destOrd="0" parTransId="{02242C2D-7A38-464D-9117-216BAD9AB850}" sibTransId="{2C371917-436A-40A2-9DC9-98FDAE89E327}"/>
    <dgm:cxn modelId="{FA245AB3-4910-4CE3-B789-922C1147877B}" type="presOf" srcId="{FFCFB050-AA50-4307-BEA3-CF40CFC1C299}" destId="{1D716190-4EB6-49EA-A442-100AD60DE6E3}" srcOrd="0" destOrd="0" presId="urn:microsoft.com/office/officeart/2005/8/layout/chevron2"/>
    <dgm:cxn modelId="{2724F4D7-A516-4B9A-8594-37E4D9CC8273}" type="presOf" srcId="{4C772C9E-9F4E-4DE5-92D7-8624EC4772E9}" destId="{7823C993-DB7F-4BDC-9AA9-BAFA9A99CB7F}" srcOrd="0" destOrd="0" presId="urn:microsoft.com/office/officeart/2005/8/layout/chevron2"/>
    <dgm:cxn modelId="{878F1A0B-2962-4750-87FC-435072828002}" type="presOf" srcId="{B7EDD608-2F9D-49BB-A9D2-BD920E4F227B}" destId="{1C57ADF2-1E89-4A84-B57C-01407CF43BC0}" srcOrd="0" destOrd="0" presId="urn:microsoft.com/office/officeart/2005/8/layout/chevron2"/>
    <dgm:cxn modelId="{BBE784FB-F9F8-4F25-B5B6-5FA7B714B4EB}" srcId="{B4C7ABA3-3290-47E4-9E0A-E809869489A2}" destId="{A285C2AE-E626-4A17-96DB-F5B43119F78E}" srcOrd="0" destOrd="0" parTransId="{FACCB07A-4D6B-4324-940E-4E3A73B4ECAF}" sibTransId="{FCE294B6-23F9-4292-A941-2360EEF73ECC}"/>
    <dgm:cxn modelId="{585FFAC6-FEF8-4CED-8186-9BCAF290D208}" srcId="{5B9D5915-D890-4C37-977B-677E06B91491}" destId="{71705EB3-F650-413F-836A-094FABD59C76}" srcOrd="9" destOrd="0" parTransId="{B219290B-3A28-446B-9BE5-552CE8F06058}" sibTransId="{546F6DB1-D16F-404F-9ADD-497691EE643C}"/>
    <dgm:cxn modelId="{97F3C91D-56B2-48DA-A15E-04DFE0EA7E98}" srcId="{5B9D5915-D890-4C37-977B-677E06B91491}" destId="{F9BB52BE-71A8-4B98-B152-5EFC790714A6}" srcOrd="5" destOrd="0" parTransId="{3A47F313-EEAE-4AE4-95AF-2AB590D237AC}" sibTransId="{5C686249-E249-4856-8B98-536912D78D85}"/>
    <dgm:cxn modelId="{3F82D044-755A-4642-8713-FD478A82686A}" type="presOf" srcId="{8F081C7B-DA6B-465A-91C6-4D44CB5AA338}" destId="{FEBE9BA4-B1BF-4EA8-8BC6-364383C02E99}" srcOrd="0" destOrd="0" presId="urn:microsoft.com/office/officeart/2005/8/layout/chevron2"/>
    <dgm:cxn modelId="{AE28A683-CE47-482C-8A27-8FFF11DA7EAC}" srcId="{F5A26900-9699-4DB3-A9E5-61FE869768A2}" destId="{20B7561B-539E-4CB7-A1DE-9FE4B3BEEC76}" srcOrd="0" destOrd="0" parTransId="{A4C19278-8F29-444A-BF95-6A34464A565D}" sibTransId="{EDA28997-AFB3-467A-AA00-3E66D12ABAD3}"/>
    <dgm:cxn modelId="{233CEDC2-6957-4DF4-9071-40B740276F3A}" srcId="{5B9D5915-D890-4C37-977B-677E06B91491}" destId="{33536323-7E74-4B3F-BD50-23984DDB046C}" srcOrd="0" destOrd="0" parTransId="{A708B8D7-F73D-47FB-BC49-7B0F4EBD529C}" sibTransId="{2015E520-D27F-4C50-8B69-8B99CE496D2C}"/>
    <dgm:cxn modelId="{8B5B5405-15F6-409C-A1E8-EB318F592B19}" srcId="{5B9D5915-D890-4C37-977B-677E06B91491}" destId="{FFCFB050-AA50-4307-BEA3-CF40CFC1C299}" srcOrd="7" destOrd="0" parTransId="{404CE8EE-BEA4-458A-955A-7A689B6D3595}" sibTransId="{6266A2CA-3B64-4F0B-8882-EB7950211443}"/>
    <dgm:cxn modelId="{96B6E028-A100-47FC-994C-751E26F14E81}" type="presOf" srcId="{20B7561B-539E-4CB7-A1DE-9FE4B3BEEC76}" destId="{DC08B667-159E-4D0A-9CAE-A7464751C1F4}" srcOrd="0" destOrd="0" presId="urn:microsoft.com/office/officeart/2005/8/layout/chevron2"/>
    <dgm:cxn modelId="{AE4809FC-7F9D-4ABF-829F-9D79401C9701}" type="presOf" srcId="{FBA50E07-1437-4E9A-9C43-00C8072B51E8}" destId="{987814BD-BAF9-4B6F-AC22-5A8F76FD4F04}" srcOrd="0" destOrd="1" presId="urn:microsoft.com/office/officeart/2005/8/layout/chevron2"/>
    <dgm:cxn modelId="{54493114-82D7-4BA6-875B-8E6592CD8E1F}" type="presOf" srcId="{F9BB52BE-71A8-4B98-B152-5EFC790714A6}" destId="{7360390D-0563-45DB-AC41-699D1045183A}" srcOrd="0" destOrd="0" presId="urn:microsoft.com/office/officeart/2005/8/layout/chevron2"/>
    <dgm:cxn modelId="{50495B92-0E1D-4370-A673-31D9F7D5BF53}" srcId="{5B9D5915-D890-4C37-977B-677E06B91491}" destId="{F5A26900-9699-4DB3-A9E5-61FE869768A2}" srcOrd="11" destOrd="0" parTransId="{52E46BBD-E7AE-449E-B4C5-DC90C17D16DB}" sibTransId="{4A221286-FF59-4EB3-92A9-ABC59930E4D3}"/>
    <dgm:cxn modelId="{09871CF0-E879-4A93-AFC2-69B8BC1C85DD}" srcId="{71705EB3-F650-413F-836A-094FABD59C76}" destId="{156DFAE6-D641-4165-A7CB-1A2F24FFE9C4}" srcOrd="0" destOrd="0" parTransId="{0D029E49-2BC9-495A-A219-2D950D4E7601}" sibTransId="{77C75315-584B-4C05-AC83-227189A0782D}"/>
    <dgm:cxn modelId="{2923DC24-0936-4760-A257-949C0AB8C038}" srcId="{5B9D5915-D890-4C37-977B-677E06B91491}" destId="{FBD5D1F0-E389-4CE3-AAA5-F1C0FC5BA86F}" srcOrd="8" destOrd="0" parTransId="{627F1041-7E84-492B-94B9-D75075AE5134}" sibTransId="{696AC71E-BD87-47C1-8FFF-F5E819E029AC}"/>
    <dgm:cxn modelId="{6AE30333-1F84-4BAB-B576-421110DF7739}" srcId="{5B9D5915-D890-4C37-977B-677E06B91491}" destId="{65C4DA00-91C5-4EC4-8C40-310D47BCB5A9}" srcOrd="4" destOrd="0" parTransId="{76EE68D7-1365-4C92-8E87-204AD48CA36C}" sibTransId="{83121121-CEE1-4C65-81E1-471A61CD9F02}"/>
    <dgm:cxn modelId="{B0B2685C-74F2-4179-8D1B-FE0AC4EC65FF}" type="presOf" srcId="{FBD5D1F0-E389-4CE3-AAA5-F1C0FC5BA86F}" destId="{6D2C3078-97AA-40BC-95FD-2EF3AA5A933C}" srcOrd="0" destOrd="0" presId="urn:microsoft.com/office/officeart/2005/8/layout/chevron2"/>
    <dgm:cxn modelId="{3E4108FC-0F7B-41F5-999B-C3BED447CF3A}" type="presOf" srcId="{31D9AC56-26B1-42A8-9F44-2CE0B9CD9C83}" destId="{C545CC76-A6BE-477C-8CFE-F4E520B04C9C}" srcOrd="0" destOrd="0" presId="urn:microsoft.com/office/officeart/2005/8/layout/chevron2"/>
    <dgm:cxn modelId="{E7F09B13-65DD-4630-8183-C0DF2420CAD7}" type="presOf" srcId="{156DFAE6-D641-4165-A7CB-1A2F24FFE9C4}" destId="{5DC951CA-F949-4549-8057-210F2FBF4C4F}" srcOrd="0" destOrd="0" presId="urn:microsoft.com/office/officeart/2005/8/layout/chevron2"/>
    <dgm:cxn modelId="{1B820D89-2A5F-443D-8843-C205F503D004}" type="presOf" srcId="{A4B64FF1-AE1C-4B73-84AF-6D2D3098B52D}" destId="{DC08B667-159E-4D0A-9CAE-A7464751C1F4}" srcOrd="0" destOrd="1" presId="urn:microsoft.com/office/officeart/2005/8/layout/chevron2"/>
    <dgm:cxn modelId="{9FB449E9-95F8-4A25-998A-5B941BAD1346}" type="presOf" srcId="{97DD5E1F-1C9A-4601-8028-D05AC0E350C9}" destId="{32E309DA-4F9A-4790-8C05-C2CFEF0F3B95}" srcOrd="0" destOrd="0" presId="urn:microsoft.com/office/officeart/2005/8/layout/chevron2"/>
    <dgm:cxn modelId="{0C20316A-E974-4FE2-A5F7-27FD223DCA17}" srcId="{F9BB52BE-71A8-4B98-B152-5EFC790714A6}" destId="{45E97965-1C34-4D03-A8ED-41631D72B326}" srcOrd="0" destOrd="0" parTransId="{5994427F-C48B-4C4E-B24C-E2F603E92A52}" sibTransId="{F7F7FDC2-110B-45FA-9613-83F637E83A2C}"/>
    <dgm:cxn modelId="{325E2997-CF15-4155-94F7-F7A33FF1E59D}" srcId="{5B9D5915-D890-4C37-977B-677E06B91491}" destId="{452C6E5B-FE08-45A2-922F-7E8920DB795D}" srcOrd="10" destOrd="0" parTransId="{EDF0DE3E-57CE-49EE-ACA5-37C0673FFB9B}" sibTransId="{6E370CD8-480F-4F5E-BC40-7729259E625A}"/>
    <dgm:cxn modelId="{50510FAB-E1CC-4201-A955-8579CA58AAC8}" srcId="{F5A26900-9699-4DB3-A9E5-61FE869768A2}" destId="{A4B64FF1-AE1C-4B73-84AF-6D2D3098B52D}" srcOrd="1" destOrd="0" parTransId="{261C542D-12A7-4B6D-8936-B5BC9CB80880}" sibTransId="{DE9413D8-A086-4EEF-992E-C36B91A8BFD0}"/>
    <dgm:cxn modelId="{37655977-808D-4B0E-A0F3-939D3353BD9F}" type="presOf" srcId="{71705EB3-F650-413F-836A-094FABD59C76}" destId="{252D8E71-148A-4E97-AB52-E70B07D74ED7}" srcOrd="0" destOrd="0" presId="urn:microsoft.com/office/officeart/2005/8/layout/chevron2"/>
    <dgm:cxn modelId="{42FDABA4-6C66-40CD-95B1-C92DC0450771}" srcId="{FBD5D1F0-E389-4CE3-AAA5-F1C0FC5BA86F}" destId="{8F081C7B-DA6B-465A-91C6-4D44CB5AA338}" srcOrd="0" destOrd="0" parTransId="{DAE766B4-37EB-4B60-B84F-5E78B5FA049E}" sibTransId="{F4263A13-E164-47C3-9B98-18DD4850A4DC}"/>
    <dgm:cxn modelId="{983F4465-A7A0-465F-ADEA-8B312FF007FB}" srcId="{5B9D5915-D890-4C37-977B-677E06B91491}" destId="{97DD5E1F-1C9A-4601-8028-D05AC0E350C9}" srcOrd="1" destOrd="0" parTransId="{432A67EA-ABFD-445D-A13F-A738B2D92918}" sibTransId="{EC019263-9682-4825-84D2-0C36EEDC9F57}"/>
    <dgm:cxn modelId="{8D007058-9692-43BC-85CE-ABACA6201B7A}" srcId="{452C6E5B-FE08-45A2-922F-7E8920DB795D}" destId="{D438A8DF-10A8-42CE-B021-30008BCFCAFB}" srcOrd="0" destOrd="0" parTransId="{E39FB9D4-CC13-4ABB-8F00-66030FD06F27}" sibTransId="{9E686FC6-D144-4BED-93F4-940BE4BAD546}"/>
    <dgm:cxn modelId="{436AB687-EB8F-4345-A07C-B7B512FED61F}" srcId="{FFCFB050-AA50-4307-BEA3-CF40CFC1C299}" destId="{31D9AC56-26B1-42A8-9F44-2CE0B9CD9C83}" srcOrd="0" destOrd="0" parTransId="{069A3E98-B96D-4CCF-9D1C-6E8FA4802A18}" sibTransId="{5924700C-D999-43BC-AE68-36DA2D13F193}"/>
    <dgm:cxn modelId="{6F8FEB2B-3714-4EF4-B2B4-5800871825EF}" type="presOf" srcId="{F5A26900-9699-4DB3-A9E5-61FE869768A2}" destId="{666A5921-ECB3-4B77-857A-D4EE62B10B0A}" srcOrd="0" destOrd="0" presId="urn:microsoft.com/office/officeart/2005/8/layout/chevron2"/>
    <dgm:cxn modelId="{24739B1E-56D3-4504-98BB-9B65FB744E43}" type="presOf" srcId="{33536323-7E74-4B3F-BD50-23984DDB046C}" destId="{906A4EC7-7C34-4A44-A6BF-CBCD1D9A3137}" srcOrd="0" destOrd="0" presId="urn:microsoft.com/office/officeart/2005/8/layout/chevron2"/>
    <dgm:cxn modelId="{1608A5E3-ED13-45DB-B569-35C512985CC0}" type="presOf" srcId="{551A3857-7A44-4122-A598-6D634C2FA699}" destId="{F0F52DEB-B439-49DB-9325-3925F2EEAB05}" srcOrd="0" destOrd="0" presId="urn:microsoft.com/office/officeart/2005/8/layout/chevron2"/>
    <dgm:cxn modelId="{CD04BF42-CF8C-4F89-8066-0CF226CFC48B}" srcId="{B4C7ABA3-3290-47E4-9E0A-E809869489A2}" destId="{FBA50E07-1437-4E9A-9C43-00C8072B51E8}" srcOrd="1" destOrd="0" parTransId="{77D73089-C034-497B-BB35-E6CE1397C2D3}" sibTransId="{2ABD18A8-BCC0-4BF7-87B0-5300FCF0AD2B}"/>
    <dgm:cxn modelId="{22FF8FC7-27C6-4639-989A-F829AE13AF85}" type="presOf" srcId="{D438A8DF-10A8-42CE-B021-30008BCFCAFB}" destId="{9F566D3F-0133-4D65-A9CA-5384419CA0EB}" srcOrd="0" destOrd="0" presId="urn:microsoft.com/office/officeart/2005/8/layout/chevron2"/>
    <dgm:cxn modelId="{A458685F-E99C-4BEB-9CA9-860B7750B923}" type="presOf" srcId="{A285C2AE-E626-4A17-96DB-F5B43119F78E}" destId="{987814BD-BAF9-4B6F-AC22-5A8F76FD4F04}" srcOrd="0" destOrd="0" presId="urn:microsoft.com/office/officeart/2005/8/layout/chevron2"/>
    <dgm:cxn modelId="{092BE599-4F06-41DA-B6BB-14ADD9682821}" type="presOf" srcId="{5B9D5915-D890-4C37-977B-677E06B91491}" destId="{C60AE5E8-0584-4BF7-99D3-1917E4A8610C}" srcOrd="0" destOrd="0" presId="urn:microsoft.com/office/officeart/2005/8/layout/chevron2"/>
    <dgm:cxn modelId="{FC94AB1B-0878-4F9B-83D0-E11E604A823E}" type="presOf" srcId="{B4C7ABA3-3290-47E4-9E0A-E809869489A2}" destId="{F5736013-68B6-4176-B302-34AE5ADDAE4F}" srcOrd="0" destOrd="0" presId="urn:microsoft.com/office/officeart/2005/8/layout/chevron2"/>
    <dgm:cxn modelId="{057C9CFE-D2D1-418F-8DBB-417350BB4A7A}" type="presOf" srcId="{36E61BA7-27F8-4490-B4EF-83B6F0C51F0E}" destId="{035E92F2-1CA5-4186-9499-24344F35AF04}" srcOrd="0" destOrd="0" presId="urn:microsoft.com/office/officeart/2005/8/layout/chevron2"/>
    <dgm:cxn modelId="{2628A438-1E90-418B-B53C-0313E1181782}" type="presOf" srcId="{65C4DA00-91C5-4EC4-8C40-310D47BCB5A9}" destId="{54EE602A-97F8-4A28-A331-90D4545FB5CC}" srcOrd="0" destOrd="0" presId="urn:microsoft.com/office/officeart/2005/8/layout/chevron2"/>
    <dgm:cxn modelId="{B3ADB4B1-8C8B-4F46-9ED8-533815A5B8F5}" srcId="{5B9D5915-D890-4C37-977B-677E06B91491}" destId="{B7EDD608-2F9D-49BB-A9D2-BD920E4F227B}" srcOrd="2" destOrd="0" parTransId="{C5ABF5C4-172E-48CB-B67E-BA0FE9DBD911}" sibTransId="{5603717D-D74F-4291-80CA-07E1B0417259}"/>
    <dgm:cxn modelId="{F4B4A682-1FA3-44F1-BECB-7CE82D330A21}" type="presParOf" srcId="{C60AE5E8-0584-4BF7-99D3-1917E4A8610C}" destId="{5F3CBA60-DFDB-427D-AD80-3695D4B6F00F}" srcOrd="0" destOrd="0" presId="urn:microsoft.com/office/officeart/2005/8/layout/chevron2"/>
    <dgm:cxn modelId="{6691EB1B-90D0-4CEF-A7B2-AE197A6D783C}" type="presParOf" srcId="{5F3CBA60-DFDB-427D-AD80-3695D4B6F00F}" destId="{906A4EC7-7C34-4A44-A6BF-CBCD1D9A3137}" srcOrd="0" destOrd="0" presId="urn:microsoft.com/office/officeart/2005/8/layout/chevron2"/>
    <dgm:cxn modelId="{8964A36C-BDB1-457B-B25A-12EDDEE7D788}" type="presParOf" srcId="{5F3CBA60-DFDB-427D-AD80-3695D4B6F00F}" destId="{F0290015-49A6-4058-9536-D2B426D2AD09}" srcOrd="1" destOrd="0" presId="urn:microsoft.com/office/officeart/2005/8/layout/chevron2"/>
    <dgm:cxn modelId="{20B5AABA-39F5-4D1E-8FD1-B3B36047F0BF}" type="presParOf" srcId="{C60AE5E8-0584-4BF7-99D3-1917E4A8610C}" destId="{EC48B686-CDA7-4149-AE43-8178931A76DB}" srcOrd="1" destOrd="0" presId="urn:microsoft.com/office/officeart/2005/8/layout/chevron2"/>
    <dgm:cxn modelId="{4FE21932-9312-4A36-B71D-ABF169ACD27E}" type="presParOf" srcId="{C60AE5E8-0584-4BF7-99D3-1917E4A8610C}" destId="{21671EF8-69F5-4EC5-AB07-A77392AD1697}" srcOrd="2" destOrd="0" presId="urn:microsoft.com/office/officeart/2005/8/layout/chevron2"/>
    <dgm:cxn modelId="{5BE34530-0057-4870-9BE6-0CA4D835D933}" type="presParOf" srcId="{21671EF8-69F5-4EC5-AB07-A77392AD1697}" destId="{32E309DA-4F9A-4790-8C05-C2CFEF0F3B95}" srcOrd="0" destOrd="0" presId="urn:microsoft.com/office/officeart/2005/8/layout/chevron2"/>
    <dgm:cxn modelId="{C8563782-1DDC-46AF-A1EA-1CFFDDC18A8E}" type="presParOf" srcId="{21671EF8-69F5-4EC5-AB07-A77392AD1697}" destId="{56BAFACB-2FD4-49F2-A535-7303A9EC898D}" srcOrd="1" destOrd="0" presId="urn:microsoft.com/office/officeart/2005/8/layout/chevron2"/>
    <dgm:cxn modelId="{FE31EFD3-0D69-4B70-BCEC-5C538E0A532A}" type="presParOf" srcId="{C60AE5E8-0584-4BF7-99D3-1917E4A8610C}" destId="{90123105-61C9-4A40-B7CC-8A6E137D61A1}" srcOrd="3" destOrd="0" presId="urn:microsoft.com/office/officeart/2005/8/layout/chevron2"/>
    <dgm:cxn modelId="{DA027EA7-2526-4DD5-8C2F-E744B0C9F594}" type="presParOf" srcId="{C60AE5E8-0584-4BF7-99D3-1917E4A8610C}" destId="{5C9005FB-078B-476E-BE3E-1F41A40D3F73}" srcOrd="4" destOrd="0" presId="urn:microsoft.com/office/officeart/2005/8/layout/chevron2"/>
    <dgm:cxn modelId="{1615E079-61FC-4472-B737-89854C25B702}" type="presParOf" srcId="{5C9005FB-078B-476E-BE3E-1F41A40D3F73}" destId="{1C57ADF2-1E89-4A84-B57C-01407CF43BC0}" srcOrd="0" destOrd="0" presId="urn:microsoft.com/office/officeart/2005/8/layout/chevron2"/>
    <dgm:cxn modelId="{401D903C-0FB1-48A1-B859-2FE7A0FC568B}" type="presParOf" srcId="{5C9005FB-078B-476E-BE3E-1F41A40D3F73}" destId="{035E92F2-1CA5-4186-9499-24344F35AF04}" srcOrd="1" destOrd="0" presId="urn:microsoft.com/office/officeart/2005/8/layout/chevron2"/>
    <dgm:cxn modelId="{125B0063-01E0-4913-8CFE-58D21418FBAC}" type="presParOf" srcId="{C60AE5E8-0584-4BF7-99D3-1917E4A8610C}" destId="{B087EDDB-6E90-435E-B333-F974430C2484}" srcOrd="5" destOrd="0" presId="urn:microsoft.com/office/officeart/2005/8/layout/chevron2"/>
    <dgm:cxn modelId="{246D3A84-4EC9-4376-9A08-9D524E136F89}" type="presParOf" srcId="{C60AE5E8-0584-4BF7-99D3-1917E4A8610C}" destId="{2351FC30-A09F-45C8-ADFF-F8F3EC60535E}" srcOrd="6" destOrd="0" presId="urn:microsoft.com/office/officeart/2005/8/layout/chevron2"/>
    <dgm:cxn modelId="{51C8899F-4BC7-453B-8A7B-7C4F15838965}" type="presParOf" srcId="{2351FC30-A09F-45C8-ADFF-F8F3EC60535E}" destId="{868D1588-2455-44DA-A486-DF50EAD29693}" srcOrd="0" destOrd="0" presId="urn:microsoft.com/office/officeart/2005/8/layout/chevron2"/>
    <dgm:cxn modelId="{F6563C27-18CF-457E-9A4C-35250E85BC55}" type="presParOf" srcId="{2351FC30-A09F-45C8-ADFF-F8F3EC60535E}" destId="{7823C993-DB7F-4BDC-9AA9-BAFA9A99CB7F}" srcOrd="1" destOrd="0" presId="urn:microsoft.com/office/officeart/2005/8/layout/chevron2"/>
    <dgm:cxn modelId="{FB17BAAE-4CBD-43CA-BCCD-31B869828A23}" type="presParOf" srcId="{C60AE5E8-0584-4BF7-99D3-1917E4A8610C}" destId="{0B9B830E-D7AE-412C-98DD-2DFF270BDAED}" srcOrd="7" destOrd="0" presId="urn:microsoft.com/office/officeart/2005/8/layout/chevron2"/>
    <dgm:cxn modelId="{BF1CCB29-8458-4E8E-8EF9-1FD680CC10AE}" type="presParOf" srcId="{C60AE5E8-0584-4BF7-99D3-1917E4A8610C}" destId="{8B428AA4-5B0B-4404-B7E4-4F6D0CA6707D}" srcOrd="8" destOrd="0" presId="urn:microsoft.com/office/officeart/2005/8/layout/chevron2"/>
    <dgm:cxn modelId="{F08B3476-DA71-4837-BD46-34B57B0369CC}" type="presParOf" srcId="{8B428AA4-5B0B-4404-B7E4-4F6D0CA6707D}" destId="{54EE602A-97F8-4A28-A331-90D4545FB5CC}" srcOrd="0" destOrd="0" presId="urn:microsoft.com/office/officeart/2005/8/layout/chevron2"/>
    <dgm:cxn modelId="{3D96157E-89BA-4747-8646-E8258A6A46F2}" type="presParOf" srcId="{8B428AA4-5B0B-4404-B7E4-4F6D0CA6707D}" destId="{F0F52DEB-B439-49DB-9325-3925F2EEAB05}" srcOrd="1" destOrd="0" presId="urn:microsoft.com/office/officeart/2005/8/layout/chevron2"/>
    <dgm:cxn modelId="{6AAE9F01-E20D-438A-B36E-1823680A30A2}" type="presParOf" srcId="{C60AE5E8-0584-4BF7-99D3-1917E4A8610C}" destId="{2E9D9CBD-AA80-472E-9CB9-A33C0828AA4E}" srcOrd="9" destOrd="0" presId="urn:microsoft.com/office/officeart/2005/8/layout/chevron2"/>
    <dgm:cxn modelId="{D4F39E7E-C924-4325-87D5-209939102BC9}" type="presParOf" srcId="{C60AE5E8-0584-4BF7-99D3-1917E4A8610C}" destId="{24A42F5D-D6CD-41C2-A62A-B29BAB2F7094}" srcOrd="10" destOrd="0" presId="urn:microsoft.com/office/officeart/2005/8/layout/chevron2"/>
    <dgm:cxn modelId="{9C0EE1F9-FC20-4777-A485-BA2E8B705A1D}" type="presParOf" srcId="{24A42F5D-D6CD-41C2-A62A-B29BAB2F7094}" destId="{7360390D-0563-45DB-AC41-699D1045183A}" srcOrd="0" destOrd="0" presId="urn:microsoft.com/office/officeart/2005/8/layout/chevron2"/>
    <dgm:cxn modelId="{8B9562A0-C59B-4146-BD55-F81E7E551CBD}" type="presParOf" srcId="{24A42F5D-D6CD-41C2-A62A-B29BAB2F7094}" destId="{357CAD36-C5E7-4511-8EEA-A466F9DB88A1}" srcOrd="1" destOrd="0" presId="urn:microsoft.com/office/officeart/2005/8/layout/chevron2"/>
    <dgm:cxn modelId="{4B0D8E2D-EEB8-4C07-B79E-79B82780DF12}" type="presParOf" srcId="{C60AE5E8-0584-4BF7-99D3-1917E4A8610C}" destId="{5DEC8A21-49FD-46F8-B17B-9E1D60A5E9AF}" srcOrd="11" destOrd="0" presId="urn:microsoft.com/office/officeart/2005/8/layout/chevron2"/>
    <dgm:cxn modelId="{08C6413F-21D5-4D6F-8388-38A1AA11C8EE}" type="presParOf" srcId="{C60AE5E8-0584-4BF7-99D3-1917E4A8610C}" destId="{769F734B-8D04-419F-9546-EC14C7765DF7}" srcOrd="12" destOrd="0" presId="urn:microsoft.com/office/officeart/2005/8/layout/chevron2"/>
    <dgm:cxn modelId="{C7B03AB1-AEAF-43E5-A49C-A4CC2B97A406}" type="presParOf" srcId="{769F734B-8D04-419F-9546-EC14C7765DF7}" destId="{F5736013-68B6-4176-B302-34AE5ADDAE4F}" srcOrd="0" destOrd="0" presId="urn:microsoft.com/office/officeart/2005/8/layout/chevron2"/>
    <dgm:cxn modelId="{BBB636DD-DF1E-4BFB-9732-43ED2A1BFC91}" type="presParOf" srcId="{769F734B-8D04-419F-9546-EC14C7765DF7}" destId="{987814BD-BAF9-4B6F-AC22-5A8F76FD4F04}" srcOrd="1" destOrd="0" presId="urn:microsoft.com/office/officeart/2005/8/layout/chevron2"/>
    <dgm:cxn modelId="{0D8DCCDC-9852-45E1-9370-3518A76DD9CE}" type="presParOf" srcId="{C60AE5E8-0584-4BF7-99D3-1917E4A8610C}" destId="{91FE545E-F579-4297-8F5E-3FBE6FF03694}" srcOrd="13" destOrd="0" presId="urn:microsoft.com/office/officeart/2005/8/layout/chevron2"/>
    <dgm:cxn modelId="{B7B1CC04-BF6E-4108-9794-228EAAAA1483}" type="presParOf" srcId="{C60AE5E8-0584-4BF7-99D3-1917E4A8610C}" destId="{2F3786CA-14BF-464A-BA07-C9ECB280E676}" srcOrd="14" destOrd="0" presId="urn:microsoft.com/office/officeart/2005/8/layout/chevron2"/>
    <dgm:cxn modelId="{FF32D6A8-1C13-41A9-8DB7-2A90A91F668D}" type="presParOf" srcId="{2F3786CA-14BF-464A-BA07-C9ECB280E676}" destId="{1D716190-4EB6-49EA-A442-100AD60DE6E3}" srcOrd="0" destOrd="0" presId="urn:microsoft.com/office/officeart/2005/8/layout/chevron2"/>
    <dgm:cxn modelId="{BE608257-454F-49CE-942F-F2D9E1194FBB}" type="presParOf" srcId="{2F3786CA-14BF-464A-BA07-C9ECB280E676}" destId="{C545CC76-A6BE-477C-8CFE-F4E520B04C9C}" srcOrd="1" destOrd="0" presId="urn:microsoft.com/office/officeart/2005/8/layout/chevron2"/>
    <dgm:cxn modelId="{D141CB09-1E66-4719-8AF0-7D5C2B5203BD}" type="presParOf" srcId="{C60AE5E8-0584-4BF7-99D3-1917E4A8610C}" destId="{680F9B44-C1CC-4D80-9EF3-BD31B0A8116F}" srcOrd="15" destOrd="0" presId="urn:microsoft.com/office/officeart/2005/8/layout/chevron2"/>
    <dgm:cxn modelId="{6587E382-1B27-42F3-9DCC-BBC98A14449E}" type="presParOf" srcId="{C60AE5E8-0584-4BF7-99D3-1917E4A8610C}" destId="{0710CE4E-A958-4310-82FF-D26CF64E2EA8}" srcOrd="16" destOrd="0" presId="urn:microsoft.com/office/officeart/2005/8/layout/chevron2"/>
    <dgm:cxn modelId="{54410ED6-164C-4969-8046-39A65F5E2A0A}" type="presParOf" srcId="{0710CE4E-A958-4310-82FF-D26CF64E2EA8}" destId="{6D2C3078-97AA-40BC-95FD-2EF3AA5A933C}" srcOrd="0" destOrd="0" presId="urn:microsoft.com/office/officeart/2005/8/layout/chevron2"/>
    <dgm:cxn modelId="{70BC3364-3591-4CB4-B762-C06FBFAAB1A8}" type="presParOf" srcId="{0710CE4E-A958-4310-82FF-D26CF64E2EA8}" destId="{FEBE9BA4-B1BF-4EA8-8BC6-364383C02E99}" srcOrd="1" destOrd="0" presId="urn:microsoft.com/office/officeart/2005/8/layout/chevron2"/>
    <dgm:cxn modelId="{41C7B04E-217E-4082-B54B-1712B576AFBC}" type="presParOf" srcId="{C60AE5E8-0584-4BF7-99D3-1917E4A8610C}" destId="{6A0A6CE6-07B7-4F92-A471-5B893BEBAC6C}" srcOrd="17" destOrd="0" presId="urn:microsoft.com/office/officeart/2005/8/layout/chevron2"/>
    <dgm:cxn modelId="{CC51A152-A8EB-48EF-A87B-E08CFAE47C33}" type="presParOf" srcId="{C60AE5E8-0584-4BF7-99D3-1917E4A8610C}" destId="{6867E188-BE4A-4750-B58E-C70BAD988CED}" srcOrd="18" destOrd="0" presId="urn:microsoft.com/office/officeart/2005/8/layout/chevron2"/>
    <dgm:cxn modelId="{7BB8CD1E-A3D7-4F01-9326-6C691228F083}" type="presParOf" srcId="{6867E188-BE4A-4750-B58E-C70BAD988CED}" destId="{252D8E71-148A-4E97-AB52-E70B07D74ED7}" srcOrd="0" destOrd="0" presId="urn:microsoft.com/office/officeart/2005/8/layout/chevron2"/>
    <dgm:cxn modelId="{6266F609-7A4E-40CD-89CA-F087F16E8CC2}" type="presParOf" srcId="{6867E188-BE4A-4750-B58E-C70BAD988CED}" destId="{5DC951CA-F949-4549-8057-210F2FBF4C4F}" srcOrd="1" destOrd="0" presId="urn:microsoft.com/office/officeart/2005/8/layout/chevron2"/>
    <dgm:cxn modelId="{45EBA121-6048-461F-A858-B2663E2D59FA}" type="presParOf" srcId="{C60AE5E8-0584-4BF7-99D3-1917E4A8610C}" destId="{6715E166-B3B0-45D8-AD96-92FF03E39A5D}" srcOrd="19" destOrd="0" presId="urn:microsoft.com/office/officeart/2005/8/layout/chevron2"/>
    <dgm:cxn modelId="{908F77BA-5E0E-438A-B6BF-F3F76AE30B91}" type="presParOf" srcId="{C60AE5E8-0584-4BF7-99D3-1917E4A8610C}" destId="{208B4D99-F410-4736-9D60-3BE49066D40D}" srcOrd="20" destOrd="0" presId="urn:microsoft.com/office/officeart/2005/8/layout/chevron2"/>
    <dgm:cxn modelId="{121FF242-2361-48D3-BEF4-02C0588DDFB8}" type="presParOf" srcId="{208B4D99-F410-4736-9D60-3BE49066D40D}" destId="{7359746A-F596-4ACB-A151-5537CB6C7042}" srcOrd="0" destOrd="0" presId="urn:microsoft.com/office/officeart/2005/8/layout/chevron2"/>
    <dgm:cxn modelId="{CF8475A0-416F-4792-8DF7-53867AD7D86F}" type="presParOf" srcId="{208B4D99-F410-4736-9D60-3BE49066D40D}" destId="{9F566D3F-0133-4D65-A9CA-5384419CA0EB}" srcOrd="1" destOrd="0" presId="urn:microsoft.com/office/officeart/2005/8/layout/chevron2"/>
    <dgm:cxn modelId="{E9AC88B8-4B2D-4531-863B-231F308E2A43}" type="presParOf" srcId="{C60AE5E8-0584-4BF7-99D3-1917E4A8610C}" destId="{709597B2-AEAE-4FBC-AA90-B866687AF1BB}" srcOrd="21" destOrd="0" presId="urn:microsoft.com/office/officeart/2005/8/layout/chevron2"/>
    <dgm:cxn modelId="{90EC2042-C82A-4DDF-9B20-CB246603969C}" type="presParOf" srcId="{C60AE5E8-0584-4BF7-99D3-1917E4A8610C}" destId="{2211D97C-BB9A-4D73-BCE8-6CB78A90C57F}" srcOrd="22" destOrd="0" presId="urn:microsoft.com/office/officeart/2005/8/layout/chevron2"/>
    <dgm:cxn modelId="{C68E920C-D095-41E3-B80A-E3C9D8BF1550}" type="presParOf" srcId="{2211D97C-BB9A-4D73-BCE8-6CB78A90C57F}" destId="{666A5921-ECB3-4B77-857A-D4EE62B10B0A}" srcOrd="0" destOrd="0" presId="urn:microsoft.com/office/officeart/2005/8/layout/chevron2"/>
    <dgm:cxn modelId="{BE0C139E-9AA5-4284-8B94-9D232221B3A9}" type="presParOf" srcId="{2211D97C-BB9A-4D73-BCE8-6CB78A90C57F}" destId="{DC08B667-159E-4D0A-9CAE-A7464751C1F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3D89BA-2E40-4335-A823-882DEB33841C}" type="doc">
      <dgm:prSet loTypeId="urn:microsoft.com/office/officeart/2005/8/layout/list1" loCatId="list" qsTypeId="urn:microsoft.com/office/officeart/2005/8/quickstyle/simple3" qsCatId="simple" csTypeId="urn:microsoft.com/office/officeart/2005/8/colors/accent2_1" csCatId="accent2" phldr="1"/>
      <dgm:spPr/>
      <dgm:t>
        <a:bodyPr/>
        <a:lstStyle/>
        <a:p>
          <a:endParaRPr lang="ru-RU"/>
        </a:p>
      </dgm:t>
    </dgm:pt>
    <dgm:pt modelId="{4844D051-DAEF-4D5E-AB33-D085AB32F56B}">
      <dgm:prSet phldrT="[Текст]" custT="1"/>
      <dgm:spPr/>
      <dgm:t>
        <a:bodyPr/>
        <a:lstStyle/>
        <a:p>
          <a:r>
            <a:rPr lang="ru-RU" sz="1400" b="1" i="0" dirty="0" smtClean="0"/>
            <a:t>Письма и разговоры прощального характера</a:t>
          </a:r>
          <a:endParaRPr lang="ru-RU" sz="1400" b="1" i="0" dirty="0"/>
        </a:p>
      </dgm:t>
    </dgm:pt>
    <dgm:pt modelId="{20F45575-E5EA-4806-B8EB-276BBF9F49B1}" type="parTrans" cxnId="{305B9AE4-A10F-4695-B09A-3CEE230E4E0F}">
      <dgm:prSet/>
      <dgm:spPr/>
      <dgm:t>
        <a:bodyPr/>
        <a:lstStyle/>
        <a:p>
          <a:endParaRPr lang="ru-RU"/>
        </a:p>
      </dgm:t>
    </dgm:pt>
    <dgm:pt modelId="{6394C4EA-E8B6-4B62-8D37-D79ACEE2AAEA}" type="sibTrans" cxnId="{305B9AE4-A10F-4695-B09A-3CEE230E4E0F}">
      <dgm:prSet/>
      <dgm:spPr/>
      <dgm:t>
        <a:bodyPr/>
        <a:lstStyle/>
        <a:p>
          <a:endParaRPr lang="ru-RU"/>
        </a:p>
      </dgm:t>
    </dgm:pt>
    <dgm:pt modelId="{3C0BED41-5EFE-434E-970C-CA7D1768774F}">
      <dgm:prSet phldrT="[Текст]" custT="1"/>
      <dgm:spPr/>
      <dgm:t>
        <a:bodyPr/>
        <a:lstStyle/>
        <a:p>
          <a:r>
            <a:rPr lang="ru-RU" sz="1400" b="1" dirty="0" smtClean="0"/>
            <a:t>Понижение настроения </a:t>
          </a:r>
          <a:endParaRPr lang="ru-RU" sz="1400" b="1" dirty="0"/>
        </a:p>
      </dgm:t>
    </dgm:pt>
    <dgm:pt modelId="{1B70D74A-D97E-41D4-90B0-492C8C6E5ACE}" type="parTrans" cxnId="{9AD23B43-4660-4121-A136-247EDA2A15DC}">
      <dgm:prSet/>
      <dgm:spPr/>
      <dgm:t>
        <a:bodyPr/>
        <a:lstStyle/>
        <a:p>
          <a:endParaRPr lang="ru-RU"/>
        </a:p>
      </dgm:t>
    </dgm:pt>
    <dgm:pt modelId="{C06CB6ED-C6FD-4C3F-B536-3E9F45D102A5}" type="sibTrans" cxnId="{9AD23B43-4660-4121-A136-247EDA2A15DC}">
      <dgm:prSet/>
      <dgm:spPr/>
      <dgm:t>
        <a:bodyPr/>
        <a:lstStyle/>
        <a:p>
          <a:endParaRPr lang="ru-RU"/>
        </a:p>
      </dgm:t>
    </dgm:pt>
    <dgm:pt modelId="{B1C2474C-5426-4AA6-B971-9A9644589EE9}">
      <dgm:prSet phldrT="[Текст]" custT="1"/>
      <dgm:spPr/>
      <dgm:t>
        <a:bodyPr/>
        <a:lstStyle/>
        <a:p>
          <a:r>
            <a:rPr lang="ru-RU" sz="1400" b="1" dirty="0" smtClean="0"/>
            <a:t>Хроническая усталость</a:t>
          </a:r>
          <a:endParaRPr lang="ru-RU" sz="1400" b="1" dirty="0"/>
        </a:p>
      </dgm:t>
    </dgm:pt>
    <dgm:pt modelId="{C9832AF5-2C48-45B6-9C9D-76F5C3D90264}" type="parTrans" cxnId="{DD8360EE-96E2-4D65-A92D-DBCD4059D652}">
      <dgm:prSet/>
      <dgm:spPr/>
      <dgm:t>
        <a:bodyPr/>
        <a:lstStyle/>
        <a:p>
          <a:endParaRPr lang="ru-RU"/>
        </a:p>
      </dgm:t>
    </dgm:pt>
    <dgm:pt modelId="{DE8A7DB2-63E2-4141-88C4-6A4D3D2FF0C1}" type="sibTrans" cxnId="{DD8360EE-96E2-4D65-A92D-DBCD4059D652}">
      <dgm:prSet/>
      <dgm:spPr/>
      <dgm:t>
        <a:bodyPr/>
        <a:lstStyle/>
        <a:p>
          <a:endParaRPr lang="ru-RU"/>
        </a:p>
      </dgm:t>
    </dgm:pt>
    <dgm:pt modelId="{ABC28535-2350-4A9A-82CB-189903AB66D5}">
      <dgm:prSet phldrT="[Текст]" custT="1"/>
      <dgm:spPr/>
      <dgm:t>
        <a:bodyPr/>
        <a:lstStyle/>
        <a:p>
          <a:r>
            <a:rPr lang="ru-RU" sz="1400" b="1" dirty="0" smtClean="0"/>
            <a:t>Ухудшение памяти </a:t>
          </a:r>
          <a:endParaRPr lang="ru-RU" sz="1400" b="1" dirty="0"/>
        </a:p>
      </dgm:t>
    </dgm:pt>
    <dgm:pt modelId="{EEC18041-FB5C-4D1A-9DF3-DC94DCC589C3}" type="parTrans" cxnId="{1839AB75-4E80-41D3-A44B-3EF32CD01A24}">
      <dgm:prSet/>
      <dgm:spPr/>
      <dgm:t>
        <a:bodyPr/>
        <a:lstStyle/>
        <a:p>
          <a:endParaRPr lang="ru-RU"/>
        </a:p>
      </dgm:t>
    </dgm:pt>
    <dgm:pt modelId="{F4D61C17-17F9-41DB-B050-A6E972C2965A}" type="sibTrans" cxnId="{1839AB75-4E80-41D3-A44B-3EF32CD01A24}">
      <dgm:prSet/>
      <dgm:spPr/>
      <dgm:t>
        <a:bodyPr/>
        <a:lstStyle/>
        <a:p>
          <a:endParaRPr lang="ru-RU"/>
        </a:p>
      </dgm:t>
    </dgm:pt>
    <dgm:pt modelId="{6A75D7E0-07E3-4E30-BD90-5F59914E0E19}">
      <dgm:prSet custT="1"/>
      <dgm:spPr/>
      <dgm:t>
        <a:bodyPr/>
        <a:lstStyle/>
        <a:p>
          <a:r>
            <a:rPr lang="ru-RU" sz="1400" b="1" dirty="0" smtClean="0"/>
            <a:t>Разговор о смерти </a:t>
          </a:r>
          <a:endParaRPr lang="ru-RU" sz="1400" b="1" dirty="0"/>
        </a:p>
      </dgm:t>
    </dgm:pt>
    <dgm:pt modelId="{8025D969-B776-4C23-9772-12FECC2FBE0B}" type="parTrans" cxnId="{344B81E9-84A7-4CB1-B776-3F68FDBB5820}">
      <dgm:prSet/>
      <dgm:spPr/>
      <dgm:t>
        <a:bodyPr/>
        <a:lstStyle/>
        <a:p>
          <a:endParaRPr lang="ru-RU"/>
        </a:p>
      </dgm:t>
    </dgm:pt>
    <dgm:pt modelId="{FCE79CAD-8C21-4D1C-B902-92CC5354D561}" type="sibTrans" cxnId="{344B81E9-84A7-4CB1-B776-3F68FDBB5820}">
      <dgm:prSet/>
      <dgm:spPr/>
      <dgm:t>
        <a:bodyPr/>
        <a:lstStyle/>
        <a:p>
          <a:endParaRPr lang="ru-RU"/>
        </a:p>
      </dgm:t>
    </dgm:pt>
    <dgm:pt modelId="{AB3C84A3-E051-4C3D-BD95-135709B16D1E}">
      <dgm:prSet phldrT="[Текст]" custT="1"/>
      <dgm:spPr/>
      <dgm:t>
        <a:bodyPr/>
        <a:lstStyle/>
        <a:p>
          <a:r>
            <a:rPr lang="ru-RU" sz="1400" b="1" dirty="0" smtClean="0"/>
            <a:t>Снижение работоспособности</a:t>
          </a:r>
          <a:endParaRPr lang="ru-RU" sz="1300" dirty="0"/>
        </a:p>
      </dgm:t>
    </dgm:pt>
    <dgm:pt modelId="{1A7723D2-E1EF-46EE-9129-F579260CC87C}" type="parTrans" cxnId="{43D0C521-39BE-4785-AE78-B5CD6A351F6E}">
      <dgm:prSet/>
      <dgm:spPr/>
      <dgm:t>
        <a:bodyPr/>
        <a:lstStyle/>
        <a:p>
          <a:endParaRPr lang="ru-RU"/>
        </a:p>
      </dgm:t>
    </dgm:pt>
    <dgm:pt modelId="{91778F87-B33D-4001-BE5A-B18E18177070}" type="sibTrans" cxnId="{43D0C521-39BE-4785-AE78-B5CD6A351F6E}">
      <dgm:prSet/>
      <dgm:spPr/>
      <dgm:t>
        <a:bodyPr/>
        <a:lstStyle/>
        <a:p>
          <a:endParaRPr lang="ru-RU"/>
        </a:p>
      </dgm:t>
    </dgm:pt>
    <dgm:pt modelId="{AB675877-9ABE-418B-B1E8-30C249F3AA1A}">
      <dgm:prSet phldrT="[Текст]" custT="1"/>
      <dgm:spPr/>
      <dgm:t>
        <a:bodyPr/>
        <a:lstStyle/>
        <a:p>
          <a:r>
            <a:rPr lang="ru-RU" sz="1400" b="1" dirty="0" smtClean="0"/>
            <a:t>Социальная самоизоляция</a:t>
          </a:r>
          <a:endParaRPr lang="ru-RU" sz="1400" b="1" dirty="0"/>
        </a:p>
      </dgm:t>
    </dgm:pt>
    <dgm:pt modelId="{26E2DB17-55BE-4D7C-90C4-92FFD78E3D62}" type="parTrans" cxnId="{3B8F28F3-4E3E-460C-8781-3377F4CD7662}">
      <dgm:prSet/>
      <dgm:spPr/>
      <dgm:t>
        <a:bodyPr/>
        <a:lstStyle/>
        <a:p>
          <a:endParaRPr lang="ru-RU"/>
        </a:p>
      </dgm:t>
    </dgm:pt>
    <dgm:pt modelId="{9A5DE6E5-F215-4921-9259-E43C3178780F}" type="sibTrans" cxnId="{3B8F28F3-4E3E-460C-8781-3377F4CD7662}">
      <dgm:prSet/>
      <dgm:spPr/>
      <dgm:t>
        <a:bodyPr/>
        <a:lstStyle/>
        <a:p>
          <a:endParaRPr lang="ru-RU"/>
        </a:p>
      </dgm:t>
    </dgm:pt>
    <dgm:pt modelId="{E30A31E2-83E8-47BE-B138-D77EC41C5B03}">
      <dgm:prSet phldrT="[Текст]" custT="1"/>
      <dgm:spPr/>
      <dgm:t>
        <a:bodyPr/>
        <a:lstStyle/>
        <a:p>
          <a:r>
            <a:rPr lang="ru-RU" sz="1400" b="1" dirty="0" smtClean="0"/>
            <a:t>Потеря интереса к различным видам деятельности</a:t>
          </a:r>
          <a:endParaRPr lang="ru-RU" sz="1400" b="1" dirty="0"/>
        </a:p>
      </dgm:t>
    </dgm:pt>
    <dgm:pt modelId="{74C41F2D-4451-4644-BC3F-0B033B35611B}" type="parTrans" cxnId="{C1C48D3A-5A4C-4644-AD98-4606E110D580}">
      <dgm:prSet/>
      <dgm:spPr/>
      <dgm:t>
        <a:bodyPr/>
        <a:lstStyle/>
        <a:p>
          <a:endParaRPr lang="ru-RU"/>
        </a:p>
      </dgm:t>
    </dgm:pt>
    <dgm:pt modelId="{3FC1D0E5-A110-4CA0-B7CD-C302797767B4}" type="sibTrans" cxnId="{C1C48D3A-5A4C-4644-AD98-4606E110D580}">
      <dgm:prSet/>
      <dgm:spPr/>
      <dgm:t>
        <a:bodyPr/>
        <a:lstStyle/>
        <a:p>
          <a:endParaRPr lang="ru-RU"/>
        </a:p>
      </dgm:t>
    </dgm:pt>
    <dgm:pt modelId="{2E1D47B4-4818-4E0C-847E-D95D52AE06AB}" type="pres">
      <dgm:prSet presAssocID="{A03D89BA-2E40-4335-A823-882DEB33841C}" presName="linear" presStyleCnt="0">
        <dgm:presLayoutVars>
          <dgm:dir/>
          <dgm:animLvl val="lvl"/>
          <dgm:resizeHandles val="exact"/>
        </dgm:presLayoutVars>
      </dgm:prSet>
      <dgm:spPr/>
      <dgm:t>
        <a:bodyPr/>
        <a:lstStyle/>
        <a:p>
          <a:endParaRPr lang="ru-RU"/>
        </a:p>
      </dgm:t>
    </dgm:pt>
    <dgm:pt modelId="{998F95B1-3D90-43D9-9511-5DC56F8D020D}" type="pres">
      <dgm:prSet presAssocID="{6A75D7E0-07E3-4E30-BD90-5F59914E0E19}" presName="parentLin" presStyleCnt="0"/>
      <dgm:spPr/>
      <dgm:t>
        <a:bodyPr/>
        <a:lstStyle/>
        <a:p>
          <a:endParaRPr lang="ru-RU"/>
        </a:p>
      </dgm:t>
    </dgm:pt>
    <dgm:pt modelId="{8CE6D10A-5B68-4454-B5A2-48F15434550B}" type="pres">
      <dgm:prSet presAssocID="{6A75D7E0-07E3-4E30-BD90-5F59914E0E19}" presName="parentLeftMargin" presStyleLbl="node1" presStyleIdx="0" presStyleCnt="8"/>
      <dgm:spPr/>
      <dgm:t>
        <a:bodyPr/>
        <a:lstStyle/>
        <a:p>
          <a:endParaRPr lang="ru-RU"/>
        </a:p>
      </dgm:t>
    </dgm:pt>
    <dgm:pt modelId="{BC82A209-6988-4A12-9E4A-835958B83665}" type="pres">
      <dgm:prSet presAssocID="{6A75D7E0-07E3-4E30-BD90-5F59914E0E19}" presName="parentText" presStyleLbl="node1" presStyleIdx="0" presStyleCnt="8" custScaleX="122322">
        <dgm:presLayoutVars>
          <dgm:chMax val="0"/>
          <dgm:bulletEnabled val="1"/>
        </dgm:presLayoutVars>
      </dgm:prSet>
      <dgm:spPr/>
      <dgm:t>
        <a:bodyPr/>
        <a:lstStyle/>
        <a:p>
          <a:endParaRPr lang="ru-RU"/>
        </a:p>
      </dgm:t>
    </dgm:pt>
    <dgm:pt modelId="{56F77740-A655-463B-89C9-E4C086F5CC0E}" type="pres">
      <dgm:prSet presAssocID="{6A75D7E0-07E3-4E30-BD90-5F59914E0E19}" presName="negativeSpace" presStyleCnt="0"/>
      <dgm:spPr/>
      <dgm:t>
        <a:bodyPr/>
        <a:lstStyle/>
        <a:p>
          <a:endParaRPr lang="ru-RU"/>
        </a:p>
      </dgm:t>
    </dgm:pt>
    <dgm:pt modelId="{30152CAF-69C4-45CE-8240-E3EF8FC37DEA}" type="pres">
      <dgm:prSet presAssocID="{6A75D7E0-07E3-4E30-BD90-5F59914E0E19}" presName="childText" presStyleLbl="conFgAcc1" presStyleIdx="0" presStyleCnt="8">
        <dgm:presLayoutVars>
          <dgm:bulletEnabled val="1"/>
        </dgm:presLayoutVars>
      </dgm:prSet>
      <dgm:spPr/>
      <dgm:t>
        <a:bodyPr/>
        <a:lstStyle/>
        <a:p>
          <a:endParaRPr lang="ru-RU"/>
        </a:p>
      </dgm:t>
    </dgm:pt>
    <dgm:pt modelId="{3A6B43A8-1640-4540-A67E-FEE8A569DF1C}" type="pres">
      <dgm:prSet presAssocID="{FCE79CAD-8C21-4D1C-B902-92CC5354D561}" presName="spaceBetweenRectangles" presStyleCnt="0"/>
      <dgm:spPr/>
      <dgm:t>
        <a:bodyPr/>
        <a:lstStyle/>
        <a:p>
          <a:endParaRPr lang="ru-RU"/>
        </a:p>
      </dgm:t>
    </dgm:pt>
    <dgm:pt modelId="{68C34509-8F1E-4147-9639-E713F55B644B}" type="pres">
      <dgm:prSet presAssocID="{4844D051-DAEF-4D5E-AB33-D085AB32F56B}" presName="parentLin" presStyleCnt="0"/>
      <dgm:spPr/>
      <dgm:t>
        <a:bodyPr/>
        <a:lstStyle/>
        <a:p>
          <a:endParaRPr lang="ru-RU"/>
        </a:p>
      </dgm:t>
    </dgm:pt>
    <dgm:pt modelId="{6CDFFEA5-B62E-4C8D-A655-FFA6BEC56D72}" type="pres">
      <dgm:prSet presAssocID="{4844D051-DAEF-4D5E-AB33-D085AB32F56B}" presName="parentLeftMargin" presStyleLbl="node1" presStyleIdx="0" presStyleCnt="8"/>
      <dgm:spPr/>
      <dgm:t>
        <a:bodyPr/>
        <a:lstStyle/>
        <a:p>
          <a:endParaRPr lang="ru-RU"/>
        </a:p>
      </dgm:t>
    </dgm:pt>
    <dgm:pt modelId="{C6AEA2E2-CD2E-42AC-8D52-981BFBDDAE6F}" type="pres">
      <dgm:prSet presAssocID="{4844D051-DAEF-4D5E-AB33-D085AB32F56B}" presName="parentText" presStyleLbl="node1" presStyleIdx="1" presStyleCnt="8" custScaleX="129018" custLinFactNeighborX="-6256" custLinFactNeighborY="-17930">
        <dgm:presLayoutVars>
          <dgm:chMax val="0"/>
          <dgm:bulletEnabled val="1"/>
        </dgm:presLayoutVars>
      </dgm:prSet>
      <dgm:spPr/>
      <dgm:t>
        <a:bodyPr/>
        <a:lstStyle/>
        <a:p>
          <a:endParaRPr lang="ru-RU"/>
        </a:p>
      </dgm:t>
    </dgm:pt>
    <dgm:pt modelId="{2615A12C-7F1A-471B-B592-2656ECCE6E81}" type="pres">
      <dgm:prSet presAssocID="{4844D051-DAEF-4D5E-AB33-D085AB32F56B}" presName="negativeSpace" presStyleCnt="0"/>
      <dgm:spPr/>
      <dgm:t>
        <a:bodyPr/>
        <a:lstStyle/>
        <a:p>
          <a:endParaRPr lang="ru-RU"/>
        </a:p>
      </dgm:t>
    </dgm:pt>
    <dgm:pt modelId="{2AD518C9-38BF-452E-A59B-8E462E57C3C5}" type="pres">
      <dgm:prSet presAssocID="{4844D051-DAEF-4D5E-AB33-D085AB32F56B}" presName="childText" presStyleLbl="conFgAcc1" presStyleIdx="1" presStyleCnt="8">
        <dgm:presLayoutVars>
          <dgm:bulletEnabled val="1"/>
        </dgm:presLayoutVars>
      </dgm:prSet>
      <dgm:spPr/>
      <dgm:t>
        <a:bodyPr/>
        <a:lstStyle/>
        <a:p>
          <a:endParaRPr lang="ru-RU"/>
        </a:p>
      </dgm:t>
    </dgm:pt>
    <dgm:pt modelId="{612E38BC-E7C4-4B09-A1B4-4B3CCAC60F73}" type="pres">
      <dgm:prSet presAssocID="{6394C4EA-E8B6-4B62-8D37-D79ACEE2AAEA}" presName="spaceBetweenRectangles" presStyleCnt="0"/>
      <dgm:spPr/>
      <dgm:t>
        <a:bodyPr/>
        <a:lstStyle/>
        <a:p>
          <a:endParaRPr lang="ru-RU"/>
        </a:p>
      </dgm:t>
    </dgm:pt>
    <dgm:pt modelId="{CD518961-E6C3-46C7-BF04-043CE048F0B3}" type="pres">
      <dgm:prSet presAssocID="{3C0BED41-5EFE-434E-970C-CA7D1768774F}" presName="parentLin" presStyleCnt="0"/>
      <dgm:spPr/>
      <dgm:t>
        <a:bodyPr/>
        <a:lstStyle/>
        <a:p>
          <a:endParaRPr lang="ru-RU"/>
        </a:p>
      </dgm:t>
    </dgm:pt>
    <dgm:pt modelId="{A3700999-6DBC-49B7-88A9-9FEE35D3993C}" type="pres">
      <dgm:prSet presAssocID="{3C0BED41-5EFE-434E-970C-CA7D1768774F}" presName="parentLeftMargin" presStyleLbl="node1" presStyleIdx="1" presStyleCnt="8"/>
      <dgm:spPr/>
      <dgm:t>
        <a:bodyPr/>
        <a:lstStyle/>
        <a:p>
          <a:endParaRPr lang="ru-RU"/>
        </a:p>
      </dgm:t>
    </dgm:pt>
    <dgm:pt modelId="{AE30F47E-D7FB-499B-9F4E-D78A45941FA9}" type="pres">
      <dgm:prSet presAssocID="{3C0BED41-5EFE-434E-970C-CA7D1768774F}" presName="parentText" presStyleLbl="node1" presStyleIdx="2" presStyleCnt="8" custScaleX="133483">
        <dgm:presLayoutVars>
          <dgm:chMax val="0"/>
          <dgm:bulletEnabled val="1"/>
        </dgm:presLayoutVars>
      </dgm:prSet>
      <dgm:spPr/>
      <dgm:t>
        <a:bodyPr/>
        <a:lstStyle/>
        <a:p>
          <a:endParaRPr lang="ru-RU"/>
        </a:p>
      </dgm:t>
    </dgm:pt>
    <dgm:pt modelId="{A1B86690-F722-4F44-8DAD-3B9766BC7DCD}" type="pres">
      <dgm:prSet presAssocID="{3C0BED41-5EFE-434E-970C-CA7D1768774F}" presName="negativeSpace" presStyleCnt="0"/>
      <dgm:spPr/>
      <dgm:t>
        <a:bodyPr/>
        <a:lstStyle/>
        <a:p>
          <a:endParaRPr lang="ru-RU"/>
        </a:p>
      </dgm:t>
    </dgm:pt>
    <dgm:pt modelId="{DDEA33FD-1BFD-4400-A111-C06B492FE4F3}" type="pres">
      <dgm:prSet presAssocID="{3C0BED41-5EFE-434E-970C-CA7D1768774F}" presName="childText" presStyleLbl="conFgAcc1" presStyleIdx="2" presStyleCnt="8">
        <dgm:presLayoutVars>
          <dgm:bulletEnabled val="1"/>
        </dgm:presLayoutVars>
      </dgm:prSet>
      <dgm:spPr/>
      <dgm:t>
        <a:bodyPr/>
        <a:lstStyle/>
        <a:p>
          <a:endParaRPr lang="ru-RU"/>
        </a:p>
      </dgm:t>
    </dgm:pt>
    <dgm:pt modelId="{7AAACD86-BB6C-4857-8E2C-10B2E0AC49D1}" type="pres">
      <dgm:prSet presAssocID="{C06CB6ED-C6FD-4C3F-B536-3E9F45D102A5}" presName="spaceBetweenRectangles" presStyleCnt="0"/>
      <dgm:spPr/>
      <dgm:t>
        <a:bodyPr/>
        <a:lstStyle/>
        <a:p>
          <a:endParaRPr lang="ru-RU"/>
        </a:p>
      </dgm:t>
    </dgm:pt>
    <dgm:pt modelId="{0FFBC2C4-EF99-4A27-A25B-F7D7831048D2}" type="pres">
      <dgm:prSet presAssocID="{B1C2474C-5426-4AA6-B971-9A9644589EE9}" presName="parentLin" presStyleCnt="0"/>
      <dgm:spPr/>
      <dgm:t>
        <a:bodyPr/>
        <a:lstStyle/>
        <a:p>
          <a:endParaRPr lang="ru-RU"/>
        </a:p>
      </dgm:t>
    </dgm:pt>
    <dgm:pt modelId="{C6922694-A1FF-4BB5-8C0A-A513AB0F4541}" type="pres">
      <dgm:prSet presAssocID="{B1C2474C-5426-4AA6-B971-9A9644589EE9}" presName="parentLeftMargin" presStyleLbl="node1" presStyleIdx="2" presStyleCnt="8"/>
      <dgm:spPr/>
      <dgm:t>
        <a:bodyPr/>
        <a:lstStyle/>
        <a:p>
          <a:endParaRPr lang="ru-RU"/>
        </a:p>
      </dgm:t>
    </dgm:pt>
    <dgm:pt modelId="{A7171C8F-04FE-4218-A89A-A8EC73355DF2}" type="pres">
      <dgm:prSet presAssocID="{B1C2474C-5426-4AA6-B971-9A9644589EE9}" presName="parentText" presStyleLbl="node1" presStyleIdx="3" presStyleCnt="8" custScaleX="142857" custLinFactNeighborX="515" custLinFactNeighborY="329">
        <dgm:presLayoutVars>
          <dgm:chMax val="0"/>
          <dgm:bulletEnabled val="1"/>
        </dgm:presLayoutVars>
      </dgm:prSet>
      <dgm:spPr/>
      <dgm:t>
        <a:bodyPr/>
        <a:lstStyle/>
        <a:p>
          <a:endParaRPr lang="ru-RU"/>
        </a:p>
      </dgm:t>
    </dgm:pt>
    <dgm:pt modelId="{CADDDD77-5B38-4384-B838-22447FE0F0FC}" type="pres">
      <dgm:prSet presAssocID="{B1C2474C-5426-4AA6-B971-9A9644589EE9}" presName="negativeSpace" presStyleCnt="0"/>
      <dgm:spPr/>
      <dgm:t>
        <a:bodyPr/>
        <a:lstStyle/>
        <a:p>
          <a:endParaRPr lang="ru-RU"/>
        </a:p>
      </dgm:t>
    </dgm:pt>
    <dgm:pt modelId="{EDD7207F-0710-4B82-A02C-4A77AB485B52}" type="pres">
      <dgm:prSet presAssocID="{B1C2474C-5426-4AA6-B971-9A9644589EE9}" presName="childText" presStyleLbl="conFgAcc1" presStyleIdx="3" presStyleCnt="8">
        <dgm:presLayoutVars>
          <dgm:bulletEnabled val="1"/>
        </dgm:presLayoutVars>
      </dgm:prSet>
      <dgm:spPr/>
      <dgm:t>
        <a:bodyPr/>
        <a:lstStyle/>
        <a:p>
          <a:endParaRPr lang="ru-RU"/>
        </a:p>
      </dgm:t>
    </dgm:pt>
    <dgm:pt modelId="{84C716F7-DE96-45DE-897F-3B2B4E3A2972}" type="pres">
      <dgm:prSet presAssocID="{DE8A7DB2-63E2-4141-88C4-6A4D3D2FF0C1}" presName="spaceBetweenRectangles" presStyleCnt="0"/>
      <dgm:spPr/>
      <dgm:t>
        <a:bodyPr/>
        <a:lstStyle/>
        <a:p>
          <a:endParaRPr lang="ru-RU"/>
        </a:p>
      </dgm:t>
    </dgm:pt>
    <dgm:pt modelId="{09B14110-CE1C-4C6B-9DEB-8D712DFE7ED6}" type="pres">
      <dgm:prSet presAssocID="{ABC28535-2350-4A9A-82CB-189903AB66D5}" presName="parentLin" presStyleCnt="0"/>
      <dgm:spPr/>
      <dgm:t>
        <a:bodyPr/>
        <a:lstStyle/>
        <a:p>
          <a:endParaRPr lang="ru-RU"/>
        </a:p>
      </dgm:t>
    </dgm:pt>
    <dgm:pt modelId="{D6EF6944-609C-411C-8093-351F4E66AFED}" type="pres">
      <dgm:prSet presAssocID="{ABC28535-2350-4A9A-82CB-189903AB66D5}" presName="parentLeftMargin" presStyleLbl="node1" presStyleIdx="3" presStyleCnt="8"/>
      <dgm:spPr/>
      <dgm:t>
        <a:bodyPr/>
        <a:lstStyle/>
        <a:p>
          <a:endParaRPr lang="ru-RU"/>
        </a:p>
      </dgm:t>
    </dgm:pt>
    <dgm:pt modelId="{629D87D4-9F2A-450F-A8A1-2FA37EF00B5E}" type="pres">
      <dgm:prSet presAssocID="{ABC28535-2350-4A9A-82CB-189903AB66D5}" presName="parentText" presStyleLbl="node1" presStyleIdx="4" presStyleCnt="8" custScaleX="142857">
        <dgm:presLayoutVars>
          <dgm:chMax val="0"/>
          <dgm:bulletEnabled val="1"/>
        </dgm:presLayoutVars>
      </dgm:prSet>
      <dgm:spPr/>
      <dgm:t>
        <a:bodyPr/>
        <a:lstStyle/>
        <a:p>
          <a:endParaRPr lang="ru-RU"/>
        </a:p>
      </dgm:t>
    </dgm:pt>
    <dgm:pt modelId="{C914A2E4-AA3A-4F85-B6E2-E211766D8C72}" type="pres">
      <dgm:prSet presAssocID="{ABC28535-2350-4A9A-82CB-189903AB66D5}" presName="negativeSpace" presStyleCnt="0"/>
      <dgm:spPr/>
      <dgm:t>
        <a:bodyPr/>
        <a:lstStyle/>
        <a:p>
          <a:endParaRPr lang="ru-RU"/>
        </a:p>
      </dgm:t>
    </dgm:pt>
    <dgm:pt modelId="{BBBAF7AA-39B6-4DA3-BCFD-3521F596FB03}" type="pres">
      <dgm:prSet presAssocID="{ABC28535-2350-4A9A-82CB-189903AB66D5}" presName="childText" presStyleLbl="conFgAcc1" presStyleIdx="4" presStyleCnt="8">
        <dgm:presLayoutVars>
          <dgm:bulletEnabled val="1"/>
        </dgm:presLayoutVars>
      </dgm:prSet>
      <dgm:spPr/>
      <dgm:t>
        <a:bodyPr/>
        <a:lstStyle/>
        <a:p>
          <a:endParaRPr lang="ru-RU"/>
        </a:p>
      </dgm:t>
    </dgm:pt>
    <dgm:pt modelId="{C7E78EF4-314A-46D8-B82D-1F43DA4AEF3A}" type="pres">
      <dgm:prSet presAssocID="{F4D61C17-17F9-41DB-B050-A6E972C2965A}" presName="spaceBetweenRectangles" presStyleCnt="0"/>
      <dgm:spPr/>
      <dgm:t>
        <a:bodyPr/>
        <a:lstStyle/>
        <a:p>
          <a:endParaRPr lang="ru-RU"/>
        </a:p>
      </dgm:t>
    </dgm:pt>
    <dgm:pt modelId="{96D3EB85-5F3A-4A39-AE67-17B0ED846E1A}" type="pres">
      <dgm:prSet presAssocID="{AB3C84A3-E051-4C3D-BD95-135709B16D1E}" presName="parentLin" presStyleCnt="0"/>
      <dgm:spPr/>
      <dgm:t>
        <a:bodyPr/>
        <a:lstStyle/>
        <a:p>
          <a:endParaRPr lang="ru-RU"/>
        </a:p>
      </dgm:t>
    </dgm:pt>
    <dgm:pt modelId="{1E2CF6C5-B902-4BB3-ABA9-589F9B655247}" type="pres">
      <dgm:prSet presAssocID="{AB3C84A3-E051-4C3D-BD95-135709B16D1E}" presName="parentLeftMargin" presStyleLbl="node1" presStyleIdx="4" presStyleCnt="8"/>
      <dgm:spPr/>
      <dgm:t>
        <a:bodyPr/>
        <a:lstStyle/>
        <a:p>
          <a:endParaRPr lang="ru-RU"/>
        </a:p>
      </dgm:t>
    </dgm:pt>
    <dgm:pt modelId="{2C261F74-1FAD-42B5-97AA-4A798A38EF44}" type="pres">
      <dgm:prSet presAssocID="{AB3C84A3-E051-4C3D-BD95-135709B16D1E}" presName="parentText" presStyleLbl="node1" presStyleIdx="5" presStyleCnt="8" custScaleX="109823" custLinFactNeighborX="9369" custLinFactNeighborY="-9143">
        <dgm:presLayoutVars>
          <dgm:chMax val="0"/>
          <dgm:bulletEnabled val="1"/>
        </dgm:presLayoutVars>
      </dgm:prSet>
      <dgm:spPr/>
      <dgm:t>
        <a:bodyPr/>
        <a:lstStyle/>
        <a:p>
          <a:endParaRPr lang="ru-RU"/>
        </a:p>
      </dgm:t>
    </dgm:pt>
    <dgm:pt modelId="{B4B26841-76AA-44E8-8F64-2C1468ECBDFC}" type="pres">
      <dgm:prSet presAssocID="{AB3C84A3-E051-4C3D-BD95-135709B16D1E}" presName="negativeSpace" presStyleCnt="0"/>
      <dgm:spPr/>
      <dgm:t>
        <a:bodyPr/>
        <a:lstStyle/>
        <a:p>
          <a:endParaRPr lang="ru-RU"/>
        </a:p>
      </dgm:t>
    </dgm:pt>
    <dgm:pt modelId="{2585D494-D03D-4E01-B7EC-52ABAC6F8E24}" type="pres">
      <dgm:prSet presAssocID="{AB3C84A3-E051-4C3D-BD95-135709B16D1E}" presName="childText" presStyleLbl="conFgAcc1" presStyleIdx="5" presStyleCnt="8">
        <dgm:presLayoutVars>
          <dgm:bulletEnabled val="1"/>
        </dgm:presLayoutVars>
      </dgm:prSet>
      <dgm:spPr/>
      <dgm:t>
        <a:bodyPr/>
        <a:lstStyle/>
        <a:p>
          <a:endParaRPr lang="ru-RU"/>
        </a:p>
      </dgm:t>
    </dgm:pt>
    <dgm:pt modelId="{BE1C0435-6EA9-45C4-B57E-F4CFBE8D5B1F}" type="pres">
      <dgm:prSet presAssocID="{91778F87-B33D-4001-BE5A-B18E18177070}" presName="spaceBetweenRectangles" presStyleCnt="0"/>
      <dgm:spPr/>
      <dgm:t>
        <a:bodyPr/>
        <a:lstStyle/>
        <a:p>
          <a:endParaRPr lang="ru-RU"/>
        </a:p>
      </dgm:t>
    </dgm:pt>
    <dgm:pt modelId="{FC75CEE9-99F7-4203-8291-5B074EB887A5}" type="pres">
      <dgm:prSet presAssocID="{AB675877-9ABE-418B-B1E8-30C249F3AA1A}" presName="parentLin" presStyleCnt="0"/>
      <dgm:spPr/>
      <dgm:t>
        <a:bodyPr/>
        <a:lstStyle/>
        <a:p>
          <a:endParaRPr lang="ru-RU"/>
        </a:p>
      </dgm:t>
    </dgm:pt>
    <dgm:pt modelId="{58F19D88-AA3C-418E-AA9D-AFCA21E67255}" type="pres">
      <dgm:prSet presAssocID="{AB675877-9ABE-418B-B1E8-30C249F3AA1A}" presName="parentLeftMargin" presStyleLbl="node1" presStyleIdx="5" presStyleCnt="8"/>
      <dgm:spPr/>
      <dgm:t>
        <a:bodyPr/>
        <a:lstStyle/>
        <a:p>
          <a:endParaRPr lang="ru-RU"/>
        </a:p>
      </dgm:t>
    </dgm:pt>
    <dgm:pt modelId="{48FC30F3-B000-48EB-ADF5-05FBBB4F2554}" type="pres">
      <dgm:prSet presAssocID="{AB675877-9ABE-418B-B1E8-30C249F3AA1A}" presName="parentText" presStyleLbl="node1" presStyleIdx="6" presStyleCnt="8" custScaleX="126786">
        <dgm:presLayoutVars>
          <dgm:chMax val="0"/>
          <dgm:bulletEnabled val="1"/>
        </dgm:presLayoutVars>
      </dgm:prSet>
      <dgm:spPr/>
      <dgm:t>
        <a:bodyPr/>
        <a:lstStyle/>
        <a:p>
          <a:endParaRPr lang="ru-RU"/>
        </a:p>
      </dgm:t>
    </dgm:pt>
    <dgm:pt modelId="{7968C326-2EEC-4EBB-AB94-C3E0E2E094C3}" type="pres">
      <dgm:prSet presAssocID="{AB675877-9ABE-418B-B1E8-30C249F3AA1A}" presName="negativeSpace" presStyleCnt="0"/>
      <dgm:spPr/>
      <dgm:t>
        <a:bodyPr/>
        <a:lstStyle/>
        <a:p>
          <a:endParaRPr lang="ru-RU"/>
        </a:p>
      </dgm:t>
    </dgm:pt>
    <dgm:pt modelId="{D39D4BDF-4D53-46B0-A848-F47C1ECDC36E}" type="pres">
      <dgm:prSet presAssocID="{AB675877-9ABE-418B-B1E8-30C249F3AA1A}" presName="childText" presStyleLbl="conFgAcc1" presStyleIdx="6" presStyleCnt="8">
        <dgm:presLayoutVars>
          <dgm:bulletEnabled val="1"/>
        </dgm:presLayoutVars>
      </dgm:prSet>
      <dgm:spPr/>
      <dgm:t>
        <a:bodyPr/>
        <a:lstStyle/>
        <a:p>
          <a:endParaRPr lang="ru-RU"/>
        </a:p>
      </dgm:t>
    </dgm:pt>
    <dgm:pt modelId="{A3D30EAC-5D70-412F-9390-937CC5313A6D}" type="pres">
      <dgm:prSet presAssocID="{9A5DE6E5-F215-4921-9259-E43C3178780F}" presName="spaceBetweenRectangles" presStyleCnt="0"/>
      <dgm:spPr/>
      <dgm:t>
        <a:bodyPr/>
        <a:lstStyle/>
        <a:p>
          <a:endParaRPr lang="ru-RU"/>
        </a:p>
      </dgm:t>
    </dgm:pt>
    <dgm:pt modelId="{AE9AB25F-F0CE-4839-8948-69BE9E72D7FA}" type="pres">
      <dgm:prSet presAssocID="{E30A31E2-83E8-47BE-B138-D77EC41C5B03}" presName="parentLin" presStyleCnt="0"/>
      <dgm:spPr/>
      <dgm:t>
        <a:bodyPr/>
        <a:lstStyle/>
        <a:p>
          <a:endParaRPr lang="ru-RU"/>
        </a:p>
      </dgm:t>
    </dgm:pt>
    <dgm:pt modelId="{C7AB75C0-C4D5-47AC-BE49-B1703C692CFA}" type="pres">
      <dgm:prSet presAssocID="{E30A31E2-83E8-47BE-B138-D77EC41C5B03}" presName="parentLeftMargin" presStyleLbl="node1" presStyleIdx="6" presStyleCnt="8"/>
      <dgm:spPr/>
      <dgm:t>
        <a:bodyPr/>
        <a:lstStyle/>
        <a:p>
          <a:endParaRPr lang="ru-RU"/>
        </a:p>
      </dgm:t>
    </dgm:pt>
    <dgm:pt modelId="{715D6CFA-EE16-439D-81F9-253F4F664111}" type="pres">
      <dgm:prSet presAssocID="{E30A31E2-83E8-47BE-B138-D77EC41C5B03}" presName="parentText" presStyleLbl="node1" presStyleIdx="7" presStyleCnt="8" custScaleX="131251">
        <dgm:presLayoutVars>
          <dgm:chMax val="0"/>
          <dgm:bulletEnabled val="1"/>
        </dgm:presLayoutVars>
      </dgm:prSet>
      <dgm:spPr/>
      <dgm:t>
        <a:bodyPr/>
        <a:lstStyle/>
        <a:p>
          <a:endParaRPr lang="ru-RU"/>
        </a:p>
      </dgm:t>
    </dgm:pt>
    <dgm:pt modelId="{4F4BF5B3-C7CD-48BD-BBA7-603EDDA8B434}" type="pres">
      <dgm:prSet presAssocID="{E30A31E2-83E8-47BE-B138-D77EC41C5B03}" presName="negativeSpace" presStyleCnt="0"/>
      <dgm:spPr/>
      <dgm:t>
        <a:bodyPr/>
        <a:lstStyle/>
        <a:p>
          <a:endParaRPr lang="ru-RU"/>
        </a:p>
      </dgm:t>
    </dgm:pt>
    <dgm:pt modelId="{991E8D91-8CD2-4B92-A040-FE0AE88770ED}" type="pres">
      <dgm:prSet presAssocID="{E30A31E2-83E8-47BE-B138-D77EC41C5B03}" presName="childText" presStyleLbl="conFgAcc1" presStyleIdx="7" presStyleCnt="8">
        <dgm:presLayoutVars>
          <dgm:bulletEnabled val="1"/>
        </dgm:presLayoutVars>
      </dgm:prSet>
      <dgm:spPr/>
      <dgm:t>
        <a:bodyPr/>
        <a:lstStyle/>
        <a:p>
          <a:endParaRPr lang="ru-RU"/>
        </a:p>
      </dgm:t>
    </dgm:pt>
  </dgm:ptLst>
  <dgm:cxnLst>
    <dgm:cxn modelId="{7F690705-6B43-45E7-8DA5-6F255F2B9189}" type="presOf" srcId="{B1C2474C-5426-4AA6-B971-9A9644589EE9}" destId="{A7171C8F-04FE-4218-A89A-A8EC73355DF2}" srcOrd="1" destOrd="0" presId="urn:microsoft.com/office/officeart/2005/8/layout/list1"/>
    <dgm:cxn modelId="{C1C48D3A-5A4C-4644-AD98-4606E110D580}" srcId="{A03D89BA-2E40-4335-A823-882DEB33841C}" destId="{E30A31E2-83E8-47BE-B138-D77EC41C5B03}" srcOrd="7" destOrd="0" parTransId="{74C41F2D-4451-4644-BC3F-0B033B35611B}" sibTransId="{3FC1D0E5-A110-4CA0-B7CD-C302797767B4}"/>
    <dgm:cxn modelId="{83913B79-1270-4CC8-81B4-861FD1DD9BDE}" type="presOf" srcId="{4844D051-DAEF-4D5E-AB33-D085AB32F56B}" destId="{C6AEA2E2-CD2E-42AC-8D52-981BFBDDAE6F}" srcOrd="1" destOrd="0" presId="urn:microsoft.com/office/officeart/2005/8/layout/list1"/>
    <dgm:cxn modelId="{BDDEA262-44B1-44D3-8AAD-681D0E85BF2B}" type="presOf" srcId="{6A75D7E0-07E3-4E30-BD90-5F59914E0E19}" destId="{8CE6D10A-5B68-4454-B5A2-48F15434550B}" srcOrd="0" destOrd="0" presId="urn:microsoft.com/office/officeart/2005/8/layout/list1"/>
    <dgm:cxn modelId="{1F3A8533-97A4-4F84-9D91-09AB9C60E776}" type="presOf" srcId="{B1C2474C-5426-4AA6-B971-9A9644589EE9}" destId="{C6922694-A1FF-4BB5-8C0A-A513AB0F4541}" srcOrd="0" destOrd="0" presId="urn:microsoft.com/office/officeart/2005/8/layout/list1"/>
    <dgm:cxn modelId="{305B9AE4-A10F-4695-B09A-3CEE230E4E0F}" srcId="{A03D89BA-2E40-4335-A823-882DEB33841C}" destId="{4844D051-DAEF-4D5E-AB33-D085AB32F56B}" srcOrd="1" destOrd="0" parTransId="{20F45575-E5EA-4806-B8EB-276BBF9F49B1}" sibTransId="{6394C4EA-E8B6-4B62-8D37-D79ACEE2AAEA}"/>
    <dgm:cxn modelId="{7BE332D7-172D-417A-BD03-EAA8BD64074D}" type="presOf" srcId="{3C0BED41-5EFE-434E-970C-CA7D1768774F}" destId="{A3700999-6DBC-49B7-88A9-9FEE35D3993C}" srcOrd="0" destOrd="0" presId="urn:microsoft.com/office/officeart/2005/8/layout/list1"/>
    <dgm:cxn modelId="{79A0D20A-5421-4B4F-936C-25880B67EC22}" type="presOf" srcId="{AB3C84A3-E051-4C3D-BD95-135709B16D1E}" destId="{2C261F74-1FAD-42B5-97AA-4A798A38EF44}" srcOrd="1" destOrd="0" presId="urn:microsoft.com/office/officeart/2005/8/layout/list1"/>
    <dgm:cxn modelId="{9AD23B43-4660-4121-A136-247EDA2A15DC}" srcId="{A03D89BA-2E40-4335-A823-882DEB33841C}" destId="{3C0BED41-5EFE-434E-970C-CA7D1768774F}" srcOrd="2" destOrd="0" parTransId="{1B70D74A-D97E-41D4-90B0-492C8C6E5ACE}" sibTransId="{C06CB6ED-C6FD-4C3F-B536-3E9F45D102A5}"/>
    <dgm:cxn modelId="{43D0C521-39BE-4785-AE78-B5CD6A351F6E}" srcId="{A03D89BA-2E40-4335-A823-882DEB33841C}" destId="{AB3C84A3-E051-4C3D-BD95-135709B16D1E}" srcOrd="5" destOrd="0" parTransId="{1A7723D2-E1EF-46EE-9129-F579260CC87C}" sibTransId="{91778F87-B33D-4001-BE5A-B18E18177070}"/>
    <dgm:cxn modelId="{FB0AC62D-BEDA-49CF-ACDE-FDC1899CAE6C}" type="presOf" srcId="{AB3C84A3-E051-4C3D-BD95-135709B16D1E}" destId="{1E2CF6C5-B902-4BB3-ABA9-589F9B655247}" srcOrd="0" destOrd="0" presId="urn:microsoft.com/office/officeart/2005/8/layout/list1"/>
    <dgm:cxn modelId="{12E1B1E5-B784-4D5E-97DD-69AAE5EAA9A2}" type="presOf" srcId="{AB675877-9ABE-418B-B1E8-30C249F3AA1A}" destId="{48FC30F3-B000-48EB-ADF5-05FBBB4F2554}" srcOrd="1" destOrd="0" presId="urn:microsoft.com/office/officeart/2005/8/layout/list1"/>
    <dgm:cxn modelId="{EBBE7D8E-C542-4CA7-9550-C14D5DC3411B}" type="presOf" srcId="{AB675877-9ABE-418B-B1E8-30C249F3AA1A}" destId="{58F19D88-AA3C-418E-AA9D-AFCA21E67255}" srcOrd="0" destOrd="0" presId="urn:microsoft.com/office/officeart/2005/8/layout/list1"/>
    <dgm:cxn modelId="{0CF0EED0-2A9B-411D-8F79-7BED46FEDF0D}" type="presOf" srcId="{4844D051-DAEF-4D5E-AB33-D085AB32F56B}" destId="{6CDFFEA5-B62E-4C8D-A655-FFA6BEC56D72}" srcOrd="0" destOrd="0" presId="urn:microsoft.com/office/officeart/2005/8/layout/list1"/>
    <dgm:cxn modelId="{0D09F675-59B5-47F3-A3A3-AA911E48EC92}" type="presOf" srcId="{3C0BED41-5EFE-434E-970C-CA7D1768774F}" destId="{AE30F47E-D7FB-499B-9F4E-D78A45941FA9}" srcOrd="1" destOrd="0" presId="urn:microsoft.com/office/officeart/2005/8/layout/list1"/>
    <dgm:cxn modelId="{344B81E9-84A7-4CB1-B776-3F68FDBB5820}" srcId="{A03D89BA-2E40-4335-A823-882DEB33841C}" destId="{6A75D7E0-07E3-4E30-BD90-5F59914E0E19}" srcOrd="0" destOrd="0" parTransId="{8025D969-B776-4C23-9772-12FECC2FBE0B}" sibTransId="{FCE79CAD-8C21-4D1C-B902-92CC5354D561}"/>
    <dgm:cxn modelId="{AAB744A5-5834-4BA2-8676-5977A5A03205}" type="presOf" srcId="{E30A31E2-83E8-47BE-B138-D77EC41C5B03}" destId="{715D6CFA-EE16-439D-81F9-253F4F664111}" srcOrd="1" destOrd="0" presId="urn:microsoft.com/office/officeart/2005/8/layout/list1"/>
    <dgm:cxn modelId="{DD8360EE-96E2-4D65-A92D-DBCD4059D652}" srcId="{A03D89BA-2E40-4335-A823-882DEB33841C}" destId="{B1C2474C-5426-4AA6-B971-9A9644589EE9}" srcOrd="3" destOrd="0" parTransId="{C9832AF5-2C48-45B6-9C9D-76F5C3D90264}" sibTransId="{DE8A7DB2-63E2-4141-88C4-6A4D3D2FF0C1}"/>
    <dgm:cxn modelId="{C77736F3-6548-4917-B42D-1E401F00F4BE}" type="presOf" srcId="{ABC28535-2350-4A9A-82CB-189903AB66D5}" destId="{629D87D4-9F2A-450F-A8A1-2FA37EF00B5E}" srcOrd="1" destOrd="0" presId="urn:microsoft.com/office/officeart/2005/8/layout/list1"/>
    <dgm:cxn modelId="{149E95B6-FF58-4AB6-8E83-888FD1B125BF}" type="presOf" srcId="{ABC28535-2350-4A9A-82CB-189903AB66D5}" destId="{D6EF6944-609C-411C-8093-351F4E66AFED}" srcOrd="0" destOrd="0" presId="urn:microsoft.com/office/officeart/2005/8/layout/list1"/>
    <dgm:cxn modelId="{4B746840-9E03-473B-B60D-039555C78674}" type="presOf" srcId="{6A75D7E0-07E3-4E30-BD90-5F59914E0E19}" destId="{BC82A209-6988-4A12-9E4A-835958B83665}" srcOrd="1" destOrd="0" presId="urn:microsoft.com/office/officeart/2005/8/layout/list1"/>
    <dgm:cxn modelId="{3B8F28F3-4E3E-460C-8781-3377F4CD7662}" srcId="{A03D89BA-2E40-4335-A823-882DEB33841C}" destId="{AB675877-9ABE-418B-B1E8-30C249F3AA1A}" srcOrd="6" destOrd="0" parTransId="{26E2DB17-55BE-4D7C-90C4-92FFD78E3D62}" sibTransId="{9A5DE6E5-F215-4921-9259-E43C3178780F}"/>
    <dgm:cxn modelId="{E922EC93-0646-4A32-8A25-A909FC542D6A}" type="presOf" srcId="{E30A31E2-83E8-47BE-B138-D77EC41C5B03}" destId="{C7AB75C0-C4D5-47AC-BE49-B1703C692CFA}" srcOrd="0" destOrd="0" presId="urn:microsoft.com/office/officeart/2005/8/layout/list1"/>
    <dgm:cxn modelId="{CB1329F5-1402-4BA7-AAAF-83AFFF70EE46}" type="presOf" srcId="{A03D89BA-2E40-4335-A823-882DEB33841C}" destId="{2E1D47B4-4818-4E0C-847E-D95D52AE06AB}" srcOrd="0" destOrd="0" presId="urn:microsoft.com/office/officeart/2005/8/layout/list1"/>
    <dgm:cxn modelId="{1839AB75-4E80-41D3-A44B-3EF32CD01A24}" srcId="{A03D89BA-2E40-4335-A823-882DEB33841C}" destId="{ABC28535-2350-4A9A-82CB-189903AB66D5}" srcOrd="4" destOrd="0" parTransId="{EEC18041-FB5C-4D1A-9DF3-DC94DCC589C3}" sibTransId="{F4D61C17-17F9-41DB-B050-A6E972C2965A}"/>
    <dgm:cxn modelId="{05BDC9D0-1888-4EFB-8F60-C8624BB3E8D5}" type="presParOf" srcId="{2E1D47B4-4818-4E0C-847E-D95D52AE06AB}" destId="{998F95B1-3D90-43D9-9511-5DC56F8D020D}" srcOrd="0" destOrd="0" presId="urn:microsoft.com/office/officeart/2005/8/layout/list1"/>
    <dgm:cxn modelId="{AAE0EA13-DC25-40DE-8F1A-A3FE74D16991}" type="presParOf" srcId="{998F95B1-3D90-43D9-9511-5DC56F8D020D}" destId="{8CE6D10A-5B68-4454-B5A2-48F15434550B}" srcOrd="0" destOrd="0" presId="urn:microsoft.com/office/officeart/2005/8/layout/list1"/>
    <dgm:cxn modelId="{2216204F-C474-46F0-B14C-6EE690C707AF}" type="presParOf" srcId="{998F95B1-3D90-43D9-9511-5DC56F8D020D}" destId="{BC82A209-6988-4A12-9E4A-835958B83665}" srcOrd="1" destOrd="0" presId="urn:microsoft.com/office/officeart/2005/8/layout/list1"/>
    <dgm:cxn modelId="{10D7E386-5978-4413-A751-E41D5858D830}" type="presParOf" srcId="{2E1D47B4-4818-4E0C-847E-D95D52AE06AB}" destId="{56F77740-A655-463B-89C9-E4C086F5CC0E}" srcOrd="1" destOrd="0" presId="urn:microsoft.com/office/officeart/2005/8/layout/list1"/>
    <dgm:cxn modelId="{7970AFAE-29B4-42FE-B381-F2632B632D15}" type="presParOf" srcId="{2E1D47B4-4818-4E0C-847E-D95D52AE06AB}" destId="{30152CAF-69C4-45CE-8240-E3EF8FC37DEA}" srcOrd="2" destOrd="0" presId="urn:microsoft.com/office/officeart/2005/8/layout/list1"/>
    <dgm:cxn modelId="{80ECA887-33D3-4899-978D-1FB4EF8654BB}" type="presParOf" srcId="{2E1D47B4-4818-4E0C-847E-D95D52AE06AB}" destId="{3A6B43A8-1640-4540-A67E-FEE8A569DF1C}" srcOrd="3" destOrd="0" presId="urn:microsoft.com/office/officeart/2005/8/layout/list1"/>
    <dgm:cxn modelId="{6185403E-CA90-4D8A-ADFC-AC3AAACA9A99}" type="presParOf" srcId="{2E1D47B4-4818-4E0C-847E-D95D52AE06AB}" destId="{68C34509-8F1E-4147-9639-E713F55B644B}" srcOrd="4" destOrd="0" presId="urn:microsoft.com/office/officeart/2005/8/layout/list1"/>
    <dgm:cxn modelId="{F967D70F-01D0-4495-B7E2-74F9B40302D7}" type="presParOf" srcId="{68C34509-8F1E-4147-9639-E713F55B644B}" destId="{6CDFFEA5-B62E-4C8D-A655-FFA6BEC56D72}" srcOrd="0" destOrd="0" presId="urn:microsoft.com/office/officeart/2005/8/layout/list1"/>
    <dgm:cxn modelId="{389A73CD-2475-4986-8D84-CA7A7A412689}" type="presParOf" srcId="{68C34509-8F1E-4147-9639-E713F55B644B}" destId="{C6AEA2E2-CD2E-42AC-8D52-981BFBDDAE6F}" srcOrd="1" destOrd="0" presId="urn:microsoft.com/office/officeart/2005/8/layout/list1"/>
    <dgm:cxn modelId="{924B6599-86B1-4B2A-8DFD-FA7A47E73BAB}" type="presParOf" srcId="{2E1D47B4-4818-4E0C-847E-D95D52AE06AB}" destId="{2615A12C-7F1A-471B-B592-2656ECCE6E81}" srcOrd="5" destOrd="0" presId="urn:microsoft.com/office/officeart/2005/8/layout/list1"/>
    <dgm:cxn modelId="{960F8D84-C467-4474-997E-DC30221DB76C}" type="presParOf" srcId="{2E1D47B4-4818-4E0C-847E-D95D52AE06AB}" destId="{2AD518C9-38BF-452E-A59B-8E462E57C3C5}" srcOrd="6" destOrd="0" presId="urn:microsoft.com/office/officeart/2005/8/layout/list1"/>
    <dgm:cxn modelId="{CE8E5A3C-E9AE-4012-8250-205C42B95BC9}" type="presParOf" srcId="{2E1D47B4-4818-4E0C-847E-D95D52AE06AB}" destId="{612E38BC-E7C4-4B09-A1B4-4B3CCAC60F73}" srcOrd="7" destOrd="0" presId="urn:microsoft.com/office/officeart/2005/8/layout/list1"/>
    <dgm:cxn modelId="{33AB5CC3-467C-4D67-AB64-86605B0F36EC}" type="presParOf" srcId="{2E1D47B4-4818-4E0C-847E-D95D52AE06AB}" destId="{CD518961-E6C3-46C7-BF04-043CE048F0B3}" srcOrd="8" destOrd="0" presId="urn:microsoft.com/office/officeart/2005/8/layout/list1"/>
    <dgm:cxn modelId="{E695EDC5-6739-44F1-8950-808B2EE64223}" type="presParOf" srcId="{CD518961-E6C3-46C7-BF04-043CE048F0B3}" destId="{A3700999-6DBC-49B7-88A9-9FEE35D3993C}" srcOrd="0" destOrd="0" presId="urn:microsoft.com/office/officeart/2005/8/layout/list1"/>
    <dgm:cxn modelId="{B76B1D4B-6F42-40BE-B023-968DD94AABF7}" type="presParOf" srcId="{CD518961-E6C3-46C7-BF04-043CE048F0B3}" destId="{AE30F47E-D7FB-499B-9F4E-D78A45941FA9}" srcOrd="1" destOrd="0" presId="urn:microsoft.com/office/officeart/2005/8/layout/list1"/>
    <dgm:cxn modelId="{B7411811-613A-4C1C-8B1E-7C0137481BC9}" type="presParOf" srcId="{2E1D47B4-4818-4E0C-847E-D95D52AE06AB}" destId="{A1B86690-F722-4F44-8DAD-3B9766BC7DCD}" srcOrd="9" destOrd="0" presId="urn:microsoft.com/office/officeart/2005/8/layout/list1"/>
    <dgm:cxn modelId="{C6809E07-A3DF-4113-9A1C-F933A7FF04F7}" type="presParOf" srcId="{2E1D47B4-4818-4E0C-847E-D95D52AE06AB}" destId="{DDEA33FD-1BFD-4400-A111-C06B492FE4F3}" srcOrd="10" destOrd="0" presId="urn:microsoft.com/office/officeart/2005/8/layout/list1"/>
    <dgm:cxn modelId="{338047B3-A9E3-46BC-AD39-635EED3C1CE8}" type="presParOf" srcId="{2E1D47B4-4818-4E0C-847E-D95D52AE06AB}" destId="{7AAACD86-BB6C-4857-8E2C-10B2E0AC49D1}" srcOrd="11" destOrd="0" presId="urn:microsoft.com/office/officeart/2005/8/layout/list1"/>
    <dgm:cxn modelId="{8045DBBC-3210-44D4-AA5B-1CB63D95E855}" type="presParOf" srcId="{2E1D47B4-4818-4E0C-847E-D95D52AE06AB}" destId="{0FFBC2C4-EF99-4A27-A25B-F7D7831048D2}" srcOrd="12" destOrd="0" presId="urn:microsoft.com/office/officeart/2005/8/layout/list1"/>
    <dgm:cxn modelId="{2F05415E-8403-45C5-AE7A-D2EE0CC2A5C9}" type="presParOf" srcId="{0FFBC2C4-EF99-4A27-A25B-F7D7831048D2}" destId="{C6922694-A1FF-4BB5-8C0A-A513AB0F4541}" srcOrd="0" destOrd="0" presId="urn:microsoft.com/office/officeart/2005/8/layout/list1"/>
    <dgm:cxn modelId="{C1A7BB45-0598-472B-B825-294D3E8C54BA}" type="presParOf" srcId="{0FFBC2C4-EF99-4A27-A25B-F7D7831048D2}" destId="{A7171C8F-04FE-4218-A89A-A8EC73355DF2}" srcOrd="1" destOrd="0" presId="urn:microsoft.com/office/officeart/2005/8/layout/list1"/>
    <dgm:cxn modelId="{5BFBC79D-82AE-49F8-B605-B449479A598C}" type="presParOf" srcId="{2E1D47B4-4818-4E0C-847E-D95D52AE06AB}" destId="{CADDDD77-5B38-4384-B838-22447FE0F0FC}" srcOrd="13" destOrd="0" presId="urn:microsoft.com/office/officeart/2005/8/layout/list1"/>
    <dgm:cxn modelId="{EA6CE9DB-74E3-4013-8AA3-06B80D9F9E52}" type="presParOf" srcId="{2E1D47B4-4818-4E0C-847E-D95D52AE06AB}" destId="{EDD7207F-0710-4B82-A02C-4A77AB485B52}" srcOrd="14" destOrd="0" presId="urn:microsoft.com/office/officeart/2005/8/layout/list1"/>
    <dgm:cxn modelId="{3A545FFA-BF52-4C5F-8356-B46B00BBD1B2}" type="presParOf" srcId="{2E1D47B4-4818-4E0C-847E-D95D52AE06AB}" destId="{84C716F7-DE96-45DE-897F-3B2B4E3A2972}" srcOrd="15" destOrd="0" presId="urn:microsoft.com/office/officeart/2005/8/layout/list1"/>
    <dgm:cxn modelId="{4886B729-30C6-4E72-8C29-8FCADF801EA0}" type="presParOf" srcId="{2E1D47B4-4818-4E0C-847E-D95D52AE06AB}" destId="{09B14110-CE1C-4C6B-9DEB-8D712DFE7ED6}" srcOrd="16" destOrd="0" presId="urn:microsoft.com/office/officeart/2005/8/layout/list1"/>
    <dgm:cxn modelId="{125E6FD0-8F7F-439E-8360-284A0B474A8C}" type="presParOf" srcId="{09B14110-CE1C-4C6B-9DEB-8D712DFE7ED6}" destId="{D6EF6944-609C-411C-8093-351F4E66AFED}" srcOrd="0" destOrd="0" presId="urn:microsoft.com/office/officeart/2005/8/layout/list1"/>
    <dgm:cxn modelId="{BE6B1438-D0A8-4415-8577-5ED3336C26A6}" type="presParOf" srcId="{09B14110-CE1C-4C6B-9DEB-8D712DFE7ED6}" destId="{629D87D4-9F2A-450F-A8A1-2FA37EF00B5E}" srcOrd="1" destOrd="0" presId="urn:microsoft.com/office/officeart/2005/8/layout/list1"/>
    <dgm:cxn modelId="{CCAD7336-10A0-4F7B-835B-1E9358F3B399}" type="presParOf" srcId="{2E1D47B4-4818-4E0C-847E-D95D52AE06AB}" destId="{C914A2E4-AA3A-4F85-B6E2-E211766D8C72}" srcOrd="17" destOrd="0" presId="urn:microsoft.com/office/officeart/2005/8/layout/list1"/>
    <dgm:cxn modelId="{B984D26F-1D7F-4C7E-95EC-FD549B5DAAEA}" type="presParOf" srcId="{2E1D47B4-4818-4E0C-847E-D95D52AE06AB}" destId="{BBBAF7AA-39B6-4DA3-BCFD-3521F596FB03}" srcOrd="18" destOrd="0" presId="urn:microsoft.com/office/officeart/2005/8/layout/list1"/>
    <dgm:cxn modelId="{224984CE-C799-401C-944D-9D1CF4FA16B6}" type="presParOf" srcId="{2E1D47B4-4818-4E0C-847E-D95D52AE06AB}" destId="{C7E78EF4-314A-46D8-B82D-1F43DA4AEF3A}" srcOrd="19" destOrd="0" presId="urn:microsoft.com/office/officeart/2005/8/layout/list1"/>
    <dgm:cxn modelId="{E0D8E9E9-AF52-4930-8105-264A98CBD409}" type="presParOf" srcId="{2E1D47B4-4818-4E0C-847E-D95D52AE06AB}" destId="{96D3EB85-5F3A-4A39-AE67-17B0ED846E1A}" srcOrd="20" destOrd="0" presId="urn:microsoft.com/office/officeart/2005/8/layout/list1"/>
    <dgm:cxn modelId="{B53E1640-2190-4ECF-9A04-937821EEBC98}" type="presParOf" srcId="{96D3EB85-5F3A-4A39-AE67-17B0ED846E1A}" destId="{1E2CF6C5-B902-4BB3-ABA9-589F9B655247}" srcOrd="0" destOrd="0" presId="urn:microsoft.com/office/officeart/2005/8/layout/list1"/>
    <dgm:cxn modelId="{B100A049-69A7-4634-B6BC-1AE29EAF7FC3}" type="presParOf" srcId="{96D3EB85-5F3A-4A39-AE67-17B0ED846E1A}" destId="{2C261F74-1FAD-42B5-97AA-4A798A38EF44}" srcOrd="1" destOrd="0" presId="urn:microsoft.com/office/officeart/2005/8/layout/list1"/>
    <dgm:cxn modelId="{0479ED07-8B82-4AD5-978D-44F606631F94}" type="presParOf" srcId="{2E1D47B4-4818-4E0C-847E-D95D52AE06AB}" destId="{B4B26841-76AA-44E8-8F64-2C1468ECBDFC}" srcOrd="21" destOrd="0" presId="urn:microsoft.com/office/officeart/2005/8/layout/list1"/>
    <dgm:cxn modelId="{051BEAF4-0928-4FCB-98BA-A76E8D930EAD}" type="presParOf" srcId="{2E1D47B4-4818-4E0C-847E-D95D52AE06AB}" destId="{2585D494-D03D-4E01-B7EC-52ABAC6F8E24}" srcOrd="22" destOrd="0" presId="urn:microsoft.com/office/officeart/2005/8/layout/list1"/>
    <dgm:cxn modelId="{4F30DD49-C152-41BE-8A31-8FC55E14D725}" type="presParOf" srcId="{2E1D47B4-4818-4E0C-847E-D95D52AE06AB}" destId="{BE1C0435-6EA9-45C4-B57E-F4CFBE8D5B1F}" srcOrd="23" destOrd="0" presId="urn:microsoft.com/office/officeart/2005/8/layout/list1"/>
    <dgm:cxn modelId="{1906FC41-0695-4FE4-8C3F-CFA2BC0F44DD}" type="presParOf" srcId="{2E1D47B4-4818-4E0C-847E-D95D52AE06AB}" destId="{FC75CEE9-99F7-4203-8291-5B074EB887A5}" srcOrd="24" destOrd="0" presId="urn:microsoft.com/office/officeart/2005/8/layout/list1"/>
    <dgm:cxn modelId="{BB1956C4-6C77-45C1-8862-5E000E6EBA6D}" type="presParOf" srcId="{FC75CEE9-99F7-4203-8291-5B074EB887A5}" destId="{58F19D88-AA3C-418E-AA9D-AFCA21E67255}" srcOrd="0" destOrd="0" presId="urn:microsoft.com/office/officeart/2005/8/layout/list1"/>
    <dgm:cxn modelId="{932F6B29-4CB7-4427-9870-320DDB51DFFB}" type="presParOf" srcId="{FC75CEE9-99F7-4203-8291-5B074EB887A5}" destId="{48FC30F3-B000-48EB-ADF5-05FBBB4F2554}" srcOrd="1" destOrd="0" presId="urn:microsoft.com/office/officeart/2005/8/layout/list1"/>
    <dgm:cxn modelId="{35CF6402-C025-4580-BEEE-65D5DA0FE45C}" type="presParOf" srcId="{2E1D47B4-4818-4E0C-847E-D95D52AE06AB}" destId="{7968C326-2EEC-4EBB-AB94-C3E0E2E094C3}" srcOrd="25" destOrd="0" presId="urn:microsoft.com/office/officeart/2005/8/layout/list1"/>
    <dgm:cxn modelId="{50450411-3AA4-4BFD-8200-6EB04D08CB89}" type="presParOf" srcId="{2E1D47B4-4818-4E0C-847E-D95D52AE06AB}" destId="{D39D4BDF-4D53-46B0-A848-F47C1ECDC36E}" srcOrd="26" destOrd="0" presId="urn:microsoft.com/office/officeart/2005/8/layout/list1"/>
    <dgm:cxn modelId="{C3973A3D-2F45-4E38-89F7-5E6F27A2D60F}" type="presParOf" srcId="{2E1D47B4-4818-4E0C-847E-D95D52AE06AB}" destId="{A3D30EAC-5D70-412F-9390-937CC5313A6D}" srcOrd="27" destOrd="0" presId="urn:microsoft.com/office/officeart/2005/8/layout/list1"/>
    <dgm:cxn modelId="{57AC80A8-52E7-42B8-B4C2-5F82492909CD}" type="presParOf" srcId="{2E1D47B4-4818-4E0C-847E-D95D52AE06AB}" destId="{AE9AB25F-F0CE-4839-8948-69BE9E72D7FA}" srcOrd="28" destOrd="0" presId="urn:microsoft.com/office/officeart/2005/8/layout/list1"/>
    <dgm:cxn modelId="{C7561963-2E23-498C-B14E-0E68F8CAF898}" type="presParOf" srcId="{AE9AB25F-F0CE-4839-8948-69BE9E72D7FA}" destId="{C7AB75C0-C4D5-47AC-BE49-B1703C692CFA}" srcOrd="0" destOrd="0" presId="urn:microsoft.com/office/officeart/2005/8/layout/list1"/>
    <dgm:cxn modelId="{52158B12-2F67-47D5-9B21-15359C86BF03}" type="presParOf" srcId="{AE9AB25F-F0CE-4839-8948-69BE9E72D7FA}" destId="{715D6CFA-EE16-439D-81F9-253F4F664111}" srcOrd="1" destOrd="0" presId="urn:microsoft.com/office/officeart/2005/8/layout/list1"/>
    <dgm:cxn modelId="{55CD7D0B-6A8F-4F62-9767-FA8EDB33A4C2}" type="presParOf" srcId="{2E1D47B4-4818-4E0C-847E-D95D52AE06AB}" destId="{4F4BF5B3-C7CD-48BD-BBA7-603EDDA8B434}" srcOrd="29" destOrd="0" presId="urn:microsoft.com/office/officeart/2005/8/layout/list1"/>
    <dgm:cxn modelId="{1FA8C50C-04EB-45B3-9BBD-5DD387B27F3F}" type="presParOf" srcId="{2E1D47B4-4818-4E0C-847E-D95D52AE06AB}" destId="{991E8D91-8CD2-4B92-A040-FE0AE88770ED}" srcOrd="3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5C05A8-3F77-413F-AF64-53CB55A440AB}"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ru-RU"/>
        </a:p>
      </dgm:t>
    </dgm:pt>
    <dgm:pt modelId="{B88AA164-60AB-4D7B-8B07-93CC1CA66A8B}">
      <dgm:prSet phldrT="[Текст]"/>
      <dgm:spPr/>
      <dgm:t>
        <a:bodyPr/>
        <a:lstStyle/>
        <a:p>
          <a:r>
            <a:rPr lang="ru-RU" dirty="0" smtClean="0">
              <a:effectLst>
                <a:outerShdw blurRad="38100" dist="38100" dir="2700000" algn="tl">
                  <a:srgbClr val="000000">
                    <a:alpha val="43137"/>
                  </a:srgbClr>
                </a:outerShdw>
              </a:effectLst>
            </a:rPr>
            <a:t>Факторы риска</a:t>
          </a:r>
          <a:br>
            <a:rPr lang="ru-RU" dirty="0" smtClean="0">
              <a:effectLst>
                <a:outerShdw blurRad="38100" dist="38100" dir="2700000" algn="tl">
                  <a:srgbClr val="000000">
                    <a:alpha val="43137"/>
                  </a:srgbClr>
                </a:outerShdw>
              </a:effectLst>
            </a:rPr>
          </a:br>
          <a:endParaRPr lang="ru-RU" dirty="0"/>
        </a:p>
      </dgm:t>
    </dgm:pt>
    <dgm:pt modelId="{2C7CF3B0-B1C8-4A00-9C0B-919D9093CDE6}" type="parTrans" cxnId="{70404EDF-543E-432B-BD1F-3BF18E13DC90}">
      <dgm:prSet/>
      <dgm:spPr/>
      <dgm:t>
        <a:bodyPr/>
        <a:lstStyle/>
        <a:p>
          <a:endParaRPr lang="ru-RU"/>
        </a:p>
      </dgm:t>
    </dgm:pt>
    <dgm:pt modelId="{0EF4D93D-6D4E-4B92-94BC-AF7E0FF22EA6}" type="sibTrans" cxnId="{70404EDF-543E-432B-BD1F-3BF18E13DC90}">
      <dgm:prSet/>
      <dgm:spPr/>
      <dgm:t>
        <a:bodyPr/>
        <a:lstStyle/>
        <a:p>
          <a:endParaRPr lang="ru-RU"/>
        </a:p>
      </dgm:t>
    </dgm:pt>
    <dgm:pt modelId="{FF664211-B4A3-414B-8FF6-9FD5393C9608}">
      <dgm:prSet phldrT="[Текст]"/>
      <dgm:spPr/>
      <dgm:t>
        <a:bodyPr/>
        <a:lstStyle/>
        <a:p>
          <a:r>
            <a:rPr lang="ru-RU" dirty="0" smtClean="0"/>
            <a:t>социальные</a:t>
          </a:r>
          <a:endParaRPr lang="ru-RU" dirty="0"/>
        </a:p>
      </dgm:t>
    </dgm:pt>
    <dgm:pt modelId="{7184C1FF-1527-434F-8332-A3FE5A781596}" type="parTrans" cxnId="{005F6EA7-2989-428B-980C-1BA9C8F2E5FA}">
      <dgm:prSet/>
      <dgm:spPr/>
      <dgm:t>
        <a:bodyPr/>
        <a:lstStyle/>
        <a:p>
          <a:endParaRPr lang="ru-RU"/>
        </a:p>
      </dgm:t>
    </dgm:pt>
    <dgm:pt modelId="{FE17FE87-B936-4F7B-B42C-E8CA43B1F289}" type="sibTrans" cxnId="{005F6EA7-2989-428B-980C-1BA9C8F2E5FA}">
      <dgm:prSet/>
      <dgm:spPr/>
      <dgm:t>
        <a:bodyPr/>
        <a:lstStyle/>
        <a:p>
          <a:endParaRPr lang="ru-RU"/>
        </a:p>
      </dgm:t>
    </dgm:pt>
    <dgm:pt modelId="{E02332B8-F96B-4CBE-964D-3F870704BF11}">
      <dgm:prSet phldrT="[Текст]"/>
      <dgm:spPr/>
      <dgm:t>
        <a:bodyPr/>
        <a:lstStyle/>
        <a:p>
          <a:r>
            <a:rPr lang="ru-RU" dirty="0" smtClean="0"/>
            <a:t>Медицинские</a:t>
          </a:r>
          <a:endParaRPr lang="ru-RU" dirty="0"/>
        </a:p>
      </dgm:t>
    </dgm:pt>
    <dgm:pt modelId="{28334898-4421-4968-89E9-2B127336E301}" type="parTrans" cxnId="{95F3219B-5814-486A-9CEE-BD0988DCDEDE}">
      <dgm:prSet/>
      <dgm:spPr/>
      <dgm:t>
        <a:bodyPr/>
        <a:lstStyle/>
        <a:p>
          <a:endParaRPr lang="ru-RU"/>
        </a:p>
      </dgm:t>
    </dgm:pt>
    <dgm:pt modelId="{90756F6C-DF49-49AB-87DE-A920CEAA1344}" type="sibTrans" cxnId="{95F3219B-5814-486A-9CEE-BD0988DCDEDE}">
      <dgm:prSet/>
      <dgm:spPr/>
      <dgm:t>
        <a:bodyPr/>
        <a:lstStyle/>
        <a:p>
          <a:endParaRPr lang="ru-RU"/>
        </a:p>
      </dgm:t>
    </dgm:pt>
    <dgm:pt modelId="{3F8507E3-1EEB-4F69-A379-CD76C730D5D3}">
      <dgm:prSet phldrT="[Текст]"/>
      <dgm:spPr/>
      <dgm:t>
        <a:bodyPr/>
        <a:lstStyle/>
        <a:p>
          <a:r>
            <a:rPr lang="ru-RU" b="0" i="0" dirty="0" smtClean="0"/>
            <a:t>Религиозные и культурные факторы</a:t>
          </a:r>
          <a:endParaRPr lang="ru-RU" b="0" dirty="0"/>
        </a:p>
      </dgm:t>
    </dgm:pt>
    <dgm:pt modelId="{0C163E40-3DA2-430A-B69C-184460325043}" type="parTrans" cxnId="{5E446138-5029-402E-B656-141E35A4944B}">
      <dgm:prSet/>
      <dgm:spPr/>
      <dgm:t>
        <a:bodyPr/>
        <a:lstStyle/>
        <a:p>
          <a:endParaRPr lang="ru-RU"/>
        </a:p>
      </dgm:t>
    </dgm:pt>
    <dgm:pt modelId="{B91DAFE2-B8DA-4026-9F08-5255F6221062}" type="sibTrans" cxnId="{5E446138-5029-402E-B656-141E35A4944B}">
      <dgm:prSet/>
      <dgm:spPr/>
      <dgm:t>
        <a:bodyPr/>
        <a:lstStyle/>
        <a:p>
          <a:endParaRPr lang="ru-RU"/>
        </a:p>
      </dgm:t>
    </dgm:pt>
    <dgm:pt modelId="{2EBC68D2-D677-47F6-9741-250C03B197EE}" type="pres">
      <dgm:prSet presAssocID="{9E5C05A8-3F77-413F-AF64-53CB55A440AB}" presName="hierChild1" presStyleCnt="0">
        <dgm:presLayoutVars>
          <dgm:orgChart val="1"/>
          <dgm:chPref val="1"/>
          <dgm:dir/>
          <dgm:animOne val="branch"/>
          <dgm:animLvl val="lvl"/>
          <dgm:resizeHandles/>
        </dgm:presLayoutVars>
      </dgm:prSet>
      <dgm:spPr/>
      <dgm:t>
        <a:bodyPr/>
        <a:lstStyle/>
        <a:p>
          <a:endParaRPr lang="ru-RU"/>
        </a:p>
      </dgm:t>
    </dgm:pt>
    <dgm:pt modelId="{AD419FE7-A03A-4DBC-AE7F-431A68203043}" type="pres">
      <dgm:prSet presAssocID="{B88AA164-60AB-4D7B-8B07-93CC1CA66A8B}" presName="hierRoot1" presStyleCnt="0">
        <dgm:presLayoutVars>
          <dgm:hierBranch val="init"/>
        </dgm:presLayoutVars>
      </dgm:prSet>
      <dgm:spPr/>
    </dgm:pt>
    <dgm:pt modelId="{BFD44C39-1312-4284-A8CA-801BA9D7F32F}" type="pres">
      <dgm:prSet presAssocID="{B88AA164-60AB-4D7B-8B07-93CC1CA66A8B}" presName="rootComposite1" presStyleCnt="0"/>
      <dgm:spPr/>
    </dgm:pt>
    <dgm:pt modelId="{4C6D9432-6294-45C5-83E6-ACE60AC4662D}" type="pres">
      <dgm:prSet presAssocID="{B88AA164-60AB-4D7B-8B07-93CC1CA66A8B}" presName="rootText1" presStyleLbl="node0" presStyleIdx="0" presStyleCnt="1">
        <dgm:presLayoutVars>
          <dgm:chPref val="3"/>
        </dgm:presLayoutVars>
      </dgm:prSet>
      <dgm:spPr/>
      <dgm:t>
        <a:bodyPr/>
        <a:lstStyle/>
        <a:p>
          <a:endParaRPr lang="ru-RU"/>
        </a:p>
      </dgm:t>
    </dgm:pt>
    <dgm:pt modelId="{2B231157-B3ED-4FDC-A9C4-C9C3F59D0DAC}" type="pres">
      <dgm:prSet presAssocID="{B88AA164-60AB-4D7B-8B07-93CC1CA66A8B}" presName="rootConnector1" presStyleLbl="node1" presStyleIdx="0" presStyleCnt="0"/>
      <dgm:spPr/>
      <dgm:t>
        <a:bodyPr/>
        <a:lstStyle/>
        <a:p>
          <a:endParaRPr lang="ru-RU"/>
        </a:p>
      </dgm:t>
    </dgm:pt>
    <dgm:pt modelId="{D6F75E10-B581-4367-BEA8-DFBF0F954CE0}" type="pres">
      <dgm:prSet presAssocID="{B88AA164-60AB-4D7B-8B07-93CC1CA66A8B}" presName="hierChild2" presStyleCnt="0"/>
      <dgm:spPr/>
    </dgm:pt>
    <dgm:pt modelId="{899DC3DC-E753-4DF9-9550-E613F72FDDE7}" type="pres">
      <dgm:prSet presAssocID="{7184C1FF-1527-434F-8332-A3FE5A781596}" presName="Name37" presStyleLbl="parChTrans1D2" presStyleIdx="0" presStyleCnt="3"/>
      <dgm:spPr/>
      <dgm:t>
        <a:bodyPr/>
        <a:lstStyle/>
        <a:p>
          <a:endParaRPr lang="ru-RU"/>
        </a:p>
      </dgm:t>
    </dgm:pt>
    <dgm:pt modelId="{6D2C18FB-CC86-4574-A9EF-1B15BDBE9F1B}" type="pres">
      <dgm:prSet presAssocID="{FF664211-B4A3-414B-8FF6-9FD5393C9608}" presName="hierRoot2" presStyleCnt="0">
        <dgm:presLayoutVars>
          <dgm:hierBranch val="init"/>
        </dgm:presLayoutVars>
      </dgm:prSet>
      <dgm:spPr/>
    </dgm:pt>
    <dgm:pt modelId="{AC6D856B-5B81-46BD-A504-6C9BCB8A523B}" type="pres">
      <dgm:prSet presAssocID="{FF664211-B4A3-414B-8FF6-9FD5393C9608}" presName="rootComposite" presStyleCnt="0"/>
      <dgm:spPr/>
    </dgm:pt>
    <dgm:pt modelId="{FD0200CA-713E-41C8-8E77-D040D7933F4A}" type="pres">
      <dgm:prSet presAssocID="{FF664211-B4A3-414B-8FF6-9FD5393C9608}" presName="rootText" presStyleLbl="node2" presStyleIdx="0" presStyleCnt="3">
        <dgm:presLayoutVars>
          <dgm:chPref val="3"/>
        </dgm:presLayoutVars>
      </dgm:prSet>
      <dgm:spPr/>
      <dgm:t>
        <a:bodyPr/>
        <a:lstStyle/>
        <a:p>
          <a:endParaRPr lang="ru-RU"/>
        </a:p>
      </dgm:t>
    </dgm:pt>
    <dgm:pt modelId="{E5827702-D415-4B7C-9A4B-3BB6C20FD27C}" type="pres">
      <dgm:prSet presAssocID="{FF664211-B4A3-414B-8FF6-9FD5393C9608}" presName="rootConnector" presStyleLbl="node2" presStyleIdx="0" presStyleCnt="3"/>
      <dgm:spPr/>
      <dgm:t>
        <a:bodyPr/>
        <a:lstStyle/>
        <a:p>
          <a:endParaRPr lang="ru-RU"/>
        </a:p>
      </dgm:t>
    </dgm:pt>
    <dgm:pt modelId="{7B3D589F-0138-4675-8D8D-13B9E910D735}" type="pres">
      <dgm:prSet presAssocID="{FF664211-B4A3-414B-8FF6-9FD5393C9608}" presName="hierChild4" presStyleCnt="0"/>
      <dgm:spPr/>
    </dgm:pt>
    <dgm:pt modelId="{D986B3C9-16FE-4D08-BC36-CB9A3BC2C5C0}" type="pres">
      <dgm:prSet presAssocID="{FF664211-B4A3-414B-8FF6-9FD5393C9608}" presName="hierChild5" presStyleCnt="0"/>
      <dgm:spPr/>
    </dgm:pt>
    <dgm:pt modelId="{2EE51F04-3EC3-4448-B441-045A2155A4AC}" type="pres">
      <dgm:prSet presAssocID="{28334898-4421-4968-89E9-2B127336E301}" presName="Name37" presStyleLbl="parChTrans1D2" presStyleIdx="1" presStyleCnt="3"/>
      <dgm:spPr/>
      <dgm:t>
        <a:bodyPr/>
        <a:lstStyle/>
        <a:p>
          <a:endParaRPr lang="ru-RU"/>
        </a:p>
      </dgm:t>
    </dgm:pt>
    <dgm:pt modelId="{606D19CE-1275-4ADD-B571-2FC6571A6567}" type="pres">
      <dgm:prSet presAssocID="{E02332B8-F96B-4CBE-964D-3F870704BF11}" presName="hierRoot2" presStyleCnt="0">
        <dgm:presLayoutVars>
          <dgm:hierBranch val="init"/>
        </dgm:presLayoutVars>
      </dgm:prSet>
      <dgm:spPr/>
    </dgm:pt>
    <dgm:pt modelId="{ADCD3B09-203F-4F2E-85DA-F8489E83B557}" type="pres">
      <dgm:prSet presAssocID="{E02332B8-F96B-4CBE-964D-3F870704BF11}" presName="rootComposite" presStyleCnt="0"/>
      <dgm:spPr/>
    </dgm:pt>
    <dgm:pt modelId="{8C43D9B1-AF1E-4ACC-B030-AEB7D37DD52F}" type="pres">
      <dgm:prSet presAssocID="{E02332B8-F96B-4CBE-964D-3F870704BF11}" presName="rootText" presStyleLbl="node2" presStyleIdx="1" presStyleCnt="3">
        <dgm:presLayoutVars>
          <dgm:chPref val="3"/>
        </dgm:presLayoutVars>
      </dgm:prSet>
      <dgm:spPr/>
      <dgm:t>
        <a:bodyPr/>
        <a:lstStyle/>
        <a:p>
          <a:endParaRPr lang="ru-RU"/>
        </a:p>
      </dgm:t>
    </dgm:pt>
    <dgm:pt modelId="{C9C8A046-DAEF-4000-B9FE-AE3ED6EAC79C}" type="pres">
      <dgm:prSet presAssocID="{E02332B8-F96B-4CBE-964D-3F870704BF11}" presName="rootConnector" presStyleLbl="node2" presStyleIdx="1" presStyleCnt="3"/>
      <dgm:spPr/>
      <dgm:t>
        <a:bodyPr/>
        <a:lstStyle/>
        <a:p>
          <a:endParaRPr lang="ru-RU"/>
        </a:p>
      </dgm:t>
    </dgm:pt>
    <dgm:pt modelId="{D3F80C40-55BE-46D9-BE86-DC3A73C81F4B}" type="pres">
      <dgm:prSet presAssocID="{E02332B8-F96B-4CBE-964D-3F870704BF11}" presName="hierChild4" presStyleCnt="0"/>
      <dgm:spPr/>
    </dgm:pt>
    <dgm:pt modelId="{4E1F7E9D-6547-4C9B-A7EF-BB5D885B2342}" type="pres">
      <dgm:prSet presAssocID="{E02332B8-F96B-4CBE-964D-3F870704BF11}" presName="hierChild5" presStyleCnt="0"/>
      <dgm:spPr/>
    </dgm:pt>
    <dgm:pt modelId="{1C08D654-B230-4A01-AA9D-8CE26C425400}" type="pres">
      <dgm:prSet presAssocID="{0C163E40-3DA2-430A-B69C-184460325043}" presName="Name37" presStyleLbl="parChTrans1D2" presStyleIdx="2" presStyleCnt="3"/>
      <dgm:spPr/>
      <dgm:t>
        <a:bodyPr/>
        <a:lstStyle/>
        <a:p>
          <a:endParaRPr lang="ru-RU"/>
        </a:p>
      </dgm:t>
    </dgm:pt>
    <dgm:pt modelId="{E7380287-06F9-4EB2-8D0E-07F2D2514845}" type="pres">
      <dgm:prSet presAssocID="{3F8507E3-1EEB-4F69-A379-CD76C730D5D3}" presName="hierRoot2" presStyleCnt="0">
        <dgm:presLayoutVars>
          <dgm:hierBranch val="init"/>
        </dgm:presLayoutVars>
      </dgm:prSet>
      <dgm:spPr/>
    </dgm:pt>
    <dgm:pt modelId="{C664EBCE-CFC4-4419-AF64-7F0A74C036FB}" type="pres">
      <dgm:prSet presAssocID="{3F8507E3-1EEB-4F69-A379-CD76C730D5D3}" presName="rootComposite" presStyleCnt="0"/>
      <dgm:spPr/>
    </dgm:pt>
    <dgm:pt modelId="{62D7182A-C29A-4069-B87B-9D6E731AEECB}" type="pres">
      <dgm:prSet presAssocID="{3F8507E3-1EEB-4F69-A379-CD76C730D5D3}" presName="rootText" presStyleLbl="node2" presStyleIdx="2" presStyleCnt="3">
        <dgm:presLayoutVars>
          <dgm:chPref val="3"/>
        </dgm:presLayoutVars>
      </dgm:prSet>
      <dgm:spPr/>
      <dgm:t>
        <a:bodyPr/>
        <a:lstStyle/>
        <a:p>
          <a:endParaRPr lang="ru-RU"/>
        </a:p>
      </dgm:t>
    </dgm:pt>
    <dgm:pt modelId="{65594A22-BBC9-4C27-9853-D6F47D6083EF}" type="pres">
      <dgm:prSet presAssocID="{3F8507E3-1EEB-4F69-A379-CD76C730D5D3}" presName="rootConnector" presStyleLbl="node2" presStyleIdx="2" presStyleCnt="3"/>
      <dgm:spPr/>
      <dgm:t>
        <a:bodyPr/>
        <a:lstStyle/>
        <a:p>
          <a:endParaRPr lang="ru-RU"/>
        </a:p>
      </dgm:t>
    </dgm:pt>
    <dgm:pt modelId="{1465FAE2-091C-400C-8C83-4FD1C611FB17}" type="pres">
      <dgm:prSet presAssocID="{3F8507E3-1EEB-4F69-A379-CD76C730D5D3}" presName="hierChild4" presStyleCnt="0"/>
      <dgm:spPr/>
    </dgm:pt>
    <dgm:pt modelId="{97EFC16B-27DF-4972-AD08-0D5B615E19DD}" type="pres">
      <dgm:prSet presAssocID="{3F8507E3-1EEB-4F69-A379-CD76C730D5D3}" presName="hierChild5" presStyleCnt="0"/>
      <dgm:spPr/>
    </dgm:pt>
    <dgm:pt modelId="{1D3F818E-7766-44C4-81E8-0B07C29B1CD4}" type="pres">
      <dgm:prSet presAssocID="{B88AA164-60AB-4D7B-8B07-93CC1CA66A8B}" presName="hierChild3" presStyleCnt="0"/>
      <dgm:spPr/>
    </dgm:pt>
  </dgm:ptLst>
  <dgm:cxnLst>
    <dgm:cxn modelId="{BFEF57DA-3801-44C7-8558-2413ABEF0ABE}" type="presOf" srcId="{E02332B8-F96B-4CBE-964D-3F870704BF11}" destId="{C9C8A046-DAEF-4000-B9FE-AE3ED6EAC79C}" srcOrd="1" destOrd="0" presId="urn:microsoft.com/office/officeart/2005/8/layout/orgChart1"/>
    <dgm:cxn modelId="{F057E06B-2474-4273-AA22-94C5BADEECFD}" type="presOf" srcId="{B88AA164-60AB-4D7B-8B07-93CC1CA66A8B}" destId="{2B231157-B3ED-4FDC-A9C4-C9C3F59D0DAC}" srcOrd="1" destOrd="0" presId="urn:microsoft.com/office/officeart/2005/8/layout/orgChart1"/>
    <dgm:cxn modelId="{545BE6B3-BCC5-47F5-91F7-B0009B49C827}" type="presOf" srcId="{B88AA164-60AB-4D7B-8B07-93CC1CA66A8B}" destId="{4C6D9432-6294-45C5-83E6-ACE60AC4662D}" srcOrd="0" destOrd="0" presId="urn:microsoft.com/office/officeart/2005/8/layout/orgChart1"/>
    <dgm:cxn modelId="{0E5007F4-4571-40D2-AEF8-87BE0DD34748}" type="presOf" srcId="{0C163E40-3DA2-430A-B69C-184460325043}" destId="{1C08D654-B230-4A01-AA9D-8CE26C425400}" srcOrd="0" destOrd="0" presId="urn:microsoft.com/office/officeart/2005/8/layout/orgChart1"/>
    <dgm:cxn modelId="{70404EDF-543E-432B-BD1F-3BF18E13DC90}" srcId="{9E5C05A8-3F77-413F-AF64-53CB55A440AB}" destId="{B88AA164-60AB-4D7B-8B07-93CC1CA66A8B}" srcOrd="0" destOrd="0" parTransId="{2C7CF3B0-B1C8-4A00-9C0B-919D9093CDE6}" sibTransId="{0EF4D93D-6D4E-4B92-94BC-AF7E0FF22EA6}"/>
    <dgm:cxn modelId="{361DAB9C-2F79-4AE1-BE11-5DCEAF512319}" type="presOf" srcId="{28334898-4421-4968-89E9-2B127336E301}" destId="{2EE51F04-3EC3-4448-B441-045A2155A4AC}" srcOrd="0" destOrd="0" presId="urn:microsoft.com/office/officeart/2005/8/layout/orgChart1"/>
    <dgm:cxn modelId="{5E446138-5029-402E-B656-141E35A4944B}" srcId="{B88AA164-60AB-4D7B-8B07-93CC1CA66A8B}" destId="{3F8507E3-1EEB-4F69-A379-CD76C730D5D3}" srcOrd="2" destOrd="0" parTransId="{0C163E40-3DA2-430A-B69C-184460325043}" sibTransId="{B91DAFE2-B8DA-4026-9F08-5255F6221062}"/>
    <dgm:cxn modelId="{005F6EA7-2989-428B-980C-1BA9C8F2E5FA}" srcId="{B88AA164-60AB-4D7B-8B07-93CC1CA66A8B}" destId="{FF664211-B4A3-414B-8FF6-9FD5393C9608}" srcOrd="0" destOrd="0" parTransId="{7184C1FF-1527-434F-8332-A3FE5A781596}" sibTransId="{FE17FE87-B936-4F7B-B42C-E8CA43B1F289}"/>
    <dgm:cxn modelId="{95F3219B-5814-486A-9CEE-BD0988DCDEDE}" srcId="{B88AA164-60AB-4D7B-8B07-93CC1CA66A8B}" destId="{E02332B8-F96B-4CBE-964D-3F870704BF11}" srcOrd="1" destOrd="0" parTransId="{28334898-4421-4968-89E9-2B127336E301}" sibTransId="{90756F6C-DF49-49AB-87DE-A920CEAA1344}"/>
    <dgm:cxn modelId="{E1D1BB67-6C4B-4CFB-B3F4-FD153E3FB98A}" type="presOf" srcId="{FF664211-B4A3-414B-8FF6-9FD5393C9608}" destId="{FD0200CA-713E-41C8-8E77-D040D7933F4A}" srcOrd="0" destOrd="0" presId="urn:microsoft.com/office/officeart/2005/8/layout/orgChart1"/>
    <dgm:cxn modelId="{B6FAE837-702C-4ADB-9F7A-560BBFA4E416}" type="presOf" srcId="{3F8507E3-1EEB-4F69-A379-CD76C730D5D3}" destId="{65594A22-BBC9-4C27-9853-D6F47D6083EF}" srcOrd="1" destOrd="0" presId="urn:microsoft.com/office/officeart/2005/8/layout/orgChart1"/>
    <dgm:cxn modelId="{C8C972E6-D46E-4065-81F9-2ED42EA1E8AC}" type="presOf" srcId="{FF664211-B4A3-414B-8FF6-9FD5393C9608}" destId="{E5827702-D415-4B7C-9A4B-3BB6C20FD27C}" srcOrd="1" destOrd="0" presId="urn:microsoft.com/office/officeart/2005/8/layout/orgChart1"/>
    <dgm:cxn modelId="{3DD73944-2524-4E4A-9F58-248E3D0887E0}" type="presOf" srcId="{E02332B8-F96B-4CBE-964D-3F870704BF11}" destId="{8C43D9B1-AF1E-4ACC-B030-AEB7D37DD52F}" srcOrd="0" destOrd="0" presId="urn:microsoft.com/office/officeart/2005/8/layout/orgChart1"/>
    <dgm:cxn modelId="{375383A1-4241-4794-8220-EF54F1BF4B83}" type="presOf" srcId="{9E5C05A8-3F77-413F-AF64-53CB55A440AB}" destId="{2EBC68D2-D677-47F6-9741-250C03B197EE}" srcOrd="0" destOrd="0" presId="urn:microsoft.com/office/officeart/2005/8/layout/orgChart1"/>
    <dgm:cxn modelId="{C998F698-244B-45A8-A704-FBBA5E16EDE2}" type="presOf" srcId="{3F8507E3-1EEB-4F69-A379-CD76C730D5D3}" destId="{62D7182A-C29A-4069-B87B-9D6E731AEECB}" srcOrd="0" destOrd="0" presId="urn:microsoft.com/office/officeart/2005/8/layout/orgChart1"/>
    <dgm:cxn modelId="{CC7B8405-77BF-4EF3-98C5-6F9DBD308727}" type="presOf" srcId="{7184C1FF-1527-434F-8332-A3FE5A781596}" destId="{899DC3DC-E753-4DF9-9550-E613F72FDDE7}" srcOrd="0" destOrd="0" presId="urn:microsoft.com/office/officeart/2005/8/layout/orgChart1"/>
    <dgm:cxn modelId="{F80E778D-4F63-44CC-B39F-269C853F5354}" type="presParOf" srcId="{2EBC68D2-D677-47F6-9741-250C03B197EE}" destId="{AD419FE7-A03A-4DBC-AE7F-431A68203043}" srcOrd="0" destOrd="0" presId="urn:microsoft.com/office/officeart/2005/8/layout/orgChart1"/>
    <dgm:cxn modelId="{94D1B4A5-97D6-4A8A-8A2B-5E5A66D79DF4}" type="presParOf" srcId="{AD419FE7-A03A-4DBC-AE7F-431A68203043}" destId="{BFD44C39-1312-4284-A8CA-801BA9D7F32F}" srcOrd="0" destOrd="0" presId="urn:microsoft.com/office/officeart/2005/8/layout/orgChart1"/>
    <dgm:cxn modelId="{2F2A9E47-387F-4948-B153-89277B9B711B}" type="presParOf" srcId="{BFD44C39-1312-4284-A8CA-801BA9D7F32F}" destId="{4C6D9432-6294-45C5-83E6-ACE60AC4662D}" srcOrd="0" destOrd="0" presId="urn:microsoft.com/office/officeart/2005/8/layout/orgChart1"/>
    <dgm:cxn modelId="{F7113DDE-4817-4E75-A1FF-1B972F5AF2E3}" type="presParOf" srcId="{BFD44C39-1312-4284-A8CA-801BA9D7F32F}" destId="{2B231157-B3ED-4FDC-A9C4-C9C3F59D0DAC}" srcOrd="1" destOrd="0" presId="urn:microsoft.com/office/officeart/2005/8/layout/orgChart1"/>
    <dgm:cxn modelId="{A5EAC9B5-B89F-4638-9D69-FF4B0DE01D74}" type="presParOf" srcId="{AD419FE7-A03A-4DBC-AE7F-431A68203043}" destId="{D6F75E10-B581-4367-BEA8-DFBF0F954CE0}" srcOrd="1" destOrd="0" presId="urn:microsoft.com/office/officeart/2005/8/layout/orgChart1"/>
    <dgm:cxn modelId="{0B390B73-790F-4358-A38B-8703A6832629}" type="presParOf" srcId="{D6F75E10-B581-4367-BEA8-DFBF0F954CE0}" destId="{899DC3DC-E753-4DF9-9550-E613F72FDDE7}" srcOrd="0" destOrd="0" presId="urn:microsoft.com/office/officeart/2005/8/layout/orgChart1"/>
    <dgm:cxn modelId="{A993C6CD-DB5C-4B92-A338-A321EE464250}" type="presParOf" srcId="{D6F75E10-B581-4367-BEA8-DFBF0F954CE0}" destId="{6D2C18FB-CC86-4574-A9EF-1B15BDBE9F1B}" srcOrd="1" destOrd="0" presId="urn:microsoft.com/office/officeart/2005/8/layout/orgChart1"/>
    <dgm:cxn modelId="{E034A572-4A9A-4056-BCBB-DBF848C431EA}" type="presParOf" srcId="{6D2C18FB-CC86-4574-A9EF-1B15BDBE9F1B}" destId="{AC6D856B-5B81-46BD-A504-6C9BCB8A523B}" srcOrd="0" destOrd="0" presId="urn:microsoft.com/office/officeart/2005/8/layout/orgChart1"/>
    <dgm:cxn modelId="{6084757D-5C2D-4124-81B9-A29E178EB53A}" type="presParOf" srcId="{AC6D856B-5B81-46BD-A504-6C9BCB8A523B}" destId="{FD0200CA-713E-41C8-8E77-D040D7933F4A}" srcOrd="0" destOrd="0" presId="urn:microsoft.com/office/officeart/2005/8/layout/orgChart1"/>
    <dgm:cxn modelId="{3897D55C-E439-4CB9-AEC6-4906D5264293}" type="presParOf" srcId="{AC6D856B-5B81-46BD-A504-6C9BCB8A523B}" destId="{E5827702-D415-4B7C-9A4B-3BB6C20FD27C}" srcOrd="1" destOrd="0" presId="urn:microsoft.com/office/officeart/2005/8/layout/orgChart1"/>
    <dgm:cxn modelId="{9488F816-520F-410F-95B4-73110A7F6A5B}" type="presParOf" srcId="{6D2C18FB-CC86-4574-A9EF-1B15BDBE9F1B}" destId="{7B3D589F-0138-4675-8D8D-13B9E910D735}" srcOrd="1" destOrd="0" presId="urn:microsoft.com/office/officeart/2005/8/layout/orgChart1"/>
    <dgm:cxn modelId="{C308F018-4246-4AED-B161-32EE204BB52C}" type="presParOf" srcId="{6D2C18FB-CC86-4574-A9EF-1B15BDBE9F1B}" destId="{D986B3C9-16FE-4D08-BC36-CB9A3BC2C5C0}" srcOrd="2" destOrd="0" presId="urn:microsoft.com/office/officeart/2005/8/layout/orgChart1"/>
    <dgm:cxn modelId="{658D7458-28D3-4A36-B32A-A8C19D1F222A}" type="presParOf" srcId="{D6F75E10-B581-4367-BEA8-DFBF0F954CE0}" destId="{2EE51F04-3EC3-4448-B441-045A2155A4AC}" srcOrd="2" destOrd="0" presId="urn:microsoft.com/office/officeart/2005/8/layout/orgChart1"/>
    <dgm:cxn modelId="{D3DCFF29-DDCC-4C9A-A07C-B9893922C04E}" type="presParOf" srcId="{D6F75E10-B581-4367-BEA8-DFBF0F954CE0}" destId="{606D19CE-1275-4ADD-B571-2FC6571A6567}" srcOrd="3" destOrd="0" presId="urn:microsoft.com/office/officeart/2005/8/layout/orgChart1"/>
    <dgm:cxn modelId="{ED267A4C-C3EC-4560-8A05-2B6D1E73B834}" type="presParOf" srcId="{606D19CE-1275-4ADD-B571-2FC6571A6567}" destId="{ADCD3B09-203F-4F2E-85DA-F8489E83B557}" srcOrd="0" destOrd="0" presId="urn:microsoft.com/office/officeart/2005/8/layout/orgChart1"/>
    <dgm:cxn modelId="{DDA6B4B8-8FC6-473C-BECC-9026C90CBCE3}" type="presParOf" srcId="{ADCD3B09-203F-4F2E-85DA-F8489E83B557}" destId="{8C43D9B1-AF1E-4ACC-B030-AEB7D37DD52F}" srcOrd="0" destOrd="0" presId="urn:microsoft.com/office/officeart/2005/8/layout/orgChart1"/>
    <dgm:cxn modelId="{4F5A025D-342B-4678-BBC1-B15EE119BD61}" type="presParOf" srcId="{ADCD3B09-203F-4F2E-85DA-F8489E83B557}" destId="{C9C8A046-DAEF-4000-B9FE-AE3ED6EAC79C}" srcOrd="1" destOrd="0" presId="urn:microsoft.com/office/officeart/2005/8/layout/orgChart1"/>
    <dgm:cxn modelId="{129C1B5E-D05F-42EE-9EB8-FAB663E68E67}" type="presParOf" srcId="{606D19CE-1275-4ADD-B571-2FC6571A6567}" destId="{D3F80C40-55BE-46D9-BE86-DC3A73C81F4B}" srcOrd="1" destOrd="0" presId="urn:microsoft.com/office/officeart/2005/8/layout/orgChart1"/>
    <dgm:cxn modelId="{AC248A3D-89CA-4165-B675-AFB96CE0AAA4}" type="presParOf" srcId="{606D19CE-1275-4ADD-B571-2FC6571A6567}" destId="{4E1F7E9D-6547-4C9B-A7EF-BB5D885B2342}" srcOrd="2" destOrd="0" presId="urn:microsoft.com/office/officeart/2005/8/layout/orgChart1"/>
    <dgm:cxn modelId="{62976AD3-B5AA-4684-A0F5-406B3C68AFCF}" type="presParOf" srcId="{D6F75E10-B581-4367-BEA8-DFBF0F954CE0}" destId="{1C08D654-B230-4A01-AA9D-8CE26C425400}" srcOrd="4" destOrd="0" presId="urn:microsoft.com/office/officeart/2005/8/layout/orgChart1"/>
    <dgm:cxn modelId="{50295CAC-AE51-486F-9671-575B8DBC3142}" type="presParOf" srcId="{D6F75E10-B581-4367-BEA8-DFBF0F954CE0}" destId="{E7380287-06F9-4EB2-8D0E-07F2D2514845}" srcOrd="5" destOrd="0" presId="urn:microsoft.com/office/officeart/2005/8/layout/orgChart1"/>
    <dgm:cxn modelId="{FA096415-834F-4B9A-9E2A-4186B697FA95}" type="presParOf" srcId="{E7380287-06F9-4EB2-8D0E-07F2D2514845}" destId="{C664EBCE-CFC4-4419-AF64-7F0A74C036FB}" srcOrd="0" destOrd="0" presId="urn:microsoft.com/office/officeart/2005/8/layout/orgChart1"/>
    <dgm:cxn modelId="{7E789484-0390-4997-AC33-3044F50CC963}" type="presParOf" srcId="{C664EBCE-CFC4-4419-AF64-7F0A74C036FB}" destId="{62D7182A-C29A-4069-B87B-9D6E731AEECB}" srcOrd="0" destOrd="0" presId="urn:microsoft.com/office/officeart/2005/8/layout/orgChart1"/>
    <dgm:cxn modelId="{593504DE-0018-441F-8E34-84EE37FDEC23}" type="presParOf" srcId="{C664EBCE-CFC4-4419-AF64-7F0A74C036FB}" destId="{65594A22-BBC9-4C27-9853-D6F47D6083EF}" srcOrd="1" destOrd="0" presId="urn:microsoft.com/office/officeart/2005/8/layout/orgChart1"/>
    <dgm:cxn modelId="{D313FEB4-B789-46B5-8B4E-4D9A89D64843}" type="presParOf" srcId="{E7380287-06F9-4EB2-8D0E-07F2D2514845}" destId="{1465FAE2-091C-400C-8C83-4FD1C611FB17}" srcOrd="1" destOrd="0" presId="urn:microsoft.com/office/officeart/2005/8/layout/orgChart1"/>
    <dgm:cxn modelId="{D04024FD-7DC5-47D9-A9C2-4F997D41F41B}" type="presParOf" srcId="{E7380287-06F9-4EB2-8D0E-07F2D2514845}" destId="{97EFC16B-27DF-4972-AD08-0D5B615E19DD}" srcOrd="2" destOrd="0" presId="urn:microsoft.com/office/officeart/2005/8/layout/orgChart1"/>
    <dgm:cxn modelId="{4D4E5416-8272-47BA-AA07-D799EA7DFF3C}" type="presParOf" srcId="{AD419FE7-A03A-4DBC-AE7F-431A68203043}" destId="{1D3F818E-7766-44C4-81E8-0B07C29B1CD4}"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91594F-94A9-49F8-AE6B-2023A61A43DE}" type="doc">
      <dgm:prSet loTypeId="urn:microsoft.com/office/officeart/2005/8/layout/pyramid2" loCatId="list" qsTypeId="urn:microsoft.com/office/officeart/2005/8/quickstyle/simple1" qsCatId="simple" csTypeId="urn:microsoft.com/office/officeart/2005/8/colors/accent1_2" csCatId="accent1" phldr="1"/>
      <dgm:spPr/>
    </dgm:pt>
    <dgm:pt modelId="{CFD2EB56-51E5-4758-B6E0-223EA36543F6}">
      <dgm:prSet phldrT="[Текст]" custT="1"/>
      <dgm:spPr/>
      <dgm:t>
        <a:bodyPr/>
        <a:lstStyle/>
        <a:p>
          <a:r>
            <a:rPr lang="ru-RU" sz="1500" dirty="0" smtClean="0"/>
            <a:t>1. </a:t>
          </a:r>
          <a:r>
            <a:rPr lang="ru-RU" sz="1800" dirty="0" smtClean="0"/>
            <a:t>Организация социальной среды</a:t>
          </a:r>
          <a:endParaRPr lang="ru-RU" sz="1800" dirty="0"/>
        </a:p>
      </dgm:t>
    </dgm:pt>
    <dgm:pt modelId="{C769578B-5E1C-4475-90B7-A913FE641FAC}" type="parTrans" cxnId="{6B343BCB-F5F8-4B80-9956-2AD30B6A02AB}">
      <dgm:prSet/>
      <dgm:spPr/>
      <dgm:t>
        <a:bodyPr/>
        <a:lstStyle/>
        <a:p>
          <a:endParaRPr lang="ru-RU"/>
        </a:p>
      </dgm:t>
    </dgm:pt>
    <dgm:pt modelId="{CDB89772-E95F-44F8-80D6-EA8B3162D144}" type="sibTrans" cxnId="{6B343BCB-F5F8-4B80-9956-2AD30B6A02AB}">
      <dgm:prSet/>
      <dgm:spPr/>
      <dgm:t>
        <a:bodyPr/>
        <a:lstStyle/>
        <a:p>
          <a:endParaRPr lang="ru-RU"/>
        </a:p>
      </dgm:t>
    </dgm:pt>
    <dgm:pt modelId="{DB6510E0-A910-4543-8DFB-3CFE902E83D7}">
      <dgm:prSet phldrT="[Текст]" custT="1"/>
      <dgm:spPr/>
      <dgm:t>
        <a:bodyPr/>
        <a:lstStyle/>
        <a:p>
          <a:r>
            <a:rPr lang="ru-RU" sz="1500" dirty="0" smtClean="0"/>
            <a:t>2</a:t>
          </a:r>
          <a:r>
            <a:rPr lang="ru-RU" sz="1800" dirty="0" smtClean="0"/>
            <a:t>. Психопрофилактической работы - информирование</a:t>
          </a:r>
          <a:endParaRPr lang="ru-RU" sz="1800" dirty="0"/>
        </a:p>
      </dgm:t>
    </dgm:pt>
    <dgm:pt modelId="{B421FE23-C5AE-41D0-B267-FDA91FE726DE}" type="parTrans" cxnId="{10D11DC9-FCA9-4465-9DB8-2C1F1083AF2C}">
      <dgm:prSet/>
      <dgm:spPr/>
      <dgm:t>
        <a:bodyPr/>
        <a:lstStyle/>
        <a:p>
          <a:endParaRPr lang="ru-RU"/>
        </a:p>
      </dgm:t>
    </dgm:pt>
    <dgm:pt modelId="{8259FBF8-E297-4A37-968D-7CBF8B44FC49}" type="sibTrans" cxnId="{10D11DC9-FCA9-4465-9DB8-2C1F1083AF2C}">
      <dgm:prSet/>
      <dgm:spPr/>
      <dgm:t>
        <a:bodyPr/>
        <a:lstStyle/>
        <a:p>
          <a:endParaRPr lang="ru-RU"/>
        </a:p>
      </dgm:t>
    </dgm:pt>
    <dgm:pt modelId="{3A3BE3BD-2963-434E-83B5-4F70F373C4A2}">
      <dgm:prSet phldrT="[Текст]" custT="1"/>
      <dgm:spPr/>
      <dgm:t>
        <a:bodyPr/>
        <a:lstStyle/>
        <a:p>
          <a:r>
            <a:rPr lang="ru-RU" sz="1800" dirty="0" smtClean="0"/>
            <a:t>3.Активное обучение социально-важным навыкам</a:t>
          </a:r>
          <a:endParaRPr lang="ru-RU" sz="1800" dirty="0"/>
        </a:p>
      </dgm:t>
    </dgm:pt>
    <dgm:pt modelId="{287F5437-113F-4EA4-B0D3-F4FBDCB70178}" type="parTrans" cxnId="{9A9BE93D-8C92-4A9A-9970-0ED69AB72347}">
      <dgm:prSet/>
      <dgm:spPr/>
      <dgm:t>
        <a:bodyPr/>
        <a:lstStyle/>
        <a:p>
          <a:endParaRPr lang="ru-RU"/>
        </a:p>
      </dgm:t>
    </dgm:pt>
    <dgm:pt modelId="{F66795D9-D46C-46F4-A3DD-89201B428608}" type="sibTrans" cxnId="{9A9BE93D-8C92-4A9A-9970-0ED69AB72347}">
      <dgm:prSet/>
      <dgm:spPr/>
      <dgm:t>
        <a:bodyPr/>
        <a:lstStyle/>
        <a:p>
          <a:endParaRPr lang="ru-RU"/>
        </a:p>
      </dgm:t>
    </dgm:pt>
    <dgm:pt modelId="{9A8B6149-3495-47DD-8713-C21B58E258BF}">
      <dgm:prSet phldrT="[Текст]" custT="1"/>
      <dgm:spPr/>
      <dgm:t>
        <a:bodyPr/>
        <a:lstStyle/>
        <a:p>
          <a:r>
            <a:rPr lang="ru-RU" sz="1800" dirty="0" smtClean="0"/>
            <a:t>4.Организация деятельности</a:t>
          </a:r>
          <a:endParaRPr lang="ru-RU" sz="1800" dirty="0"/>
        </a:p>
      </dgm:t>
    </dgm:pt>
    <dgm:pt modelId="{1D2B2F6D-65EA-4DE0-91A8-7EDD8F4046D6}" type="parTrans" cxnId="{A719A1C6-FDB2-4CE5-A5BF-4AA9024086D1}">
      <dgm:prSet/>
      <dgm:spPr/>
      <dgm:t>
        <a:bodyPr/>
        <a:lstStyle/>
        <a:p>
          <a:endParaRPr lang="ru-RU"/>
        </a:p>
      </dgm:t>
    </dgm:pt>
    <dgm:pt modelId="{BA0AEFEC-F5E7-491B-B59C-8DA86FC73176}" type="sibTrans" cxnId="{A719A1C6-FDB2-4CE5-A5BF-4AA9024086D1}">
      <dgm:prSet/>
      <dgm:spPr/>
      <dgm:t>
        <a:bodyPr/>
        <a:lstStyle/>
        <a:p>
          <a:endParaRPr lang="ru-RU"/>
        </a:p>
      </dgm:t>
    </dgm:pt>
    <dgm:pt modelId="{BB17729B-6C83-4479-B352-56A1BB54F288}">
      <dgm:prSet phldrT="[Текст]" custT="1"/>
      <dgm:spPr/>
      <dgm:t>
        <a:bodyPr/>
        <a:lstStyle/>
        <a:p>
          <a:r>
            <a:rPr lang="ru-RU" sz="1800" dirty="0" smtClean="0"/>
            <a:t>5.Организация здорового образа жизни</a:t>
          </a:r>
          <a:endParaRPr lang="ru-RU" sz="1800" dirty="0"/>
        </a:p>
      </dgm:t>
    </dgm:pt>
    <dgm:pt modelId="{A92B2A46-E196-4FDB-A7D0-6195828D36F6}" type="parTrans" cxnId="{C43BEE97-0A06-4E26-81BA-F019720E7620}">
      <dgm:prSet/>
      <dgm:spPr/>
      <dgm:t>
        <a:bodyPr/>
        <a:lstStyle/>
        <a:p>
          <a:endParaRPr lang="ru-RU"/>
        </a:p>
      </dgm:t>
    </dgm:pt>
    <dgm:pt modelId="{5538232F-4F52-4EA2-817B-5ECB32AC6E0C}" type="sibTrans" cxnId="{C43BEE97-0A06-4E26-81BA-F019720E7620}">
      <dgm:prSet/>
      <dgm:spPr/>
      <dgm:t>
        <a:bodyPr/>
        <a:lstStyle/>
        <a:p>
          <a:endParaRPr lang="ru-RU"/>
        </a:p>
      </dgm:t>
    </dgm:pt>
    <dgm:pt modelId="{B7E863C7-78D0-4CDE-AD98-5D109B041721}">
      <dgm:prSet phldrT="[Текст]" custT="1"/>
      <dgm:spPr/>
      <dgm:t>
        <a:bodyPr/>
        <a:lstStyle/>
        <a:p>
          <a:r>
            <a:rPr lang="ru-RU" sz="1800" dirty="0" smtClean="0"/>
            <a:t>6. Активизация личностных ресурсов</a:t>
          </a:r>
          <a:endParaRPr lang="ru-RU" sz="1800" dirty="0"/>
        </a:p>
      </dgm:t>
    </dgm:pt>
    <dgm:pt modelId="{9FD52F51-CAAC-4FF0-88BE-16E1776604C3}" type="parTrans" cxnId="{E712D573-CB04-41D2-AD7C-515E1B1B2DB7}">
      <dgm:prSet/>
      <dgm:spPr/>
      <dgm:t>
        <a:bodyPr/>
        <a:lstStyle/>
        <a:p>
          <a:endParaRPr lang="ru-RU"/>
        </a:p>
      </dgm:t>
    </dgm:pt>
    <dgm:pt modelId="{AB2505A1-7340-4DFD-9BFF-C37D399861C6}" type="sibTrans" cxnId="{E712D573-CB04-41D2-AD7C-515E1B1B2DB7}">
      <dgm:prSet/>
      <dgm:spPr/>
      <dgm:t>
        <a:bodyPr/>
        <a:lstStyle/>
        <a:p>
          <a:endParaRPr lang="ru-RU"/>
        </a:p>
      </dgm:t>
    </dgm:pt>
    <dgm:pt modelId="{73C3B34C-27AB-4D23-B0EE-01E126F126CA}">
      <dgm:prSet phldrT="[Текст]" custT="1"/>
      <dgm:spPr/>
      <dgm:t>
        <a:bodyPr/>
        <a:lstStyle/>
        <a:p>
          <a:r>
            <a:rPr lang="ru-RU" sz="1800" dirty="0" smtClean="0"/>
            <a:t>7. Минимизация негативных последствий</a:t>
          </a:r>
          <a:endParaRPr lang="ru-RU" sz="1800" dirty="0"/>
        </a:p>
      </dgm:t>
    </dgm:pt>
    <dgm:pt modelId="{DBC0CD49-E965-4702-8FCF-6AB9CCFE3939}" type="parTrans" cxnId="{3C08804B-D78C-45AA-83F1-804F381D9818}">
      <dgm:prSet/>
      <dgm:spPr/>
      <dgm:t>
        <a:bodyPr/>
        <a:lstStyle/>
        <a:p>
          <a:endParaRPr lang="ru-RU"/>
        </a:p>
      </dgm:t>
    </dgm:pt>
    <dgm:pt modelId="{A23D4778-E081-43AC-A014-EA04C711088F}" type="sibTrans" cxnId="{3C08804B-D78C-45AA-83F1-804F381D9818}">
      <dgm:prSet/>
      <dgm:spPr/>
      <dgm:t>
        <a:bodyPr/>
        <a:lstStyle/>
        <a:p>
          <a:endParaRPr lang="ru-RU"/>
        </a:p>
      </dgm:t>
    </dgm:pt>
    <dgm:pt modelId="{E7F62EB0-1DF0-4550-A45E-B1E5497FD7F1}" type="pres">
      <dgm:prSet presAssocID="{CD91594F-94A9-49F8-AE6B-2023A61A43DE}" presName="compositeShape" presStyleCnt="0">
        <dgm:presLayoutVars>
          <dgm:dir/>
          <dgm:resizeHandles/>
        </dgm:presLayoutVars>
      </dgm:prSet>
      <dgm:spPr/>
    </dgm:pt>
    <dgm:pt modelId="{F057C1A5-85B5-4082-A8F4-3E8500AB2191}" type="pres">
      <dgm:prSet presAssocID="{CD91594F-94A9-49F8-AE6B-2023A61A43DE}" presName="pyramid" presStyleLbl="node1" presStyleIdx="0" presStyleCnt="1" custLinFactNeighborX="-17647" custLinFactNeighborY="649"/>
      <dgm:spPr/>
    </dgm:pt>
    <dgm:pt modelId="{F45C8905-8327-4E98-88AC-F8B63BB9B220}" type="pres">
      <dgm:prSet presAssocID="{CD91594F-94A9-49F8-AE6B-2023A61A43DE}" presName="theList" presStyleCnt="0"/>
      <dgm:spPr/>
    </dgm:pt>
    <dgm:pt modelId="{0ACBC7FC-0BAD-45BA-806D-3614CE330D7A}" type="pres">
      <dgm:prSet presAssocID="{CFD2EB56-51E5-4758-B6E0-223EA36543F6}" presName="aNode" presStyleLbl="fgAcc1" presStyleIdx="0" presStyleCnt="7" custScaleX="216026" custLinFactY="-65281" custLinFactNeighborX="-56571" custLinFactNeighborY="-100000">
        <dgm:presLayoutVars>
          <dgm:bulletEnabled val="1"/>
        </dgm:presLayoutVars>
      </dgm:prSet>
      <dgm:spPr/>
      <dgm:t>
        <a:bodyPr/>
        <a:lstStyle/>
        <a:p>
          <a:endParaRPr lang="ru-RU"/>
        </a:p>
      </dgm:t>
    </dgm:pt>
    <dgm:pt modelId="{3736290B-C6C1-4C31-9F13-6CAD8CA5E1FB}" type="pres">
      <dgm:prSet presAssocID="{CFD2EB56-51E5-4758-B6E0-223EA36543F6}" presName="aSpace" presStyleCnt="0"/>
      <dgm:spPr/>
    </dgm:pt>
    <dgm:pt modelId="{18B2DE77-4587-4808-96AB-FB07CB8C8089}" type="pres">
      <dgm:prSet presAssocID="{DB6510E0-A910-4543-8DFB-3CFE902E83D7}" presName="aNode" presStyleLbl="fgAcc1" presStyleIdx="1" presStyleCnt="7" custScaleX="221624" custLinFactY="-12512" custLinFactNeighborX="-12326" custLinFactNeighborY="-100000">
        <dgm:presLayoutVars>
          <dgm:bulletEnabled val="1"/>
        </dgm:presLayoutVars>
      </dgm:prSet>
      <dgm:spPr/>
      <dgm:t>
        <a:bodyPr/>
        <a:lstStyle/>
        <a:p>
          <a:endParaRPr lang="ru-RU"/>
        </a:p>
      </dgm:t>
    </dgm:pt>
    <dgm:pt modelId="{0068BE69-77AD-4CDE-9F8D-F9D1225607B0}" type="pres">
      <dgm:prSet presAssocID="{DB6510E0-A910-4543-8DFB-3CFE902E83D7}" presName="aSpace" presStyleCnt="0"/>
      <dgm:spPr/>
    </dgm:pt>
    <dgm:pt modelId="{09432BF9-7E87-4BF5-A156-096AF88B70DF}" type="pres">
      <dgm:prSet presAssocID="{3A3BE3BD-2963-434E-83B5-4F70F373C4A2}" presName="aNode" presStyleLbl="fgAcc1" presStyleIdx="2" presStyleCnt="7" custScaleX="224277" custLinFactY="4551" custLinFactNeighborX="3113" custLinFactNeighborY="100000">
        <dgm:presLayoutVars>
          <dgm:bulletEnabled val="1"/>
        </dgm:presLayoutVars>
      </dgm:prSet>
      <dgm:spPr/>
      <dgm:t>
        <a:bodyPr/>
        <a:lstStyle/>
        <a:p>
          <a:endParaRPr lang="ru-RU"/>
        </a:p>
      </dgm:t>
    </dgm:pt>
    <dgm:pt modelId="{29ED91C0-B96D-4F35-A523-196906093410}" type="pres">
      <dgm:prSet presAssocID="{3A3BE3BD-2963-434E-83B5-4F70F373C4A2}" presName="aSpace" presStyleCnt="0"/>
      <dgm:spPr/>
    </dgm:pt>
    <dgm:pt modelId="{313BD2E3-4253-4BCA-A84A-13AEB191C61D}" type="pres">
      <dgm:prSet presAssocID="{9A8B6149-3495-47DD-8713-C21B58E258BF}" presName="aNode" presStyleLbl="fgAcc1" presStyleIdx="3" presStyleCnt="7" custScaleX="241389" custLinFactY="46613" custLinFactNeighborX="-4316" custLinFactNeighborY="100000">
        <dgm:presLayoutVars>
          <dgm:bulletEnabled val="1"/>
        </dgm:presLayoutVars>
      </dgm:prSet>
      <dgm:spPr/>
      <dgm:t>
        <a:bodyPr/>
        <a:lstStyle/>
        <a:p>
          <a:endParaRPr lang="ru-RU"/>
        </a:p>
      </dgm:t>
    </dgm:pt>
    <dgm:pt modelId="{58C06133-E8B7-4D7C-A72F-898F5667A6E8}" type="pres">
      <dgm:prSet presAssocID="{9A8B6149-3495-47DD-8713-C21B58E258BF}" presName="aSpace" presStyleCnt="0"/>
      <dgm:spPr/>
    </dgm:pt>
    <dgm:pt modelId="{AFAAB982-DF20-4FCB-B451-8DA8FC739046}" type="pres">
      <dgm:prSet presAssocID="{BB17729B-6C83-4479-B352-56A1BB54F288}" presName="aNode" presStyleLbl="fgAcc1" presStyleIdx="4" presStyleCnt="7" custScaleX="211422" custLinFactY="75796" custLinFactNeighborX="-3167" custLinFactNeighborY="100000">
        <dgm:presLayoutVars>
          <dgm:bulletEnabled val="1"/>
        </dgm:presLayoutVars>
      </dgm:prSet>
      <dgm:spPr/>
      <dgm:t>
        <a:bodyPr/>
        <a:lstStyle/>
        <a:p>
          <a:endParaRPr lang="ru-RU"/>
        </a:p>
      </dgm:t>
    </dgm:pt>
    <dgm:pt modelId="{215A148E-A78A-4A3D-ADF3-83E8059E7FBC}" type="pres">
      <dgm:prSet presAssocID="{BB17729B-6C83-4479-B352-56A1BB54F288}" presName="aSpace" presStyleCnt="0"/>
      <dgm:spPr/>
    </dgm:pt>
    <dgm:pt modelId="{3B9E9966-C564-413E-A6C3-D836116ECE5E}" type="pres">
      <dgm:prSet presAssocID="{B7E863C7-78D0-4CDE-AD98-5D109B041721}" presName="aNode" presStyleLbl="fgAcc1" presStyleIdx="5" presStyleCnt="7" custScaleX="195320" custLinFactY="79218" custLinFactNeighborX="9013" custLinFactNeighborY="100000">
        <dgm:presLayoutVars>
          <dgm:bulletEnabled val="1"/>
        </dgm:presLayoutVars>
      </dgm:prSet>
      <dgm:spPr/>
      <dgm:t>
        <a:bodyPr/>
        <a:lstStyle/>
        <a:p>
          <a:endParaRPr lang="ru-RU"/>
        </a:p>
      </dgm:t>
    </dgm:pt>
    <dgm:pt modelId="{1C4AA631-3378-4E31-A687-991F10C52CA7}" type="pres">
      <dgm:prSet presAssocID="{B7E863C7-78D0-4CDE-AD98-5D109B041721}" presName="aSpace" presStyleCnt="0"/>
      <dgm:spPr/>
    </dgm:pt>
    <dgm:pt modelId="{F982017B-970F-4E83-B3E1-4B0C689FC6DD}" type="pres">
      <dgm:prSet presAssocID="{73C3B34C-27AB-4D23-B0EE-01E126F126CA}" presName="aNode" presStyleLbl="fgAcc1" presStyleIdx="6" presStyleCnt="7" custScaleX="202691" custLinFactY="98558" custLinFactNeighborX="22761" custLinFactNeighborY="100000">
        <dgm:presLayoutVars>
          <dgm:bulletEnabled val="1"/>
        </dgm:presLayoutVars>
      </dgm:prSet>
      <dgm:spPr/>
      <dgm:t>
        <a:bodyPr/>
        <a:lstStyle/>
        <a:p>
          <a:endParaRPr lang="ru-RU"/>
        </a:p>
      </dgm:t>
    </dgm:pt>
    <dgm:pt modelId="{6E718497-1C33-4919-BB61-F81B41A1C490}" type="pres">
      <dgm:prSet presAssocID="{73C3B34C-27AB-4D23-B0EE-01E126F126CA}" presName="aSpace" presStyleCnt="0"/>
      <dgm:spPr/>
    </dgm:pt>
  </dgm:ptLst>
  <dgm:cxnLst>
    <dgm:cxn modelId="{C43BEE97-0A06-4E26-81BA-F019720E7620}" srcId="{CD91594F-94A9-49F8-AE6B-2023A61A43DE}" destId="{BB17729B-6C83-4479-B352-56A1BB54F288}" srcOrd="4" destOrd="0" parTransId="{A92B2A46-E196-4FDB-A7D0-6195828D36F6}" sibTransId="{5538232F-4F52-4EA2-817B-5ECB32AC6E0C}"/>
    <dgm:cxn modelId="{A719A1C6-FDB2-4CE5-A5BF-4AA9024086D1}" srcId="{CD91594F-94A9-49F8-AE6B-2023A61A43DE}" destId="{9A8B6149-3495-47DD-8713-C21B58E258BF}" srcOrd="3" destOrd="0" parTransId="{1D2B2F6D-65EA-4DE0-91A8-7EDD8F4046D6}" sibTransId="{BA0AEFEC-F5E7-491B-B59C-8DA86FC73176}"/>
    <dgm:cxn modelId="{F8E48C8A-5721-4DC8-8AD4-4B483CD047D3}" type="presOf" srcId="{BB17729B-6C83-4479-B352-56A1BB54F288}" destId="{AFAAB982-DF20-4FCB-B451-8DA8FC739046}" srcOrd="0" destOrd="0" presId="urn:microsoft.com/office/officeart/2005/8/layout/pyramid2"/>
    <dgm:cxn modelId="{9A9BE93D-8C92-4A9A-9970-0ED69AB72347}" srcId="{CD91594F-94A9-49F8-AE6B-2023A61A43DE}" destId="{3A3BE3BD-2963-434E-83B5-4F70F373C4A2}" srcOrd="2" destOrd="0" parTransId="{287F5437-113F-4EA4-B0D3-F4FBDCB70178}" sibTransId="{F66795D9-D46C-46F4-A3DD-89201B428608}"/>
    <dgm:cxn modelId="{FD7E96F0-FD25-4A11-B0C8-478E929C359C}" type="presOf" srcId="{3A3BE3BD-2963-434E-83B5-4F70F373C4A2}" destId="{09432BF9-7E87-4BF5-A156-096AF88B70DF}" srcOrd="0" destOrd="0" presId="urn:microsoft.com/office/officeart/2005/8/layout/pyramid2"/>
    <dgm:cxn modelId="{52859619-0F48-4A03-B5E8-10CD1E7B7338}" type="presOf" srcId="{CD91594F-94A9-49F8-AE6B-2023A61A43DE}" destId="{E7F62EB0-1DF0-4550-A45E-B1E5497FD7F1}" srcOrd="0" destOrd="0" presId="urn:microsoft.com/office/officeart/2005/8/layout/pyramid2"/>
    <dgm:cxn modelId="{2DD3B62A-1E6D-4ACF-8F2E-F9B8A9B9F9ED}" type="presOf" srcId="{DB6510E0-A910-4543-8DFB-3CFE902E83D7}" destId="{18B2DE77-4587-4808-96AB-FB07CB8C8089}" srcOrd="0" destOrd="0" presId="urn:microsoft.com/office/officeart/2005/8/layout/pyramid2"/>
    <dgm:cxn modelId="{4F6374FB-FE86-4D16-A61C-7CD8CF7EB96F}" type="presOf" srcId="{B7E863C7-78D0-4CDE-AD98-5D109B041721}" destId="{3B9E9966-C564-413E-A6C3-D836116ECE5E}" srcOrd="0" destOrd="0" presId="urn:microsoft.com/office/officeart/2005/8/layout/pyramid2"/>
    <dgm:cxn modelId="{E712D573-CB04-41D2-AD7C-515E1B1B2DB7}" srcId="{CD91594F-94A9-49F8-AE6B-2023A61A43DE}" destId="{B7E863C7-78D0-4CDE-AD98-5D109B041721}" srcOrd="5" destOrd="0" parTransId="{9FD52F51-CAAC-4FF0-88BE-16E1776604C3}" sibTransId="{AB2505A1-7340-4DFD-9BFF-C37D399861C6}"/>
    <dgm:cxn modelId="{104C3AD1-349F-4B13-B416-1379B3F7E94E}" type="presOf" srcId="{CFD2EB56-51E5-4758-B6E0-223EA36543F6}" destId="{0ACBC7FC-0BAD-45BA-806D-3614CE330D7A}" srcOrd="0" destOrd="0" presId="urn:microsoft.com/office/officeart/2005/8/layout/pyramid2"/>
    <dgm:cxn modelId="{6B343BCB-F5F8-4B80-9956-2AD30B6A02AB}" srcId="{CD91594F-94A9-49F8-AE6B-2023A61A43DE}" destId="{CFD2EB56-51E5-4758-B6E0-223EA36543F6}" srcOrd="0" destOrd="0" parTransId="{C769578B-5E1C-4475-90B7-A913FE641FAC}" sibTransId="{CDB89772-E95F-44F8-80D6-EA8B3162D144}"/>
    <dgm:cxn modelId="{B3D8914E-00B9-47A2-92CD-BB57CCCDBA7F}" type="presOf" srcId="{73C3B34C-27AB-4D23-B0EE-01E126F126CA}" destId="{F982017B-970F-4E83-B3E1-4B0C689FC6DD}" srcOrd="0" destOrd="0" presId="urn:microsoft.com/office/officeart/2005/8/layout/pyramid2"/>
    <dgm:cxn modelId="{10D11DC9-FCA9-4465-9DB8-2C1F1083AF2C}" srcId="{CD91594F-94A9-49F8-AE6B-2023A61A43DE}" destId="{DB6510E0-A910-4543-8DFB-3CFE902E83D7}" srcOrd="1" destOrd="0" parTransId="{B421FE23-C5AE-41D0-B267-FDA91FE726DE}" sibTransId="{8259FBF8-E297-4A37-968D-7CBF8B44FC49}"/>
    <dgm:cxn modelId="{3C08804B-D78C-45AA-83F1-804F381D9818}" srcId="{CD91594F-94A9-49F8-AE6B-2023A61A43DE}" destId="{73C3B34C-27AB-4D23-B0EE-01E126F126CA}" srcOrd="6" destOrd="0" parTransId="{DBC0CD49-E965-4702-8FCF-6AB9CCFE3939}" sibTransId="{A23D4778-E081-43AC-A014-EA04C711088F}"/>
    <dgm:cxn modelId="{F4AE2B4D-54DC-4255-9CF9-C79629E053FB}" type="presOf" srcId="{9A8B6149-3495-47DD-8713-C21B58E258BF}" destId="{313BD2E3-4253-4BCA-A84A-13AEB191C61D}" srcOrd="0" destOrd="0" presId="urn:microsoft.com/office/officeart/2005/8/layout/pyramid2"/>
    <dgm:cxn modelId="{76F271A1-5BA3-4F4C-853E-91C02A186FAE}" type="presParOf" srcId="{E7F62EB0-1DF0-4550-A45E-B1E5497FD7F1}" destId="{F057C1A5-85B5-4082-A8F4-3E8500AB2191}" srcOrd="0" destOrd="0" presId="urn:microsoft.com/office/officeart/2005/8/layout/pyramid2"/>
    <dgm:cxn modelId="{F89DB698-55FD-4636-92C1-65C5608C506A}" type="presParOf" srcId="{E7F62EB0-1DF0-4550-A45E-B1E5497FD7F1}" destId="{F45C8905-8327-4E98-88AC-F8B63BB9B220}" srcOrd="1" destOrd="0" presId="urn:microsoft.com/office/officeart/2005/8/layout/pyramid2"/>
    <dgm:cxn modelId="{40872673-7786-42C4-9A30-07537B2C7D7A}" type="presParOf" srcId="{F45C8905-8327-4E98-88AC-F8B63BB9B220}" destId="{0ACBC7FC-0BAD-45BA-806D-3614CE330D7A}" srcOrd="0" destOrd="0" presId="urn:microsoft.com/office/officeart/2005/8/layout/pyramid2"/>
    <dgm:cxn modelId="{ECBE2B0E-459F-4C02-88D8-0B8F8F89B05D}" type="presParOf" srcId="{F45C8905-8327-4E98-88AC-F8B63BB9B220}" destId="{3736290B-C6C1-4C31-9F13-6CAD8CA5E1FB}" srcOrd="1" destOrd="0" presId="urn:microsoft.com/office/officeart/2005/8/layout/pyramid2"/>
    <dgm:cxn modelId="{B15A7B06-8BCA-47BC-8C24-76BFA0FE5E83}" type="presParOf" srcId="{F45C8905-8327-4E98-88AC-F8B63BB9B220}" destId="{18B2DE77-4587-4808-96AB-FB07CB8C8089}" srcOrd="2" destOrd="0" presId="urn:microsoft.com/office/officeart/2005/8/layout/pyramid2"/>
    <dgm:cxn modelId="{6FF14D79-F7E1-4D51-B970-693DAE2DEFC9}" type="presParOf" srcId="{F45C8905-8327-4E98-88AC-F8B63BB9B220}" destId="{0068BE69-77AD-4CDE-9F8D-F9D1225607B0}" srcOrd="3" destOrd="0" presId="urn:microsoft.com/office/officeart/2005/8/layout/pyramid2"/>
    <dgm:cxn modelId="{E1D67D8D-DF25-40AA-9BFB-AECCFE3B1D4E}" type="presParOf" srcId="{F45C8905-8327-4E98-88AC-F8B63BB9B220}" destId="{09432BF9-7E87-4BF5-A156-096AF88B70DF}" srcOrd="4" destOrd="0" presId="urn:microsoft.com/office/officeart/2005/8/layout/pyramid2"/>
    <dgm:cxn modelId="{FA2C725C-7479-45E7-B55F-8A2E0070DD2F}" type="presParOf" srcId="{F45C8905-8327-4E98-88AC-F8B63BB9B220}" destId="{29ED91C0-B96D-4F35-A523-196906093410}" srcOrd="5" destOrd="0" presId="urn:microsoft.com/office/officeart/2005/8/layout/pyramid2"/>
    <dgm:cxn modelId="{9AA7C355-7F21-4767-932B-B1B93DF1D836}" type="presParOf" srcId="{F45C8905-8327-4E98-88AC-F8B63BB9B220}" destId="{313BD2E3-4253-4BCA-A84A-13AEB191C61D}" srcOrd="6" destOrd="0" presId="urn:microsoft.com/office/officeart/2005/8/layout/pyramid2"/>
    <dgm:cxn modelId="{5900E7D4-CB9F-4569-9240-FC104504FE3B}" type="presParOf" srcId="{F45C8905-8327-4E98-88AC-F8B63BB9B220}" destId="{58C06133-E8B7-4D7C-A72F-898F5667A6E8}" srcOrd="7" destOrd="0" presId="urn:microsoft.com/office/officeart/2005/8/layout/pyramid2"/>
    <dgm:cxn modelId="{5D296EA8-9E2B-4AA0-A6F7-418F935EA543}" type="presParOf" srcId="{F45C8905-8327-4E98-88AC-F8B63BB9B220}" destId="{AFAAB982-DF20-4FCB-B451-8DA8FC739046}" srcOrd="8" destOrd="0" presId="urn:microsoft.com/office/officeart/2005/8/layout/pyramid2"/>
    <dgm:cxn modelId="{5B51B416-0DB7-4773-BBC3-00DEA7FED032}" type="presParOf" srcId="{F45C8905-8327-4E98-88AC-F8B63BB9B220}" destId="{215A148E-A78A-4A3D-ADF3-83E8059E7FBC}" srcOrd="9" destOrd="0" presId="urn:microsoft.com/office/officeart/2005/8/layout/pyramid2"/>
    <dgm:cxn modelId="{B70D963C-BC06-4A2C-BB0C-1F6B210A9EFA}" type="presParOf" srcId="{F45C8905-8327-4E98-88AC-F8B63BB9B220}" destId="{3B9E9966-C564-413E-A6C3-D836116ECE5E}" srcOrd="10" destOrd="0" presId="urn:microsoft.com/office/officeart/2005/8/layout/pyramid2"/>
    <dgm:cxn modelId="{77154602-47F0-4F11-8953-9A02EE4DC660}" type="presParOf" srcId="{F45C8905-8327-4E98-88AC-F8B63BB9B220}" destId="{1C4AA631-3378-4E31-A687-991F10C52CA7}" srcOrd="11" destOrd="0" presId="urn:microsoft.com/office/officeart/2005/8/layout/pyramid2"/>
    <dgm:cxn modelId="{D52EAA37-A283-4B39-A21A-E669D8FAF284}" type="presParOf" srcId="{F45C8905-8327-4E98-88AC-F8B63BB9B220}" destId="{F982017B-970F-4E83-B3E1-4B0C689FC6DD}" srcOrd="12" destOrd="0" presId="urn:microsoft.com/office/officeart/2005/8/layout/pyramid2"/>
    <dgm:cxn modelId="{D5A77188-8CD3-4826-9A29-F3AF02D1A919}" type="presParOf" srcId="{F45C8905-8327-4E98-88AC-F8B63BB9B220}" destId="{6E718497-1C33-4919-BB61-F81B41A1C490}" srcOrd="1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7FA3F9-F851-45DF-B174-7D117823461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23D777EC-95FE-4E20-8CE1-E069B57158AE}">
      <dgm:prSet phldrT="[Текст]" custT="1"/>
      <dgm:spPr/>
      <dgm:t>
        <a:bodyPr/>
        <a:lstStyle/>
        <a:p>
          <a:pPr algn="just"/>
          <a:r>
            <a:rPr lang="ru-RU" sz="1800" dirty="0" smtClean="0"/>
            <a:t>Признание семьи как ведущего института </a:t>
          </a:r>
          <a:r>
            <a:rPr lang="ru-RU" sz="1800" dirty="0" err="1" smtClean="0"/>
            <a:t>социологизации</a:t>
          </a:r>
          <a:r>
            <a:rPr lang="ru-RU" sz="1800" dirty="0" smtClean="0"/>
            <a:t> детей и подростков,</a:t>
          </a:r>
          <a:br>
            <a:rPr lang="ru-RU" sz="1800" dirty="0" smtClean="0"/>
          </a:br>
          <a:r>
            <a:rPr lang="ru-RU" sz="1800" dirty="0" smtClean="0"/>
            <a:t>осуществление специальных мер социально-правовой, </a:t>
          </a:r>
          <a:r>
            <a:rPr lang="ru-RU" sz="1800" dirty="0" err="1" smtClean="0"/>
            <a:t>социально-педагогической,медико-психологической</a:t>
          </a:r>
          <a:r>
            <a:rPr lang="ru-RU" sz="1800" dirty="0" smtClean="0"/>
            <a:t> деятельности.</a:t>
          </a:r>
          <a:endParaRPr lang="ru-RU" sz="1800" dirty="0"/>
        </a:p>
      </dgm:t>
    </dgm:pt>
    <dgm:pt modelId="{2368EA93-881C-4B59-B3F0-2621D200797E}" type="parTrans" cxnId="{551F554C-BA51-4B9E-94F9-1571E2EF0EFE}">
      <dgm:prSet/>
      <dgm:spPr/>
      <dgm:t>
        <a:bodyPr/>
        <a:lstStyle/>
        <a:p>
          <a:endParaRPr lang="ru-RU" sz="1800"/>
        </a:p>
      </dgm:t>
    </dgm:pt>
    <dgm:pt modelId="{27473A95-F34C-4306-975E-F094B1CD9444}" type="sibTrans" cxnId="{551F554C-BA51-4B9E-94F9-1571E2EF0EFE}">
      <dgm:prSet/>
      <dgm:spPr/>
      <dgm:t>
        <a:bodyPr/>
        <a:lstStyle/>
        <a:p>
          <a:endParaRPr lang="ru-RU" sz="1800"/>
        </a:p>
      </dgm:t>
    </dgm:pt>
    <dgm:pt modelId="{2BDA0867-689C-4CF3-A4CB-7E7CAE656659}">
      <dgm:prSet phldrT="[Текст]" custT="1"/>
      <dgm:spPr/>
      <dgm:t>
        <a:bodyPr/>
        <a:lstStyle/>
        <a:p>
          <a:r>
            <a:rPr lang="ru-RU" sz="1800" dirty="0" smtClean="0"/>
            <a:t>Вера в доброе начало и способности детей.</a:t>
          </a:r>
          <a:endParaRPr lang="ru-RU" sz="1800" dirty="0"/>
        </a:p>
      </dgm:t>
    </dgm:pt>
    <dgm:pt modelId="{A340CCD3-06DB-453A-8BBC-0A23B83B8AAE}" type="sibTrans" cxnId="{E12E7FC5-F653-418C-BFE1-8EDD2A392484}">
      <dgm:prSet/>
      <dgm:spPr/>
      <dgm:t>
        <a:bodyPr/>
        <a:lstStyle/>
        <a:p>
          <a:endParaRPr lang="ru-RU" sz="1800"/>
        </a:p>
      </dgm:t>
    </dgm:pt>
    <dgm:pt modelId="{0E3F825E-696A-4B82-8EA2-84A727BB5E0E}" type="parTrans" cxnId="{E12E7FC5-F653-418C-BFE1-8EDD2A392484}">
      <dgm:prSet/>
      <dgm:spPr/>
      <dgm:t>
        <a:bodyPr/>
        <a:lstStyle/>
        <a:p>
          <a:endParaRPr lang="ru-RU" sz="1800"/>
        </a:p>
      </dgm:t>
    </dgm:pt>
    <dgm:pt modelId="{E266F9C6-7297-4556-A1D5-11C908DA6457}">
      <dgm:prSet phldrT="[Текст]" custT="1"/>
      <dgm:spPr/>
      <dgm:t>
        <a:bodyPr/>
        <a:lstStyle/>
        <a:p>
          <a:r>
            <a:rPr lang="ru-RU" sz="1800" dirty="0" smtClean="0"/>
            <a:t>Уважение достоинств и уникальности каждой личности, ее прав и возможностей.</a:t>
          </a:r>
          <a:endParaRPr lang="ru-RU" sz="1800" dirty="0"/>
        </a:p>
      </dgm:t>
    </dgm:pt>
    <dgm:pt modelId="{8359647F-DF62-4B31-B3F2-18E29B7FD553}" type="sibTrans" cxnId="{BAE01BDF-9AAB-4A91-8FDB-C07ECCC1A237}">
      <dgm:prSet/>
      <dgm:spPr/>
      <dgm:t>
        <a:bodyPr/>
        <a:lstStyle/>
        <a:p>
          <a:endParaRPr lang="ru-RU" sz="1800"/>
        </a:p>
      </dgm:t>
    </dgm:pt>
    <dgm:pt modelId="{6BD9AECB-6EEE-4E19-80EC-C3EE23CA7579}" type="parTrans" cxnId="{BAE01BDF-9AAB-4A91-8FDB-C07ECCC1A237}">
      <dgm:prSet/>
      <dgm:spPr/>
      <dgm:t>
        <a:bodyPr/>
        <a:lstStyle/>
        <a:p>
          <a:endParaRPr lang="ru-RU" sz="1800"/>
        </a:p>
      </dgm:t>
    </dgm:pt>
    <dgm:pt modelId="{E4EFF471-1DCA-450B-A89A-A486473304C7}">
      <dgm:prSet phldrT="[Текст]" custT="1"/>
      <dgm:spPr/>
      <dgm:t>
        <a:bodyPr/>
        <a:lstStyle/>
        <a:p>
          <a:r>
            <a:rPr lang="ru-RU" sz="1800" dirty="0" err="1" smtClean="0"/>
            <a:t>Психологизация</a:t>
          </a:r>
          <a:r>
            <a:rPr lang="ru-RU" sz="1800" dirty="0" smtClean="0"/>
            <a:t> профилактической и охранно-защитной деятельности. </a:t>
          </a:r>
          <a:endParaRPr lang="ru-RU" sz="1800" dirty="0"/>
        </a:p>
      </dgm:t>
    </dgm:pt>
    <dgm:pt modelId="{D5C992A7-AE27-4763-8178-394EB13F201E}" type="sibTrans" cxnId="{44C4F37F-9567-46D1-A75D-594F080AC06A}">
      <dgm:prSet/>
      <dgm:spPr/>
      <dgm:t>
        <a:bodyPr/>
        <a:lstStyle/>
        <a:p>
          <a:endParaRPr lang="ru-RU" sz="1800"/>
        </a:p>
      </dgm:t>
    </dgm:pt>
    <dgm:pt modelId="{60FD16A4-BB6C-4970-9081-8F659E47582B}" type="parTrans" cxnId="{44C4F37F-9567-46D1-A75D-594F080AC06A}">
      <dgm:prSet/>
      <dgm:spPr/>
      <dgm:t>
        <a:bodyPr/>
        <a:lstStyle/>
        <a:p>
          <a:endParaRPr lang="ru-RU" sz="1800"/>
        </a:p>
      </dgm:t>
    </dgm:pt>
    <dgm:pt modelId="{D0C37CF9-361C-47F2-92EB-6F5BF5E66707}">
      <dgm:prSet phldrT="[Текст]" custT="1"/>
      <dgm:spPr/>
      <dgm:t>
        <a:bodyPr/>
        <a:lstStyle/>
        <a:p>
          <a:pPr algn="just"/>
          <a:endParaRPr lang="ru-RU" sz="1800" dirty="0"/>
        </a:p>
      </dgm:t>
    </dgm:pt>
    <dgm:pt modelId="{B6370D88-68CE-4B4A-A1C8-883215C8C5B7}" type="parTrans" cxnId="{2ACF1C22-8F37-42EA-BF46-7EC5240F0930}">
      <dgm:prSet/>
      <dgm:spPr/>
      <dgm:t>
        <a:bodyPr/>
        <a:lstStyle/>
        <a:p>
          <a:endParaRPr lang="ru-RU"/>
        </a:p>
      </dgm:t>
    </dgm:pt>
    <dgm:pt modelId="{AD14B7D1-C5A6-4D30-AE0C-FDA3B7BC0475}" type="sibTrans" cxnId="{2ACF1C22-8F37-42EA-BF46-7EC5240F0930}">
      <dgm:prSet/>
      <dgm:spPr/>
      <dgm:t>
        <a:bodyPr/>
        <a:lstStyle/>
        <a:p>
          <a:endParaRPr lang="ru-RU"/>
        </a:p>
      </dgm:t>
    </dgm:pt>
    <dgm:pt modelId="{DD0E0B9B-5901-4377-8E7F-55F44908BB8C}" type="pres">
      <dgm:prSet presAssocID="{6F7FA3F9-F851-45DF-B174-7D1178234617}" presName="linear" presStyleCnt="0">
        <dgm:presLayoutVars>
          <dgm:animLvl val="lvl"/>
          <dgm:resizeHandles val="exact"/>
        </dgm:presLayoutVars>
      </dgm:prSet>
      <dgm:spPr/>
      <dgm:t>
        <a:bodyPr/>
        <a:lstStyle/>
        <a:p>
          <a:endParaRPr lang="ru-RU"/>
        </a:p>
      </dgm:t>
    </dgm:pt>
    <dgm:pt modelId="{40C7DC21-FB4D-4612-8F27-AC41BD2899B6}" type="pres">
      <dgm:prSet presAssocID="{2BDA0867-689C-4CF3-A4CB-7E7CAE656659}" presName="parentText" presStyleLbl="node1" presStyleIdx="0" presStyleCnt="2" custScaleY="47155" custLinFactNeighborX="14843" custLinFactNeighborY="-26200">
        <dgm:presLayoutVars>
          <dgm:chMax val="0"/>
          <dgm:bulletEnabled val="1"/>
        </dgm:presLayoutVars>
      </dgm:prSet>
      <dgm:spPr/>
      <dgm:t>
        <a:bodyPr/>
        <a:lstStyle/>
        <a:p>
          <a:endParaRPr lang="ru-RU"/>
        </a:p>
      </dgm:t>
    </dgm:pt>
    <dgm:pt modelId="{203DF33D-52A8-4A5C-A042-1D960DBC9F39}" type="pres">
      <dgm:prSet presAssocID="{2BDA0867-689C-4CF3-A4CB-7E7CAE656659}" presName="childText" presStyleLbl="revTx" presStyleIdx="0" presStyleCnt="2">
        <dgm:presLayoutVars>
          <dgm:bulletEnabled val="1"/>
        </dgm:presLayoutVars>
      </dgm:prSet>
      <dgm:spPr/>
      <dgm:t>
        <a:bodyPr/>
        <a:lstStyle/>
        <a:p>
          <a:endParaRPr lang="ru-RU"/>
        </a:p>
      </dgm:t>
    </dgm:pt>
    <dgm:pt modelId="{E75AB3CF-34E7-44F7-A1D2-20315B1A3562}" type="pres">
      <dgm:prSet presAssocID="{E4EFF471-1DCA-450B-A89A-A486473304C7}" presName="parentText" presStyleLbl="node1" presStyleIdx="1" presStyleCnt="2" custScaleY="48341" custLinFactNeighborY="-32512">
        <dgm:presLayoutVars>
          <dgm:chMax val="0"/>
          <dgm:bulletEnabled val="1"/>
        </dgm:presLayoutVars>
      </dgm:prSet>
      <dgm:spPr/>
      <dgm:t>
        <a:bodyPr/>
        <a:lstStyle/>
        <a:p>
          <a:endParaRPr lang="ru-RU"/>
        </a:p>
      </dgm:t>
    </dgm:pt>
    <dgm:pt modelId="{4720F795-360A-4056-B04C-86911F1E6DE1}" type="pres">
      <dgm:prSet presAssocID="{E4EFF471-1DCA-450B-A89A-A486473304C7}" presName="childText" presStyleLbl="revTx" presStyleIdx="1" presStyleCnt="2" custLinFactNeighborY="-779">
        <dgm:presLayoutVars>
          <dgm:bulletEnabled val="1"/>
        </dgm:presLayoutVars>
      </dgm:prSet>
      <dgm:spPr/>
      <dgm:t>
        <a:bodyPr/>
        <a:lstStyle/>
        <a:p>
          <a:endParaRPr lang="ru-RU"/>
        </a:p>
      </dgm:t>
    </dgm:pt>
  </dgm:ptLst>
  <dgm:cxnLst>
    <dgm:cxn modelId="{CC5DFBDA-44A2-4016-A2C3-4B8FDC1D9070}" type="presOf" srcId="{E266F9C6-7297-4556-A1D5-11C908DA6457}" destId="{203DF33D-52A8-4A5C-A042-1D960DBC9F39}" srcOrd="0" destOrd="0" presId="urn:microsoft.com/office/officeart/2005/8/layout/vList2"/>
    <dgm:cxn modelId="{BAE01BDF-9AAB-4A91-8FDB-C07ECCC1A237}" srcId="{2BDA0867-689C-4CF3-A4CB-7E7CAE656659}" destId="{E266F9C6-7297-4556-A1D5-11C908DA6457}" srcOrd="0" destOrd="0" parTransId="{6BD9AECB-6EEE-4E19-80EC-C3EE23CA7579}" sibTransId="{8359647F-DF62-4B31-B3F2-18E29B7FD553}"/>
    <dgm:cxn modelId="{E12E7FC5-F653-418C-BFE1-8EDD2A392484}" srcId="{6F7FA3F9-F851-45DF-B174-7D1178234617}" destId="{2BDA0867-689C-4CF3-A4CB-7E7CAE656659}" srcOrd="0" destOrd="0" parTransId="{0E3F825E-696A-4B82-8EA2-84A727BB5E0E}" sibTransId="{A340CCD3-06DB-453A-8BBC-0A23B83B8AAE}"/>
    <dgm:cxn modelId="{551F554C-BA51-4B9E-94F9-1571E2EF0EFE}" srcId="{E4EFF471-1DCA-450B-A89A-A486473304C7}" destId="{23D777EC-95FE-4E20-8CE1-E069B57158AE}" srcOrd="0" destOrd="0" parTransId="{2368EA93-881C-4B59-B3F0-2621D200797E}" sibTransId="{27473A95-F34C-4306-975E-F094B1CD9444}"/>
    <dgm:cxn modelId="{0AC57F43-0286-4E7D-9B35-3A14914D6600}" type="presOf" srcId="{23D777EC-95FE-4E20-8CE1-E069B57158AE}" destId="{4720F795-360A-4056-B04C-86911F1E6DE1}" srcOrd="0" destOrd="0" presId="urn:microsoft.com/office/officeart/2005/8/layout/vList2"/>
    <dgm:cxn modelId="{2ACF1C22-8F37-42EA-BF46-7EC5240F0930}" srcId="{E4EFF471-1DCA-450B-A89A-A486473304C7}" destId="{D0C37CF9-361C-47F2-92EB-6F5BF5E66707}" srcOrd="1" destOrd="0" parTransId="{B6370D88-68CE-4B4A-A1C8-883215C8C5B7}" sibTransId="{AD14B7D1-C5A6-4D30-AE0C-FDA3B7BC0475}"/>
    <dgm:cxn modelId="{1090336B-C3FD-4DDF-948F-73C5C8935C06}" type="presOf" srcId="{2BDA0867-689C-4CF3-A4CB-7E7CAE656659}" destId="{40C7DC21-FB4D-4612-8F27-AC41BD2899B6}" srcOrd="0" destOrd="0" presId="urn:microsoft.com/office/officeart/2005/8/layout/vList2"/>
    <dgm:cxn modelId="{E236D046-2F5A-4587-B6D6-0EDFBE0363C8}" type="presOf" srcId="{6F7FA3F9-F851-45DF-B174-7D1178234617}" destId="{DD0E0B9B-5901-4377-8E7F-55F44908BB8C}" srcOrd="0" destOrd="0" presId="urn:microsoft.com/office/officeart/2005/8/layout/vList2"/>
    <dgm:cxn modelId="{44C4F37F-9567-46D1-A75D-594F080AC06A}" srcId="{6F7FA3F9-F851-45DF-B174-7D1178234617}" destId="{E4EFF471-1DCA-450B-A89A-A486473304C7}" srcOrd="1" destOrd="0" parTransId="{60FD16A4-BB6C-4970-9081-8F659E47582B}" sibTransId="{D5C992A7-AE27-4763-8178-394EB13F201E}"/>
    <dgm:cxn modelId="{F17CAD6F-75D9-4E93-AAE5-7AA96F2665C0}" type="presOf" srcId="{D0C37CF9-361C-47F2-92EB-6F5BF5E66707}" destId="{4720F795-360A-4056-B04C-86911F1E6DE1}" srcOrd="0" destOrd="1" presId="urn:microsoft.com/office/officeart/2005/8/layout/vList2"/>
    <dgm:cxn modelId="{08703A18-7C3C-4E14-98A8-E24180FA6490}" type="presOf" srcId="{E4EFF471-1DCA-450B-A89A-A486473304C7}" destId="{E75AB3CF-34E7-44F7-A1D2-20315B1A3562}" srcOrd="0" destOrd="0" presId="urn:microsoft.com/office/officeart/2005/8/layout/vList2"/>
    <dgm:cxn modelId="{376B6E03-78C4-4FCA-A284-F112C27E7E85}" type="presParOf" srcId="{DD0E0B9B-5901-4377-8E7F-55F44908BB8C}" destId="{40C7DC21-FB4D-4612-8F27-AC41BD2899B6}" srcOrd="0" destOrd="0" presId="urn:microsoft.com/office/officeart/2005/8/layout/vList2"/>
    <dgm:cxn modelId="{0269D8A7-FEE1-48F0-8E4C-ADD2ECA7FC40}" type="presParOf" srcId="{DD0E0B9B-5901-4377-8E7F-55F44908BB8C}" destId="{203DF33D-52A8-4A5C-A042-1D960DBC9F39}" srcOrd="1" destOrd="0" presId="urn:microsoft.com/office/officeart/2005/8/layout/vList2"/>
    <dgm:cxn modelId="{7687A04E-F90C-4BB6-88CD-0E3FAF9C8FBA}" type="presParOf" srcId="{DD0E0B9B-5901-4377-8E7F-55F44908BB8C}" destId="{E75AB3CF-34E7-44F7-A1D2-20315B1A3562}" srcOrd="2" destOrd="0" presId="urn:microsoft.com/office/officeart/2005/8/layout/vList2"/>
    <dgm:cxn modelId="{DB06E6C3-8C62-4300-8D54-40FEBABB23A7}" type="presParOf" srcId="{DD0E0B9B-5901-4377-8E7F-55F44908BB8C}" destId="{4720F795-360A-4056-B04C-86911F1E6DE1}"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7C4B8C-45DE-4C4A-856A-2183E64B136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C11A9CFB-D339-4D01-8727-FCA97929CBCF}">
      <dgm:prSet phldrT="[Текст]" custT="1"/>
      <dgm:spPr/>
      <dgm:t>
        <a:bodyPr/>
        <a:lstStyle/>
        <a:p>
          <a:r>
            <a:rPr lang="ru-RU" sz="1600" cap="all" baseline="0" dirty="0" smtClean="0"/>
            <a:t>Личность определяется</a:t>
          </a:r>
          <a:endParaRPr lang="ru-RU" sz="1600" cap="all" baseline="0" dirty="0"/>
        </a:p>
      </dgm:t>
    </dgm:pt>
    <dgm:pt modelId="{1E82CFF8-F026-41D8-B35D-A25900D18C92}" type="parTrans" cxnId="{1A8E14C3-28CF-49AB-8882-54CDB4D05459}">
      <dgm:prSet/>
      <dgm:spPr/>
      <dgm:t>
        <a:bodyPr/>
        <a:lstStyle/>
        <a:p>
          <a:endParaRPr lang="ru-RU"/>
        </a:p>
      </dgm:t>
    </dgm:pt>
    <dgm:pt modelId="{1E800C19-CF0E-4502-AE04-D13F3AED8BB8}" type="sibTrans" cxnId="{1A8E14C3-28CF-49AB-8882-54CDB4D05459}">
      <dgm:prSet/>
      <dgm:spPr/>
      <dgm:t>
        <a:bodyPr/>
        <a:lstStyle/>
        <a:p>
          <a:endParaRPr lang="ru-RU"/>
        </a:p>
      </dgm:t>
    </dgm:pt>
    <dgm:pt modelId="{E3D70F03-8555-4D4E-9CB4-9A995BFEAE2E}">
      <dgm:prSet phldrT="[Текст]" custT="1"/>
      <dgm:spPr/>
      <dgm:t>
        <a:bodyPr/>
        <a:lstStyle/>
        <a:p>
          <a:r>
            <a:rPr lang="ru-RU" sz="1400" dirty="0" smtClean="0"/>
            <a:t>Что она знает</a:t>
          </a:r>
          <a:endParaRPr lang="ru-RU" sz="1400" dirty="0"/>
        </a:p>
      </dgm:t>
    </dgm:pt>
    <dgm:pt modelId="{146DB567-8DA6-41D7-AA5F-82F1A22DF916}" type="parTrans" cxnId="{EB3DB7ED-F7EB-449C-BF5B-21946D3F0CF3}">
      <dgm:prSet/>
      <dgm:spPr/>
      <dgm:t>
        <a:bodyPr/>
        <a:lstStyle/>
        <a:p>
          <a:endParaRPr lang="ru-RU"/>
        </a:p>
      </dgm:t>
    </dgm:pt>
    <dgm:pt modelId="{784EB2B0-68F9-4548-8549-F3D4150FD5F5}" type="sibTrans" cxnId="{EB3DB7ED-F7EB-449C-BF5B-21946D3F0CF3}">
      <dgm:prSet/>
      <dgm:spPr/>
      <dgm:t>
        <a:bodyPr/>
        <a:lstStyle/>
        <a:p>
          <a:endParaRPr lang="ru-RU"/>
        </a:p>
      </dgm:t>
    </dgm:pt>
    <dgm:pt modelId="{CA578A25-3CC4-418B-9F66-A81AF8C2131B}">
      <dgm:prSet phldrT="[Текст]" custT="1"/>
      <dgm:spPr/>
      <dgm:t>
        <a:bodyPr/>
        <a:lstStyle/>
        <a:p>
          <a:r>
            <a:rPr lang="ru-RU" sz="1400" dirty="0" smtClean="0"/>
            <a:t>Что она ценит</a:t>
          </a:r>
          <a:endParaRPr lang="ru-RU" sz="1400" dirty="0"/>
        </a:p>
      </dgm:t>
    </dgm:pt>
    <dgm:pt modelId="{538A1D7A-DF27-49C2-98E4-6F5DDA541B4A}" type="parTrans" cxnId="{8CD61993-D6A8-415B-BB8A-93BF5707A082}">
      <dgm:prSet/>
      <dgm:spPr/>
      <dgm:t>
        <a:bodyPr/>
        <a:lstStyle/>
        <a:p>
          <a:endParaRPr lang="ru-RU"/>
        </a:p>
      </dgm:t>
    </dgm:pt>
    <dgm:pt modelId="{EFFEFC42-78D0-4FA1-8D9B-93A0E47D5E5F}" type="sibTrans" cxnId="{8CD61993-D6A8-415B-BB8A-93BF5707A082}">
      <dgm:prSet/>
      <dgm:spPr/>
      <dgm:t>
        <a:bodyPr/>
        <a:lstStyle/>
        <a:p>
          <a:endParaRPr lang="ru-RU"/>
        </a:p>
      </dgm:t>
    </dgm:pt>
    <dgm:pt modelId="{FB16C8E9-3424-4A96-BA15-5AE37CB55ECB}">
      <dgm:prSet phldrT="[Текст]" custT="1"/>
      <dgm:spPr/>
      <dgm:t>
        <a:bodyPr/>
        <a:lstStyle/>
        <a:p>
          <a:r>
            <a:rPr lang="ru-RU" sz="1600" cap="all" baseline="0" dirty="0" smtClean="0"/>
            <a:t>Потенциалы личности</a:t>
          </a:r>
          <a:endParaRPr lang="ru-RU" sz="1600" cap="all" baseline="0" dirty="0"/>
        </a:p>
      </dgm:t>
    </dgm:pt>
    <dgm:pt modelId="{230738AD-8C3A-4474-91C8-D0E7DEEEE8BE}" type="parTrans" cxnId="{56CDFC0E-8429-4CCA-BD12-B1500106495C}">
      <dgm:prSet/>
      <dgm:spPr/>
      <dgm:t>
        <a:bodyPr/>
        <a:lstStyle/>
        <a:p>
          <a:endParaRPr lang="ru-RU"/>
        </a:p>
      </dgm:t>
    </dgm:pt>
    <dgm:pt modelId="{A5C39D51-F651-49C7-B5FF-B631A39FD4E1}" type="sibTrans" cxnId="{56CDFC0E-8429-4CCA-BD12-B1500106495C}">
      <dgm:prSet/>
      <dgm:spPr/>
      <dgm:t>
        <a:bodyPr/>
        <a:lstStyle/>
        <a:p>
          <a:endParaRPr lang="ru-RU"/>
        </a:p>
      </dgm:t>
    </dgm:pt>
    <dgm:pt modelId="{B77DA3EE-99F3-477E-B145-423AFAA49CCB}">
      <dgm:prSet phldrT="[Текст]" custT="1"/>
      <dgm:spPr/>
      <dgm:t>
        <a:bodyPr/>
        <a:lstStyle/>
        <a:p>
          <a:r>
            <a:rPr lang="ru-RU" sz="1400" dirty="0" smtClean="0"/>
            <a:t>Познавательный потенциал </a:t>
          </a:r>
          <a:endParaRPr lang="ru-RU" sz="1400" dirty="0"/>
        </a:p>
      </dgm:t>
    </dgm:pt>
    <dgm:pt modelId="{AD865D2C-2AD2-4BCF-96FE-3CD343461D94}" type="parTrans" cxnId="{87D8C322-1521-43E5-B00C-19AE8219B017}">
      <dgm:prSet/>
      <dgm:spPr/>
      <dgm:t>
        <a:bodyPr/>
        <a:lstStyle/>
        <a:p>
          <a:endParaRPr lang="ru-RU"/>
        </a:p>
      </dgm:t>
    </dgm:pt>
    <dgm:pt modelId="{B8188E36-0161-4A0E-AD60-8B33E4E0E94B}" type="sibTrans" cxnId="{87D8C322-1521-43E5-B00C-19AE8219B017}">
      <dgm:prSet/>
      <dgm:spPr/>
      <dgm:t>
        <a:bodyPr/>
        <a:lstStyle/>
        <a:p>
          <a:endParaRPr lang="ru-RU"/>
        </a:p>
      </dgm:t>
    </dgm:pt>
    <dgm:pt modelId="{DEAB1B70-CD26-4D7B-891B-A6EC1D1B7E54}">
      <dgm:prSet phldrT="[Текст]" custT="1"/>
      <dgm:spPr/>
      <dgm:t>
        <a:bodyPr/>
        <a:lstStyle/>
        <a:p>
          <a:r>
            <a:rPr lang="ru-RU" sz="1400" dirty="0" smtClean="0"/>
            <a:t>Морально-нравственный потенциал</a:t>
          </a:r>
          <a:endParaRPr lang="ru-RU" sz="1400" dirty="0"/>
        </a:p>
      </dgm:t>
    </dgm:pt>
    <dgm:pt modelId="{BE213E13-69D3-4A8F-BD79-FD9C613E84C1}" type="parTrans" cxnId="{7C3AB2F4-E165-4E59-8B90-5C259A656B34}">
      <dgm:prSet/>
      <dgm:spPr/>
      <dgm:t>
        <a:bodyPr/>
        <a:lstStyle/>
        <a:p>
          <a:endParaRPr lang="ru-RU"/>
        </a:p>
      </dgm:t>
    </dgm:pt>
    <dgm:pt modelId="{F27E3B12-5E97-48BB-B465-FF1EE2FC4902}" type="sibTrans" cxnId="{7C3AB2F4-E165-4E59-8B90-5C259A656B34}">
      <dgm:prSet/>
      <dgm:spPr/>
      <dgm:t>
        <a:bodyPr/>
        <a:lstStyle/>
        <a:p>
          <a:endParaRPr lang="ru-RU"/>
        </a:p>
      </dgm:t>
    </dgm:pt>
    <dgm:pt modelId="{2AD64820-F1CB-43EF-8A0E-5250DF82D5A1}">
      <dgm:prSet phldrT="[Текст]" custT="1"/>
      <dgm:spPr/>
      <dgm:t>
        <a:bodyPr/>
        <a:lstStyle/>
        <a:p>
          <a:r>
            <a:rPr lang="ru-RU" sz="1400" dirty="0" smtClean="0"/>
            <a:t>Что и как она созидает</a:t>
          </a:r>
          <a:endParaRPr lang="ru-RU" sz="1400" dirty="0"/>
        </a:p>
      </dgm:t>
    </dgm:pt>
    <dgm:pt modelId="{8E33A776-F5F3-4D31-A143-9E5603E95867}" type="parTrans" cxnId="{72B60446-78DB-40E0-8003-30810993E69E}">
      <dgm:prSet/>
      <dgm:spPr/>
      <dgm:t>
        <a:bodyPr/>
        <a:lstStyle/>
        <a:p>
          <a:endParaRPr lang="ru-RU"/>
        </a:p>
      </dgm:t>
    </dgm:pt>
    <dgm:pt modelId="{7BCB5AC6-3FBC-4E92-AEEE-C81627308586}" type="sibTrans" cxnId="{72B60446-78DB-40E0-8003-30810993E69E}">
      <dgm:prSet/>
      <dgm:spPr/>
      <dgm:t>
        <a:bodyPr/>
        <a:lstStyle/>
        <a:p>
          <a:endParaRPr lang="ru-RU"/>
        </a:p>
      </dgm:t>
    </dgm:pt>
    <dgm:pt modelId="{983FFF7B-D687-4596-A26E-9F522668714D}">
      <dgm:prSet phldrT="[Текст]" custT="1"/>
      <dgm:spPr/>
      <dgm:t>
        <a:bodyPr/>
        <a:lstStyle/>
        <a:p>
          <a:r>
            <a:rPr lang="ru-RU" sz="1400" dirty="0" smtClean="0"/>
            <a:t>С кем и как она общается</a:t>
          </a:r>
          <a:endParaRPr lang="ru-RU" sz="1400" dirty="0"/>
        </a:p>
      </dgm:t>
    </dgm:pt>
    <dgm:pt modelId="{FBEF8812-8769-4AC1-9523-1695712D3571}" type="parTrans" cxnId="{6FEE1373-4E8A-4116-BE13-A11973C62CFE}">
      <dgm:prSet/>
      <dgm:spPr/>
      <dgm:t>
        <a:bodyPr/>
        <a:lstStyle/>
        <a:p>
          <a:endParaRPr lang="ru-RU"/>
        </a:p>
      </dgm:t>
    </dgm:pt>
    <dgm:pt modelId="{4ED26CAA-15FB-4F60-A3D9-F36A62CF8F16}" type="sibTrans" cxnId="{6FEE1373-4E8A-4116-BE13-A11973C62CFE}">
      <dgm:prSet/>
      <dgm:spPr/>
      <dgm:t>
        <a:bodyPr/>
        <a:lstStyle/>
        <a:p>
          <a:endParaRPr lang="ru-RU"/>
        </a:p>
      </dgm:t>
    </dgm:pt>
    <dgm:pt modelId="{CCAEF553-B5AC-4671-84B1-8FDCBF4A8F8F}">
      <dgm:prSet phldrT="[Текст]" custT="1"/>
      <dgm:spPr/>
      <dgm:t>
        <a:bodyPr/>
        <a:lstStyle/>
        <a:p>
          <a:r>
            <a:rPr lang="ru-RU" sz="1400" dirty="0" smtClean="0"/>
            <a:t>Каковы ее эстетические потребности и как она их удовлетворяет</a:t>
          </a:r>
          <a:endParaRPr lang="ru-RU" sz="1400" dirty="0"/>
        </a:p>
      </dgm:t>
    </dgm:pt>
    <dgm:pt modelId="{69572F0A-6465-4502-A315-7947E005EE14}" type="parTrans" cxnId="{7AC6E090-E92B-4081-B8CF-D409F31D985E}">
      <dgm:prSet/>
      <dgm:spPr/>
      <dgm:t>
        <a:bodyPr/>
        <a:lstStyle/>
        <a:p>
          <a:endParaRPr lang="ru-RU"/>
        </a:p>
      </dgm:t>
    </dgm:pt>
    <dgm:pt modelId="{BC9E3531-3CA6-41C5-A6C3-45A4057348C6}" type="sibTrans" cxnId="{7AC6E090-E92B-4081-B8CF-D409F31D985E}">
      <dgm:prSet/>
      <dgm:spPr/>
      <dgm:t>
        <a:bodyPr/>
        <a:lstStyle/>
        <a:p>
          <a:endParaRPr lang="ru-RU"/>
        </a:p>
      </dgm:t>
    </dgm:pt>
    <dgm:pt modelId="{54C7BDF4-342A-4321-822C-119DF4235F1B}">
      <dgm:prSet phldrT="[Текст]" custT="1"/>
      <dgm:spPr/>
      <dgm:t>
        <a:bodyPr/>
        <a:lstStyle/>
        <a:p>
          <a:r>
            <a:rPr lang="ru-RU" sz="1400" dirty="0" smtClean="0"/>
            <a:t>Творческий потенциал</a:t>
          </a:r>
          <a:endParaRPr lang="ru-RU" sz="1400" dirty="0"/>
        </a:p>
      </dgm:t>
    </dgm:pt>
    <dgm:pt modelId="{7BE9E168-35B0-4B88-932A-008871C6FC7A}" type="parTrans" cxnId="{5729D47D-C2B0-425A-A839-6C59D7C75E53}">
      <dgm:prSet/>
      <dgm:spPr/>
      <dgm:t>
        <a:bodyPr/>
        <a:lstStyle/>
        <a:p>
          <a:endParaRPr lang="ru-RU"/>
        </a:p>
      </dgm:t>
    </dgm:pt>
    <dgm:pt modelId="{218B9F50-DE48-46A6-9B9B-478A820CB831}" type="sibTrans" cxnId="{5729D47D-C2B0-425A-A839-6C59D7C75E53}">
      <dgm:prSet/>
      <dgm:spPr/>
      <dgm:t>
        <a:bodyPr/>
        <a:lstStyle/>
        <a:p>
          <a:endParaRPr lang="ru-RU"/>
        </a:p>
      </dgm:t>
    </dgm:pt>
    <dgm:pt modelId="{91F99E01-0970-40FD-9398-07A8701E9875}">
      <dgm:prSet phldrT="[Текст]" custT="1"/>
      <dgm:spPr/>
      <dgm:t>
        <a:bodyPr/>
        <a:lstStyle/>
        <a:p>
          <a:r>
            <a:rPr lang="ru-RU" sz="1400" dirty="0" smtClean="0"/>
            <a:t>Коммуникативный потенциал</a:t>
          </a:r>
          <a:endParaRPr lang="ru-RU" sz="1400" dirty="0"/>
        </a:p>
      </dgm:t>
    </dgm:pt>
    <dgm:pt modelId="{D4390F3E-E6C8-4AC3-8796-5A9950B78D33}" type="parTrans" cxnId="{0F154990-153A-4334-AD42-B73917EC4496}">
      <dgm:prSet/>
      <dgm:spPr/>
      <dgm:t>
        <a:bodyPr/>
        <a:lstStyle/>
        <a:p>
          <a:endParaRPr lang="ru-RU"/>
        </a:p>
      </dgm:t>
    </dgm:pt>
    <dgm:pt modelId="{F1E545BD-0353-4167-A75B-239F13CEC4E0}" type="sibTrans" cxnId="{0F154990-153A-4334-AD42-B73917EC4496}">
      <dgm:prSet/>
      <dgm:spPr/>
      <dgm:t>
        <a:bodyPr/>
        <a:lstStyle/>
        <a:p>
          <a:endParaRPr lang="ru-RU"/>
        </a:p>
      </dgm:t>
    </dgm:pt>
    <dgm:pt modelId="{7D3847AD-C48E-41D6-A31B-3D26CFFC5619}">
      <dgm:prSet phldrT="[Текст]" custT="1"/>
      <dgm:spPr/>
      <dgm:t>
        <a:bodyPr/>
        <a:lstStyle/>
        <a:p>
          <a:r>
            <a:rPr lang="ru-RU" sz="1400" dirty="0" smtClean="0"/>
            <a:t>Эстетический потенциал</a:t>
          </a:r>
          <a:endParaRPr lang="ru-RU" sz="1400" dirty="0"/>
        </a:p>
      </dgm:t>
    </dgm:pt>
    <dgm:pt modelId="{89AB5FFE-B2A2-4271-8F6F-4C84EA57EBD1}" type="parTrans" cxnId="{484CF3DB-34B3-4BE7-91F3-B28AD369AEE3}">
      <dgm:prSet/>
      <dgm:spPr/>
      <dgm:t>
        <a:bodyPr/>
        <a:lstStyle/>
        <a:p>
          <a:endParaRPr lang="ru-RU"/>
        </a:p>
      </dgm:t>
    </dgm:pt>
    <dgm:pt modelId="{67DBA2C6-D5A8-4F68-AD18-14B09B6ADE50}" type="sibTrans" cxnId="{484CF3DB-34B3-4BE7-91F3-B28AD369AEE3}">
      <dgm:prSet/>
      <dgm:spPr/>
      <dgm:t>
        <a:bodyPr/>
        <a:lstStyle/>
        <a:p>
          <a:endParaRPr lang="ru-RU"/>
        </a:p>
      </dgm:t>
    </dgm:pt>
    <dgm:pt modelId="{C03EEE4E-E20A-42C9-A780-97B152A0664B}" type="pres">
      <dgm:prSet presAssocID="{CB7C4B8C-45DE-4C4A-856A-2183E64B1366}" presName="diagram" presStyleCnt="0">
        <dgm:presLayoutVars>
          <dgm:chPref val="1"/>
          <dgm:dir/>
          <dgm:animOne val="branch"/>
          <dgm:animLvl val="lvl"/>
          <dgm:resizeHandles/>
        </dgm:presLayoutVars>
      </dgm:prSet>
      <dgm:spPr/>
      <dgm:t>
        <a:bodyPr/>
        <a:lstStyle/>
        <a:p>
          <a:endParaRPr lang="ru-RU"/>
        </a:p>
      </dgm:t>
    </dgm:pt>
    <dgm:pt modelId="{5017490E-F4FE-499D-8D0D-35F96D9D774C}" type="pres">
      <dgm:prSet presAssocID="{C11A9CFB-D339-4D01-8727-FCA97929CBCF}" presName="root" presStyleCnt="0"/>
      <dgm:spPr/>
    </dgm:pt>
    <dgm:pt modelId="{7E78D19D-E57B-465F-88CF-865A7D2561A5}" type="pres">
      <dgm:prSet presAssocID="{C11A9CFB-D339-4D01-8727-FCA97929CBCF}" presName="rootComposite" presStyleCnt="0"/>
      <dgm:spPr/>
    </dgm:pt>
    <dgm:pt modelId="{0F69EE6B-C008-4F77-B732-D837CB733922}" type="pres">
      <dgm:prSet presAssocID="{C11A9CFB-D339-4D01-8727-FCA97929CBCF}" presName="rootText" presStyleLbl="node1" presStyleIdx="0" presStyleCnt="2" custScaleX="151774" custScaleY="53076"/>
      <dgm:spPr/>
      <dgm:t>
        <a:bodyPr/>
        <a:lstStyle/>
        <a:p>
          <a:endParaRPr lang="ru-RU"/>
        </a:p>
      </dgm:t>
    </dgm:pt>
    <dgm:pt modelId="{1C78A10E-F1C9-4035-8ABC-8BEDFF2D4FC6}" type="pres">
      <dgm:prSet presAssocID="{C11A9CFB-D339-4D01-8727-FCA97929CBCF}" presName="rootConnector" presStyleLbl="node1" presStyleIdx="0" presStyleCnt="2"/>
      <dgm:spPr/>
      <dgm:t>
        <a:bodyPr/>
        <a:lstStyle/>
        <a:p>
          <a:endParaRPr lang="ru-RU"/>
        </a:p>
      </dgm:t>
    </dgm:pt>
    <dgm:pt modelId="{DEAB2684-62FC-4AFB-9C00-576E5A97DC77}" type="pres">
      <dgm:prSet presAssocID="{C11A9CFB-D339-4D01-8727-FCA97929CBCF}" presName="childShape" presStyleCnt="0"/>
      <dgm:spPr/>
    </dgm:pt>
    <dgm:pt modelId="{6253A58E-9523-4025-80AD-3391E6FA6651}" type="pres">
      <dgm:prSet presAssocID="{146DB567-8DA6-41D7-AA5F-82F1A22DF916}" presName="Name13" presStyleLbl="parChTrans1D2" presStyleIdx="0" presStyleCnt="10"/>
      <dgm:spPr/>
      <dgm:t>
        <a:bodyPr/>
        <a:lstStyle/>
        <a:p>
          <a:endParaRPr lang="ru-RU"/>
        </a:p>
      </dgm:t>
    </dgm:pt>
    <dgm:pt modelId="{56A5AA39-5B08-474C-B35F-08DCE1E7A9E4}" type="pres">
      <dgm:prSet presAssocID="{E3D70F03-8555-4D4E-9CB4-9A995BFEAE2E}" presName="childText" presStyleLbl="bgAcc1" presStyleIdx="0" presStyleCnt="10" custScaleX="179017" custScaleY="38600">
        <dgm:presLayoutVars>
          <dgm:bulletEnabled val="1"/>
        </dgm:presLayoutVars>
      </dgm:prSet>
      <dgm:spPr/>
      <dgm:t>
        <a:bodyPr/>
        <a:lstStyle/>
        <a:p>
          <a:endParaRPr lang="ru-RU"/>
        </a:p>
      </dgm:t>
    </dgm:pt>
    <dgm:pt modelId="{E43D75EC-10F7-4CB2-8103-79111D539E77}" type="pres">
      <dgm:prSet presAssocID="{538A1D7A-DF27-49C2-98E4-6F5DDA541B4A}" presName="Name13" presStyleLbl="parChTrans1D2" presStyleIdx="1" presStyleCnt="10"/>
      <dgm:spPr/>
      <dgm:t>
        <a:bodyPr/>
        <a:lstStyle/>
        <a:p>
          <a:endParaRPr lang="ru-RU"/>
        </a:p>
      </dgm:t>
    </dgm:pt>
    <dgm:pt modelId="{A4B3A824-F0CC-4ACF-A057-857842532433}" type="pres">
      <dgm:prSet presAssocID="{CA578A25-3CC4-418B-9F66-A81AF8C2131B}" presName="childText" presStyleLbl="bgAcc1" presStyleIdx="1" presStyleCnt="10" custScaleX="179029" custScaleY="37419" custLinFactNeighborX="426" custLinFactNeighborY="-4885">
        <dgm:presLayoutVars>
          <dgm:bulletEnabled val="1"/>
        </dgm:presLayoutVars>
      </dgm:prSet>
      <dgm:spPr/>
      <dgm:t>
        <a:bodyPr/>
        <a:lstStyle/>
        <a:p>
          <a:endParaRPr lang="ru-RU"/>
        </a:p>
      </dgm:t>
    </dgm:pt>
    <dgm:pt modelId="{15C1ED4C-CAEE-4A5A-8D92-2B53B9AC05F9}" type="pres">
      <dgm:prSet presAssocID="{8E33A776-F5F3-4D31-A143-9E5603E95867}" presName="Name13" presStyleLbl="parChTrans1D2" presStyleIdx="2" presStyleCnt="10"/>
      <dgm:spPr/>
      <dgm:t>
        <a:bodyPr/>
        <a:lstStyle/>
        <a:p>
          <a:endParaRPr lang="ru-RU"/>
        </a:p>
      </dgm:t>
    </dgm:pt>
    <dgm:pt modelId="{A3BAE75A-6516-4392-B513-7170EBCD8B9A}" type="pres">
      <dgm:prSet presAssocID="{2AD64820-F1CB-43EF-8A0E-5250DF82D5A1}" presName="childText" presStyleLbl="bgAcc1" presStyleIdx="2" presStyleCnt="10" custScaleX="179029" custScaleY="42735">
        <dgm:presLayoutVars>
          <dgm:bulletEnabled val="1"/>
        </dgm:presLayoutVars>
      </dgm:prSet>
      <dgm:spPr/>
      <dgm:t>
        <a:bodyPr/>
        <a:lstStyle/>
        <a:p>
          <a:endParaRPr lang="ru-RU"/>
        </a:p>
      </dgm:t>
    </dgm:pt>
    <dgm:pt modelId="{B868B572-905E-4C5D-BB60-DE1FA24B92DF}" type="pres">
      <dgm:prSet presAssocID="{FBEF8812-8769-4AC1-9523-1695712D3571}" presName="Name13" presStyleLbl="parChTrans1D2" presStyleIdx="3" presStyleCnt="10"/>
      <dgm:spPr/>
      <dgm:t>
        <a:bodyPr/>
        <a:lstStyle/>
        <a:p>
          <a:endParaRPr lang="ru-RU"/>
        </a:p>
      </dgm:t>
    </dgm:pt>
    <dgm:pt modelId="{71AF2AC4-5358-4462-A202-75386EE635C4}" type="pres">
      <dgm:prSet presAssocID="{983FFF7B-D687-4596-A26E-9F522668714D}" presName="childText" presStyleLbl="bgAcc1" presStyleIdx="3" presStyleCnt="10" custScaleX="179029" custScaleY="33566">
        <dgm:presLayoutVars>
          <dgm:bulletEnabled val="1"/>
        </dgm:presLayoutVars>
      </dgm:prSet>
      <dgm:spPr/>
      <dgm:t>
        <a:bodyPr/>
        <a:lstStyle/>
        <a:p>
          <a:endParaRPr lang="ru-RU"/>
        </a:p>
      </dgm:t>
    </dgm:pt>
    <dgm:pt modelId="{A6281428-6495-4CE4-B339-4B61B841FDD0}" type="pres">
      <dgm:prSet presAssocID="{69572F0A-6465-4502-A315-7947E005EE14}" presName="Name13" presStyleLbl="parChTrans1D2" presStyleIdx="4" presStyleCnt="10"/>
      <dgm:spPr/>
      <dgm:t>
        <a:bodyPr/>
        <a:lstStyle/>
        <a:p>
          <a:endParaRPr lang="ru-RU"/>
        </a:p>
      </dgm:t>
    </dgm:pt>
    <dgm:pt modelId="{6402C5F5-5505-4366-A286-09A7983FEB57}" type="pres">
      <dgm:prSet presAssocID="{CCAEF553-B5AC-4671-84B1-8FDCBF4A8F8F}" presName="childText" presStyleLbl="bgAcc1" presStyleIdx="4" presStyleCnt="10" custScaleX="183115" custScaleY="52146" custLinFactNeighborX="-1988" custLinFactNeighborY="-2938">
        <dgm:presLayoutVars>
          <dgm:bulletEnabled val="1"/>
        </dgm:presLayoutVars>
      </dgm:prSet>
      <dgm:spPr/>
      <dgm:t>
        <a:bodyPr/>
        <a:lstStyle/>
        <a:p>
          <a:endParaRPr lang="ru-RU"/>
        </a:p>
      </dgm:t>
    </dgm:pt>
    <dgm:pt modelId="{2AA91C3D-37A9-4E1F-9259-5D83279CAB8D}" type="pres">
      <dgm:prSet presAssocID="{FB16C8E9-3424-4A96-BA15-5AE37CB55ECB}" presName="root" presStyleCnt="0"/>
      <dgm:spPr/>
    </dgm:pt>
    <dgm:pt modelId="{8928211C-421F-408F-B6D6-E9F40458194E}" type="pres">
      <dgm:prSet presAssocID="{FB16C8E9-3424-4A96-BA15-5AE37CB55ECB}" presName="rootComposite" presStyleCnt="0"/>
      <dgm:spPr/>
    </dgm:pt>
    <dgm:pt modelId="{68A3338E-B558-46AB-A003-97B6F56FFC37}" type="pres">
      <dgm:prSet presAssocID="{FB16C8E9-3424-4A96-BA15-5AE37CB55ECB}" presName="rootText" presStyleLbl="node1" presStyleIdx="1" presStyleCnt="2" custScaleX="143579" custScaleY="50615"/>
      <dgm:spPr/>
      <dgm:t>
        <a:bodyPr/>
        <a:lstStyle/>
        <a:p>
          <a:endParaRPr lang="ru-RU"/>
        </a:p>
      </dgm:t>
    </dgm:pt>
    <dgm:pt modelId="{674B7CE7-8F82-437C-9BAB-D598D62BDC48}" type="pres">
      <dgm:prSet presAssocID="{FB16C8E9-3424-4A96-BA15-5AE37CB55ECB}" presName="rootConnector" presStyleLbl="node1" presStyleIdx="1" presStyleCnt="2"/>
      <dgm:spPr/>
      <dgm:t>
        <a:bodyPr/>
        <a:lstStyle/>
        <a:p>
          <a:endParaRPr lang="ru-RU"/>
        </a:p>
      </dgm:t>
    </dgm:pt>
    <dgm:pt modelId="{79D56657-02C9-456C-8919-E0CCA6D15012}" type="pres">
      <dgm:prSet presAssocID="{FB16C8E9-3424-4A96-BA15-5AE37CB55ECB}" presName="childShape" presStyleCnt="0"/>
      <dgm:spPr/>
    </dgm:pt>
    <dgm:pt modelId="{31091454-59B4-4633-9C2E-4B64405AB0CF}" type="pres">
      <dgm:prSet presAssocID="{AD865D2C-2AD2-4BCF-96FE-3CD343461D94}" presName="Name13" presStyleLbl="parChTrans1D2" presStyleIdx="5" presStyleCnt="10"/>
      <dgm:spPr/>
      <dgm:t>
        <a:bodyPr/>
        <a:lstStyle/>
        <a:p>
          <a:endParaRPr lang="ru-RU"/>
        </a:p>
      </dgm:t>
    </dgm:pt>
    <dgm:pt modelId="{3B841BC2-28C6-47FB-B93B-266CD4F9ACCF}" type="pres">
      <dgm:prSet presAssocID="{B77DA3EE-99F3-477E-B145-423AFAA49CCB}" presName="childText" presStyleLbl="bgAcc1" presStyleIdx="5" presStyleCnt="10" custScaleX="176291" custScaleY="40310" custLinFactNeighborX="-2158" custLinFactNeighborY="-3143">
        <dgm:presLayoutVars>
          <dgm:bulletEnabled val="1"/>
        </dgm:presLayoutVars>
      </dgm:prSet>
      <dgm:spPr/>
      <dgm:t>
        <a:bodyPr/>
        <a:lstStyle/>
        <a:p>
          <a:endParaRPr lang="ru-RU"/>
        </a:p>
      </dgm:t>
    </dgm:pt>
    <dgm:pt modelId="{5F77EA9C-5519-438D-9428-9CA8544A0F31}" type="pres">
      <dgm:prSet presAssocID="{BE213E13-69D3-4A8F-BD79-FD9C613E84C1}" presName="Name13" presStyleLbl="parChTrans1D2" presStyleIdx="6" presStyleCnt="10"/>
      <dgm:spPr/>
      <dgm:t>
        <a:bodyPr/>
        <a:lstStyle/>
        <a:p>
          <a:endParaRPr lang="ru-RU"/>
        </a:p>
      </dgm:t>
    </dgm:pt>
    <dgm:pt modelId="{3426A2F2-A30B-475C-81DF-52F6EDFA3DA3}" type="pres">
      <dgm:prSet presAssocID="{DEAB1B70-CD26-4D7B-891B-A6EC1D1B7E54}" presName="childText" presStyleLbl="bgAcc1" presStyleIdx="6" presStyleCnt="10" custScaleX="176173" custScaleY="39188">
        <dgm:presLayoutVars>
          <dgm:bulletEnabled val="1"/>
        </dgm:presLayoutVars>
      </dgm:prSet>
      <dgm:spPr/>
      <dgm:t>
        <a:bodyPr/>
        <a:lstStyle/>
        <a:p>
          <a:endParaRPr lang="ru-RU"/>
        </a:p>
      </dgm:t>
    </dgm:pt>
    <dgm:pt modelId="{5AC77FA1-5B76-4034-9493-5915CBCAAE2D}" type="pres">
      <dgm:prSet presAssocID="{7BE9E168-35B0-4B88-932A-008871C6FC7A}" presName="Name13" presStyleLbl="parChTrans1D2" presStyleIdx="7" presStyleCnt="10"/>
      <dgm:spPr/>
      <dgm:t>
        <a:bodyPr/>
        <a:lstStyle/>
        <a:p>
          <a:endParaRPr lang="ru-RU"/>
        </a:p>
      </dgm:t>
    </dgm:pt>
    <dgm:pt modelId="{15152BC0-0801-4E09-8CDB-18747C271561}" type="pres">
      <dgm:prSet presAssocID="{54C7BDF4-342A-4321-822C-119DF4235F1B}" presName="childText" presStyleLbl="bgAcc1" presStyleIdx="7" presStyleCnt="10" custScaleX="176173" custScaleY="32335">
        <dgm:presLayoutVars>
          <dgm:bulletEnabled val="1"/>
        </dgm:presLayoutVars>
      </dgm:prSet>
      <dgm:spPr/>
      <dgm:t>
        <a:bodyPr/>
        <a:lstStyle/>
        <a:p>
          <a:endParaRPr lang="ru-RU"/>
        </a:p>
      </dgm:t>
    </dgm:pt>
    <dgm:pt modelId="{44018BD5-69FB-480B-A006-1A4E94F620C5}" type="pres">
      <dgm:prSet presAssocID="{D4390F3E-E6C8-4AC3-8796-5A9950B78D33}" presName="Name13" presStyleLbl="parChTrans1D2" presStyleIdx="8" presStyleCnt="10"/>
      <dgm:spPr/>
      <dgm:t>
        <a:bodyPr/>
        <a:lstStyle/>
        <a:p>
          <a:endParaRPr lang="ru-RU"/>
        </a:p>
      </dgm:t>
    </dgm:pt>
    <dgm:pt modelId="{0A445F4C-CC46-4E5D-80F1-AEED49C39F53}" type="pres">
      <dgm:prSet presAssocID="{91F99E01-0970-40FD-9398-07A8701E9875}" presName="childText" presStyleLbl="bgAcc1" presStyleIdx="8" presStyleCnt="10" custScaleX="177938" custScaleY="36927" custLinFactNeighborX="-747" custLinFactNeighborY="-2359">
        <dgm:presLayoutVars>
          <dgm:bulletEnabled val="1"/>
        </dgm:presLayoutVars>
      </dgm:prSet>
      <dgm:spPr/>
      <dgm:t>
        <a:bodyPr/>
        <a:lstStyle/>
        <a:p>
          <a:endParaRPr lang="ru-RU"/>
        </a:p>
      </dgm:t>
    </dgm:pt>
    <dgm:pt modelId="{01CCD98B-77B5-4E70-8753-3AF05C7030A5}" type="pres">
      <dgm:prSet presAssocID="{89AB5FFE-B2A2-4271-8F6F-4C84EA57EBD1}" presName="Name13" presStyleLbl="parChTrans1D2" presStyleIdx="9" presStyleCnt="10"/>
      <dgm:spPr/>
      <dgm:t>
        <a:bodyPr/>
        <a:lstStyle/>
        <a:p>
          <a:endParaRPr lang="ru-RU"/>
        </a:p>
      </dgm:t>
    </dgm:pt>
    <dgm:pt modelId="{DA34641B-F704-4463-8B04-CE828073C030}" type="pres">
      <dgm:prSet presAssocID="{7D3847AD-C48E-41D6-A31B-3D26CFFC5619}" presName="childText" presStyleLbl="bgAcc1" presStyleIdx="9" presStyleCnt="10" custScaleX="178676" custScaleY="49611" custLinFactNeighborX="7646" custLinFactNeighborY="-4445">
        <dgm:presLayoutVars>
          <dgm:bulletEnabled val="1"/>
        </dgm:presLayoutVars>
      </dgm:prSet>
      <dgm:spPr/>
      <dgm:t>
        <a:bodyPr/>
        <a:lstStyle/>
        <a:p>
          <a:endParaRPr lang="ru-RU"/>
        </a:p>
      </dgm:t>
    </dgm:pt>
  </dgm:ptLst>
  <dgm:cxnLst>
    <dgm:cxn modelId="{BC7EDB47-34CC-4614-B1AB-41EB9CFD81B3}" type="presOf" srcId="{B77DA3EE-99F3-477E-B145-423AFAA49CCB}" destId="{3B841BC2-28C6-47FB-B93B-266CD4F9ACCF}" srcOrd="0" destOrd="0" presId="urn:microsoft.com/office/officeart/2005/8/layout/hierarchy3"/>
    <dgm:cxn modelId="{3DE5335A-3D0B-4369-9222-1A999B09E7DB}" type="presOf" srcId="{CB7C4B8C-45DE-4C4A-856A-2183E64B1366}" destId="{C03EEE4E-E20A-42C9-A780-97B152A0664B}" srcOrd="0" destOrd="0" presId="urn:microsoft.com/office/officeart/2005/8/layout/hierarchy3"/>
    <dgm:cxn modelId="{EB3DB7ED-F7EB-449C-BF5B-21946D3F0CF3}" srcId="{C11A9CFB-D339-4D01-8727-FCA97929CBCF}" destId="{E3D70F03-8555-4D4E-9CB4-9A995BFEAE2E}" srcOrd="0" destOrd="0" parTransId="{146DB567-8DA6-41D7-AA5F-82F1A22DF916}" sibTransId="{784EB2B0-68F9-4548-8549-F3D4150FD5F5}"/>
    <dgm:cxn modelId="{971BAACE-31D4-4793-8D0B-85C4EF4BBDD4}" type="presOf" srcId="{CA578A25-3CC4-418B-9F66-A81AF8C2131B}" destId="{A4B3A824-F0CC-4ACF-A057-857842532433}" srcOrd="0" destOrd="0" presId="urn:microsoft.com/office/officeart/2005/8/layout/hierarchy3"/>
    <dgm:cxn modelId="{6BC1F0C1-2DFB-4143-B540-34B81ED589E0}" type="presOf" srcId="{54C7BDF4-342A-4321-822C-119DF4235F1B}" destId="{15152BC0-0801-4E09-8CDB-18747C271561}" srcOrd="0" destOrd="0" presId="urn:microsoft.com/office/officeart/2005/8/layout/hierarchy3"/>
    <dgm:cxn modelId="{3831DDF0-4E9A-4BAC-8A0D-554811C73920}" type="presOf" srcId="{7BE9E168-35B0-4B88-932A-008871C6FC7A}" destId="{5AC77FA1-5B76-4034-9493-5915CBCAAE2D}" srcOrd="0" destOrd="0" presId="urn:microsoft.com/office/officeart/2005/8/layout/hierarchy3"/>
    <dgm:cxn modelId="{C2461A23-3C04-49BF-AB6F-BF279550AFD2}" type="presOf" srcId="{89AB5FFE-B2A2-4271-8F6F-4C84EA57EBD1}" destId="{01CCD98B-77B5-4E70-8753-3AF05C7030A5}" srcOrd="0" destOrd="0" presId="urn:microsoft.com/office/officeart/2005/8/layout/hierarchy3"/>
    <dgm:cxn modelId="{0C0909A1-4245-4BD5-82F1-7385830FE21F}" type="presOf" srcId="{538A1D7A-DF27-49C2-98E4-6F5DDA541B4A}" destId="{E43D75EC-10F7-4CB2-8103-79111D539E77}" srcOrd="0" destOrd="0" presId="urn:microsoft.com/office/officeart/2005/8/layout/hierarchy3"/>
    <dgm:cxn modelId="{AC8EBDBC-168E-418B-A5A5-A867CE987E14}" type="presOf" srcId="{E3D70F03-8555-4D4E-9CB4-9A995BFEAE2E}" destId="{56A5AA39-5B08-474C-B35F-08DCE1E7A9E4}" srcOrd="0" destOrd="0" presId="urn:microsoft.com/office/officeart/2005/8/layout/hierarchy3"/>
    <dgm:cxn modelId="{ABE25B49-3A3F-4F64-B890-0F024257E653}" type="presOf" srcId="{FBEF8812-8769-4AC1-9523-1695712D3571}" destId="{B868B572-905E-4C5D-BB60-DE1FA24B92DF}" srcOrd="0" destOrd="0" presId="urn:microsoft.com/office/officeart/2005/8/layout/hierarchy3"/>
    <dgm:cxn modelId="{EBF984BA-8554-473F-9689-B4A9D05C2E6E}" type="presOf" srcId="{DEAB1B70-CD26-4D7B-891B-A6EC1D1B7E54}" destId="{3426A2F2-A30B-475C-81DF-52F6EDFA3DA3}" srcOrd="0" destOrd="0" presId="urn:microsoft.com/office/officeart/2005/8/layout/hierarchy3"/>
    <dgm:cxn modelId="{72B60446-78DB-40E0-8003-30810993E69E}" srcId="{C11A9CFB-D339-4D01-8727-FCA97929CBCF}" destId="{2AD64820-F1CB-43EF-8A0E-5250DF82D5A1}" srcOrd="2" destOrd="0" parTransId="{8E33A776-F5F3-4D31-A143-9E5603E95867}" sibTransId="{7BCB5AC6-3FBC-4E92-AEEE-C81627308586}"/>
    <dgm:cxn modelId="{56CDFC0E-8429-4CCA-BD12-B1500106495C}" srcId="{CB7C4B8C-45DE-4C4A-856A-2183E64B1366}" destId="{FB16C8E9-3424-4A96-BA15-5AE37CB55ECB}" srcOrd="1" destOrd="0" parTransId="{230738AD-8C3A-4474-91C8-D0E7DEEEE8BE}" sibTransId="{A5C39D51-F651-49C7-B5FF-B631A39FD4E1}"/>
    <dgm:cxn modelId="{FFFEE58B-51BA-4319-96B7-6FBD2FC2F60B}" type="presOf" srcId="{8E33A776-F5F3-4D31-A143-9E5603E95867}" destId="{15C1ED4C-CAEE-4A5A-8D92-2B53B9AC05F9}" srcOrd="0" destOrd="0" presId="urn:microsoft.com/office/officeart/2005/8/layout/hierarchy3"/>
    <dgm:cxn modelId="{C5A47403-7075-4DA3-931B-DEEF56E1E9A5}" type="presOf" srcId="{FB16C8E9-3424-4A96-BA15-5AE37CB55ECB}" destId="{674B7CE7-8F82-437C-9BAB-D598D62BDC48}" srcOrd="1" destOrd="0" presId="urn:microsoft.com/office/officeart/2005/8/layout/hierarchy3"/>
    <dgm:cxn modelId="{87D8C322-1521-43E5-B00C-19AE8219B017}" srcId="{FB16C8E9-3424-4A96-BA15-5AE37CB55ECB}" destId="{B77DA3EE-99F3-477E-B145-423AFAA49CCB}" srcOrd="0" destOrd="0" parTransId="{AD865D2C-2AD2-4BCF-96FE-3CD343461D94}" sibTransId="{B8188E36-0161-4A0E-AD60-8B33E4E0E94B}"/>
    <dgm:cxn modelId="{34317093-6A58-419B-B084-A8F8CB3DFD92}" type="presOf" srcId="{C11A9CFB-D339-4D01-8727-FCA97929CBCF}" destId="{0F69EE6B-C008-4F77-B732-D837CB733922}" srcOrd="0" destOrd="0" presId="urn:microsoft.com/office/officeart/2005/8/layout/hierarchy3"/>
    <dgm:cxn modelId="{5729D47D-C2B0-425A-A839-6C59D7C75E53}" srcId="{FB16C8E9-3424-4A96-BA15-5AE37CB55ECB}" destId="{54C7BDF4-342A-4321-822C-119DF4235F1B}" srcOrd="2" destOrd="0" parTransId="{7BE9E168-35B0-4B88-932A-008871C6FC7A}" sibTransId="{218B9F50-DE48-46A6-9B9B-478A820CB831}"/>
    <dgm:cxn modelId="{574413D0-C272-40EA-A7F3-00159143159D}" type="presOf" srcId="{7D3847AD-C48E-41D6-A31B-3D26CFFC5619}" destId="{DA34641B-F704-4463-8B04-CE828073C030}" srcOrd="0" destOrd="0" presId="urn:microsoft.com/office/officeart/2005/8/layout/hierarchy3"/>
    <dgm:cxn modelId="{7817CEAA-9ED1-41EF-B6E1-B1F2D1823C34}" type="presOf" srcId="{AD865D2C-2AD2-4BCF-96FE-3CD343461D94}" destId="{31091454-59B4-4633-9C2E-4B64405AB0CF}" srcOrd="0" destOrd="0" presId="urn:microsoft.com/office/officeart/2005/8/layout/hierarchy3"/>
    <dgm:cxn modelId="{1A8E14C3-28CF-49AB-8882-54CDB4D05459}" srcId="{CB7C4B8C-45DE-4C4A-856A-2183E64B1366}" destId="{C11A9CFB-D339-4D01-8727-FCA97929CBCF}" srcOrd="0" destOrd="0" parTransId="{1E82CFF8-F026-41D8-B35D-A25900D18C92}" sibTransId="{1E800C19-CF0E-4502-AE04-D13F3AED8BB8}"/>
    <dgm:cxn modelId="{AB6AB40F-5576-475F-90A0-AF2E57E9283F}" type="presOf" srcId="{C11A9CFB-D339-4D01-8727-FCA97929CBCF}" destId="{1C78A10E-F1C9-4035-8ABC-8BEDFF2D4FC6}" srcOrd="1" destOrd="0" presId="urn:microsoft.com/office/officeart/2005/8/layout/hierarchy3"/>
    <dgm:cxn modelId="{B76EC14A-4AC2-4D75-895B-8F18B523956A}" type="presOf" srcId="{D4390F3E-E6C8-4AC3-8796-5A9950B78D33}" destId="{44018BD5-69FB-480B-A006-1A4E94F620C5}" srcOrd="0" destOrd="0" presId="urn:microsoft.com/office/officeart/2005/8/layout/hierarchy3"/>
    <dgm:cxn modelId="{9FE303D8-E0E8-4CA4-94F6-78326EE0CD72}" type="presOf" srcId="{983FFF7B-D687-4596-A26E-9F522668714D}" destId="{71AF2AC4-5358-4462-A202-75386EE635C4}" srcOrd="0" destOrd="0" presId="urn:microsoft.com/office/officeart/2005/8/layout/hierarchy3"/>
    <dgm:cxn modelId="{CA7B82A5-7722-4673-BA77-CAE6F3D596A7}" type="presOf" srcId="{146DB567-8DA6-41D7-AA5F-82F1A22DF916}" destId="{6253A58E-9523-4025-80AD-3391E6FA6651}" srcOrd="0" destOrd="0" presId="urn:microsoft.com/office/officeart/2005/8/layout/hierarchy3"/>
    <dgm:cxn modelId="{0F154990-153A-4334-AD42-B73917EC4496}" srcId="{FB16C8E9-3424-4A96-BA15-5AE37CB55ECB}" destId="{91F99E01-0970-40FD-9398-07A8701E9875}" srcOrd="3" destOrd="0" parTransId="{D4390F3E-E6C8-4AC3-8796-5A9950B78D33}" sibTransId="{F1E545BD-0353-4167-A75B-239F13CEC4E0}"/>
    <dgm:cxn modelId="{484CF3DB-34B3-4BE7-91F3-B28AD369AEE3}" srcId="{FB16C8E9-3424-4A96-BA15-5AE37CB55ECB}" destId="{7D3847AD-C48E-41D6-A31B-3D26CFFC5619}" srcOrd="4" destOrd="0" parTransId="{89AB5FFE-B2A2-4271-8F6F-4C84EA57EBD1}" sibTransId="{67DBA2C6-D5A8-4F68-AD18-14B09B6ADE50}"/>
    <dgm:cxn modelId="{87A8F72D-0081-4EE0-82C4-50415509DFAD}" type="presOf" srcId="{FB16C8E9-3424-4A96-BA15-5AE37CB55ECB}" destId="{68A3338E-B558-46AB-A003-97B6F56FFC37}" srcOrd="0" destOrd="0" presId="urn:microsoft.com/office/officeart/2005/8/layout/hierarchy3"/>
    <dgm:cxn modelId="{FE16F65C-7F40-4AA3-9E05-819428DF3B5C}" type="presOf" srcId="{2AD64820-F1CB-43EF-8A0E-5250DF82D5A1}" destId="{A3BAE75A-6516-4392-B513-7170EBCD8B9A}" srcOrd="0" destOrd="0" presId="urn:microsoft.com/office/officeart/2005/8/layout/hierarchy3"/>
    <dgm:cxn modelId="{7AC6E090-E92B-4081-B8CF-D409F31D985E}" srcId="{C11A9CFB-D339-4D01-8727-FCA97929CBCF}" destId="{CCAEF553-B5AC-4671-84B1-8FDCBF4A8F8F}" srcOrd="4" destOrd="0" parTransId="{69572F0A-6465-4502-A315-7947E005EE14}" sibTransId="{BC9E3531-3CA6-41C5-A6C3-45A4057348C6}"/>
    <dgm:cxn modelId="{8EF1DFF6-8564-4C97-8F7C-7D352813BBFA}" type="presOf" srcId="{91F99E01-0970-40FD-9398-07A8701E9875}" destId="{0A445F4C-CC46-4E5D-80F1-AEED49C39F53}" srcOrd="0" destOrd="0" presId="urn:microsoft.com/office/officeart/2005/8/layout/hierarchy3"/>
    <dgm:cxn modelId="{4C0A4E96-72AB-4624-ABC4-99192A65AF57}" type="presOf" srcId="{CCAEF553-B5AC-4671-84B1-8FDCBF4A8F8F}" destId="{6402C5F5-5505-4366-A286-09A7983FEB57}" srcOrd="0" destOrd="0" presId="urn:microsoft.com/office/officeart/2005/8/layout/hierarchy3"/>
    <dgm:cxn modelId="{80DC0DA9-B71E-4F6A-B9E9-84A62FB44585}" type="presOf" srcId="{BE213E13-69D3-4A8F-BD79-FD9C613E84C1}" destId="{5F77EA9C-5519-438D-9428-9CA8544A0F31}" srcOrd="0" destOrd="0" presId="urn:microsoft.com/office/officeart/2005/8/layout/hierarchy3"/>
    <dgm:cxn modelId="{6FEE1373-4E8A-4116-BE13-A11973C62CFE}" srcId="{C11A9CFB-D339-4D01-8727-FCA97929CBCF}" destId="{983FFF7B-D687-4596-A26E-9F522668714D}" srcOrd="3" destOrd="0" parTransId="{FBEF8812-8769-4AC1-9523-1695712D3571}" sibTransId="{4ED26CAA-15FB-4F60-A3D9-F36A62CF8F16}"/>
    <dgm:cxn modelId="{7C3AB2F4-E165-4E59-8B90-5C259A656B34}" srcId="{FB16C8E9-3424-4A96-BA15-5AE37CB55ECB}" destId="{DEAB1B70-CD26-4D7B-891B-A6EC1D1B7E54}" srcOrd="1" destOrd="0" parTransId="{BE213E13-69D3-4A8F-BD79-FD9C613E84C1}" sibTransId="{F27E3B12-5E97-48BB-B465-FF1EE2FC4902}"/>
    <dgm:cxn modelId="{8CD61993-D6A8-415B-BB8A-93BF5707A082}" srcId="{C11A9CFB-D339-4D01-8727-FCA97929CBCF}" destId="{CA578A25-3CC4-418B-9F66-A81AF8C2131B}" srcOrd="1" destOrd="0" parTransId="{538A1D7A-DF27-49C2-98E4-6F5DDA541B4A}" sibTransId="{EFFEFC42-78D0-4FA1-8D9B-93A0E47D5E5F}"/>
    <dgm:cxn modelId="{69D8E928-67F2-4F42-AA25-D0C3393EBE4F}" type="presOf" srcId="{69572F0A-6465-4502-A315-7947E005EE14}" destId="{A6281428-6495-4CE4-B339-4B61B841FDD0}" srcOrd="0" destOrd="0" presId="urn:microsoft.com/office/officeart/2005/8/layout/hierarchy3"/>
    <dgm:cxn modelId="{FCB1BF15-9818-4204-8322-FC180E6B4218}" type="presParOf" srcId="{C03EEE4E-E20A-42C9-A780-97B152A0664B}" destId="{5017490E-F4FE-499D-8D0D-35F96D9D774C}" srcOrd="0" destOrd="0" presId="urn:microsoft.com/office/officeart/2005/8/layout/hierarchy3"/>
    <dgm:cxn modelId="{AE175D65-467C-473A-86E2-CD7E41501DB7}" type="presParOf" srcId="{5017490E-F4FE-499D-8D0D-35F96D9D774C}" destId="{7E78D19D-E57B-465F-88CF-865A7D2561A5}" srcOrd="0" destOrd="0" presId="urn:microsoft.com/office/officeart/2005/8/layout/hierarchy3"/>
    <dgm:cxn modelId="{0FFFF83F-64CF-4394-A9C3-A1B2343F7F22}" type="presParOf" srcId="{7E78D19D-E57B-465F-88CF-865A7D2561A5}" destId="{0F69EE6B-C008-4F77-B732-D837CB733922}" srcOrd="0" destOrd="0" presId="urn:microsoft.com/office/officeart/2005/8/layout/hierarchy3"/>
    <dgm:cxn modelId="{5DE2285C-BC0C-43EA-98D5-B559B826695A}" type="presParOf" srcId="{7E78D19D-E57B-465F-88CF-865A7D2561A5}" destId="{1C78A10E-F1C9-4035-8ABC-8BEDFF2D4FC6}" srcOrd="1" destOrd="0" presId="urn:microsoft.com/office/officeart/2005/8/layout/hierarchy3"/>
    <dgm:cxn modelId="{68FCAC50-ADA0-4EE8-9E20-99FB354C9295}" type="presParOf" srcId="{5017490E-F4FE-499D-8D0D-35F96D9D774C}" destId="{DEAB2684-62FC-4AFB-9C00-576E5A97DC77}" srcOrd="1" destOrd="0" presId="urn:microsoft.com/office/officeart/2005/8/layout/hierarchy3"/>
    <dgm:cxn modelId="{10BDF029-D593-4ACC-BB6B-0E4F2FCA67F7}" type="presParOf" srcId="{DEAB2684-62FC-4AFB-9C00-576E5A97DC77}" destId="{6253A58E-9523-4025-80AD-3391E6FA6651}" srcOrd="0" destOrd="0" presId="urn:microsoft.com/office/officeart/2005/8/layout/hierarchy3"/>
    <dgm:cxn modelId="{94D29D5B-0F8D-4D72-A114-D16D4559E860}" type="presParOf" srcId="{DEAB2684-62FC-4AFB-9C00-576E5A97DC77}" destId="{56A5AA39-5B08-474C-B35F-08DCE1E7A9E4}" srcOrd="1" destOrd="0" presId="urn:microsoft.com/office/officeart/2005/8/layout/hierarchy3"/>
    <dgm:cxn modelId="{E285B671-9720-4033-937B-63F281FF56BF}" type="presParOf" srcId="{DEAB2684-62FC-4AFB-9C00-576E5A97DC77}" destId="{E43D75EC-10F7-4CB2-8103-79111D539E77}" srcOrd="2" destOrd="0" presId="urn:microsoft.com/office/officeart/2005/8/layout/hierarchy3"/>
    <dgm:cxn modelId="{026C92B3-AC54-4B3C-865E-0E64BCE82A97}" type="presParOf" srcId="{DEAB2684-62FC-4AFB-9C00-576E5A97DC77}" destId="{A4B3A824-F0CC-4ACF-A057-857842532433}" srcOrd="3" destOrd="0" presId="urn:microsoft.com/office/officeart/2005/8/layout/hierarchy3"/>
    <dgm:cxn modelId="{B60AF265-0B45-4CFF-915E-993DBCFD0C9E}" type="presParOf" srcId="{DEAB2684-62FC-4AFB-9C00-576E5A97DC77}" destId="{15C1ED4C-CAEE-4A5A-8D92-2B53B9AC05F9}" srcOrd="4" destOrd="0" presId="urn:microsoft.com/office/officeart/2005/8/layout/hierarchy3"/>
    <dgm:cxn modelId="{46C8E734-1002-4963-BB9D-DFF4D0367629}" type="presParOf" srcId="{DEAB2684-62FC-4AFB-9C00-576E5A97DC77}" destId="{A3BAE75A-6516-4392-B513-7170EBCD8B9A}" srcOrd="5" destOrd="0" presId="urn:microsoft.com/office/officeart/2005/8/layout/hierarchy3"/>
    <dgm:cxn modelId="{78C8B7BA-FE7E-483C-AD12-5C588F108FC9}" type="presParOf" srcId="{DEAB2684-62FC-4AFB-9C00-576E5A97DC77}" destId="{B868B572-905E-4C5D-BB60-DE1FA24B92DF}" srcOrd="6" destOrd="0" presId="urn:microsoft.com/office/officeart/2005/8/layout/hierarchy3"/>
    <dgm:cxn modelId="{A722CD78-2915-4EA4-BA96-6BCF097D2B81}" type="presParOf" srcId="{DEAB2684-62FC-4AFB-9C00-576E5A97DC77}" destId="{71AF2AC4-5358-4462-A202-75386EE635C4}" srcOrd="7" destOrd="0" presId="urn:microsoft.com/office/officeart/2005/8/layout/hierarchy3"/>
    <dgm:cxn modelId="{717E7E23-64B4-49EA-A8F3-222785C4BB50}" type="presParOf" srcId="{DEAB2684-62FC-4AFB-9C00-576E5A97DC77}" destId="{A6281428-6495-4CE4-B339-4B61B841FDD0}" srcOrd="8" destOrd="0" presId="urn:microsoft.com/office/officeart/2005/8/layout/hierarchy3"/>
    <dgm:cxn modelId="{223BFFF5-3A6E-40B5-B6D0-27CF22FC9ED2}" type="presParOf" srcId="{DEAB2684-62FC-4AFB-9C00-576E5A97DC77}" destId="{6402C5F5-5505-4366-A286-09A7983FEB57}" srcOrd="9" destOrd="0" presId="urn:microsoft.com/office/officeart/2005/8/layout/hierarchy3"/>
    <dgm:cxn modelId="{A06E159A-FBEB-495B-BD59-418FA14B8EC9}" type="presParOf" srcId="{C03EEE4E-E20A-42C9-A780-97B152A0664B}" destId="{2AA91C3D-37A9-4E1F-9259-5D83279CAB8D}" srcOrd="1" destOrd="0" presId="urn:microsoft.com/office/officeart/2005/8/layout/hierarchy3"/>
    <dgm:cxn modelId="{83C3C392-2B81-4C70-8EED-584C84B85EE2}" type="presParOf" srcId="{2AA91C3D-37A9-4E1F-9259-5D83279CAB8D}" destId="{8928211C-421F-408F-B6D6-E9F40458194E}" srcOrd="0" destOrd="0" presId="urn:microsoft.com/office/officeart/2005/8/layout/hierarchy3"/>
    <dgm:cxn modelId="{8E047AFF-5ACF-4CE6-BDDB-63A39BDD6441}" type="presParOf" srcId="{8928211C-421F-408F-B6D6-E9F40458194E}" destId="{68A3338E-B558-46AB-A003-97B6F56FFC37}" srcOrd="0" destOrd="0" presId="urn:microsoft.com/office/officeart/2005/8/layout/hierarchy3"/>
    <dgm:cxn modelId="{784CDD20-54D1-406E-A741-F989DB0E7538}" type="presParOf" srcId="{8928211C-421F-408F-B6D6-E9F40458194E}" destId="{674B7CE7-8F82-437C-9BAB-D598D62BDC48}" srcOrd="1" destOrd="0" presId="urn:microsoft.com/office/officeart/2005/8/layout/hierarchy3"/>
    <dgm:cxn modelId="{B31A8DA6-EB3B-4723-8C71-81E7FF81237B}" type="presParOf" srcId="{2AA91C3D-37A9-4E1F-9259-5D83279CAB8D}" destId="{79D56657-02C9-456C-8919-E0CCA6D15012}" srcOrd="1" destOrd="0" presId="urn:microsoft.com/office/officeart/2005/8/layout/hierarchy3"/>
    <dgm:cxn modelId="{C8F7C80D-64C8-4A5F-A65A-F2DDEDB9D067}" type="presParOf" srcId="{79D56657-02C9-456C-8919-E0CCA6D15012}" destId="{31091454-59B4-4633-9C2E-4B64405AB0CF}" srcOrd="0" destOrd="0" presId="urn:microsoft.com/office/officeart/2005/8/layout/hierarchy3"/>
    <dgm:cxn modelId="{E9AA8554-2C4B-44A0-BFA2-339F5B86E252}" type="presParOf" srcId="{79D56657-02C9-456C-8919-E0CCA6D15012}" destId="{3B841BC2-28C6-47FB-B93B-266CD4F9ACCF}" srcOrd="1" destOrd="0" presId="urn:microsoft.com/office/officeart/2005/8/layout/hierarchy3"/>
    <dgm:cxn modelId="{34A6AAEB-631E-4B3F-BBE0-8912DCE41B03}" type="presParOf" srcId="{79D56657-02C9-456C-8919-E0CCA6D15012}" destId="{5F77EA9C-5519-438D-9428-9CA8544A0F31}" srcOrd="2" destOrd="0" presId="urn:microsoft.com/office/officeart/2005/8/layout/hierarchy3"/>
    <dgm:cxn modelId="{CFE01EFA-FEC9-4783-9A06-C21726AA1DC0}" type="presParOf" srcId="{79D56657-02C9-456C-8919-E0CCA6D15012}" destId="{3426A2F2-A30B-475C-81DF-52F6EDFA3DA3}" srcOrd="3" destOrd="0" presId="urn:microsoft.com/office/officeart/2005/8/layout/hierarchy3"/>
    <dgm:cxn modelId="{716E0709-C1FD-4D9F-94DF-B37D217957EC}" type="presParOf" srcId="{79D56657-02C9-456C-8919-E0CCA6D15012}" destId="{5AC77FA1-5B76-4034-9493-5915CBCAAE2D}" srcOrd="4" destOrd="0" presId="urn:microsoft.com/office/officeart/2005/8/layout/hierarchy3"/>
    <dgm:cxn modelId="{F6BE89B7-9DC2-4E10-A62D-524D055017C0}" type="presParOf" srcId="{79D56657-02C9-456C-8919-E0CCA6D15012}" destId="{15152BC0-0801-4E09-8CDB-18747C271561}" srcOrd="5" destOrd="0" presId="urn:microsoft.com/office/officeart/2005/8/layout/hierarchy3"/>
    <dgm:cxn modelId="{E61162F5-7908-4F53-8610-9A31D71FBA85}" type="presParOf" srcId="{79D56657-02C9-456C-8919-E0CCA6D15012}" destId="{44018BD5-69FB-480B-A006-1A4E94F620C5}" srcOrd="6" destOrd="0" presId="urn:microsoft.com/office/officeart/2005/8/layout/hierarchy3"/>
    <dgm:cxn modelId="{DA19C9F9-7D41-491C-8696-A7874DEFF6E2}" type="presParOf" srcId="{79D56657-02C9-456C-8919-E0CCA6D15012}" destId="{0A445F4C-CC46-4E5D-80F1-AEED49C39F53}" srcOrd="7" destOrd="0" presId="urn:microsoft.com/office/officeart/2005/8/layout/hierarchy3"/>
    <dgm:cxn modelId="{E4B7DE7B-465E-4918-8F2C-94D4CBA1225E}" type="presParOf" srcId="{79D56657-02C9-456C-8919-E0CCA6D15012}" destId="{01CCD98B-77B5-4E70-8753-3AF05C7030A5}" srcOrd="8" destOrd="0" presId="urn:microsoft.com/office/officeart/2005/8/layout/hierarchy3"/>
    <dgm:cxn modelId="{785093B7-22AE-41A3-B2C6-F88648EC535A}" type="presParOf" srcId="{79D56657-02C9-456C-8919-E0CCA6D15012}" destId="{DA34641B-F704-4463-8B04-CE828073C030}" srcOrd="9"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4E7BC2-9903-41D8-95DB-0EAFC98B820B}">
      <dsp:nvSpPr>
        <dsp:cNvPr id="0" name=""/>
        <dsp:cNvSpPr/>
      </dsp:nvSpPr>
      <dsp:spPr>
        <a:xfrm>
          <a:off x="0" y="0"/>
          <a:ext cx="8784976"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9371A9-6C76-4750-A840-94031AF16CB4}">
      <dsp:nvSpPr>
        <dsp:cNvPr id="0" name=""/>
        <dsp:cNvSpPr/>
      </dsp:nvSpPr>
      <dsp:spPr>
        <a:xfrm flipH="1">
          <a:off x="0" y="0"/>
          <a:ext cx="3427238" cy="6768752"/>
        </a:xfrm>
        <a:prstGeom prst="rect">
          <a:avLst/>
        </a:prstGeom>
        <a:noFill/>
        <a:ln>
          <a:solidFill>
            <a:schemeClr val="bg2">
              <a:lumMod val="25000"/>
            </a:schemeClr>
          </a:solid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ru-RU" sz="2700" b="1" kern="1200" cap="all" dirty="0" smtClean="0"/>
            <a:t>Типы суицидального поведения</a:t>
          </a:r>
          <a:endParaRPr lang="ru-RU" sz="2700" b="1" kern="1200" dirty="0"/>
        </a:p>
      </dsp:txBody>
      <dsp:txXfrm flipH="1">
        <a:off x="0" y="0"/>
        <a:ext cx="3427238" cy="6768752"/>
      </dsp:txXfrm>
    </dsp:sp>
    <dsp:sp modelId="{DB5585A5-AD4D-46EA-A6DB-655A640F3E05}">
      <dsp:nvSpPr>
        <dsp:cNvPr id="0" name=""/>
        <dsp:cNvSpPr/>
      </dsp:nvSpPr>
      <dsp:spPr>
        <a:xfrm>
          <a:off x="3527613" y="105761"/>
          <a:ext cx="5252969" cy="211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ru-RU" sz="4300" b="1" i="0" kern="1200" dirty="0" smtClean="0"/>
            <a:t>Демонстративное поведение</a:t>
          </a:r>
          <a:endParaRPr lang="ru-RU" sz="4300" kern="1200" dirty="0"/>
        </a:p>
      </dsp:txBody>
      <dsp:txXfrm>
        <a:off x="3527613" y="105761"/>
        <a:ext cx="5252969" cy="2115234"/>
      </dsp:txXfrm>
    </dsp:sp>
    <dsp:sp modelId="{DAB80161-35FC-424A-B1B6-A9309410209B}">
      <dsp:nvSpPr>
        <dsp:cNvPr id="0" name=""/>
        <dsp:cNvSpPr/>
      </dsp:nvSpPr>
      <dsp:spPr>
        <a:xfrm>
          <a:off x="3427238" y="2220996"/>
          <a:ext cx="5353344" cy="0"/>
        </a:xfrm>
        <a:prstGeom prst="line">
          <a:avLst/>
        </a:prstGeom>
        <a:solidFill>
          <a:schemeClr val="dk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012BFA-3A3F-4AC1-9720-E4D779EE3388}">
      <dsp:nvSpPr>
        <dsp:cNvPr id="0" name=""/>
        <dsp:cNvSpPr/>
      </dsp:nvSpPr>
      <dsp:spPr>
        <a:xfrm>
          <a:off x="3527613" y="2326758"/>
          <a:ext cx="5252969" cy="211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ru-RU" sz="4300" b="1" i="0" kern="1200" dirty="0" smtClean="0"/>
            <a:t>Аффективное суицидальное поведение</a:t>
          </a:r>
          <a:endParaRPr lang="ru-RU" sz="4300" kern="1200" dirty="0"/>
        </a:p>
      </dsp:txBody>
      <dsp:txXfrm>
        <a:off x="3527613" y="2326758"/>
        <a:ext cx="5252969" cy="2115234"/>
      </dsp:txXfrm>
    </dsp:sp>
    <dsp:sp modelId="{B678F7E7-AA0B-4988-A359-88745EA0BE7F}">
      <dsp:nvSpPr>
        <dsp:cNvPr id="0" name=""/>
        <dsp:cNvSpPr/>
      </dsp:nvSpPr>
      <dsp:spPr>
        <a:xfrm>
          <a:off x="3427238" y="4441993"/>
          <a:ext cx="5353344" cy="0"/>
        </a:xfrm>
        <a:prstGeom prst="line">
          <a:avLst/>
        </a:prstGeom>
        <a:solidFill>
          <a:schemeClr val="dk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339B7E-7B12-4065-A401-768BFB3D4C69}">
      <dsp:nvSpPr>
        <dsp:cNvPr id="0" name=""/>
        <dsp:cNvSpPr/>
      </dsp:nvSpPr>
      <dsp:spPr>
        <a:xfrm>
          <a:off x="3527613" y="4547755"/>
          <a:ext cx="5252969" cy="211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ru-RU" sz="4300" b="1" i="0" kern="1200" smtClean="0"/>
            <a:t>Истинное суицидальное поведение</a:t>
          </a:r>
          <a:endParaRPr lang="ru-RU" sz="4300" kern="1200" dirty="0"/>
        </a:p>
      </dsp:txBody>
      <dsp:txXfrm>
        <a:off x="3527613" y="4547755"/>
        <a:ext cx="5252969" cy="2115234"/>
      </dsp:txXfrm>
    </dsp:sp>
    <dsp:sp modelId="{179A3A3E-7D95-49B2-BE70-F1153783D2D8}">
      <dsp:nvSpPr>
        <dsp:cNvPr id="0" name=""/>
        <dsp:cNvSpPr/>
      </dsp:nvSpPr>
      <dsp:spPr>
        <a:xfrm>
          <a:off x="3427238" y="6662990"/>
          <a:ext cx="5353344" cy="0"/>
        </a:xfrm>
        <a:prstGeom prst="line">
          <a:avLst/>
        </a:prstGeom>
        <a:solidFill>
          <a:schemeClr val="dk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2F262E-96BB-46D6-8AE4-AE6BA2F53522}">
      <dsp:nvSpPr>
        <dsp:cNvPr id="0" name=""/>
        <dsp:cNvSpPr/>
      </dsp:nvSpPr>
      <dsp:spPr>
        <a:xfrm>
          <a:off x="41" y="105314"/>
          <a:ext cx="3972448" cy="8640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ru-RU" sz="3000" b="1" i="1" kern="1200" cap="all" dirty="0" smtClean="0"/>
            <a:t>Внутреннее</a:t>
          </a:r>
          <a:endParaRPr lang="ru-RU" sz="3000" kern="1200" dirty="0"/>
        </a:p>
      </dsp:txBody>
      <dsp:txXfrm>
        <a:off x="41" y="105314"/>
        <a:ext cx="3972448" cy="864000"/>
      </dsp:txXfrm>
    </dsp:sp>
    <dsp:sp modelId="{80FEAFC8-F16B-4242-BA0F-C970184A0397}">
      <dsp:nvSpPr>
        <dsp:cNvPr id="0" name=""/>
        <dsp:cNvSpPr/>
      </dsp:nvSpPr>
      <dsp:spPr>
        <a:xfrm>
          <a:off x="0" y="962442"/>
          <a:ext cx="3972448" cy="3211650"/>
        </a:xfrm>
        <a:prstGeom prst="rect">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ru-RU" sz="3000" i="1" kern="1200" dirty="0" smtClean="0"/>
            <a:t>мысли, фантазии на тему смерти, продумывание средств и способов суицидов, замысел</a:t>
          </a:r>
          <a:endParaRPr lang="ru-RU" sz="3000" kern="1200" dirty="0"/>
        </a:p>
      </dsp:txBody>
      <dsp:txXfrm>
        <a:off x="0" y="962442"/>
        <a:ext cx="3972448" cy="3211650"/>
      </dsp:txXfrm>
    </dsp:sp>
    <dsp:sp modelId="{C2AC7074-80CB-4726-8179-24125664EF21}">
      <dsp:nvSpPr>
        <dsp:cNvPr id="0" name=""/>
        <dsp:cNvSpPr/>
      </dsp:nvSpPr>
      <dsp:spPr>
        <a:xfrm>
          <a:off x="4528632" y="105314"/>
          <a:ext cx="3972448" cy="8640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ru-RU" sz="3000" b="1" i="1" kern="1200" cap="all" baseline="0" dirty="0" smtClean="0"/>
            <a:t>внешнее</a:t>
          </a:r>
          <a:endParaRPr lang="ru-RU" sz="3000" b="1" i="1" kern="1200" cap="all" baseline="0" dirty="0"/>
        </a:p>
      </dsp:txBody>
      <dsp:txXfrm>
        <a:off x="4528632" y="105314"/>
        <a:ext cx="3972448" cy="864000"/>
      </dsp:txXfrm>
    </dsp:sp>
    <dsp:sp modelId="{90318B25-AF6C-40CB-8FA3-50310650F235}">
      <dsp:nvSpPr>
        <dsp:cNvPr id="0" name=""/>
        <dsp:cNvSpPr/>
      </dsp:nvSpPr>
      <dsp:spPr>
        <a:xfrm>
          <a:off x="4528632" y="969314"/>
          <a:ext cx="3972448" cy="3211650"/>
        </a:xfrm>
        <a:prstGeom prst="rect">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ru-RU" sz="3000" kern="1200" dirty="0" smtClean="0"/>
            <a:t>попытка самоубийства, завершенный суицид, демонстративное поведение</a:t>
          </a:r>
          <a:endParaRPr lang="ru-RU" sz="3000" kern="1200" dirty="0"/>
        </a:p>
      </dsp:txBody>
      <dsp:txXfrm>
        <a:off x="4528632" y="969314"/>
        <a:ext cx="3972448" cy="32116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6A4EC7-7C34-4A44-A6BF-CBCD1D9A3137}">
      <dsp:nvSpPr>
        <dsp:cNvPr id="0" name=""/>
        <dsp:cNvSpPr/>
      </dsp:nvSpPr>
      <dsp:spPr>
        <a:xfrm rot="5400000">
          <a:off x="-81559" y="86535"/>
          <a:ext cx="543727" cy="380609"/>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solidFill>
                <a:schemeClr val="tx1"/>
              </a:solidFill>
            </a:rPr>
            <a:t>1</a:t>
          </a:r>
          <a:endParaRPr lang="ru-RU" sz="1100" kern="1200" dirty="0">
            <a:solidFill>
              <a:schemeClr val="tx1"/>
            </a:solidFill>
          </a:endParaRPr>
        </a:p>
      </dsp:txBody>
      <dsp:txXfrm rot="5400000">
        <a:off x="-81559" y="86535"/>
        <a:ext cx="543727" cy="380609"/>
      </dsp:txXfrm>
    </dsp:sp>
    <dsp:sp modelId="{F0290015-49A6-4058-9536-D2B426D2AD09}">
      <dsp:nvSpPr>
        <dsp:cNvPr id="0" name=""/>
        <dsp:cNvSpPr/>
      </dsp:nvSpPr>
      <dsp:spPr>
        <a:xfrm rot="5400000">
          <a:off x="4442749" y="-4057163"/>
          <a:ext cx="353422" cy="8477702"/>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ru-RU" sz="2000" kern="1200" dirty="0" smtClean="0"/>
            <a:t>Конфликт между возможностями и желаниями </a:t>
          </a:r>
          <a:endParaRPr lang="ru-RU" sz="2000" kern="1200" dirty="0"/>
        </a:p>
      </dsp:txBody>
      <dsp:txXfrm rot="5400000">
        <a:off x="4442749" y="-4057163"/>
        <a:ext cx="353422" cy="8477702"/>
      </dsp:txXfrm>
    </dsp:sp>
    <dsp:sp modelId="{32E309DA-4F9A-4790-8C05-C2CFEF0F3B95}">
      <dsp:nvSpPr>
        <dsp:cNvPr id="0" name=""/>
        <dsp:cNvSpPr/>
      </dsp:nvSpPr>
      <dsp:spPr>
        <a:xfrm rot="5400000">
          <a:off x="-81559" y="581725"/>
          <a:ext cx="543727" cy="380609"/>
        </a:xfrm>
        <a:prstGeom prst="chevron">
          <a:avLst/>
        </a:prstGeom>
        <a:solidFill>
          <a:schemeClr val="accent2">
            <a:shade val="80000"/>
            <a:hueOff val="6385"/>
            <a:satOff val="513"/>
            <a:lumOff val="1549"/>
            <a:alphaOff val="0"/>
          </a:schemeClr>
        </a:solidFill>
        <a:ln w="25400" cap="flat" cmpd="sng" algn="ctr">
          <a:solidFill>
            <a:schemeClr val="accent2">
              <a:shade val="80000"/>
              <a:hueOff val="6385"/>
              <a:satOff val="513"/>
              <a:lumOff val="1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solidFill>
                <a:schemeClr val="tx1"/>
              </a:solidFill>
            </a:rPr>
            <a:t>2</a:t>
          </a:r>
          <a:endParaRPr lang="ru-RU" sz="1100" kern="1200" dirty="0">
            <a:solidFill>
              <a:schemeClr val="tx1"/>
            </a:solidFill>
          </a:endParaRPr>
        </a:p>
      </dsp:txBody>
      <dsp:txXfrm rot="5400000">
        <a:off x="-81559" y="581725"/>
        <a:ext cx="543727" cy="380609"/>
      </dsp:txXfrm>
    </dsp:sp>
    <dsp:sp modelId="{56BAFACB-2FD4-49F2-A535-7303A9EC898D}">
      <dsp:nvSpPr>
        <dsp:cNvPr id="0" name=""/>
        <dsp:cNvSpPr/>
      </dsp:nvSpPr>
      <dsp:spPr>
        <a:xfrm rot="5400000">
          <a:off x="4442749" y="-3561973"/>
          <a:ext cx="353422" cy="8477702"/>
        </a:xfrm>
        <a:prstGeom prst="round2SameRect">
          <a:avLst/>
        </a:prstGeom>
        <a:solidFill>
          <a:schemeClr val="lt1">
            <a:alpha val="90000"/>
            <a:hueOff val="0"/>
            <a:satOff val="0"/>
            <a:lumOff val="0"/>
            <a:alphaOff val="0"/>
          </a:schemeClr>
        </a:solidFill>
        <a:ln w="25400" cap="flat" cmpd="sng" algn="ctr">
          <a:solidFill>
            <a:schemeClr val="accent2">
              <a:shade val="80000"/>
              <a:hueOff val="6385"/>
              <a:satOff val="513"/>
              <a:lumOff val="1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ru-RU" sz="2000" kern="1200" dirty="0" smtClean="0"/>
            <a:t>Отказ от поиска решений для выхода из сложных ситуаций</a:t>
          </a:r>
          <a:endParaRPr lang="ru-RU" sz="2000" kern="1200" dirty="0"/>
        </a:p>
      </dsp:txBody>
      <dsp:txXfrm rot="5400000">
        <a:off x="4442749" y="-3561973"/>
        <a:ext cx="353422" cy="8477702"/>
      </dsp:txXfrm>
    </dsp:sp>
    <dsp:sp modelId="{1C57ADF2-1E89-4A84-B57C-01407CF43BC0}">
      <dsp:nvSpPr>
        <dsp:cNvPr id="0" name=""/>
        <dsp:cNvSpPr/>
      </dsp:nvSpPr>
      <dsp:spPr>
        <a:xfrm rot="5400000">
          <a:off x="-81559" y="1076914"/>
          <a:ext cx="543727" cy="380609"/>
        </a:xfrm>
        <a:prstGeom prst="chevron">
          <a:avLst/>
        </a:prstGeom>
        <a:solidFill>
          <a:schemeClr val="accent2">
            <a:shade val="80000"/>
            <a:hueOff val="12770"/>
            <a:satOff val="1025"/>
            <a:lumOff val="3098"/>
            <a:alphaOff val="0"/>
          </a:schemeClr>
        </a:solidFill>
        <a:ln w="25400" cap="flat" cmpd="sng" algn="ctr">
          <a:solidFill>
            <a:schemeClr val="accent2">
              <a:shade val="80000"/>
              <a:hueOff val="12770"/>
              <a:satOff val="1025"/>
              <a:lumOff val="3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solidFill>
                <a:schemeClr val="tx1"/>
              </a:solidFill>
            </a:rPr>
            <a:t>3</a:t>
          </a:r>
          <a:endParaRPr lang="ru-RU" sz="1100" kern="1200" dirty="0">
            <a:solidFill>
              <a:schemeClr val="tx1"/>
            </a:solidFill>
          </a:endParaRPr>
        </a:p>
      </dsp:txBody>
      <dsp:txXfrm rot="5400000">
        <a:off x="-81559" y="1076914"/>
        <a:ext cx="543727" cy="380609"/>
      </dsp:txXfrm>
    </dsp:sp>
    <dsp:sp modelId="{035E92F2-1CA5-4186-9499-24344F35AF04}">
      <dsp:nvSpPr>
        <dsp:cNvPr id="0" name=""/>
        <dsp:cNvSpPr/>
      </dsp:nvSpPr>
      <dsp:spPr>
        <a:xfrm rot="5400000">
          <a:off x="4442749" y="-3066784"/>
          <a:ext cx="353422" cy="8477702"/>
        </a:xfrm>
        <a:prstGeom prst="round2SameRect">
          <a:avLst/>
        </a:prstGeom>
        <a:solidFill>
          <a:schemeClr val="lt1">
            <a:alpha val="90000"/>
            <a:hueOff val="0"/>
            <a:satOff val="0"/>
            <a:lumOff val="0"/>
            <a:alphaOff val="0"/>
          </a:schemeClr>
        </a:solidFill>
        <a:ln w="25400" cap="flat" cmpd="sng" algn="ctr">
          <a:solidFill>
            <a:schemeClr val="accent2">
              <a:shade val="80000"/>
              <a:hueOff val="12770"/>
              <a:satOff val="1025"/>
              <a:lumOff val="3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ru-RU" sz="2000" kern="1200" dirty="0" smtClean="0"/>
            <a:t>Низкий уровень самоконтроля </a:t>
          </a:r>
          <a:endParaRPr lang="ru-RU" sz="2000" kern="1200" dirty="0"/>
        </a:p>
      </dsp:txBody>
      <dsp:txXfrm rot="5400000">
        <a:off x="4442749" y="-3066784"/>
        <a:ext cx="353422" cy="8477702"/>
      </dsp:txXfrm>
    </dsp:sp>
    <dsp:sp modelId="{868D1588-2455-44DA-A486-DF50EAD29693}">
      <dsp:nvSpPr>
        <dsp:cNvPr id="0" name=""/>
        <dsp:cNvSpPr/>
      </dsp:nvSpPr>
      <dsp:spPr>
        <a:xfrm rot="5400000">
          <a:off x="-81559" y="1572104"/>
          <a:ext cx="543727" cy="380609"/>
        </a:xfrm>
        <a:prstGeom prst="chevron">
          <a:avLst/>
        </a:prstGeom>
        <a:solidFill>
          <a:schemeClr val="accent2">
            <a:shade val="80000"/>
            <a:hueOff val="19156"/>
            <a:satOff val="1538"/>
            <a:lumOff val="4647"/>
            <a:alphaOff val="0"/>
          </a:schemeClr>
        </a:solidFill>
        <a:ln w="25400" cap="flat" cmpd="sng" algn="ctr">
          <a:solidFill>
            <a:schemeClr val="accent2">
              <a:shade val="80000"/>
              <a:hueOff val="19156"/>
              <a:satOff val="1538"/>
              <a:lumOff val="46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solidFill>
                <a:schemeClr val="tx1"/>
              </a:solidFill>
            </a:rPr>
            <a:t>4</a:t>
          </a:r>
          <a:endParaRPr lang="ru-RU" sz="1100" kern="1200" dirty="0">
            <a:solidFill>
              <a:schemeClr val="tx1"/>
            </a:solidFill>
          </a:endParaRPr>
        </a:p>
      </dsp:txBody>
      <dsp:txXfrm rot="5400000">
        <a:off x="-81559" y="1572104"/>
        <a:ext cx="543727" cy="380609"/>
      </dsp:txXfrm>
    </dsp:sp>
    <dsp:sp modelId="{7823C993-DB7F-4BDC-9AA9-BAFA9A99CB7F}">
      <dsp:nvSpPr>
        <dsp:cNvPr id="0" name=""/>
        <dsp:cNvSpPr/>
      </dsp:nvSpPr>
      <dsp:spPr>
        <a:xfrm rot="5400000">
          <a:off x="4442749" y="-2571594"/>
          <a:ext cx="353422" cy="8477702"/>
        </a:xfrm>
        <a:prstGeom prst="round2SameRect">
          <a:avLst/>
        </a:prstGeom>
        <a:solidFill>
          <a:schemeClr val="lt1">
            <a:alpha val="90000"/>
            <a:hueOff val="0"/>
            <a:satOff val="0"/>
            <a:lumOff val="0"/>
            <a:alphaOff val="0"/>
          </a:schemeClr>
        </a:solidFill>
        <a:ln w="25400" cap="flat" cmpd="sng" algn="ctr">
          <a:solidFill>
            <a:schemeClr val="accent2">
              <a:shade val="80000"/>
              <a:hueOff val="19156"/>
              <a:satOff val="1538"/>
              <a:lumOff val="4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ru-RU" sz="2000" kern="1200" dirty="0" smtClean="0"/>
            <a:t>Эмоциональная нестабильность </a:t>
          </a:r>
          <a:endParaRPr lang="ru-RU" sz="2000" kern="1200" dirty="0"/>
        </a:p>
      </dsp:txBody>
      <dsp:txXfrm rot="5400000">
        <a:off x="4442749" y="-2571594"/>
        <a:ext cx="353422" cy="8477702"/>
      </dsp:txXfrm>
    </dsp:sp>
    <dsp:sp modelId="{54EE602A-97F8-4A28-A331-90D4545FB5CC}">
      <dsp:nvSpPr>
        <dsp:cNvPr id="0" name=""/>
        <dsp:cNvSpPr/>
      </dsp:nvSpPr>
      <dsp:spPr>
        <a:xfrm rot="5400000">
          <a:off x="-81559" y="2067294"/>
          <a:ext cx="543727" cy="380609"/>
        </a:xfrm>
        <a:prstGeom prst="chevron">
          <a:avLst/>
        </a:prstGeom>
        <a:solidFill>
          <a:schemeClr val="accent2">
            <a:shade val="80000"/>
            <a:hueOff val="25541"/>
            <a:satOff val="2051"/>
            <a:lumOff val="6196"/>
            <a:alphaOff val="0"/>
          </a:schemeClr>
        </a:solidFill>
        <a:ln w="25400" cap="flat" cmpd="sng" algn="ctr">
          <a:solidFill>
            <a:schemeClr val="accent2">
              <a:shade val="80000"/>
              <a:hueOff val="25541"/>
              <a:satOff val="2051"/>
              <a:lumOff val="6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solidFill>
                <a:schemeClr val="tx1"/>
              </a:solidFill>
            </a:rPr>
            <a:t>5</a:t>
          </a:r>
          <a:endParaRPr lang="ru-RU" sz="1100" kern="1200" dirty="0">
            <a:solidFill>
              <a:schemeClr val="tx1"/>
            </a:solidFill>
          </a:endParaRPr>
        </a:p>
      </dsp:txBody>
      <dsp:txXfrm rot="5400000">
        <a:off x="-81559" y="2067294"/>
        <a:ext cx="543727" cy="380609"/>
      </dsp:txXfrm>
    </dsp:sp>
    <dsp:sp modelId="{F0F52DEB-B439-49DB-9325-3925F2EEAB05}">
      <dsp:nvSpPr>
        <dsp:cNvPr id="0" name=""/>
        <dsp:cNvSpPr/>
      </dsp:nvSpPr>
      <dsp:spPr>
        <a:xfrm rot="5400000">
          <a:off x="4442749" y="-2076404"/>
          <a:ext cx="353422" cy="8477702"/>
        </a:xfrm>
        <a:prstGeom prst="round2SameRect">
          <a:avLst/>
        </a:prstGeom>
        <a:solidFill>
          <a:schemeClr val="lt1">
            <a:alpha val="90000"/>
            <a:hueOff val="0"/>
            <a:satOff val="0"/>
            <a:lumOff val="0"/>
            <a:alphaOff val="0"/>
          </a:schemeClr>
        </a:solidFill>
        <a:ln w="25400" cap="flat" cmpd="sng" algn="ctr">
          <a:solidFill>
            <a:schemeClr val="accent2">
              <a:shade val="80000"/>
              <a:hueOff val="25541"/>
              <a:satOff val="2051"/>
              <a:lumOff val="6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ru-RU" sz="2000" kern="1200" dirty="0" smtClean="0"/>
            <a:t>Импульсивность </a:t>
          </a:r>
          <a:endParaRPr lang="ru-RU" sz="2000" kern="1200" dirty="0"/>
        </a:p>
      </dsp:txBody>
      <dsp:txXfrm rot="5400000">
        <a:off x="4442749" y="-2076404"/>
        <a:ext cx="353422" cy="8477702"/>
      </dsp:txXfrm>
    </dsp:sp>
    <dsp:sp modelId="{7360390D-0563-45DB-AC41-699D1045183A}">
      <dsp:nvSpPr>
        <dsp:cNvPr id="0" name=""/>
        <dsp:cNvSpPr/>
      </dsp:nvSpPr>
      <dsp:spPr>
        <a:xfrm rot="5400000">
          <a:off x="-81559" y="2562484"/>
          <a:ext cx="543727" cy="380609"/>
        </a:xfrm>
        <a:prstGeom prst="chevron">
          <a:avLst/>
        </a:prstGeom>
        <a:solidFill>
          <a:schemeClr val="accent2">
            <a:shade val="80000"/>
            <a:hueOff val="31926"/>
            <a:satOff val="2564"/>
            <a:lumOff val="7745"/>
            <a:alphaOff val="0"/>
          </a:schemeClr>
        </a:solidFill>
        <a:ln w="25400" cap="flat" cmpd="sng" algn="ctr">
          <a:solidFill>
            <a:schemeClr val="accent2">
              <a:shade val="80000"/>
              <a:hueOff val="31926"/>
              <a:satOff val="2564"/>
              <a:lumOff val="7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solidFill>
                <a:schemeClr val="tx1"/>
              </a:solidFill>
            </a:rPr>
            <a:t>6</a:t>
          </a:r>
          <a:endParaRPr lang="ru-RU" sz="1100" kern="1200" dirty="0">
            <a:solidFill>
              <a:schemeClr val="tx1"/>
            </a:solidFill>
          </a:endParaRPr>
        </a:p>
      </dsp:txBody>
      <dsp:txXfrm rot="5400000">
        <a:off x="-81559" y="2562484"/>
        <a:ext cx="543727" cy="380609"/>
      </dsp:txXfrm>
    </dsp:sp>
    <dsp:sp modelId="{357CAD36-C5E7-4511-8EEA-A466F9DB88A1}">
      <dsp:nvSpPr>
        <dsp:cNvPr id="0" name=""/>
        <dsp:cNvSpPr/>
      </dsp:nvSpPr>
      <dsp:spPr>
        <a:xfrm rot="5400000">
          <a:off x="4442749" y="-1581214"/>
          <a:ext cx="353422" cy="8477702"/>
        </a:xfrm>
        <a:prstGeom prst="round2SameRect">
          <a:avLst/>
        </a:prstGeom>
        <a:solidFill>
          <a:schemeClr val="lt1">
            <a:alpha val="90000"/>
            <a:hueOff val="0"/>
            <a:satOff val="0"/>
            <a:lumOff val="0"/>
            <a:alphaOff val="0"/>
          </a:schemeClr>
        </a:solidFill>
        <a:ln w="25400" cap="flat" cmpd="sng" algn="ctr">
          <a:solidFill>
            <a:schemeClr val="accent2">
              <a:shade val="80000"/>
              <a:hueOff val="31926"/>
              <a:satOff val="2564"/>
              <a:lumOff val="7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ru-RU" sz="2000" kern="1200" dirty="0" smtClean="0"/>
            <a:t>Повышенная внушаемость </a:t>
          </a:r>
          <a:endParaRPr lang="ru-RU" sz="2000" kern="1200" dirty="0"/>
        </a:p>
      </dsp:txBody>
      <dsp:txXfrm rot="5400000">
        <a:off x="4442749" y="-1581214"/>
        <a:ext cx="353422" cy="8477702"/>
      </dsp:txXfrm>
    </dsp:sp>
    <dsp:sp modelId="{F5736013-68B6-4176-B302-34AE5ADDAE4F}">
      <dsp:nvSpPr>
        <dsp:cNvPr id="0" name=""/>
        <dsp:cNvSpPr/>
      </dsp:nvSpPr>
      <dsp:spPr>
        <a:xfrm rot="5400000">
          <a:off x="-81559" y="3057674"/>
          <a:ext cx="543727" cy="380609"/>
        </a:xfrm>
        <a:prstGeom prst="chevron">
          <a:avLst/>
        </a:prstGeom>
        <a:solidFill>
          <a:schemeClr val="accent2">
            <a:shade val="80000"/>
            <a:hueOff val="38311"/>
            <a:satOff val="3076"/>
            <a:lumOff val="9295"/>
            <a:alphaOff val="0"/>
          </a:schemeClr>
        </a:solidFill>
        <a:ln w="25400" cap="flat" cmpd="sng" algn="ctr">
          <a:solidFill>
            <a:schemeClr val="accent2">
              <a:shade val="80000"/>
              <a:hueOff val="38311"/>
              <a:satOff val="3076"/>
              <a:lumOff val="929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solidFill>
                <a:schemeClr val="tx1"/>
              </a:solidFill>
            </a:rPr>
            <a:t>7</a:t>
          </a:r>
          <a:endParaRPr lang="ru-RU" sz="1100" kern="1200" dirty="0">
            <a:solidFill>
              <a:schemeClr val="tx1"/>
            </a:solidFill>
          </a:endParaRPr>
        </a:p>
      </dsp:txBody>
      <dsp:txXfrm rot="5400000">
        <a:off x="-81559" y="3057674"/>
        <a:ext cx="543727" cy="380609"/>
      </dsp:txXfrm>
    </dsp:sp>
    <dsp:sp modelId="{987814BD-BAF9-4B6F-AC22-5A8F76FD4F04}">
      <dsp:nvSpPr>
        <dsp:cNvPr id="0" name=""/>
        <dsp:cNvSpPr/>
      </dsp:nvSpPr>
      <dsp:spPr>
        <a:xfrm rot="5400000">
          <a:off x="4442749" y="-1086024"/>
          <a:ext cx="353422" cy="8477702"/>
        </a:xfrm>
        <a:prstGeom prst="round2SameRect">
          <a:avLst/>
        </a:prstGeom>
        <a:solidFill>
          <a:schemeClr val="lt1">
            <a:alpha val="90000"/>
            <a:hueOff val="0"/>
            <a:satOff val="0"/>
            <a:lumOff val="0"/>
            <a:alphaOff val="0"/>
          </a:schemeClr>
        </a:solidFill>
        <a:ln w="25400" cap="flat" cmpd="sng" algn="ctr">
          <a:solidFill>
            <a:schemeClr val="accent2">
              <a:shade val="80000"/>
              <a:hueOff val="38311"/>
              <a:satOff val="3076"/>
              <a:lumOff val="92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57150" lvl="1" indent="-57150" algn="l" defTabSz="444500">
            <a:lnSpc>
              <a:spcPct val="90000"/>
            </a:lnSpc>
            <a:spcBef>
              <a:spcPct val="0"/>
            </a:spcBef>
            <a:spcAft>
              <a:spcPct val="15000"/>
            </a:spcAft>
            <a:buChar char="••"/>
          </a:pPr>
          <a:endParaRPr lang="ru-RU" sz="1000" kern="1200" dirty="0"/>
        </a:p>
        <a:p>
          <a:pPr marL="228600" lvl="1" indent="-228600" algn="just" defTabSz="889000">
            <a:lnSpc>
              <a:spcPct val="90000"/>
            </a:lnSpc>
            <a:spcBef>
              <a:spcPct val="0"/>
            </a:spcBef>
            <a:spcAft>
              <a:spcPct val="15000"/>
            </a:spcAft>
            <a:buChar char="••"/>
          </a:pPr>
          <a:r>
            <a:rPr lang="ru-RU" sz="2000" kern="1200" dirty="0" smtClean="0"/>
            <a:t>Недостаточный жизненный опыт </a:t>
          </a:r>
        </a:p>
      </dsp:txBody>
      <dsp:txXfrm rot="5400000">
        <a:off x="4442749" y="-1086024"/>
        <a:ext cx="353422" cy="8477702"/>
      </dsp:txXfrm>
    </dsp:sp>
    <dsp:sp modelId="{1D716190-4EB6-49EA-A442-100AD60DE6E3}">
      <dsp:nvSpPr>
        <dsp:cNvPr id="0" name=""/>
        <dsp:cNvSpPr/>
      </dsp:nvSpPr>
      <dsp:spPr>
        <a:xfrm rot="5400000">
          <a:off x="-81559" y="3552864"/>
          <a:ext cx="543727" cy="380609"/>
        </a:xfrm>
        <a:prstGeom prst="chevron">
          <a:avLst/>
        </a:prstGeom>
        <a:solidFill>
          <a:schemeClr val="accent2">
            <a:shade val="80000"/>
            <a:hueOff val="44697"/>
            <a:satOff val="3589"/>
            <a:lumOff val="10844"/>
            <a:alphaOff val="0"/>
          </a:schemeClr>
        </a:solidFill>
        <a:ln w="25400" cap="flat" cmpd="sng" algn="ctr">
          <a:solidFill>
            <a:schemeClr val="accent2">
              <a:shade val="80000"/>
              <a:hueOff val="44697"/>
              <a:satOff val="3589"/>
              <a:lumOff val="1084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solidFill>
                <a:schemeClr val="tx1"/>
              </a:solidFill>
            </a:rPr>
            <a:t>8 </a:t>
          </a:r>
        </a:p>
      </dsp:txBody>
      <dsp:txXfrm rot="5400000">
        <a:off x="-81559" y="3552864"/>
        <a:ext cx="543727" cy="380609"/>
      </dsp:txXfrm>
    </dsp:sp>
    <dsp:sp modelId="{C545CC76-A6BE-477C-8CFE-F4E520B04C9C}">
      <dsp:nvSpPr>
        <dsp:cNvPr id="0" name=""/>
        <dsp:cNvSpPr/>
      </dsp:nvSpPr>
      <dsp:spPr>
        <a:xfrm rot="5400000">
          <a:off x="4442749" y="-590834"/>
          <a:ext cx="353422" cy="8477702"/>
        </a:xfrm>
        <a:prstGeom prst="round2SameRect">
          <a:avLst/>
        </a:prstGeom>
        <a:solidFill>
          <a:schemeClr val="lt1">
            <a:alpha val="90000"/>
            <a:hueOff val="0"/>
            <a:satOff val="0"/>
            <a:lumOff val="0"/>
            <a:alphaOff val="0"/>
          </a:schemeClr>
        </a:solidFill>
        <a:ln w="25400" cap="flat" cmpd="sng" algn="ctr">
          <a:solidFill>
            <a:schemeClr val="accent2">
              <a:shade val="80000"/>
              <a:hueOff val="44697"/>
              <a:satOff val="3589"/>
              <a:lumOff val="108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Слабовыраженный интерес к жизни</a:t>
          </a:r>
          <a:endParaRPr lang="ru-RU" sz="2000" kern="1200" dirty="0"/>
        </a:p>
      </dsp:txBody>
      <dsp:txXfrm rot="5400000">
        <a:off x="4442749" y="-590834"/>
        <a:ext cx="353422" cy="8477702"/>
      </dsp:txXfrm>
    </dsp:sp>
    <dsp:sp modelId="{6D2C3078-97AA-40BC-95FD-2EF3AA5A933C}">
      <dsp:nvSpPr>
        <dsp:cNvPr id="0" name=""/>
        <dsp:cNvSpPr/>
      </dsp:nvSpPr>
      <dsp:spPr>
        <a:xfrm rot="5400000">
          <a:off x="-81559" y="4048053"/>
          <a:ext cx="543727" cy="380609"/>
        </a:xfrm>
        <a:prstGeom prst="chevron">
          <a:avLst/>
        </a:prstGeom>
        <a:solidFill>
          <a:schemeClr val="accent2">
            <a:shade val="80000"/>
            <a:hueOff val="51082"/>
            <a:satOff val="4102"/>
            <a:lumOff val="12393"/>
            <a:alphaOff val="0"/>
          </a:schemeClr>
        </a:solidFill>
        <a:ln w="25400" cap="flat" cmpd="sng" algn="ctr">
          <a:solidFill>
            <a:schemeClr val="accent2">
              <a:shade val="80000"/>
              <a:hueOff val="51082"/>
              <a:satOff val="4102"/>
              <a:lumOff val="1239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solidFill>
                <a:schemeClr val="tx1"/>
              </a:solidFill>
            </a:rPr>
            <a:t>9</a:t>
          </a:r>
        </a:p>
      </dsp:txBody>
      <dsp:txXfrm rot="5400000">
        <a:off x="-81559" y="4048053"/>
        <a:ext cx="543727" cy="380609"/>
      </dsp:txXfrm>
    </dsp:sp>
    <dsp:sp modelId="{FEBE9BA4-B1BF-4EA8-8BC6-364383C02E99}">
      <dsp:nvSpPr>
        <dsp:cNvPr id="0" name=""/>
        <dsp:cNvSpPr/>
      </dsp:nvSpPr>
      <dsp:spPr>
        <a:xfrm rot="5400000">
          <a:off x="4442749" y="-95645"/>
          <a:ext cx="353422" cy="8477702"/>
        </a:xfrm>
        <a:prstGeom prst="round2SameRect">
          <a:avLst/>
        </a:prstGeom>
        <a:solidFill>
          <a:schemeClr val="lt1">
            <a:alpha val="90000"/>
            <a:hueOff val="0"/>
            <a:satOff val="0"/>
            <a:lumOff val="0"/>
            <a:alphaOff val="0"/>
          </a:schemeClr>
        </a:solidFill>
        <a:ln w="25400" cap="flat" cmpd="sng" algn="ctr">
          <a:solidFill>
            <a:schemeClr val="accent2">
              <a:shade val="80000"/>
              <a:hueOff val="51082"/>
              <a:satOff val="4102"/>
              <a:lumOff val="123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Изменение в режиме дня и принятия пищи</a:t>
          </a:r>
          <a:endParaRPr lang="ru-RU" sz="2000" kern="1200" dirty="0"/>
        </a:p>
      </dsp:txBody>
      <dsp:txXfrm rot="5400000">
        <a:off x="4442749" y="-95645"/>
        <a:ext cx="353422" cy="8477702"/>
      </dsp:txXfrm>
    </dsp:sp>
    <dsp:sp modelId="{252D8E71-148A-4E97-AB52-E70B07D74ED7}">
      <dsp:nvSpPr>
        <dsp:cNvPr id="0" name=""/>
        <dsp:cNvSpPr/>
      </dsp:nvSpPr>
      <dsp:spPr>
        <a:xfrm rot="5400000">
          <a:off x="-81559" y="4543243"/>
          <a:ext cx="543727" cy="380609"/>
        </a:xfrm>
        <a:prstGeom prst="chevron">
          <a:avLst/>
        </a:prstGeom>
        <a:solidFill>
          <a:schemeClr val="accent2">
            <a:shade val="80000"/>
            <a:hueOff val="57467"/>
            <a:satOff val="4615"/>
            <a:lumOff val="13942"/>
            <a:alphaOff val="0"/>
          </a:schemeClr>
        </a:solidFill>
        <a:ln w="25400" cap="flat" cmpd="sng" algn="ctr">
          <a:solidFill>
            <a:schemeClr val="accent2">
              <a:shade val="80000"/>
              <a:hueOff val="57467"/>
              <a:satOff val="4615"/>
              <a:lumOff val="139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solidFill>
                <a:schemeClr val="tx1"/>
              </a:solidFill>
            </a:rPr>
            <a:t>10</a:t>
          </a:r>
        </a:p>
      </dsp:txBody>
      <dsp:txXfrm rot="5400000">
        <a:off x="-81559" y="4543243"/>
        <a:ext cx="543727" cy="380609"/>
      </dsp:txXfrm>
    </dsp:sp>
    <dsp:sp modelId="{5DC951CA-F949-4549-8057-210F2FBF4C4F}">
      <dsp:nvSpPr>
        <dsp:cNvPr id="0" name=""/>
        <dsp:cNvSpPr/>
      </dsp:nvSpPr>
      <dsp:spPr>
        <a:xfrm rot="5400000">
          <a:off x="4442749" y="399544"/>
          <a:ext cx="353422" cy="8477702"/>
        </a:xfrm>
        <a:prstGeom prst="round2SameRect">
          <a:avLst/>
        </a:prstGeom>
        <a:solidFill>
          <a:schemeClr val="lt1">
            <a:alpha val="90000"/>
            <a:hueOff val="0"/>
            <a:satOff val="0"/>
            <a:lumOff val="0"/>
            <a:alphaOff val="0"/>
          </a:schemeClr>
        </a:solidFill>
        <a:ln w="25400" cap="flat" cmpd="sng" algn="ctr">
          <a:solidFill>
            <a:schemeClr val="accent2">
              <a:shade val="80000"/>
              <a:hueOff val="57467"/>
              <a:satOff val="4615"/>
              <a:lumOff val="139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Раздача личных вещей</a:t>
          </a:r>
          <a:endParaRPr lang="ru-RU" sz="2000" kern="1200" dirty="0"/>
        </a:p>
      </dsp:txBody>
      <dsp:txXfrm rot="5400000">
        <a:off x="4442749" y="399544"/>
        <a:ext cx="353422" cy="8477702"/>
      </dsp:txXfrm>
    </dsp:sp>
    <dsp:sp modelId="{7359746A-F596-4ACB-A151-5537CB6C7042}">
      <dsp:nvSpPr>
        <dsp:cNvPr id="0" name=""/>
        <dsp:cNvSpPr/>
      </dsp:nvSpPr>
      <dsp:spPr>
        <a:xfrm rot="5400000">
          <a:off x="-81559" y="5038433"/>
          <a:ext cx="543727" cy="380609"/>
        </a:xfrm>
        <a:prstGeom prst="chevron">
          <a:avLst/>
        </a:prstGeom>
        <a:solidFill>
          <a:schemeClr val="accent2">
            <a:shade val="80000"/>
            <a:hueOff val="63852"/>
            <a:satOff val="5127"/>
            <a:lumOff val="15491"/>
            <a:alphaOff val="0"/>
          </a:schemeClr>
        </a:solidFill>
        <a:ln w="25400" cap="flat" cmpd="sng" algn="ctr">
          <a:solidFill>
            <a:schemeClr val="accent2">
              <a:shade val="80000"/>
              <a:hueOff val="63852"/>
              <a:satOff val="5127"/>
              <a:lumOff val="154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solidFill>
                <a:schemeClr val="tx1"/>
              </a:solidFill>
            </a:rPr>
            <a:t>11</a:t>
          </a:r>
        </a:p>
      </dsp:txBody>
      <dsp:txXfrm rot="5400000">
        <a:off x="-81559" y="5038433"/>
        <a:ext cx="543727" cy="380609"/>
      </dsp:txXfrm>
    </dsp:sp>
    <dsp:sp modelId="{9F566D3F-0133-4D65-A9CA-5384419CA0EB}">
      <dsp:nvSpPr>
        <dsp:cNvPr id="0" name=""/>
        <dsp:cNvSpPr/>
      </dsp:nvSpPr>
      <dsp:spPr>
        <a:xfrm rot="5400000">
          <a:off x="4442749" y="894734"/>
          <a:ext cx="353422" cy="8477702"/>
        </a:xfrm>
        <a:prstGeom prst="round2SameRect">
          <a:avLst/>
        </a:prstGeom>
        <a:solidFill>
          <a:schemeClr val="lt1">
            <a:alpha val="90000"/>
            <a:hueOff val="0"/>
            <a:satOff val="0"/>
            <a:lumOff val="0"/>
            <a:alphaOff val="0"/>
          </a:schemeClr>
        </a:solidFill>
        <a:ln w="25400" cap="flat" cmpd="sng" algn="ctr">
          <a:solidFill>
            <a:schemeClr val="accent2">
              <a:shade val="80000"/>
              <a:hueOff val="63852"/>
              <a:satOff val="5127"/>
              <a:lumOff val="154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Генеральная уборка </a:t>
          </a:r>
          <a:endParaRPr lang="ru-RU" sz="2000" kern="1200" dirty="0"/>
        </a:p>
      </dsp:txBody>
      <dsp:txXfrm rot="5400000">
        <a:off x="4442749" y="894734"/>
        <a:ext cx="353422" cy="8477702"/>
      </dsp:txXfrm>
    </dsp:sp>
    <dsp:sp modelId="{666A5921-ECB3-4B77-857A-D4EE62B10B0A}">
      <dsp:nvSpPr>
        <dsp:cNvPr id="0" name=""/>
        <dsp:cNvSpPr/>
      </dsp:nvSpPr>
      <dsp:spPr>
        <a:xfrm rot="5400000">
          <a:off x="-81559" y="5533623"/>
          <a:ext cx="543727" cy="380609"/>
        </a:xfrm>
        <a:prstGeom prst="chevron">
          <a:avLst/>
        </a:prstGeom>
        <a:solidFill>
          <a:schemeClr val="accent2">
            <a:shade val="80000"/>
            <a:hueOff val="70237"/>
            <a:satOff val="5640"/>
            <a:lumOff val="17040"/>
            <a:alphaOff val="0"/>
          </a:schemeClr>
        </a:solidFill>
        <a:ln w="25400" cap="flat" cmpd="sng" algn="ctr">
          <a:solidFill>
            <a:schemeClr val="accent2">
              <a:shade val="80000"/>
              <a:hueOff val="70237"/>
              <a:satOff val="5640"/>
              <a:lumOff val="170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solidFill>
                <a:schemeClr val="tx1"/>
              </a:solidFill>
            </a:rPr>
            <a:t>12</a:t>
          </a:r>
        </a:p>
      </dsp:txBody>
      <dsp:txXfrm rot="5400000">
        <a:off x="-81559" y="5533623"/>
        <a:ext cx="543727" cy="380609"/>
      </dsp:txXfrm>
    </dsp:sp>
    <dsp:sp modelId="{DC08B667-159E-4D0A-9CAE-A7464751C1F4}">
      <dsp:nvSpPr>
        <dsp:cNvPr id="0" name=""/>
        <dsp:cNvSpPr/>
      </dsp:nvSpPr>
      <dsp:spPr>
        <a:xfrm rot="5400000">
          <a:off x="4442749" y="1389924"/>
          <a:ext cx="353422" cy="8477702"/>
        </a:xfrm>
        <a:prstGeom prst="round2SameRect">
          <a:avLst/>
        </a:prstGeom>
        <a:solidFill>
          <a:schemeClr val="lt1">
            <a:alpha val="90000"/>
            <a:hueOff val="0"/>
            <a:satOff val="0"/>
            <a:lumOff val="0"/>
            <a:alphaOff val="0"/>
          </a:schemeClr>
        </a:solidFill>
        <a:ln w="25400" cap="flat" cmpd="sng" algn="ctr">
          <a:solidFill>
            <a:schemeClr val="accent2">
              <a:shade val="80000"/>
              <a:hueOff val="70237"/>
              <a:satOff val="5640"/>
              <a:lumOff val="170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Агрессия на себя</a:t>
          </a:r>
          <a:endParaRPr lang="ru-RU" sz="2000" kern="1200" dirty="0"/>
        </a:p>
        <a:p>
          <a:pPr marL="57150" lvl="1" indent="-57150" algn="l" defTabSz="444500">
            <a:lnSpc>
              <a:spcPct val="90000"/>
            </a:lnSpc>
            <a:spcBef>
              <a:spcPct val="0"/>
            </a:spcBef>
            <a:spcAft>
              <a:spcPct val="15000"/>
            </a:spcAft>
            <a:buChar char="••"/>
          </a:pPr>
          <a:endParaRPr lang="ru-RU" sz="1000" kern="1200" dirty="0"/>
        </a:p>
      </dsp:txBody>
      <dsp:txXfrm rot="5400000">
        <a:off x="4442749" y="1389924"/>
        <a:ext cx="353422" cy="847770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12D607-3FAE-40E4-861D-847012C7AAF5}" type="datetimeFigureOut">
              <a:rPr lang="ru-RU" smtClean="0"/>
              <a:pPr/>
              <a:t>15.02.2013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38B833-E1AE-4572-A7DA-CD26DA3C26AD}" type="slidenum">
              <a:rPr lang="ru-RU" smtClean="0"/>
              <a:pPr/>
              <a:t>‹#›</a:t>
            </a:fld>
            <a:endParaRPr lang="ru-RU"/>
          </a:p>
        </p:txBody>
      </p:sp>
    </p:spTree>
    <p:extLst>
      <p:ext uri="{BB962C8B-B14F-4D97-AF65-F5344CB8AC3E}">
        <p14:creationId xmlns:p14="http://schemas.microsoft.com/office/powerpoint/2010/main" xmlns="" val="56146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C38B833-E1AE-4572-A7DA-CD26DA3C26AD}"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defRPr/>
            </a:pPr>
            <a:endParaRPr lang="ru-RU"/>
          </a:p>
        </p:txBody>
      </p:sp>
      <p:sp>
        <p:nvSpPr>
          <p:cNvPr id="5"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defRPr/>
            </a:pPr>
            <a:endParaRPr lang="ru-RU"/>
          </a:p>
        </p:txBody>
      </p:sp>
      <p:sp>
        <p:nvSpPr>
          <p:cNvPr id="6"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defRPr/>
            </a:pPr>
            <a:endParaRPr lang="ru-RU"/>
          </a:p>
        </p:txBody>
      </p:sp>
      <p:sp>
        <p:nvSpPr>
          <p:cNvPr id="7"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defRPr/>
            </a:pPr>
            <a:endParaRPr lang="ru-RU"/>
          </a:p>
        </p:txBody>
      </p:sp>
      <p:sp>
        <p:nvSpPr>
          <p:cNvPr id="8"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defRPr/>
            </a:pPr>
            <a:endParaRPr lang="ru-RU"/>
          </a:p>
        </p:txBody>
      </p:sp>
      <p:sp>
        <p:nvSpPr>
          <p:cNvPr id="9"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defRPr/>
            </a:pPr>
            <a:endParaRPr lang="ru-RU"/>
          </a:p>
        </p:txBody>
      </p:sp>
      <p:sp>
        <p:nvSpPr>
          <p:cNvPr id="10"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lang="ru-RU"/>
          </a:p>
        </p:txBody>
      </p:sp>
      <p:sp>
        <p:nvSpPr>
          <p:cNvPr id="11"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lang="ru-RU"/>
          </a:p>
        </p:txBody>
      </p:sp>
      <p:sp>
        <p:nvSpPr>
          <p:cNvPr id="12"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lang="ru-RU"/>
          </a:p>
        </p:txBody>
      </p:sp>
      <p:sp>
        <p:nvSpPr>
          <p:cNvPr id="13"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lang="ru-RU"/>
          </a:p>
        </p:txBody>
      </p:sp>
      <p:sp>
        <p:nvSpPr>
          <p:cNvPr id="14"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lang="ru-RU"/>
          </a:p>
        </p:txBody>
      </p:sp>
      <p:sp>
        <p:nvSpPr>
          <p:cNvPr id="1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lang="ru-RU"/>
          </a:p>
        </p:txBody>
      </p:sp>
      <p:sp>
        <p:nvSpPr>
          <p:cNvPr id="1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lang="ru-RU"/>
          </a:p>
        </p:txBody>
      </p:sp>
      <p:sp>
        <p:nvSpPr>
          <p:cNvPr id="1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lang="ru-RU"/>
          </a:p>
        </p:txBody>
      </p:sp>
      <p:sp>
        <p:nvSpPr>
          <p:cNvPr id="1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lang="ru-RU"/>
          </a:p>
        </p:txBody>
      </p:sp>
      <p:sp>
        <p:nvSpPr>
          <p:cNvPr id="1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lang="ru-RU"/>
          </a:p>
        </p:txBody>
      </p:sp>
      <p:sp>
        <p:nvSpPr>
          <p:cNvPr id="2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lang="ru-RU"/>
          </a:p>
        </p:txBody>
      </p:sp>
      <p:sp>
        <p:nvSpPr>
          <p:cNvPr id="2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defRPr/>
            </a:pPr>
            <a:endParaRPr lang="ru-RU"/>
          </a:p>
        </p:txBody>
      </p:sp>
      <p:sp>
        <p:nvSpPr>
          <p:cNvPr id="2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defRPr/>
            </a:pPr>
            <a:endParaRPr lang="ru-RU"/>
          </a:p>
        </p:txBody>
      </p:sp>
      <p:sp>
        <p:nvSpPr>
          <p:cNvPr id="2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defRPr/>
            </a:pPr>
            <a:endParaRPr lang="ru-RU"/>
          </a:p>
        </p:txBody>
      </p:sp>
      <p:sp>
        <p:nvSpPr>
          <p:cNvPr id="2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defRPr/>
            </a:pPr>
            <a:endParaRPr lang="ru-RU"/>
          </a:p>
        </p:txBody>
      </p:sp>
      <p:sp>
        <p:nvSpPr>
          <p:cNvPr id="25"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defRPr/>
            </a:pPr>
            <a:endParaRPr lang="ru-RU"/>
          </a:p>
        </p:txBody>
      </p:sp>
      <p:sp>
        <p:nvSpPr>
          <p:cNvPr id="26"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defRPr/>
            </a:pPr>
            <a:endParaRPr lang="ru-RU"/>
          </a:p>
        </p:txBody>
      </p:sp>
      <p:sp>
        <p:nvSpPr>
          <p:cNvPr id="27"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a:defRPr/>
            </a:pPr>
            <a:r>
              <a:rPr lang="en-US" sz="2200">
                <a:latin typeface="Arial Black" pitchFamily="34" charset="0"/>
              </a:rPr>
              <a:t>L/O/G/O</a:t>
            </a:r>
          </a:p>
        </p:txBody>
      </p:sp>
      <p:grpSp>
        <p:nvGrpSpPr>
          <p:cNvPr id="2" name="Group 71"/>
          <p:cNvGrpSpPr>
            <a:grpSpLocks/>
          </p:cNvGrpSpPr>
          <p:nvPr/>
        </p:nvGrpSpPr>
        <p:grpSpPr bwMode="auto">
          <a:xfrm>
            <a:off x="8077200" y="0"/>
            <a:ext cx="1076325" cy="6858000"/>
            <a:chOff x="5088" y="0"/>
            <a:chExt cx="678" cy="4320"/>
          </a:xfrm>
        </p:grpSpPr>
        <p:sp>
          <p:nvSpPr>
            <p:cNvPr id="29" name="Freeform 66"/>
            <p:cNvSpPr>
              <a:spLocks/>
            </p:cNvSpPr>
            <p:nvPr userDrawn="1"/>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defRPr/>
              </a:pPr>
              <a:endParaRPr lang="ru-RU"/>
            </a:p>
          </p:txBody>
        </p:sp>
        <p:sp>
          <p:nvSpPr>
            <p:cNvPr id="30" name="Freeform 67"/>
            <p:cNvSpPr>
              <a:spLocks/>
            </p:cNvSpPr>
            <p:nvPr userDrawn="1"/>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defRPr/>
              </a:pPr>
              <a:endParaRPr lang="ru-RU"/>
            </a:p>
          </p:txBody>
        </p:sp>
      </p:grpSp>
      <p:sp>
        <p:nvSpPr>
          <p:cNvPr id="31"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defRPr/>
            </a:pPr>
            <a:endParaRPr lang="ru-RU"/>
          </a:p>
        </p:txBody>
      </p:sp>
      <p:sp>
        <p:nvSpPr>
          <p:cNvPr id="32"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lang="ru-RU"/>
          </a:p>
        </p:txBody>
      </p:sp>
      <p:sp>
        <p:nvSpPr>
          <p:cNvPr id="33"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defRPr/>
            </a:pPr>
            <a:endParaRPr lang="ru-RU"/>
          </a:p>
        </p:txBody>
      </p:sp>
      <p:pic>
        <p:nvPicPr>
          <p:cNvPr id="34"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a:ln w="9525">
            <a:noFill/>
            <a:miter lim="800000"/>
            <a:headEnd/>
            <a:tailEnd/>
          </a:ln>
        </p:spPr>
      </p:pic>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ru-RU" smtClean="0"/>
              <a:t>Образец подзаголовка</a:t>
            </a:r>
            <a:endParaRPr lang="en-US"/>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ru-RU" smtClean="0"/>
              <a:t>Образец заголовка</a:t>
            </a:r>
            <a:endParaRPr lang="en-US"/>
          </a:p>
        </p:txBody>
      </p:sp>
      <p:sp>
        <p:nvSpPr>
          <p:cNvPr id="35" name="Rectangle 4"/>
          <p:cNvSpPr>
            <a:spLocks noGrp="1" noChangeArrowheads="1"/>
          </p:cNvSpPr>
          <p:nvPr>
            <p:ph type="dt" sz="half" idx="10"/>
          </p:nvPr>
        </p:nvSpPr>
        <p:spPr>
          <a:xfrm>
            <a:off x="457200" y="6407150"/>
            <a:ext cx="2133600" cy="314325"/>
          </a:xfrm>
        </p:spPr>
        <p:txBody>
          <a:bodyPr/>
          <a:lstStyle>
            <a:lvl1pPr>
              <a:defRPr/>
            </a:lvl1pPr>
          </a:lstStyle>
          <a:p>
            <a:fld id="{CC21E8E1-E4E1-4C98-8ACA-333D96BF0EE5}" type="datetimeFigureOut">
              <a:rPr lang="ru-RU" smtClean="0"/>
              <a:pPr/>
              <a:t>15.02.2013</a:t>
            </a:fld>
            <a:endParaRPr lang="ru-RU"/>
          </a:p>
        </p:txBody>
      </p:sp>
      <p:sp>
        <p:nvSpPr>
          <p:cNvPr id="36" name="Rectangle 5"/>
          <p:cNvSpPr>
            <a:spLocks noGrp="1" noChangeArrowheads="1"/>
          </p:cNvSpPr>
          <p:nvPr>
            <p:ph type="ftr" sz="quarter" idx="11"/>
          </p:nvPr>
        </p:nvSpPr>
        <p:spPr>
          <a:xfrm>
            <a:off x="3124200" y="6407150"/>
            <a:ext cx="2895600" cy="314325"/>
          </a:xfrm>
        </p:spPr>
        <p:txBody>
          <a:bodyPr/>
          <a:lstStyle>
            <a:lvl1pPr>
              <a:defRPr/>
            </a:lvl1pPr>
          </a:lstStyle>
          <a:p>
            <a:endParaRPr lang="ru-RU"/>
          </a:p>
        </p:txBody>
      </p:sp>
      <p:sp>
        <p:nvSpPr>
          <p:cNvPr id="37" name="Rectangle 6"/>
          <p:cNvSpPr>
            <a:spLocks noGrp="1" noChangeArrowheads="1"/>
          </p:cNvSpPr>
          <p:nvPr>
            <p:ph type="sldNum" sz="quarter" idx="12"/>
          </p:nvPr>
        </p:nvSpPr>
        <p:spPr>
          <a:xfrm>
            <a:off x="6553200" y="6407150"/>
            <a:ext cx="2133600" cy="314325"/>
          </a:xfrm>
        </p:spPr>
        <p:txBody>
          <a:bodyPr/>
          <a:lstStyle>
            <a:lvl1pPr>
              <a:defRPr/>
            </a:lvl1pPr>
          </a:lstStyle>
          <a:p>
            <a:fld id="{AC3A8E51-5189-44D5-B9E5-9CD51A140321}" type="slidenum">
              <a:rPr lang="ru-RU" smtClean="0"/>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CC21E8E1-E4E1-4C98-8ACA-333D96BF0EE5}" type="datetimeFigureOut">
              <a:rPr lang="ru-RU" smtClean="0"/>
              <a:pPr/>
              <a:t>15.02.2013</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AC3A8E51-5189-44D5-B9E5-9CD51A140321}"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25438"/>
            <a:ext cx="2057400" cy="58007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25438"/>
            <a:ext cx="6019800" cy="58007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CC21E8E1-E4E1-4C98-8ACA-333D96BF0EE5}" type="datetimeFigureOut">
              <a:rPr lang="ru-RU" smtClean="0"/>
              <a:pPr/>
              <a:t>15.02.2013</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AC3A8E51-5189-44D5-B9E5-9CD51A140321}" type="slidenum">
              <a:rPr lang="ru-RU" smtClean="0"/>
              <a:pPr/>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325438"/>
            <a:ext cx="8229600" cy="580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fld id="{CC21E8E1-E4E1-4C98-8ACA-333D96BF0EE5}" type="datetimeFigureOut">
              <a:rPr lang="ru-RU" smtClean="0"/>
              <a:pPr/>
              <a:t>15.02.2013</a:t>
            </a:fld>
            <a:endParaRPr lang="ru-RU"/>
          </a:p>
        </p:txBody>
      </p:sp>
      <p:sp>
        <p:nvSpPr>
          <p:cNvPr id="4" name="Rectangle 5"/>
          <p:cNvSpPr>
            <a:spLocks noGrp="1" noChangeArrowheads="1"/>
          </p:cNvSpPr>
          <p:nvPr>
            <p:ph type="ftr" sz="quarter" idx="11"/>
          </p:nvPr>
        </p:nvSpPr>
        <p:spPr>
          <a:ln/>
        </p:spPr>
        <p:txBody>
          <a:bodyPr/>
          <a:lstStyle>
            <a:lvl1pPr>
              <a:defRPr/>
            </a:lvl1pPr>
          </a:lstStyle>
          <a:p>
            <a:endParaRPr lang="ru-RU"/>
          </a:p>
        </p:txBody>
      </p:sp>
      <p:sp>
        <p:nvSpPr>
          <p:cNvPr id="5" name="Rectangle 6"/>
          <p:cNvSpPr>
            <a:spLocks noGrp="1" noChangeArrowheads="1"/>
          </p:cNvSpPr>
          <p:nvPr>
            <p:ph type="sldNum" sz="quarter" idx="12"/>
          </p:nvPr>
        </p:nvSpPr>
        <p:spPr>
          <a:ln/>
        </p:spPr>
        <p:txBody>
          <a:bodyPr/>
          <a:lstStyle>
            <a:lvl1pPr>
              <a:defRPr/>
            </a:lvl1pPr>
          </a:lstStyle>
          <a:p>
            <a:fld id="{AC3A8E51-5189-44D5-B9E5-9CD51A140321}" type="slidenum">
              <a:rPr lang="ru-RU" smtClean="0"/>
              <a:pPr/>
              <a:t>‹#›</a:t>
            </a:fld>
            <a:endParaRPr lang="ru-RU"/>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fld id="{CC21E8E1-E4E1-4C98-8ACA-333D96BF0EE5}" type="datetimeFigureOut">
              <a:rPr lang="ru-RU" smtClean="0"/>
              <a:pPr/>
              <a:t>15.02.2013</a:t>
            </a:fld>
            <a:endParaRPr lang="ru-RU"/>
          </a:p>
        </p:txBody>
      </p:sp>
      <p:sp>
        <p:nvSpPr>
          <p:cNvPr id="7" name="Rectangle 5"/>
          <p:cNvSpPr>
            <a:spLocks noGrp="1" noChangeArrowheads="1"/>
          </p:cNvSpPr>
          <p:nvPr>
            <p:ph type="ftr" sz="quarter" idx="11"/>
          </p:nvPr>
        </p:nvSpPr>
        <p:spPr>
          <a:ln/>
        </p:spPr>
        <p:txBody>
          <a:bodyPr/>
          <a:lstStyle>
            <a:lvl1pPr>
              <a:defRPr/>
            </a:lvl1pPr>
          </a:lstStyle>
          <a:p>
            <a:endParaRPr lang="ru-RU"/>
          </a:p>
        </p:txBody>
      </p:sp>
      <p:sp>
        <p:nvSpPr>
          <p:cNvPr id="8" name="Rectangle 6"/>
          <p:cNvSpPr>
            <a:spLocks noGrp="1" noChangeArrowheads="1"/>
          </p:cNvSpPr>
          <p:nvPr>
            <p:ph type="sldNum" sz="quarter" idx="12"/>
          </p:nvPr>
        </p:nvSpPr>
        <p:spPr>
          <a:ln/>
        </p:spPr>
        <p:txBody>
          <a:bodyPr/>
          <a:lstStyle>
            <a:lvl1pPr>
              <a:defRPr/>
            </a:lvl1pPr>
          </a:lstStyle>
          <a:p>
            <a:fld id="{AC3A8E51-5189-44D5-B9E5-9CD51A140321}" type="slidenum">
              <a:rPr lang="ru-RU" smtClean="0"/>
              <a:pPr/>
              <a:t>‹#›</a:t>
            </a:fld>
            <a:endParaRPr 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fld id="{CC21E8E1-E4E1-4C98-8ACA-333D96BF0EE5}" type="datetimeFigureOut">
              <a:rPr lang="ru-RU" smtClean="0"/>
              <a:pPr/>
              <a:t>15.02.2013</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AC3A8E51-5189-44D5-B9E5-9CD51A140321}"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CC21E8E1-E4E1-4C98-8ACA-333D96BF0EE5}" type="datetimeFigureOut">
              <a:rPr lang="ru-RU" smtClean="0"/>
              <a:pPr/>
              <a:t>15.02.2013</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AC3A8E51-5189-44D5-B9E5-9CD51A140321}"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fld id="{CC21E8E1-E4E1-4C98-8ACA-333D96BF0EE5}" type="datetimeFigureOut">
              <a:rPr lang="ru-RU" smtClean="0"/>
              <a:pPr/>
              <a:t>15.02.2013</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AC3A8E51-5189-44D5-B9E5-9CD51A140321}" type="slidenum">
              <a:rPr lang="ru-RU" smtClean="0"/>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fld id="{CC21E8E1-E4E1-4C98-8ACA-333D96BF0EE5}" type="datetimeFigureOut">
              <a:rPr lang="ru-RU" smtClean="0"/>
              <a:pPr/>
              <a:t>15.02.2013</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AC3A8E51-5189-44D5-B9E5-9CD51A140321}"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fld id="{CC21E8E1-E4E1-4C98-8ACA-333D96BF0EE5}" type="datetimeFigureOut">
              <a:rPr lang="ru-RU" smtClean="0"/>
              <a:pPr/>
              <a:t>15.02.2013</a:t>
            </a:fld>
            <a:endParaRPr lang="ru-RU"/>
          </a:p>
        </p:txBody>
      </p:sp>
      <p:sp>
        <p:nvSpPr>
          <p:cNvPr id="8" name="Rectangle 5"/>
          <p:cNvSpPr>
            <a:spLocks noGrp="1" noChangeArrowheads="1"/>
          </p:cNvSpPr>
          <p:nvPr>
            <p:ph type="ftr" sz="quarter" idx="11"/>
          </p:nvPr>
        </p:nvSpPr>
        <p:spPr>
          <a:ln/>
        </p:spPr>
        <p:txBody>
          <a:bodyPr/>
          <a:lstStyle>
            <a:lvl1pPr>
              <a:defRPr/>
            </a:lvl1pPr>
          </a:lstStyle>
          <a:p>
            <a:endParaRPr lang="ru-RU"/>
          </a:p>
        </p:txBody>
      </p:sp>
      <p:sp>
        <p:nvSpPr>
          <p:cNvPr id="9" name="Rectangle 6"/>
          <p:cNvSpPr>
            <a:spLocks noGrp="1" noChangeArrowheads="1"/>
          </p:cNvSpPr>
          <p:nvPr>
            <p:ph type="sldNum" sz="quarter" idx="12"/>
          </p:nvPr>
        </p:nvSpPr>
        <p:spPr>
          <a:ln/>
        </p:spPr>
        <p:txBody>
          <a:bodyPr/>
          <a:lstStyle>
            <a:lvl1pPr>
              <a:defRPr/>
            </a:lvl1pPr>
          </a:lstStyle>
          <a:p>
            <a:fld id="{AC3A8E51-5189-44D5-B9E5-9CD51A140321}"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fld id="{CC21E8E1-E4E1-4C98-8ACA-333D96BF0EE5}" type="datetimeFigureOut">
              <a:rPr lang="ru-RU" smtClean="0"/>
              <a:pPr/>
              <a:t>15.02.2013</a:t>
            </a:fld>
            <a:endParaRPr lang="ru-RU"/>
          </a:p>
        </p:txBody>
      </p:sp>
      <p:sp>
        <p:nvSpPr>
          <p:cNvPr id="4" name="Rectangle 5"/>
          <p:cNvSpPr>
            <a:spLocks noGrp="1" noChangeArrowheads="1"/>
          </p:cNvSpPr>
          <p:nvPr>
            <p:ph type="ftr" sz="quarter" idx="11"/>
          </p:nvPr>
        </p:nvSpPr>
        <p:spPr>
          <a:ln/>
        </p:spPr>
        <p:txBody>
          <a:bodyPr/>
          <a:lstStyle>
            <a:lvl1pPr>
              <a:defRPr/>
            </a:lvl1pPr>
          </a:lstStyle>
          <a:p>
            <a:endParaRPr lang="ru-RU"/>
          </a:p>
        </p:txBody>
      </p:sp>
      <p:sp>
        <p:nvSpPr>
          <p:cNvPr id="5" name="Rectangle 6"/>
          <p:cNvSpPr>
            <a:spLocks noGrp="1" noChangeArrowheads="1"/>
          </p:cNvSpPr>
          <p:nvPr>
            <p:ph type="sldNum" sz="quarter" idx="12"/>
          </p:nvPr>
        </p:nvSpPr>
        <p:spPr>
          <a:ln/>
        </p:spPr>
        <p:txBody>
          <a:bodyPr/>
          <a:lstStyle>
            <a:lvl1pPr>
              <a:defRPr/>
            </a:lvl1pPr>
          </a:lstStyle>
          <a:p>
            <a:fld id="{AC3A8E51-5189-44D5-B9E5-9CD51A140321}"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C21E8E1-E4E1-4C98-8ACA-333D96BF0EE5}" type="datetimeFigureOut">
              <a:rPr lang="ru-RU" smtClean="0"/>
              <a:pPr/>
              <a:t>15.02.2013</a:t>
            </a:fld>
            <a:endParaRPr lang="ru-RU"/>
          </a:p>
        </p:txBody>
      </p:sp>
      <p:sp>
        <p:nvSpPr>
          <p:cNvPr id="3" name="Rectangle 5"/>
          <p:cNvSpPr>
            <a:spLocks noGrp="1" noChangeArrowheads="1"/>
          </p:cNvSpPr>
          <p:nvPr>
            <p:ph type="ftr" sz="quarter" idx="11"/>
          </p:nvPr>
        </p:nvSpPr>
        <p:spPr>
          <a:ln/>
        </p:spPr>
        <p:txBody>
          <a:bodyPr/>
          <a:lstStyle>
            <a:lvl1pPr>
              <a:defRPr/>
            </a:lvl1pPr>
          </a:lstStyle>
          <a:p>
            <a:endParaRPr lang="ru-RU"/>
          </a:p>
        </p:txBody>
      </p:sp>
      <p:sp>
        <p:nvSpPr>
          <p:cNvPr id="4" name="Rectangle 6"/>
          <p:cNvSpPr>
            <a:spLocks noGrp="1" noChangeArrowheads="1"/>
          </p:cNvSpPr>
          <p:nvPr>
            <p:ph type="sldNum" sz="quarter" idx="12"/>
          </p:nvPr>
        </p:nvSpPr>
        <p:spPr>
          <a:ln/>
        </p:spPr>
        <p:txBody>
          <a:bodyPr/>
          <a:lstStyle>
            <a:lvl1pPr>
              <a:defRPr/>
            </a:lvl1pPr>
          </a:lstStyle>
          <a:p>
            <a:fld id="{AC3A8E51-5189-44D5-B9E5-9CD51A140321}"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CC21E8E1-E4E1-4C98-8ACA-333D96BF0EE5}" type="datetimeFigureOut">
              <a:rPr lang="ru-RU" smtClean="0"/>
              <a:pPr/>
              <a:t>15.02.2013</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AC3A8E51-5189-44D5-B9E5-9CD51A140321}"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CC21E8E1-E4E1-4C98-8ACA-333D96BF0EE5}" type="datetimeFigureOut">
              <a:rPr lang="ru-RU" smtClean="0"/>
              <a:pPr/>
              <a:t>15.02.2013</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AC3A8E51-5189-44D5-B9E5-9CD51A140321}" type="slidenum">
              <a:rPr lang="ru-RU" smtClean="0"/>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defRPr/>
            </a:pPr>
            <a:endParaRPr lang="ru-RU"/>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defRPr/>
            </a:pPr>
            <a:endParaRPr lang="ru-RU"/>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lang="ru-RU"/>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lang="ru-RU"/>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lang="ru-RU"/>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lang="ru-RU"/>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lang="ru-RU"/>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lang="ru-RU"/>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lang="ru-RU"/>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lang="ru-RU"/>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lang="ru-RU"/>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lang="ru-RU"/>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lang="ru-RU"/>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lang="ru-RU"/>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lang="ru-RU"/>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lang="ru-RU"/>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defRPr/>
            </a:pPr>
            <a:endParaRPr lang="ru-RU"/>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defRPr/>
            </a:pPr>
            <a:endParaRPr lang="ru-RU"/>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defRPr/>
            </a:pPr>
            <a:endParaRPr lang="ru-RU"/>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defRPr/>
            </a:pPr>
            <a:endParaRPr lang="ru-RU"/>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defRPr/>
            </a:pPr>
            <a:endParaRPr lang="ru-RU"/>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defRPr/>
            </a:pPr>
            <a:endParaRPr lang="ru-RU"/>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defRPr/>
            </a:pPr>
            <a:endParaRPr lang="ru-RU"/>
          </a:p>
        </p:txBody>
      </p:sp>
      <p:sp>
        <p:nvSpPr>
          <p:cNvPr id="2"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C21E8E1-E4E1-4C98-8ACA-333D96BF0EE5}" type="datetimeFigureOut">
              <a:rPr lang="ru-RU" smtClean="0"/>
              <a:pPr/>
              <a:t>15.02.2013</a:t>
            </a:fld>
            <a:endParaRPr lang="ru-RU"/>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C3A8E51-5189-44D5-B9E5-9CD51A140321}" type="slidenum">
              <a:rPr lang="ru-RU" smtClean="0"/>
              <a:pPr/>
              <a:t>‹#›</a:t>
            </a:fld>
            <a:endParaRPr lang="ru-RU"/>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defRPr/>
            </a:pPr>
            <a:endParaRPr lang="ru-RU"/>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pic>
        <p:nvPicPr>
          <p:cNvPr id="3" name="Picture 37" descr="water"/>
          <p:cNvPicPr>
            <a:picLocks noChangeAspect="1" noChangeArrowheads="1"/>
          </p:cNvPicPr>
          <p:nvPr/>
        </p:nvPicPr>
        <p:blipFill>
          <a:blip r:embed="rId16" cstate="print"/>
          <a:srcRect l="22409" t="16374" b="27486"/>
          <a:stretch>
            <a:fillRect/>
          </a:stretch>
        </p:blipFill>
        <p:spPr bwMode="gray">
          <a:xfrm rot="786797">
            <a:off x="6629400" y="-381000"/>
            <a:ext cx="2417763" cy="1995488"/>
          </a:xfrm>
          <a:prstGeom prst="rect">
            <a:avLst/>
          </a:prstGeom>
          <a:noFill/>
          <a:ln w="9525">
            <a:noFill/>
            <a:miter lim="800000"/>
            <a:headEnd/>
            <a:tailEnd/>
          </a:ln>
        </p:spPr>
      </p:pic>
      <p:pic>
        <p:nvPicPr>
          <p:cNvPr id="4" name="Picture 38" descr="3"/>
          <p:cNvPicPr>
            <a:picLocks noChangeAspect="1" noChangeArrowheads="1"/>
          </p:cNvPicPr>
          <p:nvPr/>
        </p:nvPicPr>
        <p:blipFill>
          <a:blip r:embed="rId17" cstate="print"/>
          <a:srcRect/>
          <a:stretch>
            <a:fillRect/>
          </a:stretch>
        </p:blipFill>
        <p:spPr bwMode="gray">
          <a:xfrm rot="20740733" flipH="1">
            <a:off x="49213" y="5726113"/>
            <a:ext cx="1223962" cy="1371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timing>
    <p:tnLst>
      <p:par>
        <p:cTn id="1" dur="indefinite" restart="never" nodeType="tmRoot"/>
      </p:par>
    </p:tnLst>
  </p:timing>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44" y="1884363"/>
            <a:ext cx="8858312" cy="1470025"/>
          </a:xfrm>
        </p:spPr>
        <p:txBody>
          <a:bodyPr/>
          <a:lstStyle/>
          <a:p>
            <a:pPr algn="ctr"/>
            <a:r>
              <a:rPr lang="ru-RU" sz="3200" cap="all" dirty="0" smtClean="0">
                <a:solidFill>
                  <a:srgbClr val="002060"/>
                </a:solidFill>
              </a:rPr>
              <a:t>«Суицидальное поведение: характеристика, причины, профилактика»</a:t>
            </a:r>
            <a:endParaRPr lang="ru-RU" sz="3200" cap="all" dirty="0">
              <a:solidFill>
                <a:srgbClr val="002060"/>
              </a:solidFill>
            </a:endParaRPr>
          </a:p>
        </p:txBody>
      </p:sp>
      <p:sp>
        <p:nvSpPr>
          <p:cNvPr id="1027" name="Rectangle 3"/>
          <p:cNvSpPr>
            <a:spLocks noChangeArrowheads="1"/>
          </p:cNvSpPr>
          <p:nvPr/>
        </p:nvSpPr>
        <p:spPr bwMode="auto">
          <a:xfrm>
            <a:off x="3286116" y="5072074"/>
            <a:ext cx="571504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rPr>
              <a:t>Подготовила:</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rPr>
              <a:t>социальный педагог </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rPr>
              <a:t>МБОУ «Верхопенская средняя </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rPr>
              <a:t>общеобразовательная школа </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rPr>
              <a:t>им. М.Р. Абросимова»</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rPr>
              <a:t>Стадник Алина Владимировна</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1028" name="Picture 4" descr="Статистика самоубийств"/>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3573016"/>
            <a:ext cx="2232248" cy="22450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714380"/>
          </a:xfrm>
        </p:spPr>
        <p:txBody>
          <a:bodyPr/>
          <a:lstStyle/>
          <a:p>
            <a:pPr algn="ctr"/>
            <a:r>
              <a:rPr lang="ru-RU" sz="2500" cap="all" dirty="0" smtClean="0">
                <a:solidFill>
                  <a:srgbClr val="002060"/>
                </a:solidFill>
                <a:effectLst>
                  <a:outerShdw blurRad="38100" dist="38100" dir="2700000" algn="tl">
                    <a:srgbClr val="000000">
                      <a:alpha val="43137"/>
                    </a:srgbClr>
                  </a:outerShdw>
                </a:effectLst>
              </a:rPr>
              <a:t>Причины суицидов</a:t>
            </a:r>
            <a:endParaRPr lang="ru-RU" sz="2500" cap="all" dirty="0">
              <a:solidFill>
                <a:srgbClr val="00206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85720" y="928670"/>
            <a:ext cx="8229600" cy="5214974"/>
          </a:xfrm>
        </p:spPr>
        <p:txBody>
          <a:bodyPr/>
          <a:lstStyle/>
          <a:p>
            <a:pPr algn="just">
              <a:buFont typeface="Wingdings" pitchFamily="2" charset="2"/>
              <a:buChar char="v"/>
            </a:pPr>
            <a:r>
              <a:rPr lang="ru-RU" sz="2800" dirty="0" smtClean="0"/>
              <a:t>Смерть близкого человека</a:t>
            </a:r>
          </a:p>
          <a:p>
            <a:pPr algn="just">
              <a:buFont typeface="Wingdings" pitchFamily="2" charset="2"/>
              <a:buChar char="v"/>
            </a:pPr>
            <a:r>
              <a:rPr lang="ru-RU" sz="2800" dirty="0" smtClean="0"/>
              <a:t>Развод родителей</a:t>
            </a:r>
          </a:p>
          <a:p>
            <a:pPr algn="just">
              <a:buFont typeface="Wingdings" pitchFamily="2" charset="2"/>
              <a:buChar char="v"/>
            </a:pPr>
            <a:r>
              <a:rPr lang="ru-RU" sz="2800" dirty="0" smtClean="0"/>
              <a:t>Физическое, сексуальное насилие, </a:t>
            </a:r>
          </a:p>
          <a:p>
            <a:pPr algn="just">
              <a:buFont typeface="Wingdings" pitchFamily="2" charset="2"/>
              <a:buChar char="v"/>
            </a:pPr>
            <a:r>
              <a:rPr lang="ru-RU" sz="2800" dirty="0" smtClean="0"/>
              <a:t>Непринятие в среде сверстников</a:t>
            </a:r>
          </a:p>
          <a:p>
            <a:pPr algn="just">
              <a:buFont typeface="Wingdings" pitchFamily="2" charset="2"/>
              <a:buChar char="v"/>
            </a:pPr>
            <a:r>
              <a:rPr lang="ru-RU" sz="2800" dirty="0" smtClean="0"/>
              <a:t>Неразделенная любовь </a:t>
            </a:r>
          </a:p>
          <a:p>
            <a:pPr algn="just">
              <a:buFont typeface="Wingdings" pitchFamily="2" charset="2"/>
              <a:buChar char="v"/>
            </a:pPr>
            <a:r>
              <a:rPr lang="ru-RU" sz="2800" dirty="0" smtClean="0"/>
              <a:t>Нежеланная беременность</a:t>
            </a:r>
          </a:p>
          <a:p>
            <a:pPr algn="just">
              <a:buFont typeface="Wingdings" pitchFamily="2" charset="2"/>
              <a:buChar char="v"/>
            </a:pPr>
            <a:r>
              <a:rPr lang="ru-RU" sz="2800" dirty="0" smtClean="0"/>
              <a:t>Дефицит внимания   </a:t>
            </a:r>
          </a:p>
          <a:p>
            <a:pPr algn="just">
              <a:buFont typeface="Wingdings" pitchFamily="2" charset="2"/>
              <a:buChar char="v"/>
            </a:pPr>
            <a:r>
              <a:rPr lang="ru-RU" sz="2800" dirty="0" smtClean="0"/>
              <a:t>Бестактное поведение педагогов, конфликт с учителями</a:t>
            </a:r>
          </a:p>
          <a:p>
            <a:pPr algn="just">
              <a:buFont typeface="Wingdings" pitchFamily="2" charset="2"/>
              <a:buChar char="v"/>
            </a:pPr>
            <a:r>
              <a:rPr lang="ru-RU" sz="2800" dirty="0" smtClean="0"/>
              <a:t>Жестокое обращение в семье</a:t>
            </a:r>
          </a:p>
          <a:p>
            <a:pPr algn="just">
              <a:buFont typeface="Wingdings" pitchFamily="2" charset="2"/>
              <a:buChar char="v"/>
            </a:pPr>
            <a:endParaRPr lang="ru-RU"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367"/>
            <a:ext cx="8229600" cy="927100"/>
          </a:xfrm>
        </p:spPr>
        <p:txBody>
          <a:bodyPr/>
          <a:lstStyle/>
          <a:p>
            <a:pPr algn="ctr"/>
            <a:r>
              <a:rPr lang="ru-RU" sz="2500" dirty="0" smtClean="0">
                <a:solidFill>
                  <a:srgbClr val="002060"/>
                </a:solidFill>
                <a:effectLst>
                  <a:outerShdw blurRad="38100" dist="38100" dir="2700000" algn="tl">
                    <a:srgbClr val="000000">
                      <a:alpha val="43137"/>
                    </a:srgbClr>
                  </a:outerShdw>
                </a:effectLst>
              </a:rPr>
              <a:t>ДОВЕДЕНИЕ ДО САМОУБИЙСТВА</a:t>
            </a:r>
            <a:endParaRPr lang="ru-RU" sz="2500" dirty="0">
              <a:solidFill>
                <a:srgbClr val="00206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07504" y="980728"/>
            <a:ext cx="8856984" cy="5472608"/>
          </a:xfrm>
        </p:spPr>
        <p:txBody>
          <a:bodyPr/>
          <a:lstStyle/>
          <a:p>
            <a:pPr lvl="1" algn="just">
              <a:buFont typeface="Arial" pitchFamily="34" charset="0"/>
              <a:buChar char="•"/>
            </a:pPr>
            <a:r>
              <a:rPr lang="ru-RU" sz="1900" dirty="0"/>
              <a:t>Ц</a:t>
            </a:r>
            <a:r>
              <a:rPr lang="ru-RU" sz="1900" dirty="0" smtClean="0"/>
              <a:t>еленаправленная </a:t>
            </a:r>
            <a:r>
              <a:rPr lang="ru-RU" sz="1900" dirty="0"/>
              <a:t>травля, </a:t>
            </a:r>
            <a:r>
              <a:rPr lang="ru-RU" sz="1900" dirty="0" smtClean="0"/>
              <a:t>клевета,</a:t>
            </a:r>
            <a:r>
              <a:rPr lang="ru-RU" sz="1900" dirty="0"/>
              <a:t> угрозы, </a:t>
            </a:r>
            <a:r>
              <a:rPr lang="ru-RU" sz="1900" dirty="0" smtClean="0"/>
              <a:t>унижения;</a:t>
            </a:r>
          </a:p>
          <a:p>
            <a:pPr lvl="1" algn="just">
              <a:buFont typeface="Arial" pitchFamily="34" charset="0"/>
              <a:buChar char="•"/>
            </a:pPr>
            <a:r>
              <a:rPr lang="ru-RU" sz="1900" dirty="0"/>
              <a:t>Ф</a:t>
            </a:r>
            <a:r>
              <a:rPr lang="ru-RU" sz="1900" dirty="0" smtClean="0"/>
              <a:t>изические </a:t>
            </a:r>
            <a:r>
              <a:rPr lang="ru-RU" sz="1900" dirty="0"/>
              <a:t>издевательства, изнасилования, побои;</a:t>
            </a:r>
          </a:p>
          <a:p>
            <a:pPr algn="just"/>
            <a:r>
              <a:rPr lang="ru-RU" sz="1900" dirty="0"/>
              <a:t>Потеря интереса к жизни, усталость от жизни; потеря смысла жизни;</a:t>
            </a:r>
          </a:p>
          <a:p>
            <a:pPr algn="just"/>
            <a:r>
              <a:rPr lang="ru-RU" sz="1900" dirty="0"/>
              <a:t>Религиозный фанатизм (обычно распространённый в сектах), ритуальное самоубийство.</a:t>
            </a:r>
          </a:p>
          <a:p>
            <a:pPr algn="just"/>
            <a:r>
              <a:rPr lang="ru-RU" sz="1900" dirty="0"/>
              <a:t>Идеологические (политические, неприятие ценностей социума в целом).</a:t>
            </a:r>
          </a:p>
          <a:p>
            <a:pPr algn="just"/>
            <a:r>
              <a:rPr lang="ru-RU" sz="1900" dirty="0"/>
              <a:t>Вынужденное самоубийство (по приговору суда, под угрозой мучительной смерти или расправы с близкими </a:t>
            </a:r>
            <a:r>
              <a:rPr lang="ru-RU" sz="1900" dirty="0" smtClean="0"/>
              <a:t>родственниками</a:t>
            </a:r>
            <a:r>
              <a:rPr lang="ru-RU" sz="1900" dirty="0"/>
              <a:t>.</a:t>
            </a:r>
          </a:p>
          <a:p>
            <a:pPr algn="just"/>
            <a:r>
              <a:rPr lang="ru-RU" sz="1900" dirty="0"/>
              <a:t>Боязнь наказания (страх осуждения со стороны родных или общества у разоблачённых преступников).</a:t>
            </a:r>
          </a:p>
          <a:p>
            <a:pPr algn="just"/>
            <a:r>
              <a:rPr lang="ru-RU" sz="1900" dirty="0"/>
              <a:t>Самоубийство для сохранения чести (харакири).</a:t>
            </a:r>
          </a:p>
          <a:p>
            <a:pPr algn="just"/>
            <a:r>
              <a:rPr lang="ru-RU" sz="1900" dirty="0"/>
              <a:t>Подражательное самоубийство (после аналогичных смертей известных личностей или литературных персонажей; см. Эффект </a:t>
            </a:r>
            <a:r>
              <a:rPr lang="ru-RU" sz="1900" dirty="0" smtClean="0"/>
              <a:t>Вертера</a:t>
            </a:r>
            <a:r>
              <a:rPr lang="ru-RU" sz="1900" dirty="0"/>
              <a:t>)</a:t>
            </a:r>
          </a:p>
          <a:p>
            <a:pPr algn="just"/>
            <a:r>
              <a:rPr lang="ru-RU" sz="1900" dirty="0"/>
              <a:t>Желание начать жизнь заново (для верящих в реинкарнацию).</a:t>
            </a:r>
          </a:p>
          <a:p>
            <a:pPr algn="just"/>
            <a:r>
              <a:rPr lang="ru-RU" sz="1900" dirty="0"/>
              <a:t>Влияние одиночного заключения в отдельных случаях</a:t>
            </a:r>
          </a:p>
          <a:p>
            <a:pPr algn="just"/>
            <a:endParaRPr lang="ru-RU" sz="1900" dirty="0"/>
          </a:p>
        </p:txBody>
      </p:sp>
    </p:spTree>
    <p:extLst>
      <p:ext uri="{BB962C8B-B14F-4D97-AF65-F5344CB8AC3E}">
        <p14:creationId xmlns:p14="http://schemas.microsoft.com/office/powerpoint/2010/main" xmlns="" val="401702319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533849727"/>
              </p:ext>
            </p:extLst>
          </p:nvPr>
        </p:nvGraphicFramePr>
        <p:xfrm>
          <a:off x="0" y="548680"/>
          <a:ext cx="9144000" cy="5577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0057389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80" y="332656"/>
            <a:ext cx="9134619" cy="6840760"/>
          </a:xfrm>
        </p:spPr>
        <p:txBody>
          <a:bodyPr/>
          <a:lstStyle/>
          <a:p>
            <a:r>
              <a:rPr lang="ru-RU" sz="2000" b="0" cap="none" dirty="0" smtClean="0">
                <a:solidFill>
                  <a:schemeClr val="tx1"/>
                </a:solidFill>
              </a:rPr>
              <a:t>1. Повешение</a:t>
            </a:r>
            <a:r>
              <a:rPr lang="ru-RU" sz="2000" b="0" cap="none" dirty="0">
                <a:solidFill>
                  <a:schemeClr val="tx1"/>
                </a:solidFill>
              </a:rPr>
              <a:t/>
            </a:r>
            <a:br>
              <a:rPr lang="ru-RU" sz="2000" b="0" cap="none" dirty="0">
                <a:solidFill>
                  <a:schemeClr val="tx1"/>
                </a:solidFill>
              </a:rPr>
            </a:br>
            <a:r>
              <a:rPr lang="ru-RU" sz="2000" b="0" cap="none" dirty="0" smtClean="0">
                <a:solidFill>
                  <a:schemeClr val="tx1"/>
                </a:solidFill>
              </a:rPr>
              <a:t>2. Удушение.</a:t>
            </a:r>
            <a:r>
              <a:rPr lang="ru-RU" sz="2000" b="0" cap="none" dirty="0">
                <a:solidFill>
                  <a:schemeClr val="tx1"/>
                </a:solidFill>
              </a:rPr>
              <a:t/>
            </a:r>
            <a:br>
              <a:rPr lang="ru-RU" sz="2000" b="0" cap="none" dirty="0">
                <a:solidFill>
                  <a:schemeClr val="tx1"/>
                </a:solidFill>
              </a:rPr>
            </a:br>
            <a:r>
              <a:rPr lang="ru-RU" sz="2000" b="0" cap="none" dirty="0" smtClean="0">
                <a:solidFill>
                  <a:schemeClr val="tx1"/>
                </a:solidFill>
              </a:rPr>
              <a:t>3. Утопление</a:t>
            </a:r>
            <a:r>
              <a:rPr lang="ru-RU" sz="2000" b="0" cap="none" dirty="0">
                <a:solidFill>
                  <a:schemeClr val="tx1"/>
                </a:solidFill>
              </a:rPr>
              <a:t>.</a:t>
            </a:r>
            <a:br>
              <a:rPr lang="ru-RU" sz="2000" b="0" cap="none" dirty="0">
                <a:solidFill>
                  <a:schemeClr val="tx1"/>
                </a:solidFill>
              </a:rPr>
            </a:br>
            <a:r>
              <a:rPr lang="ru-RU" sz="2000" b="0" cap="none" dirty="0" smtClean="0">
                <a:solidFill>
                  <a:schemeClr val="tx1"/>
                </a:solidFill>
              </a:rPr>
              <a:t>4. Падение </a:t>
            </a:r>
            <a:r>
              <a:rPr lang="ru-RU" sz="2000" b="0" cap="none" dirty="0">
                <a:solidFill>
                  <a:schemeClr val="tx1"/>
                </a:solidFill>
              </a:rPr>
              <a:t>с высоты (прыжок с высоких зданий, скал, мостов и других возвышений);</a:t>
            </a:r>
            <a:br>
              <a:rPr lang="ru-RU" sz="2000" b="0" cap="none" dirty="0">
                <a:solidFill>
                  <a:schemeClr val="tx1"/>
                </a:solidFill>
              </a:rPr>
            </a:br>
            <a:r>
              <a:rPr lang="ru-RU" sz="2000" b="0" cap="none" dirty="0" smtClean="0">
                <a:solidFill>
                  <a:schemeClr val="tx1"/>
                </a:solidFill>
              </a:rPr>
              <a:t>5. Химическое воздействие: Поглощение </a:t>
            </a:r>
            <a:r>
              <a:rPr lang="ru-RU" sz="2000" b="0" cap="none" dirty="0">
                <a:solidFill>
                  <a:schemeClr val="tx1"/>
                </a:solidFill>
              </a:rPr>
              <a:t>сильной щёлочи или </a:t>
            </a:r>
            <a:r>
              <a:rPr lang="ru-RU" sz="2000" b="0" cap="none" dirty="0" smtClean="0">
                <a:solidFill>
                  <a:schemeClr val="tx1"/>
                </a:solidFill>
              </a:rPr>
              <a:t>кислоты. </a:t>
            </a:r>
            <a:r>
              <a:rPr lang="ru-RU" sz="2000" b="0" cap="none" dirty="0">
                <a:solidFill>
                  <a:schemeClr val="tx1"/>
                </a:solidFill>
              </a:rPr>
              <a:t>При употреблении разъедает внутренние органы. Действует от нескольких минут до нескольких часов. Чрезвычайно болезненный </a:t>
            </a:r>
            <a:r>
              <a:rPr lang="ru-RU" sz="2000" b="0" cap="none" dirty="0" smtClean="0">
                <a:solidFill>
                  <a:schemeClr val="tx1"/>
                </a:solidFill>
              </a:rPr>
              <a:t>способ.</a:t>
            </a:r>
            <a:r>
              <a:rPr lang="ru-RU" sz="2000" b="0" cap="none" dirty="0">
                <a:solidFill>
                  <a:schemeClr val="tx1"/>
                </a:solidFill>
              </a:rPr>
              <a:t/>
            </a:r>
            <a:br>
              <a:rPr lang="ru-RU" sz="2000" b="0" cap="none" dirty="0">
                <a:solidFill>
                  <a:schemeClr val="tx1"/>
                </a:solidFill>
              </a:rPr>
            </a:br>
            <a:r>
              <a:rPr lang="ru-RU" sz="2000" b="0" cap="none" dirty="0" smtClean="0">
                <a:solidFill>
                  <a:schemeClr val="tx1"/>
                </a:solidFill>
              </a:rPr>
              <a:t>6.Отравление</a:t>
            </a:r>
            <a:r>
              <a:rPr lang="ru-RU" sz="2000" b="0" cap="none" dirty="0">
                <a:solidFill>
                  <a:schemeClr val="tx1"/>
                </a:solidFill>
              </a:rPr>
              <a:t>. В зависимости от препарата действует от нескольких секунд (острое) до нескольких </a:t>
            </a:r>
            <a:r>
              <a:rPr lang="ru-RU" sz="2000" b="0" cap="none" dirty="0" smtClean="0">
                <a:solidFill>
                  <a:schemeClr val="tx1"/>
                </a:solidFill>
              </a:rPr>
              <a:t>дней;</a:t>
            </a:r>
            <a:r>
              <a:rPr lang="ru-RU" sz="2000" b="0" cap="none" dirty="0">
                <a:solidFill>
                  <a:schemeClr val="tx1"/>
                </a:solidFill>
              </a:rPr>
              <a:t/>
            </a:r>
            <a:br>
              <a:rPr lang="ru-RU" sz="2000" b="0" cap="none" dirty="0">
                <a:solidFill>
                  <a:schemeClr val="tx1"/>
                </a:solidFill>
              </a:rPr>
            </a:br>
            <a:r>
              <a:rPr lang="ru-RU" sz="2000" b="0" cap="none" dirty="0" smtClean="0">
                <a:solidFill>
                  <a:schemeClr val="tx1"/>
                </a:solidFill>
              </a:rPr>
              <a:t>7.Передозировка</a:t>
            </a:r>
            <a:r>
              <a:rPr lang="ru-RU" sz="2000" b="0" cap="none" dirty="0">
                <a:solidFill>
                  <a:schemeClr val="tx1"/>
                </a:solidFill>
              </a:rPr>
              <a:t> </a:t>
            </a:r>
            <a:r>
              <a:rPr lang="ru-RU" sz="2000" b="0" cap="none" dirty="0" smtClean="0">
                <a:solidFill>
                  <a:schemeClr val="tx1"/>
                </a:solidFill>
              </a:rPr>
              <a:t>снотворного</a:t>
            </a:r>
            <a:r>
              <a:rPr lang="ru-RU" sz="2000" b="0" cap="none" dirty="0">
                <a:solidFill>
                  <a:schemeClr val="tx1"/>
                </a:solidFill>
              </a:rPr>
              <a:t> или наркотика.</a:t>
            </a:r>
            <a:br>
              <a:rPr lang="ru-RU" sz="2000" b="0" cap="none" dirty="0">
                <a:solidFill>
                  <a:schemeClr val="tx1"/>
                </a:solidFill>
              </a:rPr>
            </a:br>
            <a:r>
              <a:rPr lang="ru-RU" sz="2000" b="0" cap="none" dirty="0" smtClean="0">
                <a:solidFill>
                  <a:schemeClr val="tx1"/>
                </a:solidFill>
              </a:rPr>
              <a:t>8.Самоубийство </a:t>
            </a:r>
            <a:r>
              <a:rPr lang="ru-RU" sz="2000" b="0" cap="none" dirty="0">
                <a:solidFill>
                  <a:schemeClr val="tx1"/>
                </a:solidFill>
              </a:rPr>
              <a:t>при помощи огнестрельного </a:t>
            </a:r>
            <a:r>
              <a:rPr lang="ru-RU" sz="2000" b="0" cap="none" dirty="0" smtClean="0">
                <a:solidFill>
                  <a:schemeClr val="tx1"/>
                </a:solidFill>
              </a:rPr>
              <a:t>оружия.</a:t>
            </a:r>
            <a:r>
              <a:rPr lang="ru-RU" sz="2000" b="0" cap="none" dirty="0">
                <a:solidFill>
                  <a:schemeClr val="tx1"/>
                </a:solidFill>
              </a:rPr>
              <a:t> </a:t>
            </a:r>
            <a:r>
              <a:rPr lang="ru-RU" sz="2000" b="0" cap="none" dirty="0" smtClean="0">
                <a:solidFill>
                  <a:schemeClr val="tx1"/>
                </a:solidFill>
              </a:rPr>
              <a:t/>
            </a:r>
            <a:br>
              <a:rPr lang="ru-RU" sz="2000" b="0" cap="none" dirty="0" smtClean="0">
                <a:solidFill>
                  <a:schemeClr val="tx1"/>
                </a:solidFill>
              </a:rPr>
            </a:br>
            <a:r>
              <a:rPr lang="ru-RU" sz="2000" b="0" cap="none" dirty="0" smtClean="0">
                <a:solidFill>
                  <a:schemeClr val="tx1"/>
                </a:solidFill>
              </a:rPr>
              <a:t>9.Самосожжение</a:t>
            </a:r>
            <a:r>
              <a:rPr lang="ru-RU" sz="2000" b="0" cap="none" dirty="0">
                <a:solidFill>
                  <a:schemeClr val="tx1"/>
                </a:solidFill>
              </a:rPr>
              <a:t>.</a:t>
            </a:r>
            <a:br>
              <a:rPr lang="ru-RU" sz="2000" b="0" cap="none" dirty="0">
                <a:solidFill>
                  <a:schemeClr val="tx1"/>
                </a:solidFill>
              </a:rPr>
            </a:br>
            <a:r>
              <a:rPr lang="ru-RU" sz="2000" b="0" cap="none" dirty="0" smtClean="0">
                <a:solidFill>
                  <a:schemeClr val="tx1"/>
                </a:solidFill>
              </a:rPr>
              <a:t>10.Самоубийство </a:t>
            </a:r>
            <a:r>
              <a:rPr lang="ru-RU" sz="2000" b="0" cap="none" dirty="0">
                <a:solidFill>
                  <a:schemeClr val="tx1"/>
                </a:solidFill>
              </a:rPr>
              <a:t>методом доведения себя до физического истощения (голодом или жаждой).</a:t>
            </a:r>
            <a:br>
              <a:rPr lang="ru-RU" sz="2000" b="0" cap="none" dirty="0">
                <a:solidFill>
                  <a:schemeClr val="tx1"/>
                </a:solidFill>
              </a:rPr>
            </a:br>
            <a:r>
              <a:rPr lang="ru-RU" sz="2000" b="0" cap="none" dirty="0" smtClean="0">
                <a:solidFill>
                  <a:schemeClr val="tx1"/>
                </a:solidFill>
              </a:rPr>
              <a:t>11.Вскрытие </a:t>
            </a:r>
            <a:r>
              <a:rPr lang="ru-RU" sz="2000" b="0" cap="none" dirty="0">
                <a:solidFill>
                  <a:schemeClr val="tx1"/>
                </a:solidFill>
              </a:rPr>
              <a:t>кровеносных сосудов (человек умирает от потери крови).</a:t>
            </a:r>
            <a:br>
              <a:rPr lang="ru-RU" sz="2000" b="0" cap="none" dirty="0">
                <a:solidFill>
                  <a:schemeClr val="tx1"/>
                </a:solidFill>
              </a:rPr>
            </a:br>
            <a:r>
              <a:rPr lang="ru-RU" sz="2000" b="0" cap="none" dirty="0" smtClean="0">
                <a:solidFill>
                  <a:schemeClr val="tx1"/>
                </a:solidFill>
              </a:rPr>
              <a:t>12.Использование </a:t>
            </a:r>
            <a:r>
              <a:rPr lang="ru-RU" sz="2000" b="0" cap="none" dirty="0">
                <a:solidFill>
                  <a:schemeClr val="tx1"/>
                </a:solidFill>
              </a:rPr>
              <a:t>технических </a:t>
            </a:r>
            <a:r>
              <a:rPr lang="ru-RU" sz="2000" b="0" cap="none" dirty="0" smtClean="0">
                <a:solidFill>
                  <a:schemeClr val="tx1"/>
                </a:solidFill>
              </a:rPr>
              <a:t>средств: Прыжок </a:t>
            </a:r>
            <a:r>
              <a:rPr lang="ru-RU" sz="2000" b="0" cap="none" dirty="0">
                <a:solidFill>
                  <a:schemeClr val="tx1"/>
                </a:solidFill>
              </a:rPr>
              <a:t>под поезд, под машину и т. д</a:t>
            </a:r>
            <a:r>
              <a:rPr lang="ru-RU" sz="2000" b="0" cap="none" dirty="0" smtClean="0">
                <a:solidFill>
                  <a:schemeClr val="tx1"/>
                </a:solidFill>
              </a:rPr>
              <a:t>.; Использование</a:t>
            </a:r>
            <a:r>
              <a:rPr lang="ru-RU" sz="2000" b="0" cap="none" dirty="0">
                <a:solidFill>
                  <a:schemeClr val="tx1"/>
                </a:solidFill>
              </a:rPr>
              <a:t> </a:t>
            </a:r>
            <a:r>
              <a:rPr lang="ru-RU" sz="2000" b="0" cap="none" dirty="0" smtClean="0">
                <a:solidFill>
                  <a:schemeClr val="tx1"/>
                </a:solidFill>
              </a:rPr>
              <a:t>электричества; Отключение </a:t>
            </a:r>
            <a:r>
              <a:rPr lang="ru-RU" sz="2000" b="0" cap="none" dirty="0">
                <a:solidFill>
                  <a:schemeClr val="tx1"/>
                </a:solidFill>
              </a:rPr>
              <a:t>больным аппаратуры поддержания жизни — пассивная эвтаназия.</a:t>
            </a:r>
            <a:br>
              <a:rPr lang="ru-RU" sz="2000" b="0" cap="none" dirty="0">
                <a:solidFill>
                  <a:schemeClr val="tx1"/>
                </a:solidFill>
              </a:rPr>
            </a:br>
            <a:r>
              <a:rPr lang="ru-RU" sz="2000" b="0" cap="none" dirty="0" smtClean="0">
                <a:solidFill>
                  <a:schemeClr val="tx1"/>
                </a:solidFill>
              </a:rPr>
              <a:t>13.Убийство </a:t>
            </a:r>
            <a:r>
              <a:rPr lang="ru-RU" sz="2000" b="0" cap="none" dirty="0">
                <a:solidFill>
                  <a:schemeClr val="tx1"/>
                </a:solidFill>
              </a:rPr>
              <a:t>дикими или (и) ядовитыми животными .</a:t>
            </a:r>
            <a:br>
              <a:rPr lang="ru-RU" sz="2000" b="0" cap="none" dirty="0">
                <a:solidFill>
                  <a:schemeClr val="tx1"/>
                </a:solidFill>
              </a:rPr>
            </a:br>
            <a:r>
              <a:rPr lang="ru-RU" sz="2000" b="0" cap="none" dirty="0" smtClean="0">
                <a:solidFill>
                  <a:schemeClr val="tx1"/>
                </a:solidFill>
              </a:rPr>
              <a:t>14.Отравление </a:t>
            </a:r>
            <a:r>
              <a:rPr lang="ru-RU" sz="2000" b="0" cap="none" dirty="0">
                <a:solidFill>
                  <a:schemeClr val="tx1"/>
                </a:solidFill>
              </a:rPr>
              <a:t>ядовитыми газами (угарный газ, CO, метан и т. д.)</a:t>
            </a:r>
            <a:r>
              <a:rPr lang="ru-RU" b="0" cap="none" dirty="0"/>
              <a:t/>
            </a:r>
            <a:br>
              <a:rPr lang="ru-RU" b="0" cap="none" dirty="0"/>
            </a:br>
            <a:r>
              <a:rPr lang="ru-RU" b="0" cap="none" dirty="0" smtClean="0"/>
              <a:t> </a:t>
            </a:r>
            <a:endParaRPr lang="ru-RU" cap="none" dirty="0"/>
          </a:p>
        </p:txBody>
      </p:sp>
      <p:sp>
        <p:nvSpPr>
          <p:cNvPr id="3" name="Текст 2"/>
          <p:cNvSpPr>
            <a:spLocks noGrp="1"/>
          </p:cNvSpPr>
          <p:nvPr>
            <p:ph type="body" idx="1"/>
          </p:nvPr>
        </p:nvSpPr>
        <p:spPr>
          <a:xfrm>
            <a:off x="539552" y="188640"/>
            <a:ext cx="7772400" cy="792088"/>
          </a:xfrm>
        </p:spPr>
        <p:txBody>
          <a:bodyPr/>
          <a:lstStyle/>
          <a:p>
            <a:pPr algn="ctr"/>
            <a:r>
              <a:rPr lang="ru-RU" sz="2500" b="1" cap="all" dirty="0" smtClean="0">
                <a:solidFill>
                  <a:srgbClr val="002060"/>
                </a:solidFill>
                <a:effectLst>
                  <a:outerShdw blurRad="38100" dist="38100" dir="2700000" algn="tl">
                    <a:srgbClr val="000000">
                      <a:alpha val="43137"/>
                    </a:srgbClr>
                  </a:outerShdw>
                </a:effectLst>
              </a:rPr>
              <a:t>Разновидности суицидов</a:t>
            </a:r>
            <a:endParaRPr lang="ru-RU" sz="2500" b="1" cap="all" dirty="0">
              <a:solidFill>
                <a:srgbClr val="002060"/>
              </a:solidFill>
              <a:effectLst>
                <a:outerShdw blurRad="38100" dist="38100" dir="2700000" algn="tl">
                  <a:srgbClr val="000000">
                    <a:alpha val="43137"/>
                  </a:srgbClr>
                </a:outerShdw>
              </a:effectLst>
            </a:endParaRPr>
          </a:p>
          <a:p>
            <a:pPr algn="ctr"/>
            <a:endParaRPr lang="ru-RU" sz="2500" cap="all"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87989907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Объект 12"/>
          <p:cNvSpPr>
            <a:spLocks noGrp="1"/>
          </p:cNvSpPr>
          <p:nvPr>
            <p:ph/>
          </p:nvPr>
        </p:nvSpPr>
        <p:spPr/>
        <p:txBody>
          <a:bodyPr/>
          <a:lstStyle/>
          <a:p>
            <a:pPr marL="0" indent="0" algn="just">
              <a:buNone/>
            </a:pPr>
            <a:r>
              <a:rPr lang="ru-RU" dirty="0"/>
              <a:t> </a:t>
            </a:r>
            <a:r>
              <a:rPr lang="ru-RU" sz="1800" b="1" dirty="0"/>
              <a:t>В России</a:t>
            </a:r>
            <a:r>
              <a:rPr lang="ru-RU" sz="1800" dirty="0"/>
              <a:t> за последние 20 лет покончили жизнь самоубийством 830 тысяч человек. За это время  уровень самоубийств снизился практически вдвое (с 39.2 - в 1990 до 21.4 - в 2011). В Москве суицидальный показатель составляет  11, в Питере - 18. В некоторых районах России (Волго-Вятском, Западно-Сибирском, Восточно-Сибирском, Дальневосточном, Уральском) этот показатель достигает 65-80, в </a:t>
            </a:r>
            <a:r>
              <a:rPr lang="ru-RU" sz="1800" dirty="0" err="1"/>
              <a:t>Корякии</a:t>
            </a:r>
            <a:r>
              <a:rPr lang="ru-RU" sz="1800" dirty="0"/>
              <a:t> - 133, Коми - 110, на Алтае - 102, в Удмуртии — 101 на 100 тыс. населения.</a:t>
            </a:r>
          </a:p>
          <a:p>
            <a:pPr algn="just"/>
            <a:r>
              <a:rPr lang="ru-RU" sz="1800" dirty="0"/>
              <a:t>□ Суицидальная карта России имеет следующий вид:</a:t>
            </a:r>
          </a:p>
        </p:txBody>
      </p:sp>
      <p:pic>
        <p:nvPicPr>
          <p:cNvPr id="2084" name="Picture 36" descr="Суицид. Статистик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3542955"/>
            <a:ext cx="4248472" cy="2655295"/>
          </a:xfrm>
          <a:prstGeom prst="rect">
            <a:avLst/>
          </a:prstGeom>
          <a:noFill/>
          <a:extLst>
            <a:ext uri="{909E8E84-426E-40DD-AFC4-6F175D3DCCD1}">
              <a14:hiddenFill xmlns:a14="http://schemas.microsoft.com/office/drawing/2010/main" xmlns="">
                <a:solidFill>
                  <a:srgbClr val="FFFFFF"/>
                </a:solidFill>
              </a14:hiddenFill>
            </a:ext>
          </a:extLst>
        </p:spPr>
      </p:pic>
      <p:pic>
        <p:nvPicPr>
          <p:cNvPr id="2086" name="Picture 38" descr="Суицид. Статистика."/>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3515609"/>
            <a:ext cx="4258863" cy="2661789"/>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Прямоугольник 15"/>
          <p:cNvSpPr/>
          <p:nvPr/>
        </p:nvSpPr>
        <p:spPr>
          <a:xfrm>
            <a:off x="1403648" y="6381328"/>
            <a:ext cx="1158651" cy="369332"/>
          </a:xfrm>
          <a:prstGeom prst="rect">
            <a:avLst/>
          </a:prstGeom>
        </p:spPr>
        <p:txBody>
          <a:bodyPr wrap="none">
            <a:spAutoFit/>
          </a:bodyPr>
          <a:lstStyle/>
          <a:p>
            <a:r>
              <a:rPr lang="ru-RU" dirty="0"/>
              <a:t>мужчины</a:t>
            </a:r>
          </a:p>
        </p:txBody>
      </p:sp>
      <p:sp>
        <p:nvSpPr>
          <p:cNvPr id="17" name="Прямоугольник 16"/>
          <p:cNvSpPr/>
          <p:nvPr/>
        </p:nvSpPr>
        <p:spPr>
          <a:xfrm>
            <a:off x="6372200" y="6372796"/>
            <a:ext cx="1207382" cy="369332"/>
          </a:xfrm>
          <a:prstGeom prst="rect">
            <a:avLst/>
          </a:prstGeom>
        </p:spPr>
        <p:txBody>
          <a:bodyPr wrap="none">
            <a:spAutoFit/>
          </a:bodyPr>
          <a:lstStyle/>
          <a:p>
            <a:r>
              <a:rPr lang="ru-RU" dirty="0"/>
              <a:t>женщины</a:t>
            </a:r>
          </a:p>
        </p:txBody>
      </p:sp>
    </p:spTree>
    <p:extLst>
      <p:ext uri="{BB962C8B-B14F-4D97-AF65-F5344CB8AC3E}">
        <p14:creationId xmlns:p14="http://schemas.microsoft.com/office/powerpoint/2010/main" xmlns="" val="139258425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500" cap="all" dirty="0" smtClean="0">
                <a:solidFill>
                  <a:srgbClr val="002060"/>
                </a:solidFill>
                <a:effectLst>
                  <a:outerShdw blurRad="38100" dist="38100" dir="2700000" algn="tl">
                    <a:srgbClr val="000000">
                      <a:alpha val="43137"/>
                    </a:srgbClr>
                  </a:outerShdw>
                </a:effectLst>
              </a:rPr>
              <a:t>Примерный план по профилактике суицидов</a:t>
            </a:r>
            <a:endParaRPr lang="ru-RU" sz="2500" cap="all" dirty="0">
              <a:solidFill>
                <a:srgbClr val="002060"/>
              </a:solidFill>
              <a:effectLst>
                <a:outerShdw blurRad="38100" dist="38100" dir="2700000" algn="tl">
                  <a:srgbClr val="000000">
                    <a:alpha val="43137"/>
                  </a:srgbClr>
                </a:outerShdw>
              </a:effectLst>
            </a:endParaRPr>
          </a:p>
        </p:txBody>
      </p:sp>
      <p:graphicFrame>
        <p:nvGraphicFramePr>
          <p:cNvPr id="4" name="Содержимое 3"/>
          <p:cNvGraphicFramePr>
            <a:graphicFrameLocks noGrp="1"/>
          </p:cNvGraphicFramePr>
          <p:nvPr>
            <p:ph idx="1"/>
          </p:nvPr>
        </p:nvGraphicFramePr>
        <p:xfrm>
          <a:off x="457200" y="1600200"/>
          <a:ext cx="8229600" cy="5043509"/>
        </p:xfrm>
        <a:graphic>
          <a:graphicData uri="http://schemas.openxmlformats.org/drawingml/2006/table">
            <a:tbl>
              <a:tblPr firstRow="1" bandRow="1">
                <a:tableStyleId>{9DCAF9ED-07DC-4A11-8D7F-57B35C25682E}</a:tableStyleId>
              </a:tblPr>
              <a:tblGrid>
                <a:gridCol w="685776"/>
                <a:gridCol w="3429024"/>
                <a:gridCol w="1857388"/>
                <a:gridCol w="2257412"/>
              </a:tblGrid>
              <a:tr h="718871">
                <a:tc>
                  <a:txBody>
                    <a:bodyPr/>
                    <a:lstStyle/>
                    <a:p>
                      <a:pPr algn="ctr"/>
                      <a:r>
                        <a:rPr lang="ru-RU" dirty="0" smtClean="0">
                          <a:solidFill>
                            <a:schemeClr val="tx1"/>
                          </a:solidFill>
                        </a:rPr>
                        <a:t>№ </a:t>
                      </a:r>
                      <a:r>
                        <a:rPr lang="ru-RU" dirty="0" err="1" smtClean="0">
                          <a:solidFill>
                            <a:schemeClr val="tx1"/>
                          </a:solidFill>
                        </a:rPr>
                        <a:t>п</a:t>
                      </a:r>
                      <a:r>
                        <a:rPr lang="ru-RU" dirty="0" smtClean="0">
                          <a:solidFill>
                            <a:schemeClr val="tx1"/>
                          </a:solidFill>
                        </a:rPr>
                        <a:t>/</a:t>
                      </a:r>
                      <a:r>
                        <a:rPr lang="ru-RU" dirty="0" err="1" smtClean="0">
                          <a:solidFill>
                            <a:schemeClr val="tx1"/>
                          </a:solidFill>
                        </a:rPr>
                        <a:t>п</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tx1"/>
                          </a:solidFill>
                        </a:rPr>
                        <a:t>Мероприятия </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tx1"/>
                          </a:solidFill>
                        </a:rPr>
                        <a:t>Класс </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tx1"/>
                          </a:solidFill>
                        </a:rPr>
                        <a:t>Ответственные </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8871">
                <a:tc>
                  <a:txBody>
                    <a:bodyPr/>
                    <a:lstStyle/>
                    <a:p>
                      <a:pPr algn="ctr"/>
                      <a:r>
                        <a:rPr lang="ru-RU" dirty="0" smtClean="0">
                          <a:solidFill>
                            <a:schemeClr val="tx1"/>
                          </a:solidFill>
                        </a:rPr>
                        <a:t>1</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ru-RU" dirty="0" smtClean="0">
                          <a:solidFill>
                            <a:schemeClr val="tx1"/>
                          </a:solidFill>
                        </a:rPr>
                        <a:t>Формирование здорового образа жизни</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tx1"/>
                          </a:solidFill>
                        </a:rPr>
                        <a:t>Соц. педагог </a:t>
                      </a:r>
                    </a:p>
                    <a:p>
                      <a:pPr algn="ctr"/>
                      <a:r>
                        <a:rPr lang="ru-RU" dirty="0" err="1" smtClean="0">
                          <a:solidFill>
                            <a:schemeClr val="tx1"/>
                          </a:solidFill>
                        </a:rPr>
                        <a:t>кл</a:t>
                      </a:r>
                      <a:r>
                        <a:rPr lang="ru-RU" dirty="0" smtClean="0">
                          <a:solidFill>
                            <a:schemeClr val="tx1"/>
                          </a:solidFill>
                        </a:rPr>
                        <a:t>. руководитель</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489">
                <a:tc>
                  <a:txBody>
                    <a:bodyPr/>
                    <a:lstStyle/>
                    <a:p>
                      <a:pPr algn="ctr"/>
                      <a:r>
                        <a:rPr lang="ru-RU" dirty="0" smtClean="0">
                          <a:solidFill>
                            <a:schemeClr val="tx1"/>
                          </a:solidFill>
                        </a:rPr>
                        <a:t>2</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ru-RU" dirty="0" smtClean="0">
                          <a:solidFill>
                            <a:schemeClr val="tx1"/>
                          </a:solidFill>
                        </a:rPr>
                        <a:t>Обучение противостоянию </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tx1"/>
                          </a:solidFill>
                        </a:rPr>
                        <a:t>психолог</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6959">
                <a:tc>
                  <a:txBody>
                    <a:bodyPr/>
                    <a:lstStyle/>
                    <a:p>
                      <a:pPr algn="ctr"/>
                      <a:r>
                        <a:rPr lang="ru-RU" dirty="0" smtClean="0">
                          <a:solidFill>
                            <a:schemeClr val="tx1"/>
                          </a:solidFill>
                        </a:rPr>
                        <a:t>3</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ru-RU" dirty="0" smtClean="0">
                          <a:solidFill>
                            <a:schemeClr val="tx1"/>
                          </a:solidFill>
                        </a:rPr>
                        <a:t>Обучение навыкам самосохранения</a:t>
                      </a:r>
                      <a:r>
                        <a:rPr lang="ru-RU" baseline="0" dirty="0" smtClean="0">
                          <a:solidFill>
                            <a:schemeClr val="tx1"/>
                          </a:solidFill>
                        </a:rPr>
                        <a:t> в различных жизненных ситуациях </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Соц. педагог </a:t>
                      </a:r>
                    </a:p>
                    <a:p>
                      <a:pPr marL="0" marR="0" indent="0" algn="ctr" defTabSz="914400" rtl="0" eaLnBrk="1" fontAlgn="auto" latinLnBrk="0" hangingPunct="1">
                        <a:lnSpc>
                          <a:spcPct val="100000"/>
                        </a:lnSpc>
                        <a:spcBef>
                          <a:spcPts val="0"/>
                        </a:spcBef>
                        <a:spcAft>
                          <a:spcPts val="0"/>
                        </a:spcAft>
                        <a:buClrTx/>
                        <a:buSzTx/>
                        <a:buFontTx/>
                        <a:buNone/>
                        <a:tabLst/>
                        <a:defRPr/>
                      </a:pPr>
                      <a:r>
                        <a:rPr lang="ru-RU" dirty="0" err="1" smtClean="0">
                          <a:solidFill>
                            <a:schemeClr val="tx1"/>
                          </a:solidFill>
                        </a:rPr>
                        <a:t>кл</a:t>
                      </a:r>
                      <a:r>
                        <a:rPr lang="ru-RU" dirty="0" smtClean="0">
                          <a:solidFill>
                            <a:schemeClr val="tx1"/>
                          </a:solidFill>
                        </a:rPr>
                        <a:t>. руководитель</a:t>
                      </a:r>
                    </a:p>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психолог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6959">
                <a:tc>
                  <a:txBody>
                    <a:bodyPr/>
                    <a:lstStyle/>
                    <a:p>
                      <a:pPr algn="ctr"/>
                      <a:r>
                        <a:rPr lang="ru-RU" dirty="0" smtClean="0">
                          <a:solidFill>
                            <a:schemeClr val="tx1"/>
                          </a:solidFill>
                        </a:rPr>
                        <a:t>4</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ru-RU" dirty="0" smtClean="0">
                          <a:solidFill>
                            <a:schemeClr val="tx1"/>
                          </a:solidFill>
                        </a:rPr>
                        <a:t>Профилактика нарушения эмоционального состояния</a:t>
                      </a:r>
                      <a:r>
                        <a:rPr lang="ru-RU" baseline="0" dirty="0" smtClean="0">
                          <a:solidFill>
                            <a:schemeClr val="tx1"/>
                          </a:solidFill>
                        </a:rPr>
                        <a:t> /сказка терапия/</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tx1"/>
                          </a:solidFill>
                        </a:rPr>
                        <a:t>психолог</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8871">
                <a:tc>
                  <a:txBody>
                    <a:bodyPr/>
                    <a:lstStyle/>
                    <a:p>
                      <a:pPr algn="ctr"/>
                      <a:r>
                        <a:rPr lang="ru-RU" dirty="0" smtClean="0">
                          <a:solidFill>
                            <a:schemeClr val="tx1"/>
                          </a:solidFill>
                        </a:rPr>
                        <a:t>5</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ru-RU" dirty="0" smtClean="0">
                          <a:solidFill>
                            <a:schemeClr val="tx1"/>
                          </a:solidFill>
                        </a:rPr>
                        <a:t>Тренинги «Познай себя», «Умей сказать-</a:t>
                      </a:r>
                      <a:r>
                        <a:rPr lang="ru-RU" baseline="0" dirty="0" smtClean="0">
                          <a:solidFill>
                            <a:schemeClr val="tx1"/>
                          </a:solidFill>
                        </a:rPr>
                        <a:t> «НЕТ»</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tx1"/>
                          </a:solidFill>
                        </a:rPr>
                        <a:t>психолог</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489">
                <a:tc>
                  <a:txBody>
                    <a:bodyPr/>
                    <a:lstStyle/>
                    <a:p>
                      <a:pPr algn="ctr"/>
                      <a:r>
                        <a:rPr lang="ru-RU" dirty="0" smtClean="0">
                          <a:solidFill>
                            <a:schemeClr val="tx1"/>
                          </a:solidFill>
                        </a:rPr>
                        <a:t>6</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ru-RU" dirty="0" smtClean="0">
                          <a:solidFill>
                            <a:schemeClr val="tx1"/>
                          </a:solidFill>
                        </a:rPr>
                        <a:t>Тематические</a:t>
                      </a:r>
                      <a:r>
                        <a:rPr lang="ru-RU" baseline="0" dirty="0" smtClean="0">
                          <a:solidFill>
                            <a:schemeClr val="tx1"/>
                          </a:solidFill>
                        </a:rPr>
                        <a:t> классные часы</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err="1" smtClean="0">
                          <a:solidFill>
                            <a:schemeClr val="tx1"/>
                          </a:solidFill>
                        </a:rPr>
                        <a:t>кл</a:t>
                      </a:r>
                      <a:r>
                        <a:rPr lang="ru-RU" dirty="0" smtClean="0">
                          <a:solidFill>
                            <a:schemeClr val="tx1"/>
                          </a:solidFill>
                        </a:rPr>
                        <a:t>.</a:t>
                      </a:r>
                      <a:r>
                        <a:rPr lang="ru-RU" baseline="0" dirty="0" smtClean="0">
                          <a:solidFill>
                            <a:schemeClr val="tx1"/>
                          </a:solidFill>
                        </a:rPr>
                        <a:t> руководитель</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1520" y="3068960"/>
            <a:ext cx="8640960" cy="927100"/>
          </a:xfrm>
        </p:spPr>
        <p:txBody>
          <a:bodyPr/>
          <a:lstStyle/>
          <a:p>
            <a:r>
              <a:rPr lang="ru-RU" sz="2000" u="sng" cap="all" dirty="0">
                <a:solidFill>
                  <a:schemeClr val="tx1"/>
                </a:solidFill>
              </a:rPr>
              <a:t>Методы исследования :</a:t>
            </a:r>
            <a:br>
              <a:rPr lang="ru-RU" sz="2000" u="sng" cap="all" dirty="0">
                <a:solidFill>
                  <a:schemeClr val="tx1"/>
                </a:solidFill>
              </a:rPr>
            </a:br>
            <a:r>
              <a:rPr lang="ru-RU" sz="2000" cap="all" dirty="0" smtClean="0">
                <a:solidFill>
                  <a:schemeClr val="tx1"/>
                </a:solidFill>
              </a:rPr>
              <a:t>	</a:t>
            </a:r>
            <a:r>
              <a:rPr lang="ru-RU" sz="2000" dirty="0" smtClean="0">
                <a:solidFill>
                  <a:schemeClr val="tx1"/>
                </a:solidFill>
              </a:rPr>
              <a:t>1.Диагностическое </a:t>
            </a:r>
            <a:r>
              <a:rPr lang="ru-RU" sz="2000" dirty="0">
                <a:solidFill>
                  <a:schemeClr val="tx1"/>
                </a:solidFill>
              </a:rPr>
              <a:t>интервью с семейным анамнезом.</a:t>
            </a:r>
            <a:r>
              <a:rPr lang="ru-RU" sz="2000" b="0" dirty="0">
                <a:solidFill>
                  <a:schemeClr val="tx1"/>
                </a:solidFill>
              </a:rPr>
              <a:t/>
            </a:r>
            <a:br>
              <a:rPr lang="ru-RU" sz="2000" b="0" dirty="0">
                <a:solidFill>
                  <a:schemeClr val="tx1"/>
                </a:solidFill>
              </a:rPr>
            </a:br>
            <a:r>
              <a:rPr lang="ru-RU" sz="2000" b="0" dirty="0" smtClean="0">
                <a:solidFill>
                  <a:schemeClr val="tx1"/>
                </a:solidFill>
              </a:rPr>
              <a:t>	</a:t>
            </a:r>
            <a:r>
              <a:rPr lang="ru-RU" sz="2000" dirty="0" smtClean="0">
                <a:solidFill>
                  <a:schemeClr val="tx1"/>
                </a:solidFill>
              </a:rPr>
              <a:t>2</a:t>
            </a:r>
            <a:r>
              <a:rPr lang="ru-RU" sz="2000" dirty="0">
                <a:solidFill>
                  <a:schemeClr val="tx1"/>
                </a:solidFill>
              </a:rPr>
              <a:t>. Тест </a:t>
            </a:r>
            <a:r>
              <a:rPr lang="ru-RU" sz="2000" dirty="0" err="1">
                <a:solidFill>
                  <a:schemeClr val="tx1"/>
                </a:solidFill>
              </a:rPr>
              <a:t>Личко</a:t>
            </a:r>
            <a:r>
              <a:rPr lang="ru-RU" sz="2000" dirty="0">
                <a:solidFill>
                  <a:schemeClr val="tx1"/>
                </a:solidFill>
              </a:rPr>
              <a:t> “ПДО”. </a:t>
            </a:r>
            <a:r>
              <a:rPr lang="ru-RU" sz="2000" b="0" dirty="0">
                <a:solidFill>
                  <a:schemeClr val="tx1"/>
                </a:solidFill>
              </a:rPr>
              <a:t>По тесту </a:t>
            </a:r>
            <a:r>
              <a:rPr lang="ru-RU" sz="2000" b="0" dirty="0" err="1">
                <a:solidFill>
                  <a:schemeClr val="tx1"/>
                </a:solidFill>
              </a:rPr>
              <a:t>Личко</a:t>
            </a:r>
            <a:r>
              <a:rPr lang="ru-RU" sz="2000" b="0" dirty="0">
                <a:solidFill>
                  <a:schemeClr val="tx1"/>
                </a:solidFill>
              </a:rPr>
              <a:t> “ ПДО” определение неустойчивого типа акцентуации или в сочетании его с </a:t>
            </a:r>
            <a:r>
              <a:rPr lang="ru-RU" sz="2000" b="0" dirty="0" err="1">
                <a:solidFill>
                  <a:schemeClr val="tx1"/>
                </a:solidFill>
              </a:rPr>
              <a:t>гипертимным</a:t>
            </a:r>
            <a:r>
              <a:rPr lang="ru-RU" sz="2000" b="0" dirty="0">
                <a:solidFill>
                  <a:schemeClr val="tx1"/>
                </a:solidFill>
              </a:rPr>
              <a:t>, эмоционально-лабильным, шизоидным, эпилептоидным и </a:t>
            </a:r>
            <a:r>
              <a:rPr lang="ru-RU" sz="2000" b="0" dirty="0" err="1">
                <a:solidFill>
                  <a:schemeClr val="tx1"/>
                </a:solidFill>
              </a:rPr>
              <a:t>истероидным</a:t>
            </a:r>
            <a:r>
              <a:rPr lang="ru-RU" sz="2000" b="0" dirty="0">
                <a:solidFill>
                  <a:schemeClr val="tx1"/>
                </a:solidFill>
              </a:rPr>
              <a:t> может служить прямым указанием на высокий риск социальной </a:t>
            </a:r>
            <a:r>
              <a:rPr lang="ru-RU" sz="2000" b="0" dirty="0" err="1">
                <a:solidFill>
                  <a:schemeClr val="tx1"/>
                </a:solidFill>
              </a:rPr>
              <a:t>дезадаптации</a:t>
            </a:r>
            <a:r>
              <a:rPr lang="ru-RU" sz="2000" b="0" dirty="0">
                <a:solidFill>
                  <a:schemeClr val="tx1"/>
                </a:solidFill>
              </a:rPr>
              <a:t> и, вследствие углубления конфликта, риск развития </a:t>
            </a:r>
            <a:r>
              <a:rPr lang="ru-RU" sz="2000" b="0" dirty="0" err="1">
                <a:solidFill>
                  <a:schemeClr val="tx1"/>
                </a:solidFill>
              </a:rPr>
              <a:t>саморазрушающего</a:t>
            </a:r>
            <a:r>
              <a:rPr lang="ru-RU" sz="2000" b="0" dirty="0">
                <a:solidFill>
                  <a:schemeClr val="tx1"/>
                </a:solidFill>
              </a:rPr>
              <a:t> поведения. Риск социальной </a:t>
            </a:r>
            <a:r>
              <a:rPr lang="ru-RU" sz="2000" b="0" dirty="0" err="1">
                <a:solidFill>
                  <a:schemeClr val="tx1"/>
                </a:solidFill>
              </a:rPr>
              <a:t>дезадаптации</a:t>
            </a:r>
            <a:r>
              <a:rPr lang="ru-RU" sz="2000" b="0" dirty="0">
                <a:solidFill>
                  <a:schemeClr val="tx1"/>
                </a:solidFill>
              </a:rPr>
              <a:t> и развития </a:t>
            </a:r>
            <a:r>
              <a:rPr lang="ru-RU" sz="2000" b="0" dirty="0" err="1">
                <a:solidFill>
                  <a:schemeClr val="tx1"/>
                </a:solidFill>
              </a:rPr>
              <a:t>саморазрушающего</a:t>
            </a:r>
            <a:r>
              <a:rPr lang="ru-RU" sz="2000" b="0" dirty="0">
                <a:solidFill>
                  <a:schemeClr val="tx1"/>
                </a:solidFill>
              </a:rPr>
              <a:t> поведения зависит от уровня </a:t>
            </a:r>
            <a:r>
              <a:rPr lang="ru-RU" sz="2000" dirty="0">
                <a:solidFill>
                  <a:schemeClr val="tx1"/>
                </a:solidFill>
              </a:rPr>
              <a:t>дисфункции личности </a:t>
            </a:r>
            <a:r>
              <a:rPr lang="ru-RU" sz="2000" b="0" dirty="0">
                <a:solidFill>
                  <a:schemeClr val="tx1"/>
                </a:solidFill>
              </a:rPr>
              <a:t>:</a:t>
            </a:r>
            <a:br>
              <a:rPr lang="ru-RU" sz="2000" b="0" dirty="0">
                <a:solidFill>
                  <a:schemeClr val="tx1"/>
                </a:solidFill>
              </a:rPr>
            </a:br>
            <a:r>
              <a:rPr lang="ru-RU" sz="2000" b="0" dirty="0">
                <a:solidFill>
                  <a:schemeClr val="tx1"/>
                </a:solidFill>
              </a:rPr>
              <a:t>Акцентуация характера и крайние варианты нормы.</a:t>
            </a:r>
            <a:br>
              <a:rPr lang="ru-RU" sz="2000" b="0" dirty="0">
                <a:solidFill>
                  <a:schemeClr val="tx1"/>
                </a:solidFill>
              </a:rPr>
            </a:br>
            <a:r>
              <a:rPr lang="ru-RU" sz="2000" b="0" dirty="0" err="1">
                <a:solidFill>
                  <a:schemeClr val="tx1"/>
                </a:solidFill>
              </a:rPr>
              <a:t>Непсихотические</a:t>
            </a:r>
            <a:r>
              <a:rPr lang="ru-RU" sz="2000" b="0" dirty="0">
                <a:solidFill>
                  <a:schemeClr val="tx1"/>
                </a:solidFill>
              </a:rPr>
              <a:t> расстройства личности.</a:t>
            </a:r>
            <a:br>
              <a:rPr lang="ru-RU" sz="2000" b="0" dirty="0">
                <a:solidFill>
                  <a:schemeClr val="tx1"/>
                </a:solidFill>
              </a:rPr>
            </a:br>
            <a:r>
              <a:rPr lang="ru-RU" sz="2000" b="0" dirty="0">
                <a:solidFill>
                  <a:schemeClr val="tx1"/>
                </a:solidFill>
              </a:rPr>
              <a:t>Психотические расстройства личности .</a:t>
            </a:r>
            <a:br>
              <a:rPr lang="ru-RU" sz="2000" b="0" dirty="0">
                <a:solidFill>
                  <a:schemeClr val="tx1"/>
                </a:solidFill>
              </a:rPr>
            </a:br>
            <a:r>
              <a:rPr lang="ru-RU" sz="2000" dirty="0">
                <a:solidFill>
                  <a:schemeClr val="tx1"/>
                </a:solidFill>
              </a:rPr>
              <a:t>Типы </a:t>
            </a:r>
            <a:r>
              <a:rPr lang="ru-RU" sz="2000" dirty="0" err="1">
                <a:solidFill>
                  <a:schemeClr val="tx1"/>
                </a:solidFill>
              </a:rPr>
              <a:t>саморазрушающего</a:t>
            </a:r>
            <a:r>
              <a:rPr lang="ru-RU" sz="2000" dirty="0">
                <a:solidFill>
                  <a:schemeClr val="tx1"/>
                </a:solidFill>
              </a:rPr>
              <a:t> поведения:</a:t>
            </a:r>
            <a:r>
              <a:rPr lang="ru-RU" sz="2000" b="0" dirty="0">
                <a:solidFill>
                  <a:schemeClr val="tx1"/>
                </a:solidFill>
              </a:rPr>
              <a:t/>
            </a:r>
            <a:br>
              <a:rPr lang="ru-RU" sz="2000" b="0" dirty="0">
                <a:solidFill>
                  <a:schemeClr val="tx1"/>
                </a:solidFill>
              </a:rPr>
            </a:br>
            <a:r>
              <a:rPr lang="ru-RU" sz="2000" b="0" dirty="0">
                <a:solidFill>
                  <a:schemeClr val="tx1"/>
                </a:solidFill>
              </a:rPr>
              <a:t>Угроза для жизни,</a:t>
            </a:r>
            <a:br>
              <a:rPr lang="ru-RU" sz="2000" b="0" dirty="0">
                <a:solidFill>
                  <a:schemeClr val="tx1"/>
                </a:solidFill>
              </a:rPr>
            </a:br>
            <a:r>
              <a:rPr lang="ru-RU" sz="2000" b="0" dirty="0">
                <a:solidFill>
                  <a:schemeClr val="tx1"/>
                </a:solidFill>
              </a:rPr>
              <a:t>Ущерб для физического здоровья,</a:t>
            </a:r>
            <a:br>
              <a:rPr lang="ru-RU" sz="2000" b="0" dirty="0">
                <a:solidFill>
                  <a:schemeClr val="tx1"/>
                </a:solidFill>
              </a:rPr>
            </a:br>
            <a:r>
              <a:rPr lang="ru-RU" sz="2000" b="0" dirty="0">
                <a:solidFill>
                  <a:schemeClr val="tx1"/>
                </a:solidFill>
              </a:rPr>
              <a:t>Ущерб для духовного и нравственного развития,</a:t>
            </a:r>
            <a:br>
              <a:rPr lang="ru-RU" sz="2000" b="0" dirty="0">
                <a:solidFill>
                  <a:schemeClr val="tx1"/>
                </a:solidFill>
              </a:rPr>
            </a:br>
            <a:r>
              <a:rPr lang="ru-RU" sz="2000" b="0" dirty="0">
                <a:solidFill>
                  <a:schemeClr val="tx1"/>
                </a:solidFill>
              </a:rPr>
              <a:t>Ущерб для будущего социального статуса.</a:t>
            </a:r>
            <a:br>
              <a:rPr lang="ru-RU" sz="2000" b="0" dirty="0">
                <a:solidFill>
                  <a:schemeClr val="tx1"/>
                </a:solidFill>
              </a:rPr>
            </a:br>
            <a:r>
              <a:rPr lang="ru-RU" sz="2000" b="0" dirty="0" smtClean="0">
                <a:solidFill>
                  <a:schemeClr val="tx1"/>
                </a:solidFill>
              </a:rPr>
              <a:t>	</a:t>
            </a:r>
            <a:r>
              <a:rPr lang="ru-RU" sz="2000" dirty="0" smtClean="0">
                <a:solidFill>
                  <a:schemeClr val="tx1"/>
                </a:solidFill>
              </a:rPr>
              <a:t>3.Тест </a:t>
            </a:r>
            <a:r>
              <a:rPr lang="ru-RU" sz="2000" dirty="0" err="1">
                <a:solidFill>
                  <a:schemeClr val="tx1"/>
                </a:solidFill>
              </a:rPr>
              <a:t>фрустрационной</a:t>
            </a:r>
            <a:r>
              <a:rPr lang="ru-RU" sz="2000" dirty="0">
                <a:solidFill>
                  <a:schemeClr val="tx1"/>
                </a:solidFill>
              </a:rPr>
              <a:t> толерантности Розенцвейга</a:t>
            </a:r>
            <a:r>
              <a:rPr lang="ru-RU" sz="2000" b="0" dirty="0">
                <a:solidFill>
                  <a:schemeClr val="tx1"/>
                </a:solidFill>
              </a:rPr>
              <a:t/>
            </a:r>
            <a:br>
              <a:rPr lang="ru-RU" sz="2000" b="0" dirty="0">
                <a:solidFill>
                  <a:schemeClr val="tx1"/>
                </a:solidFill>
              </a:rPr>
            </a:br>
            <a:r>
              <a:rPr lang="ru-RU" sz="2000" b="0" dirty="0" smtClean="0">
                <a:solidFill>
                  <a:schemeClr val="tx1"/>
                </a:solidFill>
              </a:rPr>
              <a:t>	</a:t>
            </a:r>
            <a:r>
              <a:rPr lang="ru-RU" sz="2000" dirty="0" smtClean="0">
                <a:solidFill>
                  <a:schemeClr val="tx1"/>
                </a:solidFill>
              </a:rPr>
              <a:t>4</a:t>
            </a:r>
            <a:r>
              <a:rPr lang="ru-RU" sz="2000" dirty="0">
                <a:solidFill>
                  <a:schemeClr val="tx1"/>
                </a:solidFill>
              </a:rPr>
              <a:t>. Тест «определение направленности личности </a:t>
            </a:r>
            <a:r>
              <a:rPr lang="ru-RU" sz="2000" dirty="0" err="1">
                <a:solidFill>
                  <a:schemeClr val="tx1"/>
                </a:solidFill>
              </a:rPr>
              <a:t>Басса</a:t>
            </a:r>
            <a:r>
              <a:rPr lang="ru-RU" sz="2000" dirty="0">
                <a:solidFill>
                  <a:schemeClr val="tx1"/>
                </a:solidFill>
              </a:rPr>
              <a:t>».</a:t>
            </a:r>
            <a:r>
              <a:rPr lang="ru-RU" sz="2000" b="0" dirty="0">
                <a:solidFill>
                  <a:schemeClr val="tx1"/>
                </a:solidFill>
              </a:rPr>
              <a:t/>
            </a:r>
            <a:br>
              <a:rPr lang="ru-RU" sz="2000" b="0" dirty="0">
                <a:solidFill>
                  <a:schemeClr val="tx1"/>
                </a:solidFill>
              </a:rPr>
            </a:br>
            <a:r>
              <a:rPr lang="ru-RU" sz="2000" b="0" dirty="0" smtClean="0">
                <a:solidFill>
                  <a:schemeClr val="tx1"/>
                </a:solidFill>
              </a:rPr>
              <a:t>	</a:t>
            </a:r>
            <a:r>
              <a:rPr lang="ru-RU" sz="2000" dirty="0" smtClean="0">
                <a:solidFill>
                  <a:schemeClr val="tx1"/>
                </a:solidFill>
              </a:rPr>
              <a:t>5.Тест </a:t>
            </a:r>
            <a:r>
              <a:rPr lang="ru-RU" sz="2000" dirty="0">
                <a:solidFill>
                  <a:schemeClr val="tx1"/>
                </a:solidFill>
              </a:rPr>
              <a:t>тревожности </a:t>
            </a:r>
            <a:r>
              <a:rPr lang="ru-RU" sz="2000" dirty="0" err="1">
                <a:solidFill>
                  <a:schemeClr val="tx1"/>
                </a:solidFill>
              </a:rPr>
              <a:t>Тэммл-Дорки-Амен</a:t>
            </a:r>
            <a:r>
              <a:rPr lang="ru-RU" sz="2000" dirty="0">
                <a:solidFill>
                  <a:schemeClr val="tx1"/>
                </a:solidFill>
              </a:rPr>
              <a:t>.</a:t>
            </a:r>
            <a:r>
              <a:rPr lang="ru-RU" sz="2000" b="0" dirty="0">
                <a:solidFill>
                  <a:schemeClr val="tx1"/>
                </a:solidFill>
              </a:rPr>
              <a:t/>
            </a:r>
            <a:br>
              <a:rPr lang="ru-RU" sz="2000" b="0" dirty="0">
                <a:solidFill>
                  <a:schemeClr val="tx1"/>
                </a:solidFill>
              </a:rPr>
            </a:br>
            <a:endParaRPr lang="ru-RU" sz="2000" dirty="0">
              <a:solidFill>
                <a:schemeClr val="tx1"/>
              </a:solidFill>
            </a:endParaRPr>
          </a:p>
        </p:txBody>
      </p:sp>
    </p:spTree>
    <p:extLst>
      <p:ext uri="{BB962C8B-B14F-4D97-AF65-F5344CB8AC3E}">
        <p14:creationId xmlns:p14="http://schemas.microsoft.com/office/powerpoint/2010/main" xmlns="" val="351798048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25438"/>
            <a:ext cx="8229600" cy="583282"/>
          </a:xfrm>
        </p:spPr>
        <p:txBody>
          <a:bodyPr/>
          <a:lstStyle/>
          <a:p>
            <a:pPr algn="ctr"/>
            <a:r>
              <a:rPr lang="ru-RU" sz="2500" cap="all" dirty="0" smtClean="0">
                <a:solidFill>
                  <a:srgbClr val="002060"/>
                </a:solidFill>
                <a:effectLst>
                  <a:outerShdw blurRad="38100" dist="38100" dir="2700000" algn="tl">
                    <a:srgbClr val="000000">
                      <a:alpha val="43137"/>
                    </a:srgbClr>
                  </a:outerShdw>
                </a:effectLst>
              </a:rPr>
              <a:t>Профилактика суицида </a:t>
            </a:r>
            <a:endParaRPr lang="ru-RU" sz="2500" cap="all" dirty="0">
              <a:solidFill>
                <a:srgbClr val="002060"/>
              </a:solidFill>
              <a:effectLst>
                <a:outerShdw blurRad="38100" dist="38100" dir="2700000" algn="tl">
                  <a:srgbClr val="000000">
                    <a:alpha val="43137"/>
                  </a:srgbClr>
                </a:outerShdw>
              </a:effectLst>
            </a:endParaRPr>
          </a:p>
        </p:txBody>
      </p:sp>
      <p:sp>
        <p:nvSpPr>
          <p:cNvPr id="4" name="Объект 3"/>
          <p:cNvSpPr>
            <a:spLocks noGrp="1"/>
          </p:cNvSpPr>
          <p:nvPr>
            <p:ph idx="1"/>
          </p:nvPr>
        </p:nvSpPr>
        <p:spPr>
          <a:xfrm>
            <a:off x="107504" y="1052736"/>
            <a:ext cx="8784976" cy="5544616"/>
          </a:xfrm>
        </p:spPr>
        <p:txBody>
          <a:bodyPr/>
          <a:lstStyle/>
          <a:p>
            <a:pPr marL="0" indent="0" algn="just">
              <a:buNone/>
            </a:pPr>
            <a:r>
              <a:rPr lang="ru-RU" sz="2000" dirty="0" smtClean="0"/>
              <a:t>	Работа </a:t>
            </a:r>
            <a:r>
              <a:rPr lang="ru-RU" sz="2000" dirty="0"/>
              <a:t>по профилактике суицида в школе должна проводиться не только с учащимися, но и с педагогами и родителями. Такая работа имеет несколько профилактических уровней: </a:t>
            </a:r>
            <a:r>
              <a:rPr lang="ru-RU" sz="2000" b="1" i="1" dirty="0"/>
              <a:t>общий, первичный, вторичный и </a:t>
            </a:r>
            <a:r>
              <a:rPr lang="ru-RU" sz="2000" b="1" i="1" dirty="0" smtClean="0"/>
              <a:t>третичный.</a:t>
            </a:r>
          </a:p>
          <a:p>
            <a:pPr marL="0" indent="0" algn="just">
              <a:buNone/>
            </a:pPr>
            <a:endParaRPr lang="ru-RU" sz="2000" b="1" i="1" dirty="0" smtClean="0"/>
          </a:p>
          <a:p>
            <a:pPr marL="0" indent="0" algn="just">
              <a:buNone/>
            </a:pPr>
            <a:r>
              <a:rPr lang="ru-RU" sz="2000" dirty="0" smtClean="0"/>
              <a:t>	Задачи</a:t>
            </a:r>
            <a:r>
              <a:rPr lang="ru-RU" sz="2000" dirty="0"/>
              <a:t> </a:t>
            </a:r>
            <a:r>
              <a:rPr lang="ru-RU" sz="2000" b="1" dirty="0"/>
              <a:t>общей профилактики суицида: </a:t>
            </a:r>
            <a:r>
              <a:rPr lang="ru-RU" sz="2000" dirty="0"/>
              <a:t>повышение групповой сплоченности детских и педагогического коллективов, оптимизация психологического климата. Они могут быть реализованы в следующих мероприятиях: диагностика ученических и педагогического коллективов с целью уточнения особенностей социально-психологического климата; тренинги сплочения и коммуникативной компетентности в детских коллективах; групповые занятия по профилактике эмоционального выгорания для педагогов; а также другие мероприятия для оптимизации психологического климата (акции, большие психологические игры, конкурсы и пр.).</a:t>
            </a:r>
            <a:endParaRPr lang="ru-RU" sz="2000" b="1" dirty="0"/>
          </a:p>
        </p:txBody>
      </p:sp>
    </p:spTree>
    <p:extLst>
      <p:ext uri="{BB962C8B-B14F-4D97-AF65-F5344CB8AC3E}">
        <p14:creationId xmlns:p14="http://schemas.microsoft.com/office/powerpoint/2010/main" xmlns="" val="20489652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712968" cy="5937523"/>
          </a:xfrm>
        </p:spPr>
        <p:txBody>
          <a:bodyPr/>
          <a:lstStyle/>
          <a:p>
            <a:pPr marL="0" indent="0" algn="just">
              <a:buNone/>
            </a:pPr>
            <a:r>
              <a:rPr lang="ru-RU" sz="2000" b="1" dirty="0" smtClean="0"/>
              <a:t>	</a:t>
            </a:r>
            <a:r>
              <a:rPr lang="ru-RU" sz="2200" b="1" dirty="0" smtClean="0"/>
              <a:t>Первичная </a:t>
            </a:r>
            <a:r>
              <a:rPr lang="ru-RU" sz="2200" b="1" dirty="0"/>
              <a:t>профилактика суицида</a:t>
            </a:r>
            <a:r>
              <a:rPr lang="ru-RU" sz="2200" dirty="0"/>
              <a:t> осуществляется в отношении детей и подростков группы риска, имеющих в наличии три и более факторов суицидального риска</a:t>
            </a:r>
            <a:r>
              <a:rPr lang="ru-RU" sz="2200" dirty="0" smtClean="0"/>
              <a:t>.</a:t>
            </a:r>
          </a:p>
          <a:p>
            <a:pPr marL="0" indent="0" algn="just">
              <a:buNone/>
            </a:pPr>
            <a:r>
              <a:rPr lang="ru-RU" sz="2200" dirty="0" smtClean="0"/>
              <a:t>	В </a:t>
            </a:r>
            <a:r>
              <a:rPr lang="ru-RU" sz="2200" dirty="0"/>
              <a:t>первую очередь необходимо провести комплекс мероприятий, содействующих </a:t>
            </a:r>
            <a:r>
              <a:rPr lang="ru-RU" sz="2200" i="1" dirty="0"/>
              <a:t>повышению компетентности педагогов и родителей </a:t>
            </a:r>
            <a:r>
              <a:rPr lang="ru-RU" sz="2200" dirty="0"/>
              <a:t>в области распознавания маркеров суицидального риска, а также </a:t>
            </a:r>
            <a:r>
              <a:rPr lang="ru-RU" sz="2200" i="1" dirty="0"/>
              <a:t>оказать поддержку детям и подросткам, оказавшимся в трудной жизненной ситуации.</a:t>
            </a:r>
            <a:endParaRPr lang="ru-RU" sz="2200" dirty="0"/>
          </a:p>
          <a:p>
            <a:pPr marL="0" indent="0" algn="just">
              <a:buNone/>
            </a:pPr>
            <a:r>
              <a:rPr lang="ru-RU" sz="2200" dirty="0" smtClean="0"/>
              <a:t>	В </a:t>
            </a:r>
            <a:r>
              <a:rPr lang="ru-RU" sz="2200" dirty="0"/>
              <a:t>рамках повышения компетентности педагогов и родителей следует разработать для них памятки, в которых будет содержаться информация, как распознать острое кризисное состояние у ребенка и что делать, если ребенок высказывает суицидальные намерения. Для этой же аудитории целесообразно пригласить медиков с лекцией по проблематике депрессии и суицидального риска. По вопросам проблемных взаимоотношений с ребенком для родителей и педагогов должна быть организована консультативная психологическая помощь.</a:t>
            </a:r>
          </a:p>
          <a:p>
            <a:pPr marL="0" indent="0" algn="just">
              <a:buNone/>
            </a:pPr>
            <a:endParaRPr lang="ru-RU" sz="2200" dirty="0"/>
          </a:p>
        </p:txBody>
      </p:sp>
    </p:spTree>
    <p:extLst>
      <p:ext uri="{BB962C8B-B14F-4D97-AF65-F5344CB8AC3E}">
        <p14:creationId xmlns:p14="http://schemas.microsoft.com/office/powerpoint/2010/main" xmlns="" val="158135689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251520" y="404664"/>
            <a:ext cx="8640960" cy="5721499"/>
          </a:xfrm>
        </p:spPr>
        <p:txBody>
          <a:bodyPr/>
          <a:lstStyle/>
          <a:p>
            <a:pPr marL="0" indent="0" algn="just">
              <a:buNone/>
            </a:pPr>
            <a:r>
              <a:rPr lang="ru-RU" b="1" dirty="0" smtClean="0"/>
              <a:t>	</a:t>
            </a:r>
            <a:r>
              <a:rPr lang="ru-RU" sz="2100" b="1" dirty="0" smtClean="0"/>
              <a:t>Вторичная профилактика</a:t>
            </a:r>
            <a:r>
              <a:rPr lang="ru-RU" sz="2100" b="1" dirty="0"/>
              <a:t> </a:t>
            </a:r>
            <a:r>
              <a:rPr lang="ru-RU" sz="2100" i="1" dirty="0"/>
              <a:t>осуществляется</a:t>
            </a:r>
            <a:r>
              <a:rPr lang="ru-RU" sz="2100" dirty="0"/>
              <a:t> с группой учащихся, находящихся в трудной жизненной ситуации и высказывающих суицидальные намерения. То есть работать с теми, кто или косвенно (через записки, дневниковые записи, словесные ключи), или прямо говорит о желании самоубийства. Основная задача — предотвращение суицида</a:t>
            </a:r>
            <a:r>
              <a:rPr lang="ru-RU" sz="2100" dirty="0" smtClean="0"/>
              <a:t>. </a:t>
            </a:r>
            <a:r>
              <a:rPr lang="ru-RU" sz="2100" dirty="0"/>
              <a:t>В первую очередь перед педагогом-психологом стоит задача оценки риска самоубийства. Существует три степени риска: незначительный (наличие суицидальных мыслей без определенных планов), средней степени (наличие суицидальных мыслей, наличие плана без сроков реализации), высокий (есть мысли, разработан план, есть сроки реализации и средства для этого). Оценить степень риска педагог-психолог может, используя следующие диагностические методы:</a:t>
            </a:r>
          </a:p>
          <a:p>
            <a:pPr algn="just"/>
            <a:r>
              <a:rPr lang="ru-RU" sz="2100" dirty="0"/>
              <a:t>Опросник суицидального риска (ОСР),</a:t>
            </a:r>
          </a:p>
          <a:p>
            <a:pPr algn="just"/>
            <a:r>
              <a:rPr lang="ru-RU" sz="2100" dirty="0"/>
              <a:t>Карта риска </a:t>
            </a:r>
            <a:r>
              <a:rPr lang="ru-RU" sz="2100" dirty="0" err="1"/>
              <a:t>суицидальности</a:t>
            </a:r>
            <a:r>
              <a:rPr lang="ru-RU" sz="2100" dirty="0"/>
              <a:t>,</a:t>
            </a:r>
          </a:p>
          <a:p>
            <a:pPr algn="just"/>
            <a:r>
              <a:rPr lang="ru-RU" sz="2100" dirty="0"/>
              <a:t>Шкала оценки риска суицида (</a:t>
            </a:r>
            <a:r>
              <a:rPr lang="ru-RU" sz="2100" dirty="0" err="1"/>
              <a:t>Патерсона</a:t>
            </a:r>
            <a:r>
              <a:rPr lang="ru-RU" sz="2100" dirty="0"/>
              <a:t>),</a:t>
            </a:r>
          </a:p>
          <a:p>
            <a:pPr algn="just"/>
            <a:r>
              <a:rPr lang="ru-RU" sz="2100" dirty="0"/>
              <a:t>Шкала безнадежности (Бека).</a:t>
            </a:r>
          </a:p>
          <a:p>
            <a:pPr marL="0" indent="0" algn="just">
              <a:buNone/>
            </a:pPr>
            <a:r>
              <a:rPr lang="ru-RU" sz="2100" dirty="0"/>
              <a:t/>
            </a:r>
            <a:br>
              <a:rPr lang="ru-RU" sz="2100" dirty="0"/>
            </a:br>
            <a:endParaRPr lang="ru-RU" sz="2100" dirty="0"/>
          </a:p>
        </p:txBody>
      </p:sp>
    </p:spTree>
    <p:extLst>
      <p:ext uri="{BB962C8B-B14F-4D97-AF65-F5344CB8AC3E}">
        <p14:creationId xmlns:p14="http://schemas.microsoft.com/office/powerpoint/2010/main" xmlns="" val="23681814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412776"/>
            <a:ext cx="8712968" cy="3744416"/>
          </a:xfrm>
        </p:spPr>
        <p:txBody>
          <a:bodyPr/>
          <a:lstStyle/>
          <a:p>
            <a:pPr algn="r"/>
            <a:r>
              <a:rPr lang="ru-RU" i="1" dirty="0">
                <a:solidFill>
                  <a:srgbClr val="002060"/>
                </a:solidFill>
              </a:rPr>
              <a:t>Нет того, чего мы хотим.</a:t>
            </a:r>
            <a:br>
              <a:rPr lang="ru-RU" i="1" dirty="0">
                <a:solidFill>
                  <a:srgbClr val="002060"/>
                </a:solidFill>
              </a:rPr>
            </a:br>
            <a:r>
              <a:rPr lang="ru-RU" i="1" dirty="0">
                <a:solidFill>
                  <a:srgbClr val="002060"/>
                </a:solidFill>
              </a:rPr>
              <a:t>Есть то, к чему мы можем приспособиться</a:t>
            </a:r>
            <a:r>
              <a:rPr lang="ru-RU" i="1" dirty="0" smtClean="0">
                <a:solidFill>
                  <a:srgbClr val="002060"/>
                </a:solidFill>
              </a:rPr>
              <a:t>.</a:t>
            </a:r>
            <a:br>
              <a:rPr lang="ru-RU" i="1" dirty="0" smtClean="0">
                <a:solidFill>
                  <a:srgbClr val="002060"/>
                </a:solidFill>
              </a:rPr>
            </a:br>
            <a:r>
              <a:rPr lang="ru-RU" dirty="0">
                <a:solidFill>
                  <a:srgbClr val="002060"/>
                </a:solidFill>
              </a:rPr>
              <a:t/>
            </a:r>
            <a:br>
              <a:rPr lang="ru-RU" dirty="0">
                <a:solidFill>
                  <a:srgbClr val="002060"/>
                </a:solidFill>
              </a:rPr>
            </a:br>
            <a:r>
              <a:rPr lang="ru-RU" dirty="0" smtClean="0">
                <a:solidFill>
                  <a:schemeClr val="tx1"/>
                </a:solidFill>
              </a:rPr>
              <a:t>				</a:t>
            </a:r>
            <a:r>
              <a:rPr lang="ru-RU" i="1" dirty="0" smtClean="0">
                <a:solidFill>
                  <a:srgbClr val="002060"/>
                </a:solidFill>
              </a:rPr>
              <a:t>М</a:t>
            </a:r>
            <a:r>
              <a:rPr lang="ru-RU" i="1" dirty="0">
                <a:solidFill>
                  <a:srgbClr val="002060"/>
                </a:solidFill>
              </a:rPr>
              <a:t>. Жванецкий</a:t>
            </a:r>
            <a:endParaRPr lang="ru-RU" dirty="0">
              <a:solidFill>
                <a:srgbClr val="002060"/>
              </a:solidFill>
            </a:endParaRPr>
          </a:p>
        </p:txBody>
      </p:sp>
    </p:spTree>
    <p:extLst>
      <p:ext uri="{BB962C8B-B14F-4D97-AF65-F5344CB8AC3E}">
        <p14:creationId xmlns:p14="http://schemas.microsoft.com/office/powerpoint/2010/main" xmlns="" val="209365035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0"/>
            <a:ext cx="8784976" cy="6126163"/>
          </a:xfrm>
        </p:spPr>
        <p:txBody>
          <a:bodyPr/>
          <a:lstStyle/>
          <a:p>
            <a:pPr marL="0" indent="0" algn="just">
              <a:buNone/>
            </a:pPr>
            <a:r>
              <a:rPr lang="ru-RU" sz="2100" b="1" dirty="0" smtClean="0"/>
              <a:t>	Третичная </a:t>
            </a:r>
            <a:r>
              <a:rPr lang="ru-RU" sz="2100" b="1" dirty="0"/>
              <a:t>профилактика </a:t>
            </a:r>
            <a:r>
              <a:rPr lang="ru-RU" sz="2100" dirty="0"/>
              <a:t>предполагает мероприятия, снижающие последствия и уменьшающие вероятность </a:t>
            </a:r>
            <a:r>
              <a:rPr lang="ru-RU" sz="2100" dirty="0" err="1"/>
              <a:t>парасуицида</a:t>
            </a:r>
            <a:r>
              <a:rPr lang="ru-RU" sz="2100" dirty="0"/>
              <a:t>, социальную и психологическую реабилитацию </a:t>
            </a:r>
            <a:r>
              <a:rPr lang="ru-RU" sz="2100" dirty="0" err="1"/>
              <a:t>суицидента</a:t>
            </a:r>
            <a:r>
              <a:rPr lang="ru-RU" sz="2100" dirty="0"/>
              <a:t> и его социального окружения. </a:t>
            </a:r>
            <a:br>
              <a:rPr lang="ru-RU" sz="2100" dirty="0"/>
            </a:br>
            <a:r>
              <a:rPr lang="ru-RU" sz="2100" dirty="0"/>
              <a:t/>
            </a:r>
            <a:br>
              <a:rPr lang="ru-RU" sz="2100" dirty="0"/>
            </a:br>
            <a:r>
              <a:rPr lang="ru-RU" sz="2100" dirty="0"/>
              <a:t>В первую очередь адресатом этого профилактического уровня становятся дети или подростки, совершившие попытку суицида. Важно серьезно относиться к подобным действиям, так как при условии сохранения источника боли (фрустрации, конфликта и т.п.) подросток может предпринять вторую попытку «бегства» от проблемы</a:t>
            </a:r>
            <a:r>
              <a:rPr lang="ru-RU" sz="2100" dirty="0" smtClean="0"/>
              <a:t>.</a:t>
            </a:r>
          </a:p>
          <a:p>
            <a:r>
              <a:rPr lang="ru-RU" sz="2100" dirty="0"/>
              <a:t>Наиболее опасным периодом считаются 1–3-я недели после первой попытки. По мнению Д.С. Исаева и К.В. </a:t>
            </a:r>
            <a:r>
              <a:rPr lang="ru-RU" sz="2100" dirty="0" err="1"/>
              <a:t>Шерстнева</a:t>
            </a:r>
            <a:r>
              <a:rPr lang="ru-RU" sz="2100" dirty="0"/>
              <a:t>, существуют три главных компонента ближайшего </a:t>
            </a:r>
            <a:r>
              <a:rPr lang="ru-RU" sz="2100" dirty="0" err="1"/>
              <a:t>постсуицида</a:t>
            </a:r>
            <a:r>
              <a:rPr lang="ru-RU" sz="2100" dirty="0"/>
              <a:t>:</a:t>
            </a:r>
          </a:p>
          <a:p>
            <a:r>
              <a:rPr lang="ru-RU" sz="2100" dirty="0"/>
              <a:t>актуальность конфликта,</a:t>
            </a:r>
          </a:p>
          <a:p>
            <a:r>
              <a:rPr lang="ru-RU" sz="2100" dirty="0"/>
              <a:t>степень фиксированности суицидальных тенденций,</a:t>
            </a:r>
          </a:p>
          <a:p>
            <a:r>
              <a:rPr lang="ru-RU" sz="2100" dirty="0"/>
              <a:t>отношение к совершенной попытке.</a:t>
            </a:r>
          </a:p>
          <a:p>
            <a:r>
              <a:rPr lang="ru-RU" sz="2100" dirty="0"/>
              <a:t>Задача специалистов СППС получить информацию по каждому из компонентов, чтобы предвидеть дальнейшее развитие событий.</a:t>
            </a:r>
          </a:p>
          <a:p>
            <a:pPr marL="0" indent="0" algn="just">
              <a:buNone/>
            </a:pPr>
            <a:endParaRPr lang="ru-RU" sz="2100" dirty="0" smtClean="0"/>
          </a:p>
          <a:p>
            <a:pPr marL="0" indent="0" algn="just">
              <a:buNone/>
            </a:pPr>
            <a:r>
              <a:rPr lang="ru-RU" sz="2100" dirty="0"/>
              <a:t/>
            </a:r>
            <a:br>
              <a:rPr lang="ru-RU" sz="2100" dirty="0"/>
            </a:br>
            <a:endParaRPr lang="ru-RU" sz="2100" dirty="0"/>
          </a:p>
        </p:txBody>
      </p:sp>
    </p:spTree>
    <p:extLst>
      <p:ext uri="{BB962C8B-B14F-4D97-AF65-F5344CB8AC3E}">
        <p14:creationId xmlns:p14="http://schemas.microsoft.com/office/powerpoint/2010/main" xmlns="" val="214195666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500" cap="all" dirty="0" smtClean="0">
                <a:solidFill>
                  <a:srgbClr val="002060"/>
                </a:solidFill>
                <a:effectLst>
                  <a:outerShdw blurRad="38100" dist="38100" dir="2700000" algn="tl">
                    <a:srgbClr val="000000">
                      <a:alpha val="43137"/>
                    </a:srgbClr>
                  </a:outerShdw>
                </a:effectLst>
              </a:rPr>
              <a:t>формы психопрофилактической работы</a:t>
            </a:r>
            <a:endParaRPr lang="ru-RU" sz="2500" cap="all" dirty="0">
              <a:solidFill>
                <a:srgbClr val="002060"/>
              </a:solidFill>
              <a:effectLst>
                <a:outerShdw blurRad="38100" dist="38100" dir="2700000" algn="tl">
                  <a:srgbClr val="000000">
                    <a:alpha val="43137"/>
                  </a:srgbClr>
                </a:outerShdw>
              </a:effectLst>
            </a:endParaRPr>
          </a:p>
        </p:txBody>
      </p:sp>
      <p:graphicFrame>
        <p:nvGraphicFramePr>
          <p:cNvPr id="3" name="Схема 2"/>
          <p:cNvGraphicFramePr/>
          <p:nvPr/>
        </p:nvGraphicFramePr>
        <p:xfrm>
          <a:off x="0" y="1214422"/>
          <a:ext cx="9144000" cy="564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14290"/>
            <a:ext cx="8501122" cy="6643710"/>
          </a:xfrm>
        </p:spPr>
        <p:txBody>
          <a:bodyPr/>
          <a:lstStyle/>
          <a:p>
            <a:pPr algn="just">
              <a:buNone/>
            </a:pPr>
            <a:r>
              <a:rPr lang="ru-RU" sz="1800" cap="all" dirty="0" smtClean="0"/>
              <a:t>	</a:t>
            </a:r>
          </a:p>
          <a:p>
            <a:pPr algn="just">
              <a:buNone/>
            </a:pPr>
            <a:r>
              <a:rPr lang="ru-RU" sz="1800" b="1" i="1" cap="all" dirty="0" smtClean="0"/>
              <a:t>Чем я руководствуюсь…</a:t>
            </a:r>
          </a:p>
          <a:p>
            <a:pPr algn="just">
              <a:buNone/>
            </a:pPr>
            <a:endParaRPr lang="ru-RU" sz="1800" cap="all" dirty="0" smtClean="0"/>
          </a:p>
          <a:p>
            <a:pPr algn="ctr">
              <a:buNone/>
            </a:pPr>
            <a:endParaRPr lang="ru-RU" sz="1800" b="1" cap="all" dirty="0" smtClean="0">
              <a:solidFill>
                <a:srgbClr val="002060"/>
              </a:solidFill>
            </a:endParaRPr>
          </a:p>
          <a:p>
            <a:pPr algn="ctr">
              <a:buNone/>
            </a:pPr>
            <a:endParaRPr lang="ru-RU" sz="1800" b="1" cap="all" dirty="0" smtClean="0">
              <a:solidFill>
                <a:srgbClr val="002060"/>
              </a:solidFill>
            </a:endParaRPr>
          </a:p>
          <a:p>
            <a:pPr algn="ctr">
              <a:buNone/>
            </a:pPr>
            <a:endParaRPr lang="ru-RU" sz="1800" b="1" cap="all" dirty="0" smtClean="0">
              <a:solidFill>
                <a:srgbClr val="002060"/>
              </a:solidFill>
            </a:endParaRPr>
          </a:p>
          <a:p>
            <a:pPr lvl="0" algn="ctr">
              <a:buNone/>
            </a:pPr>
            <a:endParaRPr lang="ru-RU" sz="1600" b="1" cap="all" dirty="0" smtClean="0">
              <a:solidFill>
                <a:srgbClr val="002060"/>
              </a:solidFill>
            </a:endParaRPr>
          </a:p>
        </p:txBody>
      </p:sp>
      <p:graphicFrame>
        <p:nvGraphicFramePr>
          <p:cNvPr id="4" name="Схема 3"/>
          <p:cNvGraphicFramePr/>
          <p:nvPr/>
        </p:nvGraphicFramePr>
        <p:xfrm>
          <a:off x="142844" y="928670"/>
          <a:ext cx="9001156" cy="564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0" y="5857892"/>
            <a:ext cx="9144000" cy="42862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just"/>
            <a:r>
              <a:rPr lang="ru-RU" dirty="0">
                <a:solidFill>
                  <a:schemeClr val="tx1"/>
                </a:solidFill>
              </a:rPr>
              <a:t>Гибкость и адаптивность воздействия.</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142844" y="1214422"/>
          <a:ext cx="8858312" cy="564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39" name="Прямоугольник 3"/>
          <p:cNvSpPr>
            <a:spLocks noChangeArrowheads="1"/>
          </p:cNvSpPr>
          <p:nvPr/>
        </p:nvSpPr>
        <p:spPr bwMode="auto">
          <a:xfrm>
            <a:off x="214313" y="285750"/>
            <a:ext cx="8929687" cy="1077913"/>
          </a:xfrm>
          <a:prstGeom prst="rect">
            <a:avLst/>
          </a:prstGeom>
          <a:noFill/>
          <a:ln w="9525">
            <a:noFill/>
            <a:miter lim="800000"/>
            <a:headEnd/>
            <a:tailEnd/>
          </a:ln>
        </p:spPr>
        <p:txBody>
          <a:bodyPr>
            <a:spAutoFit/>
          </a:bodyPr>
          <a:lstStyle/>
          <a:p>
            <a:pPr algn="ctr"/>
            <a:r>
              <a:rPr lang="ru-RU" sz="3200" b="1" dirty="0">
                <a:solidFill>
                  <a:srgbClr val="002060"/>
                </a:solidFill>
                <a:latin typeface="Times New Roman" pitchFamily="18" charset="0"/>
                <a:cs typeface="Times New Roman" pitchFamily="18" charset="0"/>
              </a:rPr>
              <a:t>Личность школьника: определение и потребности</a:t>
            </a:r>
            <a:endParaRPr lang="ru-RU" sz="3200" dirty="0">
              <a:solidFill>
                <a:srgbClr val="002060"/>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Прямая соединительная линия 71"/>
          <p:cNvCxnSpPr/>
          <p:nvPr/>
        </p:nvCxnSpPr>
        <p:spPr>
          <a:xfrm rot="5400000">
            <a:off x="1965326" y="4892675"/>
            <a:ext cx="2786062" cy="158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2357422" y="642918"/>
            <a:ext cx="4429156" cy="4286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i="1" dirty="0">
                <a:solidFill>
                  <a:schemeClr val="tx1"/>
                </a:solidFill>
              </a:rPr>
              <a:t>ВЗАИМОДЕЙСТВИЕ</a:t>
            </a:r>
          </a:p>
        </p:txBody>
      </p:sp>
      <p:cxnSp>
        <p:nvCxnSpPr>
          <p:cNvPr id="4" name="Прямая со стрелкой 3"/>
          <p:cNvCxnSpPr/>
          <p:nvPr/>
        </p:nvCxnSpPr>
        <p:spPr>
          <a:xfrm rot="10800000" flipV="1">
            <a:off x="2286000" y="1071563"/>
            <a:ext cx="1071563" cy="7143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p:cNvCxnSpPr/>
          <p:nvPr/>
        </p:nvCxnSpPr>
        <p:spPr>
          <a:xfrm>
            <a:off x="5500688" y="1071563"/>
            <a:ext cx="928687" cy="7143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357158" y="1785926"/>
            <a:ext cx="3429024" cy="57150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rPr>
              <a:t>С</a:t>
            </a:r>
            <a:r>
              <a:rPr lang="ru-RU" sz="1400" b="1" dirty="0">
                <a:solidFill>
                  <a:schemeClr val="tx1"/>
                </a:solidFill>
              </a:rPr>
              <a:t>озерцательно-познавательное</a:t>
            </a:r>
          </a:p>
        </p:txBody>
      </p:sp>
      <p:sp>
        <p:nvSpPr>
          <p:cNvPr id="10" name="Прямоугольник 9"/>
          <p:cNvSpPr/>
          <p:nvPr/>
        </p:nvSpPr>
        <p:spPr>
          <a:xfrm>
            <a:off x="5214942" y="1785926"/>
            <a:ext cx="3429024" cy="50006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rPr>
              <a:t>Активно-преобразующее </a:t>
            </a:r>
          </a:p>
        </p:txBody>
      </p:sp>
      <p:sp>
        <p:nvSpPr>
          <p:cNvPr id="12" name="Прямоугольник 11"/>
          <p:cNvSpPr/>
          <p:nvPr/>
        </p:nvSpPr>
        <p:spPr>
          <a:xfrm>
            <a:off x="2786050" y="2786058"/>
            <a:ext cx="3500462" cy="57150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rPr>
              <a:t>Организация деятельности</a:t>
            </a:r>
          </a:p>
        </p:txBody>
      </p:sp>
      <p:cxnSp>
        <p:nvCxnSpPr>
          <p:cNvPr id="16" name="Прямая соединительная линия 15"/>
          <p:cNvCxnSpPr>
            <a:stCxn id="0" idx="2"/>
          </p:cNvCxnSpPr>
          <p:nvPr/>
        </p:nvCxnSpPr>
        <p:spPr>
          <a:xfrm rot="5400000">
            <a:off x="1713706" y="2713832"/>
            <a:ext cx="714375"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endCxn id="0" idx="1"/>
          </p:cNvCxnSpPr>
          <p:nvPr/>
        </p:nvCxnSpPr>
        <p:spPr>
          <a:xfrm>
            <a:off x="2071688" y="3071813"/>
            <a:ext cx="714375" cy="15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stCxn id="0" idx="3"/>
          </p:cNvCxnSpPr>
          <p:nvPr/>
        </p:nvCxnSpPr>
        <p:spPr>
          <a:xfrm>
            <a:off x="6286500" y="3071813"/>
            <a:ext cx="642938" cy="15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a:stCxn id="0" idx="2"/>
          </p:cNvCxnSpPr>
          <p:nvPr/>
        </p:nvCxnSpPr>
        <p:spPr>
          <a:xfrm rot="5400000">
            <a:off x="6537325" y="2678113"/>
            <a:ext cx="785813" cy="158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9" name="Пятиугольник 38"/>
          <p:cNvSpPr/>
          <p:nvPr/>
        </p:nvSpPr>
        <p:spPr>
          <a:xfrm>
            <a:off x="3857620" y="4429132"/>
            <a:ext cx="3714776" cy="357190"/>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rPr>
              <a:t>Художественная деятельность </a:t>
            </a:r>
          </a:p>
        </p:txBody>
      </p:sp>
      <p:sp>
        <p:nvSpPr>
          <p:cNvPr id="40" name="Пятиугольник 39"/>
          <p:cNvSpPr/>
          <p:nvPr/>
        </p:nvSpPr>
        <p:spPr>
          <a:xfrm>
            <a:off x="3857620" y="5786454"/>
            <a:ext cx="3786214" cy="357190"/>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rPr>
              <a:t>Ценностно-ориентированная </a:t>
            </a:r>
          </a:p>
        </p:txBody>
      </p:sp>
      <p:sp>
        <p:nvSpPr>
          <p:cNvPr id="41" name="Пятиугольник 40"/>
          <p:cNvSpPr/>
          <p:nvPr/>
        </p:nvSpPr>
        <p:spPr>
          <a:xfrm>
            <a:off x="3857620" y="3500438"/>
            <a:ext cx="3714776" cy="428628"/>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rPr>
              <a:t>Познавательная деятельность </a:t>
            </a:r>
          </a:p>
        </p:txBody>
      </p:sp>
      <p:sp>
        <p:nvSpPr>
          <p:cNvPr id="42" name="Пятиугольник 41"/>
          <p:cNvSpPr/>
          <p:nvPr/>
        </p:nvSpPr>
        <p:spPr>
          <a:xfrm>
            <a:off x="3857620" y="4000504"/>
            <a:ext cx="3714776" cy="357190"/>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rPr>
              <a:t>Трудовая деятельность</a:t>
            </a:r>
          </a:p>
        </p:txBody>
      </p:sp>
      <p:sp>
        <p:nvSpPr>
          <p:cNvPr id="43" name="Пятиугольник 42"/>
          <p:cNvSpPr/>
          <p:nvPr/>
        </p:nvSpPr>
        <p:spPr>
          <a:xfrm>
            <a:off x="3857620" y="5286388"/>
            <a:ext cx="3786214" cy="357190"/>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rPr>
              <a:t>Общественная деятельность </a:t>
            </a:r>
          </a:p>
        </p:txBody>
      </p:sp>
      <p:sp>
        <p:nvSpPr>
          <p:cNvPr id="44" name="Пятиугольник 43"/>
          <p:cNvSpPr/>
          <p:nvPr/>
        </p:nvSpPr>
        <p:spPr>
          <a:xfrm>
            <a:off x="3857620" y="6286520"/>
            <a:ext cx="3786214" cy="357190"/>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rPr>
              <a:t>Деятельность свободного общения </a:t>
            </a:r>
          </a:p>
        </p:txBody>
      </p:sp>
      <p:sp>
        <p:nvSpPr>
          <p:cNvPr id="45" name="Пятиугольник 44"/>
          <p:cNvSpPr/>
          <p:nvPr/>
        </p:nvSpPr>
        <p:spPr>
          <a:xfrm>
            <a:off x="3857620" y="4857760"/>
            <a:ext cx="3786214" cy="357190"/>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rPr>
              <a:t>Спортивная деятельность</a:t>
            </a:r>
          </a:p>
        </p:txBody>
      </p:sp>
      <p:sp>
        <p:nvSpPr>
          <p:cNvPr id="46" name="Выгнутая влево стрелка 45"/>
          <p:cNvSpPr/>
          <p:nvPr/>
        </p:nvSpPr>
        <p:spPr>
          <a:xfrm>
            <a:off x="642938" y="3286125"/>
            <a:ext cx="1643062" cy="20002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cxnSp>
        <p:nvCxnSpPr>
          <p:cNvPr id="76" name="Прямая соединительная линия 75"/>
          <p:cNvCxnSpPr/>
          <p:nvPr/>
        </p:nvCxnSpPr>
        <p:spPr>
          <a:xfrm>
            <a:off x="3357563" y="3500438"/>
            <a:ext cx="500062" cy="15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p:nvPr/>
        </p:nvCxnSpPr>
        <p:spPr>
          <a:xfrm>
            <a:off x="3357563" y="4000500"/>
            <a:ext cx="500062"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a:off x="3357563" y="4429125"/>
            <a:ext cx="500062"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nvCxnSpPr>
        <p:spPr>
          <a:xfrm>
            <a:off x="3357563" y="4857750"/>
            <a:ext cx="500062"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p:nvPr/>
        </p:nvCxnSpPr>
        <p:spPr>
          <a:xfrm>
            <a:off x="3357563" y="5286375"/>
            <a:ext cx="500062"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p:nvPr/>
        </p:nvCxnSpPr>
        <p:spPr>
          <a:xfrm>
            <a:off x="3357563" y="5786438"/>
            <a:ext cx="500062" cy="15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a:off x="3357563" y="6286500"/>
            <a:ext cx="500062" cy="1588"/>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p:cNvPicPr>
            <a:picLocks noChangeAspect="1" noChangeArrowheads="1"/>
          </p:cNvPicPr>
          <p:nvPr/>
        </p:nvPicPr>
        <p:blipFill>
          <a:blip r:embed="rId2" cstate="print"/>
          <a:srcRect/>
          <a:stretch>
            <a:fillRect/>
          </a:stretch>
        </p:blipFill>
        <p:spPr bwMode="auto">
          <a:xfrm>
            <a:off x="6429375" y="357188"/>
            <a:ext cx="2212975" cy="2058987"/>
          </a:xfrm>
          <a:prstGeom prst="rect">
            <a:avLst/>
          </a:prstGeom>
          <a:noFill/>
          <a:ln w="9525">
            <a:noFill/>
            <a:miter lim="800000"/>
            <a:headEnd/>
            <a:tailEnd/>
          </a:ln>
        </p:spPr>
      </p:pic>
      <p:pic>
        <p:nvPicPr>
          <p:cNvPr id="18435" name="Picture 1" descr="C:\Documents and Settings\Ученик\Рабочий стол\novosti_files\image018.jpg"/>
          <p:cNvPicPr>
            <a:picLocks noChangeAspect="1" noChangeArrowheads="1"/>
          </p:cNvPicPr>
          <p:nvPr/>
        </p:nvPicPr>
        <p:blipFill>
          <a:blip r:embed="rId3" cstate="print"/>
          <a:srcRect/>
          <a:stretch>
            <a:fillRect/>
          </a:stretch>
        </p:blipFill>
        <p:spPr bwMode="auto">
          <a:xfrm>
            <a:off x="142875" y="428625"/>
            <a:ext cx="2714625" cy="2219325"/>
          </a:xfrm>
          <a:prstGeom prst="rect">
            <a:avLst/>
          </a:prstGeom>
          <a:noFill/>
          <a:ln w="9525">
            <a:noFill/>
            <a:miter lim="800000"/>
            <a:headEnd/>
            <a:tailEnd/>
          </a:ln>
        </p:spPr>
      </p:pic>
      <p:pic>
        <p:nvPicPr>
          <p:cNvPr id="18436" name="Picture 3" descr="C:\Documents and Settings\Ученик\Рабочий стол\novosti_files\akcia_1.jpg"/>
          <p:cNvPicPr>
            <a:picLocks noChangeAspect="1" noChangeArrowheads="1"/>
          </p:cNvPicPr>
          <p:nvPr/>
        </p:nvPicPr>
        <p:blipFill>
          <a:blip r:embed="rId4" cstate="print"/>
          <a:srcRect/>
          <a:stretch>
            <a:fillRect/>
          </a:stretch>
        </p:blipFill>
        <p:spPr bwMode="auto">
          <a:xfrm>
            <a:off x="214313" y="2214563"/>
            <a:ext cx="2714625" cy="2239962"/>
          </a:xfrm>
          <a:prstGeom prst="rect">
            <a:avLst/>
          </a:prstGeom>
          <a:noFill/>
          <a:ln w="9525">
            <a:noFill/>
            <a:miter lim="800000"/>
            <a:headEnd/>
            <a:tailEnd/>
          </a:ln>
        </p:spPr>
      </p:pic>
      <p:pic>
        <p:nvPicPr>
          <p:cNvPr id="18437" name="Picture 4"/>
          <p:cNvPicPr>
            <a:picLocks noChangeAspect="1" noChangeArrowheads="1"/>
          </p:cNvPicPr>
          <p:nvPr/>
        </p:nvPicPr>
        <p:blipFill>
          <a:blip r:embed="rId5" cstate="print"/>
          <a:srcRect/>
          <a:stretch>
            <a:fillRect/>
          </a:stretch>
        </p:blipFill>
        <p:spPr bwMode="auto">
          <a:xfrm>
            <a:off x="3643313" y="357188"/>
            <a:ext cx="2357437" cy="2076450"/>
          </a:xfrm>
          <a:prstGeom prst="rect">
            <a:avLst/>
          </a:prstGeom>
          <a:noFill/>
          <a:ln w="9525">
            <a:noFill/>
            <a:miter lim="800000"/>
            <a:headEnd/>
            <a:tailEnd/>
          </a:ln>
        </p:spPr>
      </p:pic>
      <p:pic>
        <p:nvPicPr>
          <p:cNvPr id="18438" name="Picture 5"/>
          <p:cNvPicPr>
            <a:picLocks noChangeAspect="1" noChangeArrowheads="1"/>
          </p:cNvPicPr>
          <p:nvPr/>
        </p:nvPicPr>
        <p:blipFill>
          <a:blip r:embed="rId6" cstate="print"/>
          <a:srcRect r="6667"/>
          <a:stretch>
            <a:fillRect/>
          </a:stretch>
        </p:blipFill>
        <p:spPr bwMode="auto">
          <a:xfrm>
            <a:off x="6143625" y="2143125"/>
            <a:ext cx="3000375" cy="2392363"/>
          </a:xfrm>
          <a:prstGeom prst="rect">
            <a:avLst/>
          </a:prstGeom>
          <a:noFill/>
          <a:ln w="9525">
            <a:noFill/>
            <a:miter lim="800000"/>
            <a:headEnd/>
            <a:tailEnd/>
          </a:ln>
        </p:spPr>
      </p:pic>
      <p:pic>
        <p:nvPicPr>
          <p:cNvPr id="18439" name="Picture 7"/>
          <p:cNvPicPr>
            <a:picLocks noChangeAspect="1" noChangeArrowheads="1"/>
          </p:cNvPicPr>
          <p:nvPr/>
        </p:nvPicPr>
        <p:blipFill>
          <a:blip r:embed="rId7" cstate="print"/>
          <a:srcRect/>
          <a:stretch>
            <a:fillRect/>
          </a:stretch>
        </p:blipFill>
        <p:spPr bwMode="auto">
          <a:xfrm>
            <a:off x="3214688" y="2428875"/>
            <a:ext cx="2500312" cy="2143125"/>
          </a:xfrm>
          <a:prstGeom prst="rect">
            <a:avLst/>
          </a:prstGeom>
          <a:noFill/>
          <a:ln w="9525">
            <a:noFill/>
            <a:miter lim="800000"/>
            <a:headEnd/>
            <a:tailEnd/>
          </a:ln>
        </p:spPr>
      </p:pic>
      <p:pic>
        <p:nvPicPr>
          <p:cNvPr id="18440" name="Picture 9"/>
          <p:cNvPicPr>
            <a:picLocks noChangeAspect="1" noChangeArrowheads="1"/>
          </p:cNvPicPr>
          <p:nvPr/>
        </p:nvPicPr>
        <p:blipFill>
          <a:blip r:embed="rId8" cstate="print"/>
          <a:srcRect/>
          <a:stretch>
            <a:fillRect/>
          </a:stretch>
        </p:blipFill>
        <p:spPr bwMode="auto">
          <a:xfrm>
            <a:off x="428596" y="4714884"/>
            <a:ext cx="2214563" cy="1879600"/>
          </a:xfrm>
          <a:prstGeom prst="rect">
            <a:avLst/>
          </a:prstGeom>
          <a:noFill/>
          <a:ln w="9525">
            <a:noFill/>
            <a:miter lim="800000"/>
            <a:headEnd/>
            <a:tailEnd/>
          </a:ln>
        </p:spPr>
      </p:pic>
      <p:pic>
        <p:nvPicPr>
          <p:cNvPr id="18441" name="Picture 10"/>
          <p:cNvPicPr>
            <a:picLocks noChangeAspect="1" noChangeArrowheads="1"/>
          </p:cNvPicPr>
          <p:nvPr/>
        </p:nvPicPr>
        <p:blipFill>
          <a:blip r:embed="rId9" cstate="print"/>
          <a:srcRect/>
          <a:stretch>
            <a:fillRect/>
          </a:stretch>
        </p:blipFill>
        <p:spPr bwMode="auto">
          <a:xfrm>
            <a:off x="3000375" y="4629150"/>
            <a:ext cx="2857500" cy="2122488"/>
          </a:xfrm>
          <a:prstGeom prst="rect">
            <a:avLst/>
          </a:prstGeom>
          <a:noFill/>
          <a:ln w="9525">
            <a:noFill/>
            <a:miter lim="800000"/>
            <a:headEnd/>
            <a:tailEnd/>
          </a:ln>
        </p:spPr>
      </p:pic>
      <p:pic>
        <p:nvPicPr>
          <p:cNvPr id="18442" name="Picture 11"/>
          <p:cNvPicPr>
            <a:picLocks noChangeAspect="1" noChangeArrowheads="1"/>
          </p:cNvPicPr>
          <p:nvPr/>
        </p:nvPicPr>
        <p:blipFill>
          <a:blip r:embed="rId10" cstate="print"/>
          <a:srcRect/>
          <a:stretch>
            <a:fillRect/>
          </a:stretch>
        </p:blipFill>
        <p:spPr bwMode="auto">
          <a:xfrm>
            <a:off x="6480175" y="4572000"/>
            <a:ext cx="2663825" cy="228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Алине\P2040033.JPG"/>
          <p:cNvPicPr>
            <a:picLocks noGrp="1" noChangeAspect="1" noChangeArrowheads="1"/>
          </p:cNvPicPr>
          <p:nvPr>
            <p:ph/>
          </p:nvPr>
        </p:nvPicPr>
        <p:blipFill>
          <a:blip r:embed="rId2" cstate="print"/>
          <a:srcRect/>
          <a:stretch>
            <a:fillRect/>
          </a:stretch>
        </p:blipFill>
        <p:spPr bwMode="auto">
          <a:xfrm>
            <a:off x="0" y="571480"/>
            <a:ext cx="3238491" cy="2428868"/>
          </a:xfrm>
          <a:prstGeom prst="rect">
            <a:avLst/>
          </a:prstGeom>
          <a:noFill/>
        </p:spPr>
      </p:pic>
      <p:pic>
        <p:nvPicPr>
          <p:cNvPr id="2056" name="Рисунок 29" descr="H:\Алине\P2200019.JPG"/>
          <p:cNvPicPr>
            <a:picLocks noChangeAspect="1" noChangeArrowheads="1"/>
          </p:cNvPicPr>
          <p:nvPr/>
        </p:nvPicPr>
        <p:blipFill>
          <a:blip r:embed="rId3" cstate="print"/>
          <a:srcRect/>
          <a:stretch>
            <a:fillRect/>
          </a:stretch>
        </p:blipFill>
        <p:spPr bwMode="auto">
          <a:xfrm>
            <a:off x="3500430" y="2285992"/>
            <a:ext cx="2655888" cy="3530600"/>
          </a:xfrm>
          <a:prstGeom prst="rect">
            <a:avLst/>
          </a:prstGeom>
          <a:noFill/>
          <a:ln w="9525">
            <a:noFill/>
            <a:miter lim="800000"/>
            <a:headEnd/>
            <a:tailEnd/>
          </a:ln>
        </p:spPr>
      </p:pic>
      <p:pic>
        <p:nvPicPr>
          <p:cNvPr id="2057" name="Рисунок 24" descr="H:\Алине\PC280084.JPG"/>
          <p:cNvPicPr>
            <a:picLocks noChangeAspect="1" noChangeArrowheads="1"/>
          </p:cNvPicPr>
          <p:nvPr/>
        </p:nvPicPr>
        <p:blipFill>
          <a:blip r:embed="rId4" cstate="print"/>
          <a:srcRect/>
          <a:stretch>
            <a:fillRect/>
          </a:stretch>
        </p:blipFill>
        <p:spPr bwMode="auto">
          <a:xfrm>
            <a:off x="142844" y="3714752"/>
            <a:ext cx="3786214" cy="2841510"/>
          </a:xfrm>
          <a:prstGeom prst="rect">
            <a:avLst/>
          </a:prstGeom>
          <a:noFill/>
          <a:ln w="9525">
            <a:noFill/>
            <a:miter lim="800000"/>
            <a:headEnd/>
            <a:tailEnd/>
          </a:ln>
        </p:spPr>
      </p:pic>
      <p:pic>
        <p:nvPicPr>
          <p:cNvPr id="2058" name="Рисунок 1" descr="H:\Алине\P1150075.JPG"/>
          <p:cNvPicPr>
            <a:picLocks noChangeAspect="1" noChangeArrowheads="1"/>
          </p:cNvPicPr>
          <p:nvPr/>
        </p:nvPicPr>
        <p:blipFill>
          <a:blip r:embed="rId5" cstate="print"/>
          <a:srcRect/>
          <a:stretch>
            <a:fillRect/>
          </a:stretch>
        </p:blipFill>
        <p:spPr bwMode="auto">
          <a:xfrm>
            <a:off x="6286512" y="571480"/>
            <a:ext cx="2759880" cy="2071702"/>
          </a:xfrm>
          <a:prstGeom prst="rect">
            <a:avLst/>
          </a:prstGeom>
          <a:noFill/>
          <a:ln w="9525">
            <a:noFill/>
            <a:miter lim="800000"/>
            <a:headEnd/>
            <a:tailEnd/>
          </a:ln>
        </p:spPr>
      </p:pic>
      <p:pic>
        <p:nvPicPr>
          <p:cNvPr id="2059" name="Рисунок 5" descr="H:\Алине\P2040024.JPG"/>
          <p:cNvPicPr>
            <a:picLocks noChangeAspect="1" noChangeArrowheads="1"/>
          </p:cNvPicPr>
          <p:nvPr/>
        </p:nvPicPr>
        <p:blipFill>
          <a:blip r:embed="rId6" cstate="print"/>
          <a:srcRect/>
          <a:stretch>
            <a:fillRect/>
          </a:stretch>
        </p:blipFill>
        <p:spPr bwMode="auto">
          <a:xfrm>
            <a:off x="3214678" y="0"/>
            <a:ext cx="3045748" cy="2286016"/>
          </a:xfrm>
          <a:prstGeom prst="rect">
            <a:avLst/>
          </a:prstGeom>
          <a:noFill/>
          <a:ln w="9525">
            <a:noFill/>
            <a:miter lim="800000"/>
            <a:headEnd/>
            <a:tailEnd/>
          </a:ln>
        </p:spPr>
      </p:pic>
      <p:pic>
        <p:nvPicPr>
          <p:cNvPr id="2060" name="Рисунок 4" descr="C:\Documents and Settings\Администратор\Рабочий стол\ФОТО\P1280020.JPG"/>
          <p:cNvPicPr>
            <a:picLocks noChangeAspect="1" noChangeArrowheads="1"/>
          </p:cNvPicPr>
          <p:nvPr/>
        </p:nvPicPr>
        <p:blipFill>
          <a:blip r:embed="rId7" cstate="print"/>
          <a:srcRect/>
          <a:stretch>
            <a:fillRect/>
          </a:stretch>
        </p:blipFill>
        <p:spPr bwMode="auto">
          <a:xfrm>
            <a:off x="6143636" y="2786058"/>
            <a:ext cx="3000364" cy="30003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500063" y="500063"/>
            <a:ext cx="8229600" cy="1069975"/>
          </a:xfrm>
        </p:spPr>
        <p:txBody>
          <a:bodyPr/>
          <a:lstStyle/>
          <a:p>
            <a:pPr algn="ctr"/>
            <a:r>
              <a:rPr lang="ru-RU" sz="2800" b="1" cap="all"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Десять заповедей успешного воспитания</a:t>
            </a:r>
          </a:p>
        </p:txBody>
      </p:sp>
      <p:sp>
        <p:nvSpPr>
          <p:cNvPr id="3" name="Заголовок 1"/>
          <p:cNvSpPr txBox="1">
            <a:spLocks/>
          </p:cNvSpPr>
          <p:nvPr/>
        </p:nvSpPr>
        <p:spPr bwMode="auto">
          <a:xfrm>
            <a:off x="428596" y="1857364"/>
            <a:ext cx="8229600" cy="4429125"/>
          </a:xfrm>
          <a:prstGeom prst="rect">
            <a:avLst/>
          </a:prstGeom>
          <a:noFill/>
          <a:ln w="9525">
            <a:noFill/>
            <a:miter lim="800000"/>
            <a:headEnd/>
            <a:tailEnd/>
          </a:ln>
        </p:spPr>
        <p:txBody>
          <a:bodyPr anchor="ctr"/>
          <a:lstStyle/>
          <a:p>
            <a:pPr marL="742950" indent="-742950" algn="just" eaLnBrk="0" hangingPunct="0">
              <a:buFont typeface="+mj-lt"/>
              <a:buAutoNum type="arabicPeriod"/>
              <a:defRPr/>
            </a:pPr>
            <a:endParaRPr lang="ru-RU" sz="2400" b="1" dirty="0">
              <a:latin typeface="Times New Roman" pitchFamily="18" charset="0"/>
              <a:ea typeface="+mj-ea"/>
              <a:cs typeface="Times New Roman" pitchFamily="18" charset="0"/>
            </a:endParaRPr>
          </a:p>
          <a:p>
            <a:pPr marL="742950" indent="-742950" algn="just" eaLnBrk="0" hangingPunct="0">
              <a:buFont typeface="+mj-lt"/>
              <a:buAutoNum type="arabicPeriod"/>
              <a:defRPr/>
            </a:pPr>
            <a:r>
              <a:rPr lang="ru-RU" sz="2800" b="1" dirty="0">
                <a:latin typeface="Times New Roman" pitchFamily="18" charset="0"/>
                <a:ea typeface="+mj-ea"/>
                <a:cs typeface="Times New Roman" pitchFamily="18" charset="0"/>
              </a:rPr>
              <a:t>Быть увлеченным.</a:t>
            </a:r>
          </a:p>
          <a:p>
            <a:pPr marL="742950" indent="-742950" algn="just" eaLnBrk="0" hangingPunct="0">
              <a:buFont typeface="+mj-lt"/>
              <a:buAutoNum type="arabicPeriod"/>
              <a:defRPr/>
            </a:pPr>
            <a:r>
              <a:rPr lang="ru-RU" sz="2800" b="1" dirty="0">
                <a:latin typeface="Times New Roman" pitchFamily="18" charset="0"/>
                <a:cs typeface="Times New Roman" pitchFamily="18" charset="0"/>
              </a:rPr>
              <a:t>Быть уравновешенным.</a:t>
            </a:r>
            <a:endParaRPr lang="ru-RU" sz="2800" b="1" dirty="0">
              <a:latin typeface="Times New Roman" pitchFamily="18" charset="0"/>
              <a:ea typeface="+mj-ea"/>
              <a:cs typeface="Times New Roman" pitchFamily="18" charset="0"/>
            </a:endParaRPr>
          </a:p>
          <a:p>
            <a:pPr marL="742950" indent="-742950" algn="just" eaLnBrk="0" hangingPunct="0">
              <a:buFont typeface="+mj-lt"/>
              <a:buAutoNum type="arabicPeriod"/>
              <a:defRPr/>
            </a:pPr>
            <a:r>
              <a:rPr lang="ru-RU" sz="2800" b="1" dirty="0">
                <a:latin typeface="Times New Roman" pitchFamily="18" charset="0"/>
                <a:ea typeface="+mj-ea"/>
                <a:cs typeface="Times New Roman" pitchFamily="18" charset="0"/>
              </a:rPr>
              <a:t>Любить детей.</a:t>
            </a:r>
          </a:p>
          <a:p>
            <a:pPr marL="742950" indent="-742950" algn="just" eaLnBrk="0" hangingPunct="0">
              <a:buFont typeface="+mj-lt"/>
              <a:buAutoNum type="arabicPeriod"/>
              <a:defRPr/>
            </a:pPr>
            <a:r>
              <a:rPr lang="ru-RU" sz="2800" b="1" dirty="0">
                <a:latin typeface="Times New Roman" pitchFamily="18" charset="0"/>
                <a:ea typeface="+mj-ea"/>
                <a:cs typeface="Times New Roman" pitchFamily="18" charset="0"/>
              </a:rPr>
              <a:t>Быть вежливым.</a:t>
            </a:r>
          </a:p>
          <a:p>
            <a:pPr marL="742950" indent="-742950" algn="just" eaLnBrk="0" hangingPunct="0">
              <a:buFont typeface="+mj-lt"/>
              <a:buAutoNum type="arabicPeriod"/>
              <a:defRPr/>
            </a:pPr>
            <a:r>
              <a:rPr lang="ru-RU" sz="2800" b="1" dirty="0">
                <a:latin typeface="Times New Roman" pitchFamily="18" charset="0"/>
                <a:ea typeface="+mj-ea"/>
                <a:cs typeface="Times New Roman" pitchFamily="18" charset="0"/>
              </a:rPr>
              <a:t>Быть мудрым.</a:t>
            </a:r>
          </a:p>
          <a:p>
            <a:pPr marL="742950" indent="-742950" algn="just" eaLnBrk="0" hangingPunct="0">
              <a:buFont typeface="+mj-lt"/>
              <a:buAutoNum type="arabicPeriod"/>
              <a:defRPr/>
            </a:pPr>
            <a:r>
              <a:rPr lang="ru-RU" sz="2800" b="1" dirty="0">
                <a:latin typeface="Times New Roman" pitchFamily="18" charset="0"/>
                <a:ea typeface="+mj-ea"/>
                <a:cs typeface="Times New Roman" pitchFamily="18" charset="0"/>
              </a:rPr>
              <a:t>Быть терпеливым.</a:t>
            </a:r>
          </a:p>
          <a:p>
            <a:pPr marL="742950" indent="-742950" algn="just" eaLnBrk="0" hangingPunct="0">
              <a:buFont typeface="+mj-lt"/>
              <a:buAutoNum type="arabicPeriod"/>
              <a:defRPr/>
            </a:pPr>
            <a:r>
              <a:rPr lang="ru-RU" sz="2800" b="1" dirty="0">
                <a:latin typeface="Times New Roman" pitchFamily="18" charset="0"/>
                <a:ea typeface="+mj-ea"/>
                <a:cs typeface="Times New Roman" pitchFamily="18" charset="0"/>
              </a:rPr>
              <a:t>Быть добрым.</a:t>
            </a:r>
          </a:p>
          <a:p>
            <a:pPr marL="742950" indent="-742950" algn="just" eaLnBrk="0" hangingPunct="0">
              <a:buFont typeface="+mj-lt"/>
              <a:buAutoNum type="arabicPeriod"/>
              <a:defRPr/>
            </a:pPr>
            <a:r>
              <a:rPr lang="ru-RU" sz="2800" b="1" dirty="0">
                <a:latin typeface="Times New Roman" pitchFamily="18" charset="0"/>
                <a:ea typeface="+mj-ea"/>
                <a:cs typeface="Times New Roman" pitchFamily="18" charset="0"/>
              </a:rPr>
              <a:t>Уважать ученика.</a:t>
            </a:r>
          </a:p>
          <a:p>
            <a:pPr marL="742950" indent="-742950" algn="just" eaLnBrk="0" hangingPunct="0">
              <a:buFont typeface="+mj-lt"/>
              <a:buAutoNum type="arabicPeriod"/>
              <a:defRPr/>
            </a:pPr>
            <a:r>
              <a:rPr lang="ru-RU" sz="2800" b="1" dirty="0">
                <a:latin typeface="Times New Roman" pitchFamily="18" charset="0"/>
                <a:ea typeface="+mj-ea"/>
                <a:cs typeface="Times New Roman" pitchFamily="18" charset="0"/>
              </a:rPr>
              <a:t>Быть оптимистом.</a:t>
            </a:r>
          </a:p>
          <a:p>
            <a:pPr marL="742950" indent="-742950" algn="just" eaLnBrk="0" hangingPunct="0">
              <a:buFont typeface="+mj-lt"/>
              <a:buAutoNum type="arabicPeriod"/>
              <a:defRPr/>
            </a:pPr>
            <a:r>
              <a:rPr lang="ru-RU" sz="2800" b="1" dirty="0">
                <a:latin typeface="Times New Roman" pitchFamily="18" charset="0"/>
                <a:ea typeface="+mj-ea"/>
                <a:cs typeface="Times New Roman" pitchFamily="18" charset="0"/>
              </a:rPr>
              <a:t>Быть дисциплинированным.</a:t>
            </a:r>
          </a:p>
          <a:p>
            <a:pPr marL="742950" indent="-742950" algn="just" eaLnBrk="0" hangingPunct="0">
              <a:buFont typeface="+mj-lt"/>
              <a:buAutoNum type="arabicPeriod"/>
              <a:defRPr/>
            </a:pPr>
            <a:endParaRPr lang="ru-RU" sz="2800" b="1" dirty="0">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971600" y="404664"/>
            <a:ext cx="7772400" cy="864096"/>
          </a:xfrm>
        </p:spPr>
        <p:txBody>
          <a:bodyPr/>
          <a:lstStyle/>
          <a:p>
            <a:pPr algn="ctr"/>
            <a:r>
              <a:rPr lang="ru-RU"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Century Schoolbook" pitchFamily="18" charset="0"/>
              </a:rPr>
              <a:t>рефлексия</a:t>
            </a:r>
            <a:br>
              <a:rPr lang="ru-RU"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Century Schoolbook" pitchFamily="18" charset="0"/>
              </a:rPr>
            </a:br>
            <a:endParaRPr lang="ru-RU" dirty="0">
              <a:solidFill>
                <a:srgbClr val="002060"/>
              </a:solidFill>
            </a:endParaRPr>
          </a:p>
        </p:txBody>
      </p:sp>
      <p:sp>
        <p:nvSpPr>
          <p:cNvPr id="22529" name="Rectangle 1"/>
          <p:cNvSpPr>
            <a:spLocks noChangeArrowheads="1"/>
          </p:cNvSpPr>
          <p:nvPr/>
        </p:nvSpPr>
        <p:spPr bwMode="auto">
          <a:xfrm>
            <a:off x="971599" y="1010968"/>
            <a:ext cx="7920881"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sz="2200" b="1" i="0" u="none" strike="noStrike" cap="none" normalizeH="0" baseline="0" dirty="0" smtClean="0">
                <a:ln>
                  <a:noFill/>
                </a:ln>
                <a:solidFill>
                  <a:srgbClr val="000000"/>
                </a:solidFill>
                <a:effectLst/>
                <a:ea typeface="Times New Roman" pitchFamily="18" charset="0"/>
                <a:cs typeface="Arial" pitchFamily="34" charset="0"/>
              </a:rPr>
              <a:t>На листе бумаги обведите свою ладошку. </a:t>
            </a:r>
            <a:endParaRPr kumimoji="0" lang="ru-RU" sz="2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ru-RU" sz="2200" b="1" i="0" u="none" strike="noStrike" cap="none" normalizeH="0" baseline="0" dirty="0" smtClean="0">
                <a:ln>
                  <a:noFill/>
                </a:ln>
                <a:solidFill>
                  <a:srgbClr val="000000"/>
                </a:solidFill>
                <a:effectLst/>
                <a:ea typeface="Times New Roman" pitchFamily="18" charset="0"/>
                <a:cs typeface="Arial" pitchFamily="34" charset="0"/>
              </a:rPr>
              <a:t>Каждый палец – это какая-то позиция, по которой необходимо высказать свое мнение</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endParaRPr kumimoji="0" lang="ru-RU" sz="2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ru-RU" sz="2200" b="0" i="0" u="none" strike="noStrike" cap="none" normalizeH="0" baseline="0" dirty="0" smtClean="0">
                <a:ln>
                  <a:noFill/>
                </a:ln>
                <a:solidFill>
                  <a:srgbClr val="000000"/>
                </a:solidFill>
                <a:effectLst/>
                <a:ea typeface="Times New Roman" pitchFamily="18" charset="0"/>
                <a:cs typeface="Arial" pitchFamily="34" charset="0"/>
              </a:rPr>
              <a:t>большой – для меня это важно и интересно … </a:t>
            </a:r>
            <a:endParaRPr kumimoji="0" lang="ru-RU" sz="2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ru-RU" sz="2200" b="0" i="0" u="none" strike="noStrike" cap="none" normalizeH="0" baseline="0" dirty="0" smtClean="0">
                <a:ln>
                  <a:noFill/>
                </a:ln>
                <a:solidFill>
                  <a:srgbClr val="000000"/>
                </a:solidFill>
                <a:effectLst/>
                <a:ea typeface="Times New Roman" pitchFamily="18" charset="0"/>
                <a:cs typeface="Arial" pitchFamily="34" charset="0"/>
              </a:rPr>
              <a:t>указательный - я получил конкретные рекомендации… </a:t>
            </a:r>
            <a:endParaRPr kumimoji="0" lang="ru-RU" sz="2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ru-RU" sz="2200" b="0" i="0" u="none" strike="noStrike" cap="none" normalizeH="0" baseline="0" dirty="0" smtClean="0">
                <a:ln>
                  <a:noFill/>
                </a:ln>
                <a:solidFill>
                  <a:srgbClr val="000000"/>
                </a:solidFill>
                <a:effectLst/>
                <a:ea typeface="Times New Roman" pitchFamily="18" charset="0"/>
                <a:cs typeface="Arial" pitchFamily="34" charset="0"/>
              </a:rPr>
              <a:t>средний - мне было трудно (не понравилось)… </a:t>
            </a:r>
            <a:endParaRPr kumimoji="0" lang="ru-RU" sz="2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ru-RU" sz="2200" b="0" i="0" u="none" strike="noStrike" cap="none" normalizeH="0" baseline="0" dirty="0" smtClean="0">
                <a:ln>
                  <a:noFill/>
                </a:ln>
                <a:solidFill>
                  <a:srgbClr val="000000"/>
                </a:solidFill>
                <a:effectLst/>
                <a:ea typeface="Times New Roman" pitchFamily="18" charset="0"/>
                <a:cs typeface="Arial" pitchFamily="34" charset="0"/>
              </a:rPr>
              <a:t>безымянный – моя оценка психологической атмосферы… </a:t>
            </a:r>
            <a:endParaRPr kumimoji="0" lang="ru-RU" sz="2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ru-RU" sz="2200" b="0" i="0" u="none" strike="noStrike" cap="none" normalizeH="0" baseline="0" dirty="0" smtClean="0">
                <a:ln>
                  <a:noFill/>
                </a:ln>
                <a:solidFill>
                  <a:srgbClr val="000000"/>
                </a:solidFill>
                <a:effectLst/>
                <a:ea typeface="Times New Roman" pitchFamily="18" charset="0"/>
                <a:cs typeface="Arial" pitchFamily="34" charset="0"/>
              </a:rPr>
              <a:t>мизинец - для меня было недостаточно…</a:t>
            </a:r>
            <a:endParaRPr kumimoji="0" lang="ru-RU" sz="2200" b="0" i="0" u="none" strike="noStrike" cap="none" normalizeH="0" baseline="0" dirty="0" smtClean="0">
              <a:ln>
                <a:noFill/>
              </a:ln>
              <a:solidFill>
                <a:schemeClr val="tx1"/>
              </a:solidFill>
              <a:effectLst/>
              <a:cs typeface="Arial" pitchFamily="34" charset="0"/>
            </a:endParaRPr>
          </a:p>
        </p:txBody>
      </p:sp>
      <p:pic>
        <p:nvPicPr>
          <p:cNvPr id="22531" name="Picture 3" descr="NA02125_"/>
          <p:cNvPicPr preferRelativeResize="0">
            <a:picLocks noChangeArrowheads="1" noChangeShapeType="1"/>
          </p:cNvPicPr>
          <p:nvPr/>
        </p:nvPicPr>
        <p:blipFill>
          <a:blip r:embed="rId2" cstate="print">
            <a:duotone>
              <a:schemeClr val="accent6">
                <a:shade val="45000"/>
                <a:satMod val="135000"/>
              </a:schemeClr>
              <a:prstClr val="white"/>
            </a:duotone>
            <a:lum bright="21000" contrast="24000"/>
          </a:blip>
          <a:stretch>
            <a:fillRect/>
          </a:stretch>
        </p:blipFill>
        <p:spPr bwMode="auto">
          <a:xfrm rot="19970757">
            <a:off x="6839706" y="4411370"/>
            <a:ext cx="1584176" cy="1800200"/>
          </a:xfrm>
          <a:prstGeom prst="rect">
            <a:avLst/>
          </a:prstGeom>
          <a:noFill/>
          <a:ln>
            <a:noFill/>
          </a:ln>
          <a:effectLst>
            <a:outerShdw blurRad="50800" dist="50800" dir="5400000" algn="ctr" rotWithShape="0">
              <a:srgbClr val="000000">
                <a:alpha val="76000"/>
              </a:srgbClr>
            </a:outerShdw>
          </a:effectLst>
        </p:spPr>
      </p:pic>
      <p:pic>
        <p:nvPicPr>
          <p:cNvPr id="8" name="Picture 3" descr="NA02125_"/>
          <p:cNvPicPr preferRelativeResize="0">
            <a:picLocks noChangeArrowheads="1" noChangeShapeType="1"/>
          </p:cNvPicPr>
          <p:nvPr/>
        </p:nvPicPr>
        <p:blipFill>
          <a:blip r:embed="rId2" cstate="print">
            <a:duotone>
              <a:schemeClr val="accent3">
                <a:shade val="45000"/>
                <a:satMod val="135000"/>
              </a:schemeClr>
              <a:prstClr val="white"/>
            </a:duotone>
          </a:blip>
          <a:stretch>
            <a:fillRect/>
          </a:stretch>
        </p:blipFill>
        <p:spPr bwMode="auto">
          <a:xfrm rot="2153556">
            <a:off x="3851920" y="4509120"/>
            <a:ext cx="1994923" cy="2088232"/>
          </a:xfrm>
          <a:prstGeom prst="rect">
            <a:avLst/>
          </a:prstGeom>
          <a:noFill/>
          <a:ln>
            <a:noFill/>
          </a:ln>
          <a:effectLst>
            <a:outerShdw blurRad="50800" dist="50800" dir="5400000" algn="ctr" rotWithShape="0">
              <a:srgbClr val="000000">
                <a:alpha val="76000"/>
              </a:srgbClr>
            </a:outerShdw>
          </a:effectLst>
        </p:spPr>
      </p:pic>
      <p:pic>
        <p:nvPicPr>
          <p:cNvPr id="9" name="Picture 3" descr="NA02125_"/>
          <p:cNvPicPr preferRelativeResize="0">
            <a:picLocks noChangeArrowheads="1" noChangeShapeType="1"/>
          </p:cNvPicPr>
          <p:nvPr/>
        </p:nvPicPr>
        <p:blipFill>
          <a:blip r:embed="rId2" cstate="print">
            <a:duotone>
              <a:schemeClr val="accent2">
                <a:shade val="45000"/>
                <a:satMod val="135000"/>
              </a:schemeClr>
              <a:prstClr val="white"/>
            </a:duotone>
            <a:lum bright="27000"/>
          </a:blip>
          <a:stretch>
            <a:fillRect/>
          </a:stretch>
        </p:blipFill>
        <p:spPr bwMode="auto">
          <a:xfrm rot="672394">
            <a:off x="1115616" y="4653136"/>
            <a:ext cx="1440160" cy="1872208"/>
          </a:xfrm>
          <a:prstGeom prst="rect">
            <a:avLst/>
          </a:prstGeom>
          <a:noFill/>
          <a:ln>
            <a:noFill/>
          </a:ln>
          <a:effectLst>
            <a:outerShdw blurRad="50800" dist="50800" dir="5400000" algn="ctr" rotWithShape="0">
              <a:srgbClr val="000000">
                <a:alpha val="76000"/>
              </a:srgbClr>
            </a:outerShdw>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714620"/>
            <a:ext cx="8229600" cy="927100"/>
          </a:xfrm>
        </p:spPr>
        <p:txBody>
          <a:bodyPr/>
          <a:lstStyle/>
          <a:p>
            <a:r>
              <a:rPr lang="ru-RU" dirty="0" smtClean="0">
                <a:solidFill>
                  <a:srgbClr val="002060"/>
                </a:solidFill>
              </a:rPr>
              <a:t>СПАСИБО ЗА ВНИИМАНИЕ</a:t>
            </a:r>
            <a:endParaRPr lang="ru-RU" dirty="0">
              <a:solidFill>
                <a:srgbClr val="00206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85728"/>
            <a:ext cx="8543956" cy="6215106"/>
          </a:xfrm>
        </p:spPr>
        <p:txBody>
          <a:bodyPr/>
          <a:lstStyle/>
          <a:p>
            <a:pPr algn="just">
              <a:buNone/>
            </a:pPr>
            <a:r>
              <a:rPr lang="ru-RU" dirty="0" smtClean="0"/>
              <a:t>		</a:t>
            </a:r>
            <a:r>
              <a:rPr lang="ru-RU" sz="2400" dirty="0" smtClean="0"/>
              <a:t>В период депрессии в силу тягостного состояния, подавление инстинкта самосохранения, невыносимой душевной боли могут возникнуть мысли о самоубийстве, суицидальные мысли, которые обычно свидетельствуют о тяжести депрессии.</a:t>
            </a:r>
          </a:p>
          <a:p>
            <a:pPr algn="just">
              <a:buNone/>
            </a:pPr>
            <a:r>
              <a:rPr lang="ru-RU" sz="2400" dirty="0" smtClean="0"/>
              <a:t>		Самоубийство встречается в 15% случаев нераспознанных расстройств настроения и наиболее часто встречается спустя 4-5 лет после начала заболевания. При наличии суицидальных мыслей у больного возникает жгучее желание жестоко наказать себя. В ряде случаев возникает мысль о какой-то бредовой убежденности больного в бессмысленности своего существования.</a:t>
            </a:r>
          </a:p>
          <a:p>
            <a:pPr algn="just">
              <a:buNone/>
            </a:pPr>
            <a:r>
              <a:rPr lang="ru-RU" sz="2400" dirty="0" smtClean="0"/>
              <a:t>		Для профилактики  самоубийств важное значение имеет выяснение состояния эмоционально-волевой сферы человека, его психическое отношение к предстоящему суициду.</a:t>
            </a:r>
            <a:endParaRPr lang="ru-RU" sz="24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428604"/>
            <a:ext cx="8229600" cy="4525963"/>
          </a:xfrm>
        </p:spPr>
        <p:txBody>
          <a:bodyPr/>
          <a:lstStyle/>
          <a:p>
            <a:pPr algn="just">
              <a:buNone/>
            </a:pPr>
            <a:r>
              <a:rPr lang="ru-RU" dirty="0" smtClean="0"/>
              <a:t>		Психосоциальное неблагополучие ребенка проявляется наиболее четко в его эмоциональной сфере. Дети становятся агрессивными или робкими. 	Факторами риска оказывающими травмирующее действие на психику могут быть психическое и физическое развитие, стресс, инвалидность, отрыв от дома и т.п.</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476672"/>
            <a:ext cx="8429716" cy="6809980"/>
          </a:xfrm>
        </p:spPr>
        <p:txBody>
          <a:bodyPr/>
          <a:lstStyle/>
          <a:p>
            <a:pPr algn="just">
              <a:buNone/>
            </a:pPr>
            <a:r>
              <a:rPr lang="ru-RU" sz="1800" dirty="0" smtClean="0"/>
              <a:t>		</a:t>
            </a:r>
            <a:r>
              <a:rPr lang="ru-RU" sz="2400" b="1" i="1" cap="all" dirty="0" err="1">
                <a:solidFill>
                  <a:srgbClr val="002060"/>
                </a:solidFill>
              </a:rPr>
              <a:t>Самоуби́йство</a:t>
            </a:r>
            <a:r>
              <a:rPr lang="ru-RU" sz="2400" i="1" cap="all" dirty="0">
                <a:solidFill>
                  <a:srgbClr val="002060"/>
                </a:solidFill>
              </a:rPr>
              <a:t>, </a:t>
            </a:r>
            <a:r>
              <a:rPr lang="ru-RU" sz="2400" b="1" i="1" cap="all" dirty="0" err="1">
                <a:solidFill>
                  <a:srgbClr val="002060"/>
                </a:solidFill>
              </a:rPr>
              <a:t>суици́д</a:t>
            </a:r>
            <a:r>
              <a:rPr lang="ru-RU" sz="2400" dirty="0"/>
              <a:t> (от лат. </a:t>
            </a:r>
            <a:r>
              <a:rPr lang="ru-RU" sz="2400" i="1" dirty="0" err="1"/>
              <a:t>sui</a:t>
            </a:r>
            <a:r>
              <a:rPr lang="ru-RU" sz="2400" i="1" dirty="0"/>
              <a:t> </a:t>
            </a:r>
            <a:r>
              <a:rPr lang="ru-RU" sz="2400" i="1" dirty="0" err="1"/>
              <a:t>caedere</a:t>
            </a:r>
            <a:r>
              <a:rPr lang="ru-RU" sz="2400" dirty="0"/>
              <a:t> — убивать себя) — целенаправленное лишение себя жизни, как правило, добровольное (хотя бывают и случаи вынужденного </a:t>
            </a:r>
            <a:r>
              <a:rPr lang="ru-RU" sz="2400" dirty="0" smtClean="0"/>
              <a:t>самоубийства) </a:t>
            </a:r>
            <a:r>
              <a:rPr lang="ru-RU" sz="2400" dirty="0"/>
              <a:t>и самостоятельное. Чрезвычайно сложный этический вопрос представляет в этом </a:t>
            </a:r>
            <a:r>
              <a:rPr lang="ru-RU" sz="2400" dirty="0" smtClean="0"/>
              <a:t>смысле эвтаназия.</a:t>
            </a:r>
          </a:p>
          <a:p>
            <a:pPr algn="just">
              <a:buNone/>
            </a:pPr>
            <a:endParaRPr lang="ru-RU" sz="2400" dirty="0" smtClean="0"/>
          </a:p>
          <a:p>
            <a:pPr algn="just">
              <a:buNone/>
            </a:pPr>
            <a:r>
              <a:rPr lang="ru-RU" sz="2400" dirty="0" smtClean="0"/>
              <a:t>		</a:t>
            </a:r>
            <a:r>
              <a:rPr lang="ru-RU" sz="2400" b="1" i="1" cap="all" dirty="0" smtClean="0">
                <a:solidFill>
                  <a:srgbClr val="002060"/>
                </a:solidFill>
              </a:rPr>
              <a:t>Суицид </a:t>
            </a:r>
            <a:r>
              <a:rPr lang="ru-RU" sz="2400" dirty="0" smtClean="0"/>
              <a:t>- это осознанный акт ухода из жизни под воздействием острых психотравмирующих ситуаций, когда собственная жизнь теряет для человека смысл.</a:t>
            </a:r>
          </a:p>
          <a:p>
            <a:pPr algn="just">
              <a:buNone/>
            </a:pPr>
            <a:endParaRPr lang="ru-RU" sz="2400" dirty="0" smtClean="0"/>
          </a:p>
          <a:p>
            <a:pPr algn="just">
              <a:buNone/>
            </a:pPr>
            <a:r>
              <a:rPr lang="ru-RU" sz="2400" b="1" dirty="0" smtClean="0"/>
              <a:t>		</a:t>
            </a:r>
            <a:r>
              <a:rPr lang="ru-RU" sz="2400" b="1" i="1" cap="all" dirty="0" smtClean="0">
                <a:solidFill>
                  <a:srgbClr val="002060"/>
                </a:solidFill>
              </a:rPr>
              <a:t>Суицидальное </a:t>
            </a:r>
            <a:r>
              <a:rPr lang="ru-RU" sz="2400" b="1" i="1" cap="all" dirty="0">
                <a:solidFill>
                  <a:srgbClr val="002060"/>
                </a:solidFill>
              </a:rPr>
              <a:t>поведение</a:t>
            </a:r>
            <a:r>
              <a:rPr lang="ru-RU" sz="2400" b="1" dirty="0"/>
              <a:t> </a:t>
            </a:r>
            <a:r>
              <a:rPr lang="ru-RU" sz="2400" i="1" dirty="0"/>
              <a:t>– это проявление суицидальной активности – мысли, намерения, высказывания, угрозы, попытки, покушения.</a:t>
            </a:r>
            <a:endParaRPr lang="ru-RU" sz="2400" dirty="0" smtClean="0"/>
          </a:p>
          <a:p>
            <a:pPr algn="just">
              <a:buNone/>
            </a:pPr>
            <a:endParaRPr lang="ru-RU" sz="36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xmlns="" val="4018940678"/>
              </p:ext>
            </p:extLst>
          </p:nvPr>
        </p:nvGraphicFramePr>
        <p:xfrm>
          <a:off x="179512" y="260648"/>
          <a:ext cx="8784976" cy="6768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244408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927100"/>
          </a:xfrm>
        </p:spPr>
        <p:txBody>
          <a:bodyPr/>
          <a:lstStyle/>
          <a:p>
            <a:pPr algn="ctr"/>
            <a:r>
              <a:rPr lang="ru-RU" sz="2500" cap="all" dirty="0" smtClean="0">
                <a:solidFill>
                  <a:srgbClr val="002060"/>
                </a:solidFill>
                <a:effectLst>
                  <a:outerShdw blurRad="38100" dist="38100" dir="2700000" algn="tl">
                    <a:srgbClr val="000000">
                      <a:alpha val="43137"/>
                    </a:srgbClr>
                  </a:outerShdw>
                </a:effectLst>
              </a:rPr>
              <a:t>Проявление суицида</a:t>
            </a:r>
            <a:endParaRPr lang="ru-RU" sz="2500" cap="all" dirty="0">
              <a:solidFill>
                <a:srgbClr val="00206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1285860"/>
            <a:ext cx="8229600" cy="5572140"/>
          </a:xfrm>
        </p:spPr>
        <p:txBody>
          <a:bodyPr/>
          <a:lstStyle/>
          <a:p>
            <a:pPr algn="just">
              <a:buNone/>
            </a:pPr>
            <a:r>
              <a:rPr lang="ru-RU" sz="2000" i="1" cap="all" dirty="0" smtClean="0"/>
              <a:t>	</a:t>
            </a:r>
            <a:r>
              <a:rPr lang="ru-RU" sz="2000" dirty="0" smtClean="0"/>
              <a:t>	</a:t>
            </a:r>
            <a:endParaRPr lang="ru-RU" sz="2000" dirty="0"/>
          </a:p>
        </p:txBody>
      </p:sp>
      <p:graphicFrame>
        <p:nvGraphicFramePr>
          <p:cNvPr id="5" name="Схема 4"/>
          <p:cNvGraphicFramePr/>
          <p:nvPr/>
        </p:nvGraphicFramePr>
        <p:xfrm>
          <a:off x="357158" y="1785926"/>
          <a:ext cx="8501122"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900"/>
            <a:ext cx="8586790" cy="857256"/>
          </a:xfrm>
        </p:spPr>
        <p:txBody>
          <a:bodyPr/>
          <a:lstStyle/>
          <a:p>
            <a:pPr lvl="0" algn="ctr">
              <a:buNone/>
            </a:pPr>
            <a:endParaRPr lang="ru-RU" sz="2000" b="1" cap="all" dirty="0" smtClean="0">
              <a:solidFill>
                <a:srgbClr val="002060"/>
              </a:solidFill>
            </a:endParaRPr>
          </a:p>
          <a:p>
            <a:pPr lvl="0" algn="ctr">
              <a:buNone/>
            </a:pPr>
            <a:r>
              <a:rPr lang="ru-RU" sz="2500" b="1" cap="all" dirty="0" smtClean="0">
                <a:solidFill>
                  <a:srgbClr val="002060"/>
                </a:solidFill>
                <a:effectLst>
                  <a:outerShdw blurRad="38100" dist="38100" dir="2700000" algn="tl">
                    <a:srgbClr val="000000">
                      <a:alpha val="43137"/>
                    </a:srgbClr>
                  </a:outerShdw>
                </a:effectLst>
              </a:rPr>
              <a:t>Личностные особенности суицидов</a:t>
            </a:r>
          </a:p>
          <a:p>
            <a:pPr>
              <a:buNone/>
            </a:pPr>
            <a:endParaRPr lang="ru-RU" sz="2000" dirty="0" smtClean="0"/>
          </a:p>
          <a:p>
            <a:endParaRPr lang="ru-RU" sz="1800" dirty="0"/>
          </a:p>
        </p:txBody>
      </p:sp>
      <p:graphicFrame>
        <p:nvGraphicFramePr>
          <p:cNvPr id="5" name="Схема 4"/>
          <p:cNvGraphicFramePr/>
          <p:nvPr/>
        </p:nvGraphicFramePr>
        <p:xfrm>
          <a:off x="142844" y="857232"/>
          <a:ext cx="8858312" cy="600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85720" y="0"/>
            <a:ext cx="8572560" cy="2277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ru-RU" sz="2500" b="1" cap="all" dirty="0" smtClean="0">
                <a:solidFill>
                  <a:srgbClr val="002060"/>
                </a:solidFill>
                <a:effectLst>
                  <a:outerShdw blurRad="38100" dist="38100" dir="2700000" algn="tl">
                    <a:srgbClr val="000000">
                      <a:alpha val="43137"/>
                    </a:srgbClr>
                  </a:outerShdw>
                </a:effectLst>
                <a:latin typeface="Arial" pitchFamily="34" charset="0"/>
                <a:ea typeface="Times New Roman" pitchFamily="18" charset="0"/>
              </a:rPr>
              <a:t>Общие признаки суицидов</a:t>
            </a:r>
          </a:p>
          <a:p>
            <a:pPr marL="0" marR="0" lvl="0" indent="0" algn="ctr" defTabSz="914400" rtl="0" eaLnBrk="1" fontAlgn="base" latinLnBrk="0" hangingPunct="1">
              <a:lnSpc>
                <a:spcPct val="100000"/>
              </a:lnSpc>
              <a:spcBef>
                <a:spcPct val="0"/>
              </a:spcBef>
              <a:spcAft>
                <a:spcPct val="0"/>
              </a:spcAft>
              <a:buClrTx/>
              <a:buSzTx/>
              <a:buFontTx/>
              <a:buNone/>
              <a:tabLst/>
            </a:pPr>
            <a:endParaRPr lang="ru-RU" sz="1300" b="1" cap="all" dirty="0">
              <a:solidFill>
                <a:srgbClr val="002060"/>
              </a:solidFill>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300" b="1" cap="all" dirty="0" smtClean="0">
              <a:solidFill>
                <a:srgbClr val="002060"/>
              </a:solidFill>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300" b="1" cap="all" dirty="0">
              <a:solidFill>
                <a:srgbClr val="002060"/>
              </a:solidFill>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300" b="1" cap="all" dirty="0" smtClean="0">
              <a:solidFill>
                <a:srgbClr val="002060"/>
              </a:solidFill>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300" b="1" cap="all" dirty="0">
              <a:solidFill>
                <a:srgbClr val="002060"/>
              </a:solidFill>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300" b="1" cap="all" dirty="0" smtClean="0">
              <a:solidFill>
                <a:srgbClr val="002060"/>
              </a:solidFill>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300" b="1" cap="all" dirty="0">
              <a:solidFill>
                <a:srgbClr val="002060"/>
              </a:solidFill>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300" b="1" cap="all" dirty="0">
              <a:solidFill>
                <a:srgbClr val="002060"/>
              </a:solidFill>
              <a:latin typeface="Arial" pitchFamily="34" charset="0"/>
              <a:ea typeface="Times New Roman" pitchFamily="18" charset="0"/>
            </a:endParaRPr>
          </a:p>
        </p:txBody>
      </p:sp>
      <p:graphicFrame>
        <p:nvGraphicFramePr>
          <p:cNvPr id="3" name="Схема 2"/>
          <p:cNvGraphicFramePr/>
          <p:nvPr/>
        </p:nvGraphicFramePr>
        <p:xfrm>
          <a:off x="0" y="714356"/>
          <a:ext cx="9144000" cy="6143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1">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general_light">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light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general_light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general_light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535</TotalTime>
  <Words>525</Words>
  <Application>Microsoft Office PowerPoint</Application>
  <PresentationFormat>Экран (4:3)</PresentationFormat>
  <Paragraphs>214</Paragraphs>
  <Slides>29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Тема1</vt:lpstr>
      <vt:lpstr>«Суицидальное поведение: характеристика, причины, профилактика»</vt:lpstr>
      <vt:lpstr>Нет того, чего мы хотим. Есть то, к чему мы можем приспособиться.      М. Жванецкий</vt:lpstr>
      <vt:lpstr>Слайд 3</vt:lpstr>
      <vt:lpstr>Слайд 4</vt:lpstr>
      <vt:lpstr>Слайд 5</vt:lpstr>
      <vt:lpstr>Слайд 6</vt:lpstr>
      <vt:lpstr>Проявление суицида</vt:lpstr>
      <vt:lpstr>Слайд 8</vt:lpstr>
      <vt:lpstr>Слайд 9</vt:lpstr>
      <vt:lpstr>Причины суицидов</vt:lpstr>
      <vt:lpstr>ДОВЕДЕНИЕ ДО САМОУБИЙСТВА</vt:lpstr>
      <vt:lpstr>Слайд 12</vt:lpstr>
      <vt:lpstr>1. Повешение 2. Удушение. 3. Утопление. 4. Падение с высоты (прыжок с высоких зданий, скал, мостов и других возвышений); 5. Химическое воздействие: Поглощение сильной щёлочи или кислоты. При употреблении разъедает внутренние органы. Действует от нескольких минут до нескольких часов. Чрезвычайно болезненный способ. 6.Отравление. В зависимости от препарата действует от нескольких секунд (острое) до нескольких дней; 7.Передозировка снотворного или наркотика. 8.Самоубийство при помощи огнестрельного оружия.  9.Самосожжение. 10.Самоубийство методом доведения себя до физического истощения (голодом или жаждой). 11.Вскрытие кровеносных сосудов (человек умирает от потери крови). 12.Использование технических средств: Прыжок под поезд, под машину и т. д.; Использование электричества; Отключение больным аппаратуры поддержания жизни — пассивная эвтаназия. 13.Убийство дикими или (и) ядовитыми животными . 14.Отравление ядовитыми газами (угарный газ, CO, метан и т. д.)  </vt:lpstr>
      <vt:lpstr>Слайд 14</vt:lpstr>
      <vt:lpstr>Примерный план по профилактике суицидов</vt:lpstr>
      <vt:lpstr>Методы исследования :  1.Диагностическое интервью с семейным анамнезом.  2. Тест Личко “ПДО”. По тесту Личко “ ПДО” определение неустойчивого типа акцентуации или в сочетании его с гипертимным, эмоционально-лабильным, шизоидным, эпилептоидным и истероидным может служить прямым указанием на высокий риск социальной дезадаптации и, вследствие углубления конфликта, риск развития саморазрушающего поведения. Риск социальной дезадаптации и развития саморазрушающего поведения зависит от уровня дисфункции личности : Акцентуация характера и крайние варианты нормы. Непсихотические расстройства личности. Психотические расстройства личности . Типы саморазрушающего поведения: Угроза для жизни, Ущерб для физического здоровья, Ущерб для духовного и нравственного развития, Ущерб для будущего социального статуса.  3.Тест фрустрационной толерантности Розенцвейга  4. Тест «определение направленности личности Басса».  5.Тест тревожности Тэммл-Дорки-Амен. </vt:lpstr>
      <vt:lpstr>Профилактика суицида </vt:lpstr>
      <vt:lpstr>Слайд 18</vt:lpstr>
      <vt:lpstr>Слайд 19</vt:lpstr>
      <vt:lpstr>Слайд 20</vt:lpstr>
      <vt:lpstr>формы психопрофилактической работы</vt:lpstr>
      <vt:lpstr>Слайд 22</vt:lpstr>
      <vt:lpstr>Слайд 23</vt:lpstr>
      <vt:lpstr>Слайд 24</vt:lpstr>
      <vt:lpstr>Слайд 25</vt:lpstr>
      <vt:lpstr>Слайд 26</vt:lpstr>
      <vt:lpstr>Десять заповедей успешного воспитания</vt:lpstr>
      <vt:lpstr>рефлексия </vt:lpstr>
      <vt:lpstr>СПАСИБО ЗА ВНИИМАНИЕ</vt:lpstr>
    </vt:vector>
  </TitlesOfParts>
  <Company>школа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 ДАТЬ ОСТУПИТЬСЯ»</dc:title>
  <dc:creator>учитель</dc:creator>
  <cp:lastModifiedBy>Ольга</cp:lastModifiedBy>
  <cp:revision>87</cp:revision>
  <dcterms:created xsi:type="dcterms:W3CDTF">2013-02-03T07:09:17Z</dcterms:created>
  <dcterms:modified xsi:type="dcterms:W3CDTF">2013-02-15T13:34:24Z</dcterms:modified>
</cp:coreProperties>
</file>