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61" r:id="rId2"/>
    <p:sldId id="262" r:id="rId3"/>
    <p:sldId id="272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19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8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FC639-F2F0-4DCE-9E83-DF1FAE34C0BE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3AEBB-031C-424D-ACD5-EAE10A75ED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3AEBB-031C-424D-ACD5-EAE10A75EDD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0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ьвина\Desktop\Орхидея на голубом фо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Вертикальный свиток 2"/>
          <p:cNvSpPr/>
          <p:nvPr/>
        </p:nvSpPr>
        <p:spPr>
          <a:xfrm>
            <a:off x="1307596" y="652160"/>
            <a:ext cx="7560840" cy="576064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Мои документы\эксперимент\доброта през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475252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4738" y="1962820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</a:rPr>
              <a:t>Уроки доброты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ьвина\Desktop\Орхидея на голубом фо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30642" y="476672"/>
            <a:ext cx="46805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 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Серия </a:t>
            </a:r>
          </a:p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«Уроки нравственности»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935" y="1353627"/>
            <a:ext cx="5688632" cy="1138773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          </a:t>
            </a:r>
            <a:r>
              <a:rPr lang="ru-RU" sz="3200" b="1" dirty="0" smtClean="0"/>
              <a:t>УРОКИ ДОБРОТЫ</a:t>
            </a:r>
          </a:p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(по рассказу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</a:rPr>
              <a:t>В.Г.Распутина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«Уроки французского»)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7509" y="2690798"/>
            <a:ext cx="468052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     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Для школьников средних классов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1935" y="5256263"/>
            <a:ext cx="5688632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МБОУ «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Актанышская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средняя общеобразовательная школа №1» </a:t>
            </a:r>
          </a:p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2013 год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0917" y="4426079"/>
            <a:ext cx="46805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Авторы – составители: ученики 6 класса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Учитель-консультант: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Ахметханова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И.Х.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75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ьвина\Desktop\Орхидея на голубом фо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84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568712"/>
            <a:ext cx="5976664" cy="600164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12700" dir="528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</a:rPr>
              <a:t>     Человек </a:t>
            </a:r>
            <a:r>
              <a:rPr lang="ru-RU" sz="3200" b="1" dirty="0">
                <a:solidFill>
                  <a:schemeClr val="bg1"/>
                </a:solidFill>
              </a:rPr>
              <a:t>должен жить в сфере добра. Эта сфера добра в значительной степени создается им самим. Она создается из его добрых дел, добрых чувств, добрых воздействий на окружающую среду, памяти на добро.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                        </a:t>
            </a:r>
            <a:r>
              <a:rPr lang="ru-RU" sz="3200" b="1" dirty="0"/>
              <a:t>              </a:t>
            </a:r>
            <a:r>
              <a:rPr lang="ru-RU" sz="3200" b="1" dirty="0" smtClean="0"/>
              <a:t>          		    							</a:t>
            </a:r>
            <a:r>
              <a:rPr lang="ru-RU" sz="3200" b="1" dirty="0" err="1" smtClean="0">
                <a:solidFill>
                  <a:schemeClr val="bg1"/>
                </a:solidFill>
              </a:rPr>
              <a:t>Д.С.Лихачев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10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ьвина\Desktop\Орхидея на голубом фон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884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095506" cy="64807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Доброта творит чудеса…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64088" y="1196752"/>
            <a:ext cx="3262066" cy="530722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1800" dirty="0" smtClean="0"/>
              <a:t>Лидия </a:t>
            </a:r>
            <a:r>
              <a:rPr lang="ru-RU" sz="1800" dirty="0"/>
              <a:t>Михайловна – добрый и бескорыстный человек. Она очень сочувствовала </a:t>
            </a:r>
            <a:r>
              <a:rPr lang="ru-RU" sz="1800" dirty="0" smtClean="0"/>
              <a:t>мальчику </a:t>
            </a:r>
            <a:r>
              <a:rPr lang="ru-RU" sz="1800" dirty="0"/>
              <a:t>и хотела хоть немного окружить его вниманием и заботой, зная, что он голодает. Даже, лишившись работы, она ни в чем не винит мальчика и не забывает о нем.  Благодаря этому доброму и бескорыстному поступку, мальчик смог начать нормально питаться и ушёл из плохой компании. Я считаю, что Валентин Распутин в рассказе «Уроки французского» хотел показать то, какие чудеса может творить доброта, и то, что не надо проходить мимо бед окружающих людей</a:t>
            </a:r>
            <a:r>
              <a:rPr lang="ru-RU" sz="1800" dirty="0" smtClean="0"/>
              <a:t>.</a:t>
            </a:r>
          </a:p>
          <a:p>
            <a:pPr marL="0" indent="0" algn="just">
              <a:buNone/>
            </a:pPr>
            <a:r>
              <a:rPr lang="ru-RU" sz="1300" dirty="0" smtClean="0"/>
              <a:t>          </a:t>
            </a:r>
            <a:r>
              <a:rPr lang="ru-RU" sz="1500" b="1" dirty="0" err="1" smtClean="0">
                <a:solidFill>
                  <a:schemeClr val="bg1"/>
                </a:solidFill>
              </a:rPr>
              <a:t>Алсу</a:t>
            </a:r>
            <a:r>
              <a:rPr lang="ru-RU" sz="1500" b="1" dirty="0" smtClean="0">
                <a:solidFill>
                  <a:schemeClr val="bg1"/>
                </a:solidFill>
              </a:rPr>
              <a:t> </a:t>
            </a:r>
            <a:r>
              <a:rPr lang="ru-RU" sz="1500" b="1" dirty="0" err="1" smtClean="0">
                <a:solidFill>
                  <a:schemeClr val="bg1"/>
                </a:solidFill>
              </a:rPr>
              <a:t>Гилаева</a:t>
            </a:r>
            <a:r>
              <a:rPr lang="ru-RU" sz="1500" b="1" dirty="0" smtClean="0">
                <a:solidFill>
                  <a:schemeClr val="bg1"/>
                </a:solidFill>
              </a:rPr>
              <a:t>, ученица 6 класса</a:t>
            </a:r>
            <a:endParaRPr lang="ru-RU" sz="1500" b="1" dirty="0">
              <a:solidFill>
                <a:schemeClr val="bg1"/>
              </a:solidFill>
            </a:endParaRPr>
          </a:p>
          <a:p>
            <a:pPr algn="just"/>
            <a:endParaRPr lang="ru-RU" dirty="0"/>
          </a:p>
        </p:txBody>
      </p:sp>
      <p:pic>
        <p:nvPicPr>
          <p:cNvPr id="4098" name="Picture 2" descr="C:\Documents and Settings\User\Мои документы\эксперимент\Изображени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18424"/>
          <a:stretch>
            <a:fillRect/>
          </a:stretch>
        </p:blipFill>
        <p:spPr bwMode="auto">
          <a:xfrm>
            <a:off x="251520" y="1125538"/>
            <a:ext cx="5184080" cy="539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6211468"/>
            <a:ext cx="4716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Автор рисунка: Эльмира </a:t>
            </a:r>
            <a:r>
              <a:rPr lang="ru-RU" sz="1400" b="1" dirty="0" err="1"/>
              <a:t>Х</a:t>
            </a:r>
            <a:r>
              <a:rPr lang="ru-RU" sz="1400" b="1" dirty="0" err="1" smtClean="0"/>
              <a:t>азиева</a:t>
            </a:r>
            <a:r>
              <a:rPr lang="ru-RU" sz="1400" b="1" dirty="0" smtClean="0"/>
              <a:t>, ученица 6 класса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51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ьвина\Desktop\Орхидея на голубом фо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84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383538" cy="72008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Благородный поступок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971600" y="1412776"/>
            <a:ext cx="3694114" cy="4680520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ru-RU" dirty="0" smtClean="0"/>
              <a:t>Главный герой «Уроков французского» – одиннадцатилетний мальчик, который жил и учился в деревне. Он был грамотным, поэтому его считали «башковитым», но произношение по французскому ему не давалось. </a:t>
            </a:r>
            <a:r>
              <a:rPr lang="ru-RU" dirty="0"/>
              <a:t>Проникнувшись чувством сострадания к голодающему мальчику, учительница предпринимает несколько бесплодных попыток помочь ему: занятия на дому с приглашением за стол, посылка с макаронами. Ей приходится идти на хитрость, чтобы, не обижая своей жалостью, помогать ученику. Только по-настоящему добрый, чуткий и благородный человек способен на такой поступок. </a:t>
            </a:r>
            <a:endParaRPr lang="ru-RU" dirty="0" smtClean="0"/>
          </a:p>
          <a:p>
            <a:pPr marL="0" lvl="0" indent="0" algn="r"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Ибрагимова </a:t>
            </a:r>
            <a:r>
              <a:rPr lang="ru-RU" dirty="0" err="1">
                <a:solidFill>
                  <a:srgbClr val="C00000"/>
                </a:solidFill>
              </a:rPr>
              <a:t>Т</a:t>
            </a:r>
            <a:r>
              <a:rPr lang="ru-RU" dirty="0" err="1" smtClean="0">
                <a:solidFill>
                  <a:srgbClr val="C00000"/>
                </a:solidFill>
              </a:rPr>
              <a:t>ансылу</a:t>
            </a:r>
            <a:r>
              <a:rPr lang="ru-RU" dirty="0" smtClean="0">
                <a:solidFill>
                  <a:srgbClr val="C00000"/>
                </a:solidFill>
              </a:rPr>
              <a:t>,    ученица 6 класса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Documents and Settings\User\Мои документы\эксперимент\Изображение 0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" b="2539"/>
          <a:stretch>
            <a:fillRect/>
          </a:stretch>
        </p:blipFill>
        <p:spPr bwMode="auto">
          <a:xfrm>
            <a:off x="4860032" y="980728"/>
            <a:ext cx="4114800" cy="5360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076056" y="5872060"/>
            <a:ext cx="3886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Автор: Нафикова </a:t>
            </a:r>
            <a:r>
              <a:rPr lang="ru-RU" sz="1400" b="1" dirty="0" err="1" smtClean="0"/>
              <a:t>Азиля</a:t>
            </a:r>
            <a:r>
              <a:rPr lang="ru-RU" sz="1400" b="1" dirty="0" smtClean="0"/>
              <a:t>, ученица 6 класса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462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ьвина\Desktop\Орхидея на голубом фо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84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116633"/>
            <a:ext cx="6383538" cy="792088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Жизнь светлее от добра…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868144" y="1268760"/>
            <a:ext cx="2830018" cy="439248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000" dirty="0"/>
              <a:t>Этот рассказ учит людей состраданию. И тому, что надо не просто посочувствовать человеку, которому трудно, но и посильно помочь ему, в то же время не оскорбляя его гордости. И если каждый из нас поможет хоть одному человеку, то жизнь станет светлее и чище</a:t>
            </a:r>
            <a:r>
              <a:rPr lang="ru-RU" sz="2000" dirty="0" smtClean="0"/>
              <a:t>.</a:t>
            </a:r>
          </a:p>
          <a:p>
            <a:pPr marL="0" lvl="0" indent="0" algn="r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Хусаинова </a:t>
            </a:r>
            <a:r>
              <a:rPr lang="ru-RU" sz="1500" b="1" dirty="0" err="1" smtClean="0">
                <a:solidFill>
                  <a:schemeClr val="bg1"/>
                </a:solidFill>
              </a:rPr>
              <a:t>Назира</a:t>
            </a:r>
            <a:r>
              <a:rPr lang="ru-RU" sz="1500" b="1" dirty="0" smtClean="0">
                <a:solidFill>
                  <a:schemeClr val="bg1"/>
                </a:solidFill>
              </a:rPr>
              <a:t>, </a:t>
            </a:r>
          </a:p>
          <a:p>
            <a:pPr marL="0" lvl="0" indent="0" algn="r">
              <a:buNone/>
            </a:pPr>
            <a:r>
              <a:rPr lang="ru-RU" sz="1500" b="1" dirty="0" smtClean="0">
                <a:solidFill>
                  <a:schemeClr val="bg1"/>
                </a:solidFill>
              </a:rPr>
              <a:t>ученица 6 класса</a:t>
            </a:r>
            <a:endParaRPr lang="ru-RU" sz="1500" b="1" dirty="0">
              <a:solidFill>
                <a:schemeClr val="bg1"/>
              </a:solidFill>
            </a:endParaRPr>
          </a:p>
          <a:p>
            <a:endParaRPr lang="ru-RU" sz="15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C:\Documents and Settings\User\Мои документы\эксперимент\Изображение 0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r="22960"/>
          <a:stretch>
            <a:fillRect/>
          </a:stretch>
        </p:blipFill>
        <p:spPr bwMode="auto">
          <a:xfrm>
            <a:off x="-540568" y="1196752"/>
            <a:ext cx="6624736" cy="527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5696" y="6012931"/>
            <a:ext cx="3677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Автор: </a:t>
            </a:r>
            <a:r>
              <a:rPr lang="ru-RU" sz="1400" b="1" dirty="0" err="1" smtClean="0"/>
              <a:t>Шарипов</a:t>
            </a:r>
            <a:r>
              <a:rPr lang="ru-RU" sz="1400" b="1" dirty="0" smtClean="0"/>
              <a:t> Булат, ученик 6 класса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04538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ьвина\Desktop\Орхидея на голубом фо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7716" y="-12058"/>
            <a:ext cx="9331716" cy="685800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99592" y="1772816"/>
            <a:ext cx="2952328" cy="453650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dirty="0" smtClean="0"/>
              <a:t>Лидия Михайловна хотела помочь мальчику. Она стала для него не только учительницей, но и мамой. И игру придумала специально, чтобы мальчик имел деньги на питание. После случая с директором, она уехала, но не забыла мальчика. Из Кубани прислала посылку. Она с большой буквы - «Добрая душа», всегда понимала своих учеников.</a:t>
            </a:r>
          </a:p>
          <a:p>
            <a:pPr marL="0" indent="0" algn="just">
              <a:buNone/>
            </a:pPr>
            <a:r>
              <a:rPr lang="ru-RU" sz="1400" dirty="0" smtClean="0"/>
              <a:t>Я думаю, что мальчик это понял и оценил, когда стал взрослым. Писатель показал высшие человеческие ценности, большое мужество маленькой женщины, прозрение замкнутого, невежественного ребенка и уроки человечности.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Кадырова Юлдуз, ученица 6 класса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383538" cy="864096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Уроки </a:t>
            </a:r>
            <a:r>
              <a:rPr lang="ru-RU" dirty="0">
                <a:solidFill>
                  <a:schemeClr val="accent6"/>
                </a:solidFill>
              </a:rPr>
              <a:t>человечности</a:t>
            </a:r>
          </a:p>
        </p:txBody>
      </p:sp>
      <p:pic>
        <p:nvPicPr>
          <p:cNvPr id="1026" name="Picture 2" descr="C:\Documents and Settings\User\Мои документы\эксперимент\Изображение 0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8" r="13488"/>
          <a:stretch>
            <a:fillRect/>
          </a:stretch>
        </p:blipFill>
        <p:spPr bwMode="auto">
          <a:xfrm>
            <a:off x="3635896" y="1628775"/>
            <a:ext cx="4979467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0072" y="6165304"/>
            <a:ext cx="3677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Автор: </a:t>
            </a:r>
            <a:r>
              <a:rPr lang="ru-RU" sz="1400" b="1" dirty="0" err="1" smtClean="0"/>
              <a:t>Шарипов</a:t>
            </a:r>
            <a:r>
              <a:rPr lang="ru-RU" sz="1400" b="1" dirty="0" smtClean="0"/>
              <a:t> Булат, ученик 6 класса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34734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ьвина\Desktop\Орхидея на голубом фо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884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доброта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88832" cy="59046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484784"/>
            <a:ext cx="36724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   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Для меня с раннего детства самым ярким примером доброты является моя бабушка. Она – «чистой души человек» бабушка в любое время готова прийти на помощь, дать нужный совет, помочь в трудной ситуации. Никто. Рядом с ней находящийся, не остается без её внимания. А самое главное, в её душе нет место злу, ревности. Вообще. Чему-то худому, потому что полна добротой и светлостью.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     </a:t>
            </a:r>
            <a:r>
              <a:rPr lang="ru-RU" sz="1400" dirty="0" err="1" smtClean="0">
                <a:solidFill>
                  <a:srgbClr val="FFFF00"/>
                </a:solidFill>
              </a:rPr>
              <a:t>Гусманова</a:t>
            </a:r>
            <a:r>
              <a:rPr lang="ru-RU" sz="1400" dirty="0" smtClean="0">
                <a:solidFill>
                  <a:srgbClr val="FFFF00"/>
                </a:solidFill>
              </a:rPr>
              <a:t> </a:t>
            </a:r>
            <a:r>
              <a:rPr lang="ru-RU" sz="1400" dirty="0" err="1" smtClean="0">
                <a:solidFill>
                  <a:srgbClr val="FFFF00"/>
                </a:solidFill>
              </a:rPr>
              <a:t>Айгуль</a:t>
            </a:r>
            <a:r>
              <a:rPr lang="ru-RU" sz="1400" dirty="0" smtClean="0">
                <a:solidFill>
                  <a:srgbClr val="FFFF00"/>
                </a:solidFill>
              </a:rPr>
              <a:t>, ученица 6 класса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ИЛИЗА\Desktop\айоо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4" y="2103177"/>
            <a:ext cx="3312369" cy="29396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6444208" y="23488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98072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Моя бабушка – моя радость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Эльвина\Desktop\Орхидея на голубом фо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52969" y="828288"/>
            <a:ext cx="7326560" cy="52014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800" dirty="0" smtClean="0"/>
              <a:t>Без </a:t>
            </a:r>
            <a:r>
              <a:rPr lang="ru-RU" sz="2800" dirty="0"/>
              <a:t>Доброты,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нам </a:t>
            </a:r>
            <a:r>
              <a:rPr lang="ru-RU" sz="2800" dirty="0"/>
              <a:t>было б слишком тесно,</a:t>
            </a:r>
            <a:br>
              <a:rPr lang="ru-RU" sz="2800" dirty="0"/>
            </a:br>
            <a:r>
              <a:rPr lang="ru-RU" sz="2800" dirty="0"/>
              <a:t>    Без Доброты, нам было бы темно...</a:t>
            </a:r>
            <a:br>
              <a:rPr lang="ru-RU" sz="2800" dirty="0"/>
            </a:br>
            <a:r>
              <a:rPr lang="ru-RU" sz="2800" dirty="0"/>
              <a:t>    Лишь с Добротой</a:t>
            </a:r>
            <a:r>
              <a:rPr lang="ru-RU" sz="2800" dirty="0" smtClean="0"/>
              <a:t>,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</a:t>
            </a:r>
            <a:r>
              <a:rPr lang="ru-RU" sz="2800" dirty="0"/>
              <a:t>хватает в сердце места,</a:t>
            </a:r>
            <a:br>
              <a:rPr lang="ru-RU" sz="2800" dirty="0"/>
            </a:br>
            <a:r>
              <a:rPr lang="ru-RU" sz="2800" dirty="0"/>
              <a:t>    Чтобы любить и помнить всё равно...</a:t>
            </a:r>
            <a:br>
              <a:rPr lang="ru-RU" sz="2800" dirty="0"/>
            </a:br>
            <a:r>
              <a:rPr lang="ru-RU" sz="2800" dirty="0"/>
              <a:t>    Лишь с Добротой </a:t>
            </a:r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способны </a:t>
            </a:r>
            <a:r>
              <a:rPr lang="ru-RU" sz="2800" dirty="0"/>
              <a:t>к Состраданию,</a:t>
            </a:r>
            <a:br>
              <a:rPr lang="ru-RU" sz="2800" dirty="0"/>
            </a:br>
            <a:r>
              <a:rPr lang="ru-RU" sz="2800" dirty="0"/>
              <a:t>    И Милосердию готовы век служить,</a:t>
            </a:r>
            <a:br>
              <a:rPr lang="ru-RU" sz="2800" dirty="0"/>
            </a:br>
            <a:r>
              <a:rPr lang="ru-RU" sz="2800" dirty="0"/>
              <a:t>    И чтобы быть Подобием...</a:t>
            </a:r>
            <a:r>
              <a:rPr lang="ru-RU" sz="2800" dirty="0" err="1"/>
              <a:t>созданью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Необходимо с добрым сердцем жить</a:t>
            </a:r>
            <a:r>
              <a:rPr lang="ru-RU" sz="2800" dirty="0" smtClean="0"/>
              <a:t>!</a:t>
            </a:r>
          </a:p>
          <a:p>
            <a:r>
              <a:rPr lang="ru-RU" sz="2400" dirty="0"/>
              <a:t>	</a:t>
            </a:r>
            <a:r>
              <a:rPr lang="ru-RU" sz="2400" dirty="0" smtClean="0"/>
              <a:t>			       Виктория.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81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340</TotalTime>
  <Words>598</Words>
  <Application>Microsoft Office PowerPoint</Application>
  <PresentationFormat>Экран (4:3)</PresentationFormat>
  <Paragraphs>44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Доброта творит чудеса…</vt:lpstr>
      <vt:lpstr>Благородный поступок</vt:lpstr>
      <vt:lpstr>Жизнь светлее от добра…</vt:lpstr>
      <vt:lpstr>Уроки человечности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UserXP</cp:lastModifiedBy>
  <cp:revision>25</cp:revision>
  <dcterms:modified xsi:type="dcterms:W3CDTF">2013-02-18T19:49:57Z</dcterms:modified>
</cp:coreProperties>
</file>