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3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8/465/88465571_large_magniz.jpg" TargetMode="External"/><Relationship Id="rId2" Type="http://schemas.openxmlformats.org/officeDocument/2006/relationships/hyperlink" Target="http://gl.weburg.net/00/tv/shows/3/10472/mediumposter/505044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at19.privet.ru/lr/0b16cfa6327fb9cdb4c949ca1a70cc0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ology.org.ru/images/thumb/a/a1/Euclides.gif/230px-Euclides.gif" TargetMode="External"/><Relationship Id="rId2" Type="http://schemas.openxmlformats.org/officeDocument/2006/relationships/hyperlink" Target="http://kk.convdocs.org/pars_docs/refs/4/3154/3154_html_6cd7080c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ografiya.org/wp-photos/20090518-210153-2.jpg" TargetMode="External"/><Relationship Id="rId4" Type="http://schemas.openxmlformats.org/officeDocument/2006/relationships/hyperlink" Target="http://befocus.ru/images/stories/2013/02/M_Lomonosov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s-expo.ru/im.xp/051050054056052056054.jpg" TargetMode="External"/><Relationship Id="rId2" Type="http://schemas.openxmlformats.org/officeDocument/2006/relationships/hyperlink" Target="http://images4.wikia.nocookie.net/__cb20090515101441/science/ru/images/d/de/JKepler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roza.ru/pics/2010/10/21/655.jpg" TargetMode="External"/><Relationship Id="rId4" Type="http://schemas.openxmlformats.org/officeDocument/2006/relationships/hyperlink" Target="http://www.mixbox.eu/files/images/blogs/e492c81e5c7302077e3f7ac770ffa48c.jpg_o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ще_прост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7686" y="442913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1980 г.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8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Оля родилась на 5 лет раньше Марии. В каком году родилась Оля, если Марии в 1995 году было 10 лет?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9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215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Из перечисленных ниже чисел укажите наименьшее число, которое кратно обоим числам 12 и 15: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3 </a:t>
            </a:r>
            <a:r>
              <a:rPr lang="ru-RU" sz="2800" b="1" dirty="0" smtClean="0"/>
              <a:t> </a:t>
            </a:r>
          </a:p>
          <a:p>
            <a:pPr marL="514350" indent="-514350">
              <a:buAutoNum type="arabicParenR"/>
            </a:pPr>
            <a:endParaRPr lang="ru-RU" sz="2800" b="1" dirty="0" smtClean="0"/>
          </a:p>
          <a:p>
            <a:pPr marL="514350" indent="-514350">
              <a:buAutoNum type="arabicParenR" startAt="2"/>
            </a:pPr>
            <a:r>
              <a:rPr lang="ru-RU" sz="2800" dirty="0" smtClean="0"/>
              <a:t>60  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 3) 180.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4000504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60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143240" y="3071810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7554" y="285728"/>
            <a:ext cx="256603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игра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71472" y="6215082"/>
            <a:ext cx="428628" cy="42862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Величайшая заслуга этого древнегреческого ученого в том, что он подвел итог построения геометрии и придал изложению столь совершенную форму, что на две тысячи лет его труд стал энциклопедией геометрии. Кто он?    </a:t>
            </a:r>
          </a:p>
          <a:p>
            <a:r>
              <a:rPr lang="ru-RU" sz="2400" dirty="0" smtClean="0"/>
              <a:t> 1) Архимед        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2) Пифагор  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3) Евклид. </a:t>
            </a:r>
          </a:p>
          <a:p>
            <a:endParaRPr lang="ru-RU" dirty="0"/>
          </a:p>
        </p:txBody>
      </p:sp>
      <p:pic>
        <p:nvPicPr>
          <p:cNvPr id="4" name="Рисунок 3" descr="9df4b88e352726020c8e29610c0761cf-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786058"/>
            <a:ext cx="2500330" cy="3283042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1670" y="51435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Евклид </a:t>
            </a:r>
            <a:endParaRPr lang="ru-RU" sz="2800" b="1" dirty="0"/>
          </a:p>
        </p:txBody>
      </p:sp>
      <p:sp>
        <p:nvSpPr>
          <p:cNvPr id="7" name="Пятно 1 6"/>
          <p:cNvSpPr/>
          <p:nvPr/>
        </p:nvSpPr>
        <p:spPr>
          <a:xfrm rot="21127710">
            <a:off x="1285852" y="4143356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1439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Функциональную зависимость ввел в математику: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франц. ученый Рене Декарт </a:t>
            </a:r>
          </a:p>
          <a:p>
            <a:pPr marL="514350" indent="-514350"/>
            <a:r>
              <a:rPr lang="ru-RU" sz="2800" dirty="0" smtClean="0"/>
              <a:t>  </a:t>
            </a:r>
          </a:p>
          <a:p>
            <a:pPr marL="514350" indent="-514350"/>
            <a:r>
              <a:rPr lang="ru-RU" sz="2800" dirty="0" smtClean="0"/>
              <a:t> 2) франц.математик и физик Блез Паскаль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франц.ученый Франсуа Виет.    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09-005-Rene-Dek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505" y="3500438"/>
            <a:ext cx="278633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47863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Декарт </a:t>
            </a:r>
            <a:endParaRPr lang="ru-RU" sz="2800" b="1" dirty="0"/>
          </a:p>
        </p:txBody>
      </p:sp>
      <p:sp>
        <p:nvSpPr>
          <p:cNvPr id="7" name="Пятно 1 6"/>
          <p:cNvSpPr/>
          <p:nvPr/>
        </p:nvSpPr>
        <p:spPr>
          <a:xfrm>
            <a:off x="1000100" y="3786190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43576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Летел по небу гусь, да еще полгуся, да четверть гуся, да две осьмушки гуся. Сколько всего летело гусей? 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07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Площадь квадрата со  стороной 100 м – это: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1) гектар;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2) сотка;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3) 10 кв.м. 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471488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гектар </a:t>
            </a:r>
            <a:endParaRPr lang="ru-RU" sz="2800" b="1" dirty="0"/>
          </a:p>
        </p:txBody>
      </p:sp>
      <p:sp>
        <p:nvSpPr>
          <p:cNvPr id="6" name="Пятно 1 5"/>
          <p:cNvSpPr/>
          <p:nvPr/>
        </p:nvSpPr>
        <p:spPr>
          <a:xfrm>
            <a:off x="2571736" y="3714752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35769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6/9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В ящике 15 ложек. 9 из них большие, остальные маленькие. Найдите отношение числа маленьких ложек к числу больших.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2866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Дробь 0,06 надо записать в виде процентов. Какой из следующих ответов верный?       </a:t>
            </a:r>
          </a:p>
          <a:p>
            <a:r>
              <a:rPr lang="ru-RU" sz="2800" dirty="0" smtClean="0"/>
              <a:t>1)  0,06% </a:t>
            </a:r>
          </a:p>
          <a:p>
            <a:r>
              <a:rPr lang="ru-RU" sz="2800" dirty="0" smtClean="0"/>
              <a:t>   </a:t>
            </a:r>
          </a:p>
          <a:p>
            <a:r>
              <a:rPr lang="ru-RU" sz="2800" dirty="0" smtClean="0"/>
              <a:t>2)  60% 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3)  6%.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371475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6%</a:t>
            </a:r>
            <a:endParaRPr lang="ru-RU" sz="4000" b="1" dirty="0"/>
          </a:p>
        </p:txBody>
      </p:sp>
      <p:sp>
        <p:nvSpPr>
          <p:cNvPr id="6" name="Пятно 1 5"/>
          <p:cNvSpPr/>
          <p:nvPr/>
        </p:nvSpPr>
        <p:spPr>
          <a:xfrm>
            <a:off x="3286116" y="292893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934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 см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7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7429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Если площадь квадрата 36 кв.см, то чему равна длина его стороны?     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286116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8992" y="285728"/>
            <a:ext cx="249459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игра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71472" y="6072206"/>
            <a:ext cx="50006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42913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8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0010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Стрелок из лука попал по мишени в 75% сделанных им выстрелов. Если стрелок сделал всего 20 выстрелов, то сколько раз он попал по мишени?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9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3582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Исключите «лишнее» слово: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сумма;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2) разность;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 3) множитель;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4) частное.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множитель</a:t>
            </a:r>
            <a:endParaRPr lang="ru-RU" sz="2800" b="1" dirty="0"/>
          </a:p>
        </p:txBody>
      </p:sp>
      <p:sp>
        <p:nvSpPr>
          <p:cNvPr id="6" name="Пятно 1 5"/>
          <p:cNvSpPr/>
          <p:nvPr/>
        </p:nvSpPr>
        <p:spPr>
          <a:xfrm>
            <a:off x="4286248" y="328612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71802" y="357166"/>
            <a:ext cx="267573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инал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571472" y="6000768"/>
            <a:ext cx="571504" cy="500066"/>
          </a:xfrm>
          <a:prstGeom prst="actionButtonHom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Высота дерева 30 м. Найти, за сколько дней улитка достигнет вершины дерева, если днем она поднимается на 3 м, а ночью сползает на 2 м. 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10   </a:t>
            </a:r>
          </a:p>
          <a:p>
            <a:pPr marL="514350" indent="-514350"/>
            <a:r>
              <a:rPr lang="ru-RU" sz="2800" b="1" dirty="0" smtClean="0"/>
              <a:t> </a:t>
            </a:r>
          </a:p>
          <a:p>
            <a:pPr marL="514350" indent="-514350"/>
            <a:r>
              <a:rPr lang="ru-RU" sz="2800" dirty="0" smtClean="0"/>
              <a:t>2)  28 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30.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4071942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500298" y="3214686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001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прямых можно провести</a:t>
            </a:r>
            <a:r>
              <a:rPr lang="ru-RU" sz="2800" u="sng" dirty="0" smtClean="0"/>
              <a:t> между</a:t>
            </a:r>
            <a:r>
              <a:rPr lang="ru-RU" sz="2800" dirty="0" smtClean="0"/>
              <a:t> двумя прямыми? </a:t>
            </a:r>
          </a:p>
          <a:p>
            <a:endParaRPr lang="ru-RU" sz="2800" dirty="0" smtClean="0"/>
          </a:p>
          <a:p>
            <a:pPr algn="r"/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бесконечное множество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2214546" y="2714620"/>
            <a:ext cx="4429156" cy="2857520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501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Кому принадлежат слова: «Математику уже затем учить надо, что она ум в порядок приводит»? 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М.В.Ломоносову </a:t>
            </a:r>
          </a:p>
          <a:p>
            <a:pPr marL="514350" indent="-514350"/>
            <a:r>
              <a:rPr lang="ru-RU" sz="2800" dirty="0" smtClean="0"/>
              <a:t>  </a:t>
            </a:r>
          </a:p>
          <a:p>
            <a:pPr marL="514350" indent="-514350"/>
            <a:r>
              <a:rPr lang="ru-RU" sz="2800" dirty="0" smtClean="0"/>
              <a:t>2) Лобачевскому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С.Ковалевской</a:t>
            </a:r>
          </a:p>
          <a:p>
            <a:endParaRPr lang="ru-RU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M_Lomo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85992"/>
            <a:ext cx="2071702" cy="2663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52863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Ломоносову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 rot="1045279">
            <a:off x="2786050" y="4286256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1439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Запятую после целой части десятичной дроби предложил ставить: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нем.ученый Иоганн Кеплер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 франц.ученый Франсуа Виет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франц.ученый </a:t>
            </a:r>
            <a:r>
              <a:rPr lang="ru-RU" sz="2800" dirty="0" err="1" smtClean="0"/>
              <a:t>Ренэ</a:t>
            </a:r>
            <a:r>
              <a:rPr lang="ru-RU" sz="2800" dirty="0" smtClean="0"/>
              <a:t> Декарт</a:t>
            </a:r>
          </a:p>
          <a:p>
            <a:endParaRPr lang="ru-RU" dirty="0"/>
          </a:p>
        </p:txBody>
      </p:sp>
      <p:pic>
        <p:nvPicPr>
          <p:cNvPr id="4" name="Рисунок 3" descr="kepl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14686"/>
            <a:ext cx="2643206" cy="3377899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478632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Кеплер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57158" y="3929066"/>
            <a:ext cx="3071834" cy="242889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686" y="442913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Скажите, сколько в комнате кошек, если в каждом из четырех углов сидит по одной кошке, напротив каждой кошки сидит по три кошке и на хвосте у каждой кошки сидит по кошке? 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Кому принадлежат слова: «Математика – царица наук, арифметика – царица математики»?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Блез Паскалю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</a:t>
            </a:r>
            <a:r>
              <a:rPr lang="ru-RU" sz="2800" b="1" dirty="0" smtClean="0"/>
              <a:t> </a:t>
            </a:r>
            <a:r>
              <a:rPr lang="ru-RU" sz="2800" dirty="0" smtClean="0"/>
              <a:t>Карлу Фридриху Гауссу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Леонарду     Эйлеру</a:t>
            </a:r>
          </a:p>
          <a:p>
            <a:endParaRPr lang="ru-RU" dirty="0"/>
          </a:p>
        </p:txBody>
      </p:sp>
      <p:pic>
        <p:nvPicPr>
          <p:cNvPr id="4" name="Рисунок 3" descr="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143116"/>
            <a:ext cx="2357454" cy="3020488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500063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К. Гауссу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 rot="337019">
            <a:off x="1257964" y="4213364"/>
            <a:ext cx="3071834" cy="2500306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450057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 мин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Ребята пилят бревно на метровые куски. Отпиливание одного такого куска занимает 1 минуту. За сколько минут они распилят бревно длиной 5 м?                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3306" y="450057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12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85861"/>
            <a:ext cx="7715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Петя задумал число и сказал ребятам: «Это число меньше 15. Вы называете его, когда считаете четверками. Вы называете его, когда считаете тройками». Какое это число?</a:t>
            </a:r>
          </a:p>
          <a:p>
            <a:pPr lvl="0"/>
            <a:r>
              <a:rPr lang="ru-RU" sz="2800" dirty="0" smtClean="0"/>
              <a:t>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857488" y="364331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4296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Кто из великих русских писателей занимался составлением арифметических задач?         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Лев Толстой_c104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2752149" cy="3075027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328612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Л.Н. Толстой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786314" y="2357430"/>
            <a:ext cx="3571900" cy="278608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7"/>
            <a:ext cx="8286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Первая женщина-математик в России.   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34bc0_783471a7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2895811" cy="3892218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321468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С. Ковалевская</a:t>
            </a:r>
            <a:endParaRPr lang="ru-RU" sz="2400" dirty="0"/>
          </a:p>
        </p:txBody>
      </p:sp>
      <p:sp>
        <p:nvSpPr>
          <p:cNvPr id="6" name="Пятно 1 5"/>
          <p:cNvSpPr/>
          <p:nvPr/>
        </p:nvSpPr>
        <p:spPr>
          <a:xfrm>
            <a:off x="4857752" y="2285992"/>
            <a:ext cx="3500462" cy="278608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42496">
            <a:off x="1640530" y="1808056"/>
            <a:ext cx="5241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Подведение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итогов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643050"/>
            <a:ext cx="6643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Математика. Приложение к газете «1 сентября»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/>
              <a:t>Минковский</a:t>
            </a:r>
            <a:r>
              <a:rPr lang="ru-RU" sz="2000" dirty="0" smtClean="0"/>
              <a:t> В. Л. «За страницами учебника  математики» 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Предметные недели в школе. Математика. Сост. Л.В. Гончарова. – Волгоград: Учитель, 2004.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/>
              <a:t>Труднев</a:t>
            </a:r>
            <a:r>
              <a:rPr lang="ru-RU" sz="2000" dirty="0" smtClean="0"/>
              <a:t> В. П. «Считай, смекай, отгадывай»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Использованные </a:t>
            </a:r>
            <a:r>
              <a:rPr lang="ru-RU" sz="2800" dirty="0" err="1" smtClean="0"/>
              <a:t>интернет-источники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Картинка на титульном слайде: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hlinkClick r:id="rId2"/>
              </a:rPr>
              <a:t>http://gl.weburg.net/00/tv/shows/3/10472/mediumposter/505044.jpg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Магницкий </a:t>
            </a:r>
            <a:r>
              <a:rPr lang="en-US" sz="2400" dirty="0" smtClean="0">
                <a:hlinkClick r:id="rId3"/>
              </a:rPr>
              <a:t>http://img1.liveinternet.ru/images/attach/c/5/88/465/88465571_large_magniz.jpg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Цветок гортензия </a:t>
            </a:r>
            <a:r>
              <a:rPr lang="en-US" sz="2400" dirty="0" smtClean="0">
                <a:hlinkClick r:id="rId4"/>
              </a:rPr>
              <a:t>http://stat19.privet.ru/lr/0b16cfa6327fb9cdb4c949ca1a70cc03</a:t>
            </a:r>
            <a:endParaRPr lang="ru-RU" sz="24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3571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Использованные </a:t>
            </a:r>
            <a:r>
              <a:rPr lang="ru-RU" sz="2400" dirty="0" err="1" smtClean="0"/>
              <a:t>интернет-источники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7256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Пифагор </a:t>
            </a:r>
            <a:r>
              <a:rPr lang="en-US" sz="2400" dirty="0" smtClean="0">
                <a:hlinkClick r:id="rId2"/>
              </a:rPr>
              <a:t>http://kk.convdocs.org/pars_docs/refs/4/3154/3154_html_6cd7080c.gif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Евклид </a:t>
            </a:r>
            <a:r>
              <a:rPr lang="en-US" sz="2400" dirty="0" smtClean="0">
                <a:hlinkClick r:id="rId3"/>
              </a:rPr>
              <a:t>http://chronology.org.ru/images/thumb/a/a1/Euclides.gif/230px-Euclides.gif</a:t>
            </a:r>
            <a:r>
              <a:rPr lang="ru-RU" sz="24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Ломоносов </a:t>
            </a:r>
            <a:r>
              <a:rPr lang="en-US" sz="2400" dirty="0" smtClean="0">
                <a:hlinkClick r:id="rId4"/>
              </a:rPr>
              <a:t>http://befocus.ru/images/stories/2013/02/M_Lomonosov.jpg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Декарт </a:t>
            </a:r>
            <a:r>
              <a:rPr lang="en-US" sz="2400" dirty="0" smtClean="0">
                <a:hlinkClick r:id="rId5"/>
              </a:rPr>
              <a:t>http://biografiya.org/wp-photos/20090518-210153-2.jpg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Использованные </a:t>
            </a:r>
            <a:r>
              <a:rPr lang="ru-RU" sz="2800" dirty="0" err="1" smtClean="0"/>
              <a:t>интернет-источники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72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Кеплер </a:t>
            </a:r>
            <a:r>
              <a:rPr lang="en-US" sz="2400" dirty="0" smtClean="0">
                <a:hlinkClick r:id="rId2"/>
              </a:rPr>
              <a:t>http://images4.wikia.nocookie.net/__cb20090515101441/science/ru/images/d/de/JKepler.png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Гаусс </a:t>
            </a:r>
            <a:r>
              <a:rPr lang="en-US" sz="2400" dirty="0" smtClean="0">
                <a:hlinkClick r:id="rId3"/>
              </a:rPr>
              <a:t>http://www.arms-expo.ru/im.xp/051050054056052056054.jpg</a:t>
            </a:r>
            <a:r>
              <a:rPr lang="ru-RU" sz="2400" dirty="0" smtClean="0"/>
              <a:t> </a:t>
            </a:r>
            <a:endParaRPr lang="ru-RU" sz="1100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Толстой </a:t>
            </a:r>
            <a:r>
              <a:rPr lang="en-US" sz="2400" dirty="0" smtClean="0">
                <a:hlinkClick r:id="rId4"/>
              </a:rPr>
              <a:t>http://www.mixbox.eu/files/images/blogs/e492c81e5c7302077e3f7ac770ffa48c.jpg_o.png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Ковалевская </a:t>
            </a:r>
            <a:r>
              <a:rPr lang="en-US" sz="2400" dirty="0" smtClean="0">
                <a:hlinkClick r:id="rId5"/>
              </a:rPr>
              <a:t>http://www.proza.ru/pics/2010/10/21/655.jpg</a:t>
            </a:r>
            <a:r>
              <a:rPr lang="ru-RU" sz="2400" dirty="0" smtClean="0"/>
              <a:t> </a:t>
            </a:r>
          </a:p>
          <a:p>
            <a:pPr lvl="0">
              <a:lnSpc>
                <a:spcPct val="150000"/>
              </a:lnSpc>
            </a:pPr>
            <a:endParaRPr lang="ru-RU" sz="1200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500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Какой цветок назван в честь одной из женщин-математиков?  </a:t>
            </a:r>
          </a:p>
          <a:p>
            <a:pPr lvl="0"/>
            <a:endParaRPr lang="ru-RU" sz="2800" dirty="0" smtClean="0"/>
          </a:p>
          <a:p>
            <a:pPr marL="514350" lvl="0" indent="-514350">
              <a:buAutoNum type="arabicParenR"/>
            </a:pPr>
            <a:r>
              <a:rPr lang="ru-RU" sz="2800" dirty="0" smtClean="0"/>
              <a:t>Хризантема           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Гортензия    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Лилия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4572008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Именем известной </a:t>
            </a:r>
            <a:r>
              <a:rPr lang="ru-RU" sz="2000" dirty="0" err="1" smtClean="0"/>
              <a:t>вычислительницы</a:t>
            </a:r>
            <a:r>
              <a:rPr lang="ru-RU" sz="2000" dirty="0" smtClean="0"/>
              <a:t> француженки </a:t>
            </a:r>
            <a:r>
              <a:rPr lang="ru-RU" sz="2000" b="1" dirty="0" smtClean="0"/>
              <a:t>Гортензии</a:t>
            </a:r>
            <a:r>
              <a:rPr lang="ru-RU" sz="2000" dirty="0" smtClean="0"/>
              <a:t> </a:t>
            </a:r>
            <a:r>
              <a:rPr lang="ru-RU" sz="2000" dirty="0" err="1" smtClean="0"/>
              <a:t>Лекот</a:t>
            </a:r>
            <a:r>
              <a:rPr lang="ru-RU" sz="2000" dirty="0" smtClean="0"/>
              <a:t> (1723-1788) назван цветок гортензия, привезенный ею из Индии.</a:t>
            </a:r>
            <a:endParaRPr lang="ru-RU" sz="2000" dirty="0"/>
          </a:p>
        </p:txBody>
      </p:sp>
      <p:pic>
        <p:nvPicPr>
          <p:cNvPr id="5" name="Рисунок 4" descr="gortenz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214554"/>
            <a:ext cx="3117737" cy="2332279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 rot="209863">
            <a:off x="751727" y="3761370"/>
            <a:ext cx="5500726" cy="328612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3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215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Автор первого в России учебника «Арифметика», который впервые был издан при Петре 1 (1701 – 1702 г.г.).  </a:t>
            </a:r>
          </a:p>
          <a:p>
            <a:endParaRPr lang="ru-RU" sz="2800" b="1" dirty="0" smtClean="0"/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Л.Ф.Магницкий</a:t>
            </a:r>
          </a:p>
          <a:p>
            <a:endParaRPr lang="ru-RU" dirty="0"/>
          </a:p>
        </p:txBody>
      </p:sp>
      <p:pic>
        <p:nvPicPr>
          <p:cNvPr id="4" name="Рисунок 3" descr="88465571_magn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86058"/>
            <a:ext cx="2922808" cy="3906391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357818" y="2143116"/>
            <a:ext cx="3571900" cy="2786082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4286256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- 4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4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Температура у подножия горы была 15. На середине подъема на гору температура понизилась на 7, на вершине горы она еще понизилась на 12. Какая температура на вершине горы? </a:t>
            </a:r>
          </a:p>
          <a:p>
            <a:pPr lvl="0"/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929058" y="3357562"/>
            <a:ext cx="3571900" cy="2786082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5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143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Угол в 2 градуса рассматривают в лупу, увеличивающую в 4 раза. Какой величины покажется угол?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8   </a:t>
            </a:r>
          </a:p>
          <a:p>
            <a:pPr marL="514350" lvl="0" indent="-514350"/>
            <a:r>
              <a:rPr lang="ru-RU" sz="2800" dirty="0" smtClean="0"/>
              <a:t> </a:t>
            </a:r>
          </a:p>
          <a:p>
            <a:pPr marL="514350" lvl="0" indent="-514350"/>
            <a:r>
              <a:rPr lang="ru-RU" sz="2800" dirty="0" smtClean="0"/>
              <a:t>2)  16   </a:t>
            </a:r>
          </a:p>
          <a:p>
            <a:pPr marL="514350" lvl="0" indent="-514350"/>
            <a:r>
              <a:rPr lang="ru-RU" sz="2800" dirty="0" smtClean="0"/>
              <a:t> </a:t>
            </a:r>
          </a:p>
          <a:p>
            <a:pPr marL="514350" lvl="0" indent="-514350"/>
            <a:r>
              <a:rPr lang="ru-RU" sz="2800" dirty="0" smtClean="0"/>
              <a:t>3) 2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9058" y="442913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714612" y="3571876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6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286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Процент – это: </a:t>
            </a:r>
          </a:p>
          <a:p>
            <a:pPr marL="514350" indent="-514350"/>
            <a:r>
              <a:rPr lang="ru-RU" sz="2800" dirty="0" smtClean="0"/>
              <a:t>1) сотая часть числа;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 десятая часть числа;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тысячная часть числа.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7620" y="514351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1/100 </a:t>
            </a:r>
            <a:r>
              <a:rPr lang="ru-RU" sz="2400" dirty="0" smtClean="0">
                <a:solidFill>
                  <a:srgbClr val="FF0000"/>
                </a:solidFill>
              </a:rPr>
              <a:t>часть числа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 rot="21372368">
            <a:off x="3500430" y="4071942"/>
            <a:ext cx="3643338" cy="2786058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7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Древнегреческий ученый философ, живший в 6 в. до н.э., которому приписывают высказывание  «Все есть число». Кто это?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Евклид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2) Архимед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Пифагор</a:t>
            </a:r>
          </a:p>
          <a:p>
            <a:endParaRPr lang="ru-RU" dirty="0"/>
          </a:p>
        </p:txBody>
      </p:sp>
      <p:pic>
        <p:nvPicPr>
          <p:cNvPr id="4" name="Рисунок 3" descr="conten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500306"/>
            <a:ext cx="2857520" cy="3160437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7422" y="521495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Пифагор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 rot="21300621">
            <a:off x="1611723" y="4144481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</TotalTime>
  <Words>923</Words>
  <PresentationFormat>Экран (4:3)</PresentationFormat>
  <Paragraphs>218</Paragraphs>
  <Slides>36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Слайд 1</vt:lpstr>
      <vt:lpstr>Слайд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12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22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32</vt:lpstr>
      <vt:lpstr>Использованная литература:</vt:lpstr>
      <vt:lpstr>Использованные интернет-источники:</vt:lpstr>
      <vt:lpstr>Использованные интернет-источники:</vt:lpstr>
      <vt:lpstr>Использованные интернет-источники: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Ирина</cp:lastModifiedBy>
  <cp:revision>106</cp:revision>
  <dcterms:created xsi:type="dcterms:W3CDTF">2013-01-29T13:27:31Z</dcterms:created>
  <dcterms:modified xsi:type="dcterms:W3CDTF">2014-12-31T06:37:04Z</dcterms:modified>
</cp:coreProperties>
</file>