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57" r:id="rId6"/>
    <p:sldId id="270" r:id="rId7"/>
    <p:sldId id="258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F915A8-7D20-41CA-B4B2-6C597A7A9F85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A81F90-AECD-49FE-B5EA-14A7CFB31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85926"/>
            <a:ext cx="6480048" cy="2301240"/>
          </a:xfrm>
        </p:spPr>
        <p:txBody>
          <a:bodyPr/>
          <a:lstStyle/>
          <a:p>
            <a:r>
              <a:rPr lang="ru-RU" dirty="0" smtClean="0"/>
              <a:t>Роль священников в </a:t>
            </a:r>
            <a:br>
              <a:rPr lang="ru-RU" dirty="0" smtClean="0"/>
            </a:br>
            <a:r>
              <a:rPr lang="ru-RU" dirty="0" smtClean="0"/>
              <a:t>вооруженных конфликтах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43042" y="214290"/>
            <a:ext cx="5357850" cy="107157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Book Antiqua" pitchFamily="18" charset="0"/>
              </a:rPr>
              <a:t>Секция № 4</a:t>
            </a:r>
            <a:endParaRPr lang="ru-RU" sz="4400" dirty="0">
              <a:latin typeface="Book Antiqua" pitchFamily="18" charset="0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3929058" y="4143380"/>
            <a:ext cx="4857784" cy="2428892"/>
          </a:xfrm>
          <a:prstGeom prst="rect">
            <a:avLst/>
          </a:prstGeom>
        </p:spPr>
        <p:txBody>
          <a:bodyPr vert="horz" tIns="0" rIns="45720" bIns="0" anchor="b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Состав участников: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Смолярчук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 Анастасия,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 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Акбалиева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 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Гульнур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Иванова Мария,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Ковалевская Екатерина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229600" cy="1071570"/>
          </a:xfrm>
        </p:spPr>
        <p:txBody>
          <a:bodyPr>
            <a:normAutofit/>
          </a:bodyPr>
          <a:lstStyle/>
          <a:p>
            <a:r>
              <a:rPr lang="ru-RU" sz="2000" smtClean="0">
                <a:latin typeface="Book Antiqua" pitchFamily="18" charset="0"/>
              </a:rPr>
              <a:t>Сейчас в Красноярске поставлен памятник Святому Луке, а на здании школы № 10 установлена мемориальная доска.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85720" y="642918"/>
            <a:ext cx="857256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Валентин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b="0" dirty="0" smtClean="0">
                <a:latin typeface="Book Antiqua" pitchFamily="18" charset="0"/>
              </a:rPr>
              <a:t>Феликсович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b="0" dirty="0" smtClean="0">
                <a:latin typeface="Book Antiqua" pitchFamily="18" charset="0"/>
              </a:rPr>
              <a:t>Войно-Ясенецкий</a:t>
            </a:r>
            <a:endParaRPr lang="ru-RU" sz="3200" b="0" dirty="0">
              <a:latin typeface="Book Antiqua" pitchFamily="18" charset="0"/>
            </a:endParaRPr>
          </a:p>
        </p:txBody>
      </p:sp>
      <p:pic>
        <p:nvPicPr>
          <p:cNvPr id="16" name="Содержимое 15" descr="04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9133" y="1517650"/>
            <a:ext cx="2956322" cy="3941763"/>
          </a:xfrm>
        </p:spPr>
      </p:pic>
      <p:pic>
        <p:nvPicPr>
          <p:cNvPr id="14" name="Содержимое 13" descr="Luka2ы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09946" y="1517650"/>
            <a:ext cx="2711933" cy="3941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358114" cy="71438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Священники в современной российской армии</a:t>
            </a:r>
            <a:endParaRPr lang="ru-RU" sz="3200" b="0" dirty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85786" y="5357826"/>
            <a:ext cx="7615262" cy="914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Первого декабря 2009 года, специальной директивой Генштаба, в российской армии введена должность «помощник командира части по работе с верующими военнослужащими».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13" name="Содержимое 12" descr="05105005704805405205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1500174"/>
            <a:ext cx="5262587" cy="378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Благословление крестоносцев</a:t>
            </a:r>
            <a:b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Папой Римским</a:t>
            </a:r>
            <a:endParaRPr lang="ru-RU" sz="32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папа римск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71678"/>
            <a:ext cx="5214974" cy="3855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Благословление воинов на Руси</a:t>
            </a:r>
            <a:endParaRPr lang="ru-RU" sz="32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x_7e1903f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5619750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Заключенные священники в Соловецком лагере</a:t>
            </a:r>
            <a:endParaRPr lang="ru-RU" sz="32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27860_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85926"/>
            <a:ext cx="5715000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357322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Награждение Командиром 5-й Ленинградской партизанской бригады, священника церкви </a:t>
            </a:r>
            <a:endParaRPr lang="ru-RU" sz="3200" b="0" dirty="0">
              <a:latin typeface="Book Antiqua" pitchFamily="18" charset="0"/>
            </a:endParaRPr>
          </a:p>
        </p:txBody>
      </p:sp>
      <p:pic>
        <p:nvPicPr>
          <p:cNvPr id="5" name="Содержимое 4" descr="9b1ba480-d90a-45ca-adf2-b882e041c2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0166" y="1928802"/>
            <a:ext cx="5904116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642942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Помощь церкви Красной Армии</a:t>
            </a:r>
            <a:endParaRPr lang="ru-RU" sz="3200" b="0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7086600" cy="3810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Во время Великой Отечественной войны церковь развернула самый широкий сбор драгоценных предметов и денег на нужды Красной Армии. </a:t>
            </a:r>
          </a:p>
          <a:p>
            <a:r>
              <a:rPr lang="ru-RU" sz="2000" dirty="0" smtClean="0">
                <a:latin typeface="Book Antiqua" pitchFamily="18" charset="0"/>
              </a:rPr>
              <a:t>На средства церкви была сооружена и передана в дар Красной Армии танковая колонна имени </a:t>
            </a:r>
            <a:r>
              <a:rPr lang="ru-RU" sz="2000" dirty="0" err="1" smtClean="0">
                <a:latin typeface="Book Antiqua" pitchFamily="18" charset="0"/>
              </a:rPr>
              <a:t>Димитрия</a:t>
            </a:r>
            <a:r>
              <a:rPr lang="ru-RU" sz="2000" dirty="0" smtClean="0">
                <a:latin typeface="Book Antiqua" pitchFamily="18" charset="0"/>
              </a:rPr>
              <a:t> Донского. На средства церкви она пополнялась до победного 1945 года.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186634" cy="73025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Обращение местолюбителя Сергия</a:t>
            </a:r>
            <a:endParaRPr lang="ru-RU" sz="3200" b="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22 июня 1941 года глава Православной Церкви в России патриарший местолюбитель Сергий обратился к пастырям и верующим с посланием.</a:t>
            </a:r>
          </a:p>
          <a:p>
            <a:r>
              <a:rPr lang="ru-RU" sz="2000" dirty="0" smtClean="0">
                <a:latin typeface="Book Antiqua" pitchFamily="18" charset="0"/>
              </a:rPr>
              <a:t>Он призывал в «тяжкий час испытания» всякого помочь Отечеству тем, чем сможет. Говорил о том, что Православная Церковь всегда разделяла судьбу народа, и сейчас Церкви нужны пастыри, несущие службу «ради Иисуса, а не ради куска хлеба».</a:t>
            </a: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Священнослужители времен Великой Отечественной Войны</a:t>
            </a:r>
            <a:endParaRPr lang="ru-RU" sz="32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Book Antiqua" pitchFamily="18" charset="0"/>
              </a:rPr>
              <a:t>Патриарх Московский и всея Руси Пимен (Извеков)</a:t>
            </a:r>
            <a:endParaRPr lang="ru-RU" sz="2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00562" y="5500702"/>
            <a:ext cx="4500594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latin typeface="Book Antiqua" pitchFamily="18" charset="0"/>
              </a:rPr>
              <a:t>Архимандрит </a:t>
            </a:r>
            <a:r>
              <a:rPr lang="ru-RU" sz="2000" b="0" dirty="0" err="1" smtClean="0">
                <a:solidFill>
                  <a:schemeClr val="tx1"/>
                </a:solidFill>
                <a:latin typeface="Book Antiqua" pitchFamily="18" charset="0"/>
              </a:rPr>
              <a:t>Алипий</a:t>
            </a:r>
            <a:r>
              <a:rPr lang="ru-RU" sz="2000" b="0" dirty="0" smtClean="0">
                <a:solidFill>
                  <a:schemeClr val="tx1"/>
                </a:solidFill>
                <a:latin typeface="Book Antiqua" pitchFamily="18" charset="0"/>
              </a:rPr>
              <a:t> (Воронов)</a:t>
            </a:r>
            <a:endParaRPr lang="ru-RU" sz="2000" b="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" name="Содержимое 9" descr="pimen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48544" y="1583531"/>
            <a:ext cx="2857500" cy="3810000"/>
          </a:xfrm>
        </p:spPr>
      </p:pic>
      <p:pic>
        <p:nvPicPr>
          <p:cNvPr id="11" name="Содержимое 10" descr="31-250px-d090d0bbd0b8d0bfd0b8d0b9_28d092d0bed180d0bed0bdd0bed0b22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06000" y="1517650"/>
            <a:ext cx="2919824" cy="3941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4572032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Book Antiqua" pitchFamily="18" charset="0"/>
              </a:rPr>
              <a:t>Валентин Феликсович </a:t>
            </a:r>
            <a:br>
              <a:rPr lang="ru-RU" sz="3200" b="0" dirty="0" smtClean="0">
                <a:latin typeface="Book Antiqua" pitchFamily="18" charset="0"/>
              </a:rPr>
            </a:br>
            <a:r>
              <a:rPr lang="ru-RU" sz="3200" b="0" dirty="0" smtClean="0">
                <a:latin typeface="Book Antiqua" pitchFamily="18" charset="0"/>
              </a:rPr>
              <a:t>Войно-Ясенецкий</a:t>
            </a:r>
            <a:endParaRPr lang="ru-RU" sz="3200" b="0" dirty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14348" y="2428868"/>
            <a:ext cx="3929090" cy="20002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Book Antiqua" pitchFamily="18" charset="0"/>
              </a:rPr>
              <a:t>Ярким примером целителя души и тела можно назвать священника, бывшего в ссылке, Валентина Феликсовича </a:t>
            </a:r>
            <a:r>
              <a:rPr lang="ru-RU" sz="1800" dirty="0" err="1" smtClean="0">
                <a:latin typeface="Book Antiqua" pitchFamily="18" charset="0"/>
              </a:rPr>
              <a:t>Войно-Ясенецкого</a:t>
            </a:r>
            <a:r>
              <a:rPr lang="ru-RU" sz="1800" dirty="0" smtClean="0">
                <a:latin typeface="Book Antiqua" pitchFamily="18" charset="0"/>
              </a:rPr>
              <a:t>, хирурга Красноярского госпиталя № 1515.</a:t>
            </a:r>
            <a:endParaRPr lang="ru-RU" sz="1800" dirty="0">
              <a:latin typeface="Book Antiqua" pitchFamily="18" charset="0"/>
            </a:endParaRPr>
          </a:p>
        </p:txBody>
      </p:sp>
      <p:pic>
        <p:nvPicPr>
          <p:cNvPr id="7" name="Содержимое 6" descr="7682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2066" y="1071546"/>
            <a:ext cx="3500462" cy="4683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255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Роль священников в  вооруженных конфликтах</vt:lpstr>
      <vt:lpstr>Благословление крестоносцев Папой Римским</vt:lpstr>
      <vt:lpstr>Благословление воинов на Руси</vt:lpstr>
      <vt:lpstr>Заключенные священники в Соловецком лагере</vt:lpstr>
      <vt:lpstr>Награждение Командиром 5-й Ленинградской партизанской бригады, священника церкви </vt:lpstr>
      <vt:lpstr>Помощь церкви Красной Армии</vt:lpstr>
      <vt:lpstr>Обращение местолюбителя Сергия</vt:lpstr>
      <vt:lpstr>Священнослужители времен Великой Отечественной Войны</vt:lpstr>
      <vt:lpstr>Валентин Феликсович  Войно-Ясенецкий</vt:lpstr>
      <vt:lpstr>Сейчас в Красноярске поставлен памятник Святому Луке, а на здании школы № 10 установлена мемориальная доска.</vt:lpstr>
      <vt:lpstr>Священники в современной российской армии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священников в  вооруженных конфликтах</dc:title>
  <dc:creator>Ученик</dc:creator>
  <cp:lastModifiedBy>Ученик</cp:lastModifiedBy>
  <cp:revision>38</cp:revision>
  <dcterms:created xsi:type="dcterms:W3CDTF">2010-01-23T04:47:12Z</dcterms:created>
  <dcterms:modified xsi:type="dcterms:W3CDTF">2010-01-26T08:56:36Z</dcterms:modified>
</cp:coreProperties>
</file>