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68" r:id="rId4"/>
    <p:sldId id="269" r:id="rId5"/>
    <p:sldId id="257" r:id="rId6"/>
    <p:sldId id="270" r:id="rId7"/>
    <p:sldId id="258" r:id="rId8"/>
    <p:sldId id="266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915A8-7D20-41CA-B4B2-6C597A7A9F85}" type="datetimeFigureOut">
              <a:rPr lang="ru-RU" smtClean="0"/>
              <a:pPr/>
              <a:t>26.01.2010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81F90-AECD-49FE-B5EA-14A7CFB311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915A8-7D20-41CA-B4B2-6C597A7A9F85}" type="datetimeFigureOut">
              <a:rPr lang="ru-RU" smtClean="0"/>
              <a:pPr/>
              <a:t>26.01.2010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81F90-AECD-49FE-B5EA-14A7CFB311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915A8-7D20-41CA-B4B2-6C597A7A9F85}" type="datetimeFigureOut">
              <a:rPr lang="ru-RU" smtClean="0"/>
              <a:pPr/>
              <a:t>26.01.2010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81F90-AECD-49FE-B5EA-14A7CFB311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915A8-7D20-41CA-B4B2-6C597A7A9F85}" type="datetimeFigureOut">
              <a:rPr lang="ru-RU" smtClean="0"/>
              <a:pPr/>
              <a:t>26.01.2010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81F90-AECD-49FE-B5EA-14A7CFB311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915A8-7D20-41CA-B4B2-6C597A7A9F85}" type="datetimeFigureOut">
              <a:rPr lang="ru-RU" smtClean="0"/>
              <a:pPr/>
              <a:t>26.01.2010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81F90-AECD-49FE-B5EA-14A7CFB311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915A8-7D20-41CA-B4B2-6C597A7A9F85}" type="datetimeFigureOut">
              <a:rPr lang="ru-RU" smtClean="0"/>
              <a:pPr/>
              <a:t>26.01.2010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81F90-AECD-49FE-B5EA-14A7CFB311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915A8-7D20-41CA-B4B2-6C597A7A9F85}" type="datetimeFigureOut">
              <a:rPr lang="ru-RU" smtClean="0"/>
              <a:pPr/>
              <a:t>26.01.2010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81F90-AECD-49FE-B5EA-14A7CFB311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915A8-7D20-41CA-B4B2-6C597A7A9F85}" type="datetimeFigureOut">
              <a:rPr lang="ru-RU" smtClean="0"/>
              <a:pPr/>
              <a:t>26.01.2010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A81F90-AECD-49FE-B5EA-14A7CFB3114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915A8-7D20-41CA-B4B2-6C597A7A9F85}" type="datetimeFigureOut">
              <a:rPr lang="ru-RU" smtClean="0"/>
              <a:pPr/>
              <a:t>26.01.2010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81F90-AECD-49FE-B5EA-14A7CFB311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915A8-7D20-41CA-B4B2-6C597A7A9F85}" type="datetimeFigureOut">
              <a:rPr lang="ru-RU" smtClean="0"/>
              <a:pPr/>
              <a:t>26.01.2010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C9A81F90-AECD-49FE-B5EA-14A7CFB311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D5F915A8-7D20-41CA-B4B2-6C597A7A9F85}" type="datetimeFigureOut">
              <a:rPr lang="ru-RU" smtClean="0"/>
              <a:pPr/>
              <a:t>26.01.2010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81F90-AECD-49FE-B5EA-14A7CFB311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5F915A8-7D20-41CA-B4B2-6C597A7A9F85}" type="datetimeFigureOut">
              <a:rPr lang="ru-RU" smtClean="0"/>
              <a:pPr/>
              <a:t>26.01.2010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9A81F90-AECD-49FE-B5EA-14A7CFB3114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1785926"/>
            <a:ext cx="6480048" cy="2301240"/>
          </a:xfrm>
        </p:spPr>
        <p:txBody>
          <a:bodyPr/>
          <a:lstStyle/>
          <a:p>
            <a:r>
              <a:rPr lang="ru-RU" dirty="0" smtClean="0"/>
              <a:t>Роль священников в </a:t>
            </a:r>
            <a:br>
              <a:rPr lang="ru-RU" dirty="0" smtClean="0"/>
            </a:br>
            <a:r>
              <a:rPr lang="ru-RU" dirty="0" smtClean="0"/>
              <a:t>вооруженных конфликтах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643042" y="214290"/>
            <a:ext cx="5357850" cy="1071570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latin typeface="Book Antiqua" pitchFamily="18" charset="0"/>
              </a:rPr>
              <a:t>Секция № 4</a:t>
            </a:r>
            <a:endParaRPr lang="ru-RU" sz="4400" dirty="0">
              <a:latin typeface="Book Antiqua" pitchFamily="18" charset="0"/>
            </a:endParaRPr>
          </a:p>
        </p:txBody>
      </p:sp>
      <p:sp>
        <p:nvSpPr>
          <p:cNvPr id="7" name="Подзаголовок 3"/>
          <p:cNvSpPr txBox="1">
            <a:spLocks/>
          </p:cNvSpPr>
          <p:nvPr/>
        </p:nvSpPr>
        <p:spPr>
          <a:xfrm>
            <a:off x="3929058" y="4143380"/>
            <a:ext cx="4857784" cy="2428892"/>
          </a:xfrm>
          <a:prstGeom prst="rect">
            <a:avLst/>
          </a:prstGeom>
        </p:spPr>
        <p:txBody>
          <a:bodyPr vert="horz" tIns="0" rIns="45720" bIns="0" anchor="b">
            <a:normAutofit fontScale="925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</a:rPr>
              <a:t>Состав участников: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</a:rPr>
              <a:t>Смолярчук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</a:rPr>
              <a:t> Анастасия,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</a:rPr>
              <a:t> </a:t>
            </a:r>
            <a:r>
              <a:rPr kumimoji="0" lang="ru-RU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</a:rPr>
              <a:t>Акбалиева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</a:rPr>
              <a:t> </a:t>
            </a:r>
            <a:r>
              <a:rPr kumimoji="0" lang="ru-RU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</a:rPr>
              <a:t>Гульнур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</a:rPr>
              <a:t>,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</a:rPr>
              <a:t>Иванова Мария,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</a:rPr>
              <a:t>Ковалевская Екатерина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57158" y="5572140"/>
            <a:ext cx="8229600" cy="1071570"/>
          </a:xfrm>
        </p:spPr>
        <p:txBody>
          <a:bodyPr>
            <a:normAutofit/>
          </a:bodyPr>
          <a:lstStyle/>
          <a:p>
            <a:r>
              <a:rPr lang="ru-RU" sz="2000" smtClean="0">
                <a:latin typeface="Book Antiqua" pitchFamily="18" charset="0"/>
              </a:rPr>
              <a:t>Сейчас в Красноярске поставлен памятник Святому Луке, а на здании школы № 10 установлена мемориальная доска.</a:t>
            </a:r>
            <a:endParaRPr lang="ru-RU" sz="2000" dirty="0">
              <a:latin typeface="Book Antiqua" pitchFamily="18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285720" y="642918"/>
            <a:ext cx="8572560" cy="838200"/>
          </a:xfrm>
        </p:spPr>
        <p:txBody>
          <a:bodyPr>
            <a:noAutofit/>
          </a:bodyPr>
          <a:lstStyle/>
          <a:p>
            <a:pPr algn="ctr"/>
            <a:r>
              <a:rPr lang="ru-RU" sz="3200" b="0" dirty="0" smtClean="0">
                <a:latin typeface="Book Antiqua" pitchFamily="18" charset="0"/>
              </a:rPr>
              <a:t>Валентин</a:t>
            </a:r>
            <a:r>
              <a:rPr lang="ru-RU" sz="3200" dirty="0" smtClean="0">
                <a:latin typeface="Book Antiqua" pitchFamily="18" charset="0"/>
              </a:rPr>
              <a:t> </a:t>
            </a:r>
            <a:r>
              <a:rPr lang="ru-RU" sz="3200" b="0" dirty="0" smtClean="0">
                <a:latin typeface="Book Antiqua" pitchFamily="18" charset="0"/>
              </a:rPr>
              <a:t>Феликсович</a:t>
            </a:r>
            <a:r>
              <a:rPr lang="ru-RU" sz="3200" dirty="0" smtClean="0">
                <a:latin typeface="Book Antiqua" pitchFamily="18" charset="0"/>
              </a:rPr>
              <a:t> </a:t>
            </a:r>
            <a:r>
              <a:rPr lang="ru-RU" sz="3200" b="0" dirty="0" smtClean="0">
                <a:latin typeface="Book Antiqua" pitchFamily="18" charset="0"/>
              </a:rPr>
              <a:t>Войно-Ясенецкий</a:t>
            </a:r>
            <a:endParaRPr lang="ru-RU" sz="3200" b="0" dirty="0">
              <a:latin typeface="Book Antiqua" pitchFamily="18" charset="0"/>
            </a:endParaRPr>
          </a:p>
        </p:txBody>
      </p:sp>
      <p:pic>
        <p:nvPicPr>
          <p:cNvPr id="16" name="Содержимое 15" descr="045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999133" y="1517650"/>
            <a:ext cx="2956322" cy="3941763"/>
          </a:xfrm>
        </p:spPr>
      </p:pic>
      <p:pic>
        <p:nvPicPr>
          <p:cNvPr id="14" name="Содержимое 13" descr="Luka2ы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309946" y="1517650"/>
            <a:ext cx="2711933" cy="39417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428604"/>
            <a:ext cx="7358114" cy="714380"/>
          </a:xfrm>
        </p:spPr>
        <p:txBody>
          <a:bodyPr>
            <a:noAutofit/>
          </a:bodyPr>
          <a:lstStyle/>
          <a:p>
            <a:pPr algn="ctr"/>
            <a:r>
              <a:rPr lang="ru-RU" sz="3200" b="0" dirty="0" smtClean="0">
                <a:latin typeface="Book Antiqua" pitchFamily="18" charset="0"/>
              </a:rPr>
              <a:t>Священники в современной российской армии</a:t>
            </a:r>
            <a:endParaRPr lang="ru-RU" sz="3200" b="0" dirty="0">
              <a:latin typeface="Book Antiqua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785786" y="5357826"/>
            <a:ext cx="7615262" cy="914400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Book Antiqua" pitchFamily="18" charset="0"/>
              </a:rPr>
              <a:t>Первого декабря 2009 года, специальной директивой Генштаба, в российской армии введена должность «помощник командира части по работе с верующими военнослужащими».</a:t>
            </a:r>
            <a:endParaRPr lang="ru-RU" sz="2000" dirty="0">
              <a:latin typeface="Book Antiqua" pitchFamily="18" charset="0"/>
            </a:endParaRPr>
          </a:p>
        </p:txBody>
      </p:sp>
      <p:pic>
        <p:nvPicPr>
          <p:cNvPr id="13" name="Содержимое 12" descr="051050057048054052056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857356" y="1500174"/>
            <a:ext cx="5262587" cy="37890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accent1"/>
                </a:solidFill>
                <a:latin typeface="Book Antiqua" pitchFamily="18" charset="0"/>
              </a:rPr>
              <a:t>Благословление крестоносцев</a:t>
            </a:r>
            <a:br>
              <a:rPr lang="ru-RU" sz="3200" dirty="0" smtClean="0">
                <a:solidFill>
                  <a:schemeClr val="accent1"/>
                </a:solidFill>
                <a:latin typeface="Book Antiqua" pitchFamily="18" charset="0"/>
              </a:rPr>
            </a:br>
            <a:r>
              <a:rPr lang="ru-RU" sz="3200" dirty="0" smtClean="0">
                <a:solidFill>
                  <a:schemeClr val="accent1"/>
                </a:solidFill>
                <a:latin typeface="Book Antiqua" pitchFamily="18" charset="0"/>
              </a:rPr>
              <a:t>Папой Римским</a:t>
            </a:r>
            <a:endParaRPr lang="ru-RU" sz="3200" dirty="0">
              <a:solidFill>
                <a:schemeClr val="accent1"/>
              </a:solidFill>
              <a:latin typeface="Book Antiqua" pitchFamily="18" charset="0"/>
            </a:endParaRPr>
          </a:p>
        </p:txBody>
      </p:sp>
      <p:pic>
        <p:nvPicPr>
          <p:cNvPr id="4" name="Содержимое 3" descr="папа римский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6" y="2071678"/>
            <a:ext cx="5214974" cy="385592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1"/>
                </a:solidFill>
                <a:latin typeface="Book Antiqua" pitchFamily="18" charset="0"/>
              </a:rPr>
              <a:t>Благословление воинов на Руси</a:t>
            </a:r>
            <a:endParaRPr lang="ru-RU" sz="3200" dirty="0">
              <a:solidFill>
                <a:schemeClr val="accent1"/>
              </a:solidFill>
              <a:latin typeface="Book Antiqua" pitchFamily="18" charset="0"/>
            </a:endParaRPr>
          </a:p>
        </p:txBody>
      </p:sp>
      <p:pic>
        <p:nvPicPr>
          <p:cNvPr id="4" name="Содержимое 3" descr="x_7e1903f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1928802"/>
            <a:ext cx="5619750" cy="38481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85728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accent1"/>
                </a:solidFill>
                <a:latin typeface="Book Antiqua" pitchFamily="18" charset="0"/>
              </a:rPr>
              <a:t>Заключенные священники в Соловецком лагере</a:t>
            </a:r>
            <a:endParaRPr lang="ru-RU" sz="3200" dirty="0">
              <a:solidFill>
                <a:schemeClr val="accent1"/>
              </a:solidFill>
              <a:latin typeface="Book Antiqua" pitchFamily="18" charset="0"/>
            </a:endParaRPr>
          </a:p>
        </p:txBody>
      </p:sp>
      <p:pic>
        <p:nvPicPr>
          <p:cNvPr id="4" name="Содержимое 3" descr="27860_o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2" y="1785926"/>
            <a:ext cx="5715000" cy="42481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501122" cy="1357322"/>
          </a:xfrm>
        </p:spPr>
        <p:txBody>
          <a:bodyPr>
            <a:noAutofit/>
          </a:bodyPr>
          <a:lstStyle/>
          <a:p>
            <a:pPr algn="ctr"/>
            <a:r>
              <a:rPr lang="ru-RU" sz="3200" b="0" dirty="0" smtClean="0">
                <a:latin typeface="Book Antiqua" pitchFamily="18" charset="0"/>
              </a:rPr>
              <a:t>Награждение Командиром 5-й Ленинградской партизанской бригады, священника церкви </a:t>
            </a:r>
            <a:endParaRPr lang="ru-RU" sz="3200" b="0" dirty="0">
              <a:latin typeface="Book Antiqua" pitchFamily="18" charset="0"/>
            </a:endParaRPr>
          </a:p>
        </p:txBody>
      </p:sp>
      <p:pic>
        <p:nvPicPr>
          <p:cNvPr id="5" name="Содержимое 4" descr="9b1ba480-d90a-45ca-adf2-b882e041c2ed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00166" y="1928802"/>
            <a:ext cx="5904116" cy="3810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785794"/>
            <a:ext cx="6429420" cy="785818"/>
          </a:xfrm>
        </p:spPr>
        <p:txBody>
          <a:bodyPr>
            <a:normAutofit/>
          </a:bodyPr>
          <a:lstStyle/>
          <a:p>
            <a:pPr algn="ctr"/>
            <a:r>
              <a:rPr lang="ru-RU" sz="3200" b="0" dirty="0" smtClean="0">
                <a:latin typeface="Book Antiqua" pitchFamily="18" charset="0"/>
              </a:rPr>
              <a:t>Помощь церкви Красной Армии</a:t>
            </a:r>
            <a:endParaRPr lang="ru-RU" sz="3200" b="0" dirty="0">
              <a:latin typeface="Book Antiqua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28596" y="2285992"/>
            <a:ext cx="7086600" cy="3810000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Book Antiqua" pitchFamily="18" charset="0"/>
              </a:rPr>
              <a:t>Во время Великой Отечественной войны церковь развернула самый широкий сбор драгоценных предметов и денег на нужды Красной Армии. </a:t>
            </a:r>
          </a:p>
          <a:p>
            <a:r>
              <a:rPr lang="ru-RU" sz="2000" dirty="0" smtClean="0">
                <a:latin typeface="Book Antiqua" pitchFamily="18" charset="0"/>
              </a:rPr>
              <a:t>На средства церкви была сооружена и передана в дар Красной Армии танковая колонна имени </a:t>
            </a:r>
            <a:r>
              <a:rPr lang="ru-RU" sz="2000" dirty="0" err="1" smtClean="0">
                <a:latin typeface="Book Antiqua" pitchFamily="18" charset="0"/>
              </a:rPr>
              <a:t>Димитрия</a:t>
            </a:r>
            <a:r>
              <a:rPr lang="ru-RU" sz="2000" dirty="0" smtClean="0">
                <a:latin typeface="Book Antiqua" pitchFamily="18" charset="0"/>
              </a:rPr>
              <a:t> Донского. На средства церкви она пополнялась до победного 1945 года.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785794"/>
            <a:ext cx="7186634" cy="730250"/>
          </a:xfrm>
        </p:spPr>
        <p:txBody>
          <a:bodyPr>
            <a:normAutofit/>
          </a:bodyPr>
          <a:lstStyle/>
          <a:p>
            <a:pPr algn="ctr"/>
            <a:r>
              <a:rPr lang="ru-RU" sz="3200" b="0" dirty="0" smtClean="0">
                <a:latin typeface="Book Antiqua" pitchFamily="18" charset="0"/>
              </a:rPr>
              <a:t>Обращение местолюбителя Сергия</a:t>
            </a:r>
            <a:endParaRPr lang="ru-RU" sz="3200" b="0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Book Antiqua" pitchFamily="18" charset="0"/>
              </a:rPr>
              <a:t>22 июня 1941 года глава Православной Церкви в России патриарший местолюбитель Сергий обратился к пастырям и верующим с посланием.</a:t>
            </a:r>
          </a:p>
          <a:p>
            <a:r>
              <a:rPr lang="ru-RU" sz="2000" dirty="0" smtClean="0">
                <a:latin typeface="Book Antiqua" pitchFamily="18" charset="0"/>
              </a:rPr>
              <a:t>Он призывал в «тяжкий час испытания» всякого помочь Отечеству тем, чем сможет. Говорил о том, что Православная Церковь всегда разделяла судьбу народа, и сейчас Церкви нужны пастыри, несущие службу «ради Иисуса, а не ради куска хлеба».</a:t>
            </a:r>
            <a:endParaRPr lang="ru-RU" sz="2000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accent1"/>
                </a:solidFill>
                <a:latin typeface="Book Antiqua" pitchFamily="18" charset="0"/>
              </a:rPr>
              <a:t>Священнослужители времен Великой Отечественной Войны</a:t>
            </a:r>
            <a:endParaRPr lang="ru-RU" sz="3200" dirty="0">
              <a:solidFill>
                <a:schemeClr val="accent1"/>
              </a:solidFill>
              <a:latin typeface="Book Antiqua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2000" b="0" dirty="0" smtClean="0">
                <a:solidFill>
                  <a:schemeClr val="tx1"/>
                </a:solidFill>
                <a:latin typeface="Book Antiqua" pitchFamily="18" charset="0"/>
              </a:rPr>
              <a:t>Патриарх Московский и всея Руси Пимен (Извеков)</a:t>
            </a:r>
            <a:endParaRPr lang="ru-RU" sz="2000" b="0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>
          <a:xfrm>
            <a:off x="4500562" y="5500702"/>
            <a:ext cx="4500594" cy="838200"/>
          </a:xfrm>
        </p:spPr>
        <p:txBody>
          <a:bodyPr>
            <a:normAutofit/>
          </a:bodyPr>
          <a:lstStyle/>
          <a:p>
            <a:pPr algn="ctr"/>
            <a:r>
              <a:rPr lang="ru-RU" sz="2000" b="0" dirty="0" smtClean="0">
                <a:solidFill>
                  <a:schemeClr val="tx1"/>
                </a:solidFill>
                <a:latin typeface="Book Antiqua" pitchFamily="18" charset="0"/>
              </a:rPr>
              <a:t>Архимандрит </a:t>
            </a:r>
            <a:r>
              <a:rPr lang="ru-RU" sz="2000" b="0" dirty="0" err="1" smtClean="0">
                <a:solidFill>
                  <a:schemeClr val="tx1"/>
                </a:solidFill>
                <a:latin typeface="Book Antiqua" pitchFamily="18" charset="0"/>
              </a:rPr>
              <a:t>Алипий</a:t>
            </a:r>
            <a:r>
              <a:rPr lang="ru-RU" sz="2000" b="0" dirty="0" smtClean="0">
                <a:solidFill>
                  <a:schemeClr val="tx1"/>
                </a:solidFill>
                <a:latin typeface="Book Antiqua" pitchFamily="18" charset="0"/>
              </a:rPr>
              <a:t> (Воронов)</a:t>
            </a:r>
            <a:endParaRPr lang="ru-RU" sz="2000" b="0" dirty="0">
              <a:solidFill>
                <a:schemeClr val="tx1"/>
              </a:solidFill>
              <a:latin typeface="Book Antiqua" pitchFamily="18" charset="0"/>
            </a:endParaRPr>
          </a:p>
        </p:txBody>
      </p:sp>
      <p:pic>
        <p:nvPicPr>
          <p:cNvPr id="10" name="Содержимое 9" descr="pimen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1048544" y="1583531"/>
            <a:ext cx="2857500" cy="3810000"/>
          </a:xfrm>
        </p:spPr>
      </p:pic>
      <p:pic>
        <p:nvPicPr>
          <p:cNvPr id="11" name="Содержимое 10" descr="31-250px-d090d0bbd0b8d0bfd0b8d0b9_28d092d0bed180d0bed0bdd0bed0b229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206000" y="1517650"/>
            <a:ext cx="2919824" cy="39417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000108"/>
            <a:ext cx="4572032" cy="1143008"/>
          </a:xfrm>
        </p:spPr>
        <p:txBody>
          <a:bodyPr>
            <a:noAutofit/>
          </a:bodyPr>
          <a:lstStyle/>
          <a:p>
            <a:pPr algn="ctr"/>
            <a:r>
              <a:rPr lang="ru-RU" sz="3200" b="0" dirty="0" smtClean="0">
                <a:latin typeface="Book Antiqua" pitchFamily="18" charset="0"/>
              </a:rPr>
              <a:t>Валентин Феликсович </a:t>
            </a:r>
            <a:br>
              <a:rPr lang="ru-RU" sz="3200" b="0" dirty="0" smtClean="0">
                <a:latin typeface="Book Antiqua" pitchFamily="18" charset="0"/>
              </a:rPr>
            </a:br>
            <a:r>
              <a:rPr lang="ru-RU" sz="3200" b="0" dirty="0" smtClean="0">
                <a:latin typeface="Book Antiqua" pitchFamily="18" charset="0"/>
              </a:rPr>
              <a:t>Войно-Ясенецкий</a:t>
            </a:r>
            <a:endParaRPr lang="ru-RU" sz="3200" b="0" dirty="0">
              <a:latin typeface="Book Antiqua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714348" y="2428868"/>
            <a:ext cx="3929090" cy="2000264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Book Antiqua" pitchFamily="18" charset="0"/>
              </a:rPr>
              <a:t>Ярким примером целителя души и тела можно назвать священника, бывшего в ссылке, Валентина Феликсовича </a:t>
            </a:r>
            <a:r>
              <a:rPr lang="ru-RU" sz="1800" dirty="0" err="1" smtClean="0">
                <a:latin typeface="Book Antiqua" pitchFamily="18" charset="0"/>
              </a:rPr>
              <a:t>Войно-Ясенецкого</a:t>
            </a:r>
            <a:r>
              <a:rPr lang="ru-RU" sz="1800" dirty="0" smtClean="0">
                <a:latin typeface="Book Antiqua" pitchFamily="18" charset="0"/>
              </a:rPr>
              <a:t>, хирурга Красноярского госпиталя № 1515.</a:t>
            </a:r>
            <a:endParaRPr lang="ru-RU" sz="1800" dirty="0">
              <a:latin typeface="Book Antiqua" pitchFamily="18" charset="0"/>
            </a:endParaRPr>
          </a:p>
        </p:txBody>
      </p:sp>
      <p:pic>
        <p:nvPicPr>
          <p:cNvPr id="7" name="Содержимое 6" descr="76821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072066" y="1071546"/>
            <a:ext cx="3500462" cy="468333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297</TotalTime>
  <Words>255</Words>
  <Application>Microsoft Office PowerPoint</Application>
  <PresentationFormat>Экран (4:3)</PresentationFormat>
  <Paragraphs>26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Техническая</vt:lpstr>
      <vt:lpstr>Роль священников в  вооруженных конфликтах</vt:lpstr>
      <vt:lpstr>Благословление крестоносцев Папой Римским</vt:lpstr>
      <vt:lpstr>Благословление воинов на Руси</vt:lpstr>
      <vt:lpstr>Заключенные священники в Соловецком лагере</vt:lpstr>
      <vt:lpstr>Награждение Командиром 5-й Ленинградской партизанской бригады, священника церкви </vt:lpstr>
      <vt:lpstr>Помощь церкви Красной Армии</vt:lpstr>
      <vt:lpstr>Обращение местолюбителя Сергия</vt:lpstr>
      <vt:lpstr>Священнослужители времен Великой Отечественной Войны</vt:lpstr>
      <vt:lpstr>Валентин Феликсович  Войно-Ясенецкий</vt:lpstr>
      <vt:lpstr>Сейчас в Красноярске поставлен памятник Святому Луке, а на здании школы № 10 установлена мемориальная доска.</vt:lpstr>
      <vt:lpstr>Священники в современной российской армии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священников в  вооруженных конфликтах</dc:title>
  <dc:creator>Ученик</dc:creator>
  <cp:lastModifiedBy>Ученик</cp:lastModifiedBy>
  <cp:revision>38</cp:revision>
  <dcterms:created xsi:type="dcterms:W3CDTF">2010-01-23T04:47:12Z</dcterms:created>
  <dcterms:modified xsi:type="dcterms:W3CDTF">2010-01-26T08:56:36Z</dcterms:modified>
</cp:coreProperties>
</file>