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86" r:id="rId2"/>
    <p:sldId id="263" r:id="rId3"/>
    <p:sldId id="264" r:id="rId4"/>
    <p:sldId id="285" r:id="rId5"/>
    <p:sldId id="289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273" r:id="rId15"/>
    <p:sldId id="275" r:id="rId16"/>
    <p:sldId id="309" r:id="rId17"/>
    <p:sldId id="28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FF"/>
    <a:srgbClr val="FFFFFF"/>
    <a:srgbClr val="FF33CC"/>
    <a:srgbClr val="00FF00"/>
    <a:srgbClr val="FF3300"/>
    <a:srgbClr val="FF00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96" autoAdjust="0"/>
  </p:normalViewPr>
  <p:slideViewPr>
    <p:cSldViewPr>
      <p:cViewPr>
        <p:scale>
          <a:sx n="87" d="100"/>
          <a:sy n="87" d="100"/>
        </p:scale>
        <p:origin x="-6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FDC80-A81E-4ED9-B68D-639383FD62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F90CB-0544-4175-A64A-6A4C0C1FC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A720A-42D9-4D4B-AE6B-86C304E377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A1B95-EEE5-4BBD-9F4E-3FA3347628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FA4CE-1ECA-448F-BBCD-E8B1CBB3A0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183F9-8EE8-4353-A4C1-2BF391A1F9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42005-B2AA-4469-92FB-0B5C99A0A0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AE0F7-2026-48D1-8E1D-7BA6C173C6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E66F5-A219-42A3-807B-8B62BAB16F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71FBF-1708-46C8-8827-0091EF8D5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D4FEA71-1663-42B5-BEFB-8C7201132C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7F6DF7B-F22B-4628-89EC-0976D48B88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 И  ПРОФЕССИЯ</a:t>
            </a:r>
            <a:endParaRPr lang="ru-RU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ЭЛЕКТВНЫЕ КУРСЫ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858312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78.Проверять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испытывать, регулировать работу узлов автомобиля, самолета,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корабля .</a:t>
            </a:r>
            <a:endParaRPr lang="ru-RU" sz="17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79.Готовить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растворы, смеси для строительных работ.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80.Разрабатывать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программные алгоритмы для выполнения сложных расчетов.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81.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Вести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финансовую документацию фирмы, предприятия.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82.Изучать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иностранные языки.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83.Регулировать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движение транспортных потоков на улицах города.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84.Оказывать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экстренную помощь людям «с воздуха»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(например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вертолете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МЧС).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85.Изучать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устройство оружия, военной техники.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86.Анализировать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книгам исторические факты.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87.Обеспечивать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домах систему отопления, исправную работу водопровода.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88.Редактировать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тексты книг, статей, выступлений высокопоставленных лиц.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89.Выдвигать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обвинения преступникам, назначать им наказания в соответствие с законом.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90.Готовить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школьников к олимпиадным заданиям, конкурсам.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91.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Помогать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подбирать людям наряды и украшения для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торжественных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церемоний.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92.Сдавать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спортивные нормативы.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93.Выступать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качестве солиста перед публикой на концертах, в клубах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7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500"/>
                            </p:stCondLst>
                            <p:childTnLst>
                              <p:par>
                                <p:cTn id="13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000"/>
                            </p:stCondLst>
                            <p:childTnLst>
                              <p:par>
                                <p:cTn id="14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500"/>
                            </p:stCondLst>
                            <p:childTnLst>
                              <p:par>
                                <p:cTn id="14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9001156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94.Подбирать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актеров для съемки художественного фильма или рекламного клипа.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95.Делать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фотоснимки, монтировать фотографии с помощью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компьютера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96.Заниматься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мониторингом состояния воздуха на оживленных городских магистралях.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97.Отбирать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заготавливать семена для посадки, высаживать растения в зимних садах.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98.Моделировать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компьютере физические законы природы.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99.Создавать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синтетические вещества из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полезных ископаемых.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100.Изучать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флоры и фауны различных регионов.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101.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уход за человеком во время его выздоровления после болезни.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102.Заниматься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авиа или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судомодельной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секции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103.Изучать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качества и условия применения строительных материалов.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104.Писать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компьютерные программы на основе анализа математических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алгоритмов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105.Рассчитывать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предполагаемый размер прибыли предприятия.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106.Осуществлять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перевод телепередач на русский язык.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107.Консультировать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людей по соблюдению правил дорожного движения.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108.Изучать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управления яхтой в штормовую погоду.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109.Предупреждать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незаконное пересечение государственной границы иностранными гражданами.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500"/>
                            </p:stCondLst>
                            <p:childTnLst>
                              <p:par>
                                <p:cTn id="10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1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0"/>
                            </p:stCondLst>
                            <p:childTnLst>
                              <p:par>
                                <p:cTn id="12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500"/>
                            </p:stCondLst>
                            <p:childTnLst>
                              <p:par>
                                <p:cTn id="12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6000"/>
                            </p:stCondLst>
                            <p:childTnLst>
                              <p:par>
                                <p:cTn id="13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500"/>
                            </p:stCondLst>
                            <p:childTnLst>
                              <p:par>
                                <p:cTn id="13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000"/>
                            </p:stCondLst>
                            <p:childTnLst>
                              <p:par>
                                <p:cTn id="140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500"/>
                            </p:stCondLst>
                            <p:childTnLst>
                              <p:par>
                                <p:cTn id="145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42928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110.Разыскивать и собирать материалы, свидетельствующие о событиях прошлого.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111. Обрабатывать и изготовлять металлические детали на фрезерном станке.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112.Работать в средствах массовой информации, вести телепередачи.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113.Выяснять у людей причины незаконных поступков, которые они скрывают.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114.Организовывать походы для школьников.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115.Разрабатывать рекламные акции для продвижения товара в магазинах города.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116.Ездить в качестве участника на спортивные соревнования в другой город.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117.Сочинять музыку для кинофильмов, телепередач, для известных исполнителей.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118.Подготавливать и ставить трюки в кино.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119.Придумывать оригинальные ювелирные изделия, украшения.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120.Изучать взаимоотношения живых организмов с их средой обитания.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121.Заниматься дрессировкой служебных собак или других животных.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122.Читать книги типа «Занимательная физика», «Физики шутят» и т. п.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123.Управлять технологическими процессами производства лекарств.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124.Участвовать в географических экспедициях.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125.Работать врачом на станции «Скорой медицинской помощи».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126.Ремонтировать радиоприборы и различную аппаратуру.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127.Продумывать планировку домов, этажей, квартир. Намечать план строительства.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128. Отражать в виде чисел и формул какие-либо события, процессы или явления.</a:t>
            </a:r>
          </a:p>
          <a:p>
            <a:pPr>
              <a:buNone/>
            </a:pPr>
            <a:r>
              <a:rPr lang="ru-RU" sz="4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129. Заключать сделки, договора на выполнение определенных работ.</a:t>
            </a:r>
          </a:p>
          <a:p>
            <a:pPr>
              <a:buNone/>
            </a:pP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"/>
                            </p:stCondLst>
                            <p:childTnLst>
                              <p:par>
                                <p:cTn id="12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4000"/>
                            </p:stCondLst>
                            <p:childTnLst>
                              <p:par>
                                <p:cTn id="12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500"/>
                            </p:stCondLst>
                            <p:childTnLst>
                              <p:par>
                                <p:cTn id="13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500"/>
                            </p:stCondLst>
                            <p:childTnLst>
                              <p:par>
                                <p:cTn id="14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6000"/>
                            </p:stCondLst>
                            <p:childTnLst>
                              <p:par>
                                <p:cTn id="14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6500"/>
                            </p:stCondLst>
                            <p:childTnLst>
                              <p:par>
                                <p:cTn id="15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7000"/>
                            </p:stCondLst>
                            <p:childTnLst>
                              <p:par>
                                <p:cTn id="15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500"/>
                            </p:stCondLst>
                            <p:childTnLst>
                              <p:par>
                                <p:cTn id="16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8500"/>
                            </p:stCondLst>
                            <p:childTnLst>
                              <p:par>
                                <p:cTn id="17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9000"/>
                            </p:stCondLst>
                            <p:childTnLst>
                              <p:par>
                                <p:cTn id="1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9500"/>
                            </p:stCondLst>
                            <p:childTnLst>
                              <p:par>
                                <p:cTn id="18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643998" cy="5143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130.Изучать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происхождение слов и различных словосочетаний в различных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языках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131.Тренироваться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водить машину или мотоцикл для подготовки к гонке.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132.Изучать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особенности управления легким самолетом в ветреную погоду.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133.Жить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согласно уставу, носить военную форму.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134.Участвовать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археологических экспедициях, работать на раскопках.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135.Делать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дерева различные предметы, мебель и пр.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136.Осуществлять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литературную обработку статей в соответствии с жанровым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своеобразием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137.Продумывать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законы и поправки в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кодексы.</a:t>
            </a:r>
            <a:endParaRPr lang="ru-RU" sz="29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138.Руководить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одной из секций в доме детского творчества.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139.Помогать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человеку улучшить внешность с помощью прически, макияжа,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подбора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красивой одежды и т. п.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140.Осуществлять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честное и грамотное судейство на спортивных соревнованиях.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141.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творчество выдающихся композиторов и исполнителей.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142.Создавать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творческие проекты, «раскручивать» исполнителей.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143.Заниматься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дизайном интерьеров.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144.Следить </a:t>
            </a:r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качеством воды, поступающей в городскую водопроводную сеть.</a:t>
            </a:r>
          </a:p>
          <a:p>
            <a:pPr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500"/>
                            </p:stCondLst>
                            <p:childTnLst>
                              <p:par>
                                <p:cTn id="13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0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ОБРАБОТКА  РЕЗУЛЬТАТОВ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Подсчитай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сумму плюсов и минусов в каждом столбце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таблице приведены сферы деятельности, интересы к которым позволяет определить эта методика.</a:t>
            </a: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/>
          </a:p>
          <a:p>
            <a:endParaRPr lang="ru-RU" sz="1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Рисунок 112"/>
          <p:cNvPicPr>
            <a:picLocks noChangeAspect="1" noChangeArrowheads="1"/>
          </p:cNvPicPr>
          <p:nvPr/>
        </p:nvPicPr>
        <p:blipFill>
          <a:blip r:embed="rId2"/>
          <a:srcRect l="17830" t="2661" r="5426" b="4036"/>
          <a:stretch>
            <a:fillRect/>
          </a:stretch>
        </p:blipFill>
        <p:spPr bwMode="auto">
          <a:xfrm>
            <a:off x="3428992" y="1428736"/>
            <a:ext cx="2357454" cy="4953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КЛЮЧ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857232"/>
          <a:ext cx="8572560" cy="54292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4380"/>
                <a:gridCol w="3571900"/>
                <a:gridCol w="684363"/>
                <a:gridCol w="3601917"/>
              </a:tblGrid>
              <a:tr h="4176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      ИНТЕРЕСОВ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СФЕРЫ   ИНТЕРЕСОВ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1763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Биология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Военные специальности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Химия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Рабочие специальности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География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Журналистика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Медицина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Юриспруденция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Техника и электроника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Строительство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Сфера обслуживания, торговля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Математика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Физкультура и спорт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Музыка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Иностранные языки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Сценическое искусство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Транспорт  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Изобразительное искусство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  <a:tr h="4176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Авиация, морское дело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Экология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64307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ИНТЕРПРИТАЦИЯ РЕЗУЛЬТАТОВ: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2214554"/>
            <a:ext cx="9001156" cy="41100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-12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активное отрицание.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 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интереса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вызывает.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+1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+4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интерес выражен слабо.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+5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+7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выраженный интерес.</a:t>
            </a:r>
          </a:p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+8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+12:ярко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выраженный интерес.</a:t>
            </a:r>
          </a:p>
          <a:p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5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 ПРОДЕЛАЛИ  КРОПОТЛИВУЮ  РАБОТУ  И  СМОГЛИ  КОНКРЕТИЗИРОВАТЬ  В  КАКОЙ  ОБЛАСТИ СОСРЕДОТОЧЕНЫ  ВАШИ  ПРОФЕССИОНАЛЬНЫЕ ПРЕДПОЧТЕНИЯ,  А  ТАКЖЕ  ОПРЕДЕЛИЛИ   ОБЛАСТИ ПРОФЕССИОНАЛЬНОЙ  ДЕЯТЕЛЬНОСТИ,  КОТОРЫЕ ВЫ  АКТИВНО  ИЗБЕГАЕТЕ  ИЛИ  ИГНОРИРУЕТЕ .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ОБЛАДАЯ ДАННОЙ ИНФОРМАЦИЕЙ МОЖНО ОПРЕДЕЛИТЬ НАПРАВЛЕНИЕ ДАЛЬНЕЙШЕГО РАЗВИТИЯ И ОБРАЗОВАНИЯ (В ТОМ ЧИСЛЕ И В ПРОФИЛЬНЫХ КЛАССАХ)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4252914" cy="571504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2000240"/>
            <a:ext cx="3500462" cy="4286280"/>
          </a:xfrm>
        </p:spPr>
        <p:txBody>
          <a:bodyPr>
            <a:normAutofit/>
          </a:bodyPr>
          <a:lstStyle/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Швецова Е.В.,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«Технологии» 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школа № 1</a:t>
            </a:r>
          </a:p>
          <a:p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/>
          <a:srcRect t="15811" b="1547"/>
          <a:stretch>
            <a:fillRect/>
          </a:stretch>
        </p:blipFill>
        <p:spPr bwMode="auto">
          <a:xfrm>
            <a:off x="714348" y="1428736"/>
            <a:ext cx="4034913" cy="4000528"/>
          </a:xfrm>
          <a:prstGeom prst="rect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50"/>
                            </p:stCondLst>
                            <p:childTnLst>
                              <p:par>
                                <p:cTn id="2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250"/>
                            </p:stCondLst>
                            <p:childTnLst>
                              <p:par>
                                <p:cTn id="3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7163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ПРОФЕССИОНАЛЬНЫЕ ИНТЕРЕСЫ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1857364"/>
            <a:ext cx="5500726" cy="4786346"/>
          </a:xfrm>
        </p:spPr>
        <p:txBody>
          <a:bodyPr>
            <a:noAutofit/>
          </a:bodyPr>
          <a:lstStyle/>
          <a:p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«Карта интересов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позволит конкретизировать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каких из областей знания сосредоточены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ваши профессиональные 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интересы</a:t>
            </a:r>
            <a:r>
              <a:rPr lang="ru-RU" sz="2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Данная методика в нашей школе есть и  в компьютерном варианте (обработку данных и интерпретацию результатов проведет машина).</a:t>
            </a:r>
            <a:endParaRPr lang="ru-RU" sz="27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7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179"/>
          <p:cNvPicPr>
            <a:picLocks noChangeAspect="1" noChangeArrowheads="1"/>
          </p:cNvPicPr>
          <p:nvPr/>
        </p:nvPicPr>
        <p:blipFill>
          <a:blip r:embed="rId2"/>
          <a:srcRect l="10440" t="2698" b="5804"/>
          <a:stretch>
            <a:fillRect/>
          </a:stretch>
        </p:blipFill>
        <p:spPr bwMode="auto">
          <a:xfrm>
            <a:off x="785786" y="2000240"/>
            <a:ext cx="2617180" cy="43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25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ИНСТРУКЦИЯ: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86874" cy="5214974"/>
          </a:xfrm>
        </p:spPr>
        <p:txBody>
          <a:bodyPr>
            <a:normAutofit fontScale="32500" lnSpcReduction="20000"/>
          </a:bodyPr>
          <a:lstStyle/>
          <a:p>
            <a:pPr algn="ctr"/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  А.Е. ГОЛОМШТОКА, </a:t>
            </a:r>
          </a:p>
          <a:p>
            <a:pPr algn="ctr"/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МОДИФИКАЦИЯ   А.А. АЗБЕЛЬ, А.Г. ГРЕЦОВА.</a:t>
            </a:r>
            <a:endParaRPr lang="ru-RU" sz="62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того чтобы помочь выбрать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профессию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учетом интересов, предлагаем оценить ряд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утверждений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различных видах занятий, которые ты сможешь освоить в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будущем.Отвечая на утверждение опросника  поставь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соответствующей клетке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бланка ответов следующие условные обозначения: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тебе нравится и очень сильно хотелось бы, заниматься тем, что предлагается в утверждении,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«++».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нравится, но не очень сильно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поставь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«+».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не знаешь, сомневаешься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поставь «О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не хотел бы, не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нравится «-».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очень не хотел бы, совершенно не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нравится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«- -». </a:t>
            </a:r>
          </a:p>
          <a:p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раздумывай слишком долго над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вопросами -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правильных и неправильных вариантов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ответов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здесь нет, давай тот ответ, который первым придет в голову. Отвечай на каждый вопрос, не пропуская ни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одного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Проставляя свои ответы, внимательно следи,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6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номер клетки в бланке для ответов не расходился с номером вопроса.</a:t>
            </a:r>
          </a:p>
          <a:p>
            <a:endParaRPr lang="ru-RU" sz="57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000" dirty="0"/>
          </a:p>
        </p:txBody>
      </p:sp>
      <p:pic>
        <p:nvPicPr>
          <p:cNvPr id="1026" name="Рисунок 110"/>
          <p:cNvPicPr>
            <a:picLocks noChangeAspect="1" noChangeArrowheads="1"/>
          </p:cNvPicPr>
          <p:nvPr/>
        </p:nvPicPr>
        <p:blipFill>
          <a:blip r:embed="rId2"/>
          <a:srcRect l="3378" t="5125" r="29730" b="9247"/>
          <a:stretch>
            <a:fillRect/>
          </a:stretch>
        </p:blipFill>
        <p:spPr bwMode="auto">
          <a:xfrm rot="-5400000">
            <a:off x="3554910" y="-340256"/>
            <a:ext cx="2177056" cy="842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9000"/>
                            </p:stCondLst>
                            <p:childTnLst>
                              <p:par>
                                <p:cTn id="12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8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0"/>
                            </p:stCondLst>
                            <p:childTnLst>
                              <p:par>
                                <p:cTn id="201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3000"/>
                            </p:stCondLst>
                            <p:childTnLst>
                              <p:par>
                                <p:cTn id="205" presetID="18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0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ОПРОСНИК: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643998" cy="5181616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БЫ…?НРАВИТСЯ ЛИ…?ИНТЕРЕСНО ЛИ…?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разнообразие животного и растительного мира.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эксперименты.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Разрабатывать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технологии химического синтеза.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месторождения полезных ископаемых.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Разрабатывать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методы диагностики и лечения различных болезней, 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Устанавливать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налаживать работу компьютерных программ.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Следить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последовательностью и технологиями строительных работ.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задачки из книг типа «Математические игры», «Занимательная математика».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Планировать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финансовую и производственную деятельность предприятия, фирмы.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10.Помогать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делать переводы документации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11.Управлять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машиной, автобусом, трейлером и т. д.</a:t>
            </a:r>
          </a:p>
          <a:p>
            <a:pPr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Заниматься в секции парашютистов, в авиаклубе или заниматься в секции яхтсменов, аквалангистов.</a:t>
            </a:r>
          </a:p>
          <a:p>
            <a:pPr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3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4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1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500"/>
                            </p:stCondLst>
                            <p:childTnLst>
                              <p:par>
                                <p:cTn id="12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0"/>
                            </p:stCondLst>
                            <p:childTnLst>
                              <p:par>
                                <p:cTn id="12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500"/>
                            </p:stCondLst>
                            <p:childTnLst>
                              <p:par>
                                <p:cTn id="13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0387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13.Заниматься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стрелковой секции.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Заниматься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историческом клубе, разыгрывать ролевые игры по сюжетам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исторических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событий.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устройство и режимы работы станков.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статьи, фельетоны, очерки в периодические издания и в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юридическую помощь людям, консультируя их по вопросам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законодательства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Организовывать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ребят игры и праздники.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Консультировать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людей при крупных покупках (автомобиль, заграничный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тур...)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20.Тренировать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команду спортсменов.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21.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музыкальных радиоканалах, составлять списки песен для звучания 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эфире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22.Сниматься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кино или играть на сцене.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23.Делать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Интернет-сайты,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страницы.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24.Разрабатывать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 по охране численности редких растений и животных.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25.Участвовать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биологических экспедициях, посещать биологические секции.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26.Изучать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законы природы, находить физические закономерности.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27.Проводить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опыты с различными веществами, следить за ходом химических реакций.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500"/>
                            </p:stCondLst>
                            <p:childTnLst>
                              <p:par>
                                <p:cTn id="13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0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001156" cy="52864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28.Вести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наблюдения за изменениями состояния атмосферы.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29.Читать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том, как люди учились бороться с болезнями и изобретали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лекарства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30.Находить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устранять причины сбоя в компьютерах, аппаратуре, приборах.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31.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Набрасывать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эскизы или выполнять чертежи различных построек.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32.Соревноваться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решении математических задач.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33.Выступать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посредником при заключении торговых сделок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34.Проводить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экскурсии на иностранном языке для гостей нашего города.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35.Управлять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пожарной машиной.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36.Управлять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самолетом МЧС или скоростным катером.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37.Участвовать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военизированных учениях («Зарница», «Разведчик» и др.)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38.Посещать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исторические музеи, изучать исторические памятники раз­ных народов.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39.Регулировать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механизмы и заменять их в случае неисправности.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40.Наблюдать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анализировать события, поступки людей, делать об этом репортажи.                                                                                                 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41.Искать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фиксировать следы на месте преступления.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42.Заниматься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репетиторством и преподавательской деятельностью.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43.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спрос покупателей на определенный товар.</a:t>
            </a:r>
          </a:p>
          <a:p>
            <a:pPr>
              <a:buNone/>
            </a:pP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44.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Читать </a:t>
            </a:r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специальные спортивные новости в газетах и на сайтах.</a:t>
            </a:r>
          </a:p>
          <a:p>
            <a:pPr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500"/>
                            </p:stCondLst>
                            <p:childTnLst>
                              <p:par>
                                <p:cTn id="9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500"/>
                            </p:stCondLst>
                            <p:childTnLst>
                              <p:par>
                                <p:cTn id="10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1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0"/>
                            </p:stCondLst>
                            <p:childTnLst>
                              <p:par>
                                <p:cTn id="12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500"/>
                            </p:stCondLst>
                            <p:childTnLst>
                              <p:par>
                                <p:cTn id="12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000"/>
                            </p:stCondLst>
                            <p:childTnLst>
                              <p:par>
                                <p:cTn id="13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6500"/>
                            </p:stCondLst>
                            <p:childTnLst>
                              <p:par>
                                <p:cTn id="13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500"/>
                            </p:stCondLst>
                            <p:childTnLst>
                              <p:par>
                                <p:cTn id="149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8000"/>
                            </p:stCondLst>
                            <p:childTnLst>
                              <p:par>
                                <p:cTn id="154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858312" cy="56435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Исполнять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произведения на музыкальных инструментах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различных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46.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основы сценического искусства, творчество знаменитых мастеров сцены.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47.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Искать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наиболее рациональное и эстетическое цветовое решение для интерьеров.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48.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наблюдения и контроль загрязнения окружающей среды.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49.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анатомию и физиологию животных.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50.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Собирать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установки для проведения физических экспериментов.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лабораторных условиях определять степень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загрязнения почвы химвеществами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52.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ландшафтные карты с помощью компьютерных геоинформационных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53.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Интересоваться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причинами и способами лечения болезни.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54.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Прокладывать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сетевые кабели и кабели силового питания.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55.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новые технологии строительства.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56.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языки программирования на компьютере.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57.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расчеты между предприятиями.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58.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Читать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литературу на иностранном языке или смотреть фильмы без перевода (например,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Tolkien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Rowling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Harry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Potter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59.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Управлять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современным поездом дальнего следования.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60.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экстренную помощь людям на затонувших судах.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61.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военным инженером или командиром.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62.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Обсуждать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исторические и текущие политические события России и других стран.</a:t>
            </a:r>
          </a:p>
          <a:p>
            <a:pPr>
              <a:buNone/>
            </a:pPr>
            <a:endParaRPr lang="ru-RU" sz="1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0"/>
                            </p:stCondLst>
                            <p:childTnLst>
                              <p:par>
                                <p:cTn id="12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6000"/>
                            </p:stCondLst>
                            <p:childTnLst>
                              <p:par>
                                <p:cTn id="13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500"/>
                            </p:stCondLst>
                            <p:childTnLst>
                              <p:par>
                                <p:cTn id="14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7000"/>
                            </p:stCondLst>
                            <p:childTnLst>
                              <p:par>
                                <p:cTn id="14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500"/>
                            </p:stCondLst>
                            <p:childTnLst>
                              <p:par>
                                <p:cTn id="15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000"/>
                            </p:stCondLst>
                            <p:childTnLst>
                              <p:par>
                                <p:cTn id="158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8500"/>
                            </p:stCondLst>
                            <p:childTnLst>
                              <p:par>
                                <p:cTn id="163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БЫ…? НРАВИТСЯ ЛИ…?</a:t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ИНТЕРЕСНО ЛИ…?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001156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63.Подбирать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цветовые оттенки, красить дома, расписывать стены.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64.Добывать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эксклюзивную информацию, передавать ее читателям и зрителям.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65.Контролировать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своевременную уплату налогов фирмами и физическими лицами.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66.Обучать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маленьких детей, играя с ними.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67.Встречать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размещать пассажиров в салоне самолета.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68.Тренироваться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профессиональном спортивном клубе.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69.Играть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музыкальной группе или в оркестре, следуя указаниям дирижера.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70.Вести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концертные программы, объявлять зрителям новые номера программы.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71.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необычные модели одежды.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72.Разрабатывать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 по снижению количества вредных производственных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выбросов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окружающую среду.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73.Разрабатывать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средства борьбы с возбудителями заболеваний животных 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растений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74.Изучать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процессы взаимодействия элементарных частиц в ядерных реакторах.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75.Брать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анализ химические пробы воды, продуктов питания, почвы и пр.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76.Вести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разведку месторождений полезных ископаемых: нефти, газа, драгоценных металлов и пр.</a:t>
            </a:r>
          </a:p>
          <a:p>
            <a:pPr>
              <a:buNone/>
            </a:pP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77.Тренироваться 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навыках первой медицинской помощи</a:t>
            </a:r>
            <a:r>
              <a:rPr lang="ru-RU" sz="1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500"/>
                            </p:stCondLst>
                            <p:childTnLst>
                              <p:par>
                                <p:cTn id="12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6500"/>
                            </p:stCondLst>
                            <p:childTnLst>
                              <p:par>
                                <p:cTn id="131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7000"/>
                            </p:stCondLst>
                            <p:childTnLst>
                              <p:par>
                                <p:cTn id="136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1280</TotalTime>
  <Words>1897</Words>
  <Application>Microsoft PowerPoint</Application>
  <PresentationFormat>Экран (4:3)</PresentationFormat>
  <Paragraphs>248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Поток</vt:lpstr>
      <vt:lpstr>ТЫ  И  ПРОФЕССИЯ</vt:lpstr>
      <vt:lpstr>Слайд 2</vt:lpstr>
      <vt:lpstr>ПРОФЕССИОНАЛЬНЫЕ ИНТЕРЕСЫ</vt:lpstr>
      <vt:lpstr>ИНСТРУКЦИЯ:</vt:lpstr>
      <vt:lpstr>ОПРОСНИК: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ХОТЕЛОСЬ БЫ…? НРАВИТСЯ ЛИ…? ИНТЕРЕСНО ЛИ…?</vt:lpstr>
      <vt:lpstr>ОБРАБОТКА  РЕЗУЛЬТАТОВ</vt:lpstr>
      <vt:lpstr>           КЛЮЧ</vt:lpstr>
      <vt:lpstr>           ИНТЕРПРИТАЦИЯ РЕЗУЛЬТАТОВ:</vt:lpstr>
      <vt:lpstr>ВЫВОДЫ: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«Изучение высших водных растений, занесённых в Красную книгу РФ, на территории озёр Фрязинская старица, Дубняцкое, Подраменское, Рогановская заводь.»</dc:title>
  <dc:creator>User</dc:creator>
  <cp:lastModifiedBy>Lanser Client</cp:lastModifiedBy>
  <cp:revision>127</cp:revision>
  <dcterms:created xsi:type="dcterms:W3CDTF">2007-10-17T16:09:35Z</dcterms:created>
  <dcterms:modified xsi:type="dcterms:W3CDTF">2008-01-17T07:52:55Z</dcterms:modified>
</cp:coreProperties>
</file>