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86" r:id="rId2"/>
    <p:sldId id="263" r:id="rId3"/>
    <p:sldId id="264" r:id="rId4"/>
    <p:sldId id="285" r:id="rId5"/>
    <p:sldId id="266" r:id="rId6"/>
    <p:sldId id="267" r:id="rId7"/>
    <p:sldId id="268" r:id="rId8"/>
    <p:sldId id="269" r:id="rId9"/>
    <p:sldId id="270" r:id="rId10"/>
    <p:sldId id="273" r:id="rId11"/>
    <p:sldId id="275" r:id="rId12"/>
    <p:sldId id="274" r:id="rId13"/>
    <p:sldId id="278" r:id="rId14"/>
    <p:sldId id="279" r:id="rId15"/>
    <p:sldId id="280" r:id="rId16"/>
    <p:sldId id="281" r:id="rId17"/>
    <p:sldId id="282" r:id="rId18"/>
    <p:sldId id="284"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66FF"/>
    <a:srgbClr val="FFFFFF"/>
    <a:srgbClr val="FF33CC"/>
    <a:srgbClr val="00FF00"/>
    <a:srgbClr val="FF3300"/>
    <a:srgbClr val="FF0066"/>
    <a:srgbClr val="660066"/>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196" autoAdjust="0"/>
  </p:normalViewPr>
  <p:slideViewPr>
    <p:cSldViewPr>
      <p:cViewPr>
        <p:scale>
          <a:sx n="87" d="100"/>
          <a:sy n="87" d="100"/>
        </p:scale>
        <p:origin x="-624" y="-3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pPr>
              <a:defRPr/>
            </a:pPr>
            <a:endParaRPr lang="ru-RU"/>
          </a:p>
        </p:txBody>
      </p:sp>
      <p:sp>
        <p:nvSpPr>
          <p:cNvPr id="19" name="Нижний колонтитул 18"/>
          <p:cNvSpPr>
            <a:spLocks noGrp="1"/>
          </p:cNvSpPr>
          <p:nvPr>
            <p:ph type="ftr" sz="quarter" idx="11"/>
          </p:nvPr>
        </p:nvSpPr>
        <p:spPr/>
        <p:txBody>
          <a:bodyPr/>
          <a:lstStyle/>
          <a:p>
            <a:pPr>
              <a:defRPr/>
            </a:pPr>
            <a:endParaRPr lang="ru-RU"/>
          </a:p>
        </p:txBody>
      </p:sp>
      <p:sp>
        <p:nvSpPr>
          <p:cNvPr id="27" name="Номер слайда 26"/>
          <p:cNvSpPr>
            <a:spLocks noGrp="1"/>
          </p:cNvSpPr>
          <p:nvPr>
            <p:ph type="sldNum" sz="quarter" idx="12"/>
          </p:nvPr>
        </p:nvSpPr>
        <p:spPr/>
        <p:txBody>
          <a:bodyPr/>
          <a:lstStyle/>
          <a:p>
            <a:pPr>
              <a:defRPr/>
            </a:pPr>
            <a:fld id="{AACFDC80-A81E-4ED9-B68D-639383FD62DE}"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23F90CB-0544-4175-A64A-6A4C0C1FC8F3}"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CBA720A-42D9-4D4B-AE6B-86C304E37759}"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ACBA1B95-EEE5-4BBD-9F4E-3FA334762800}"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22FA4CE-1ECA-448F-BBCD-E8B1CBB3A054}"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2A4183F9-8EE8-4353-A4C1-2BF391A1F935}"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E4A42005-B2AA-4469-92FB-0B5C99A0A0C8}"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88AAE0F7-2026-48D1-8E1D-7BA6C173C6BA}"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8D6E66F5-A219-42A3-807B-8B62BAB16FF1}"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9B671FBF-1708-46C8-8827-0091EF8D5385}"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a:xfrm>
            <a:off x="8077200" y="6356350"/>
            <a:ext cx="609600" cy="365125"/>
          </a:xfrm>
        </p:spPr>
        <p:txBody>
          <a:bodyPr/>
          <a:lstStyle/>
          <a:p>
            <a:pPr>
              <a:defRPr/>
            </a:pPr>
            <a:fld id="{CD4FEA71-1663-42B5-BEFB-8C7201132C0B}" type="slidenum">
              <a:rPr lang="ru-RU" smtClean="0"/>
              <a:pPr>
                <a:defRPr/>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7F6DF7B-F22B-4628-89EC-0976D48B88D0}" type="slidenum">
              <a:rPr lang="ru-RU" smtClean="0"/>
              <a:pPr>
                <a:defRPr/>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ТЫ  И  ПРОФЕССИЯ</a:t>
            </a:r>
            <a:endParaRPr lang="ru-RU" sz="6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ЭЛЕКТВНЫЕ КУРСЫ</a:t>
            </a:r>
            <a:endParaRPr lang="ru-RU"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38" presetClass="entr" presetSubtype="0" accel="50000" fill="hold" grpId="0" nodeType="afterEffect">
                                  <p:stCondLst>
                                    <p:cond delay="0"/>
                                  </p:stCondLst>
                                  <p:iterate type="lt">
                                    <p:tmPct val="50000"/>
                                  </p:iterate>
                                  <p:childTnLst>
                                    <p:set>
                                      <p:cBhvr>
                                        <p:cTn id="23" dur="1" fill="hold">
                                          <p:stCondLst>
                                            <p:cond delay="0"/>
                                          </p:stCondLst>
                                        </p:cTn>
                                        <p:tgtEl>
                                          <p:spTgt spid="2"/>
                                        </p:tgtEl>
                                        <p:attrNameLst>
                                          <p:attrName>style.visibility</p:attrName>
                                        </p:attrNameLst>
                                      </p:cBhvr>
                                      <p:to>
                                        <p:strVal val="visible"/>
                                      </p:to>
                                    </p:set>
                                    <p:set>
                                      <p:cBhvr>
                                        <p:cTn id="24" dur="228" fill="hold">
                                          <p:stCondLst>
                                            <p:cond delay="0"/>
                                          </p:stCondLst>
                                        </p:cTn>
                                        <p:tgtEl>
                                          <p:spTgt spid="2"/>
                                        </p:tgtEl>
                                        <p:attrNameLst>
                                          <p:attrName>style.rotation</p:attrName>
                                        </p:attrNameLst>
                                      </p:cBhvr>
                                      <p:to>
                                        <p:strVal val="-45.0"/>
                                      </p:to>
                                    </p:set>
                                    <p:anim calcmode="lin" valueType="num">
                                      <p:cBhvr>
                                        <p:cTn id="25"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26"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27"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28"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1571636"/>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ОБРАБОТКА  </a:t>
            </a:r>
            <a:br>
              <a:rPr lang="ru-R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r>
              <a:rPr lang="ru-R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РЕЗУЛЬТАТОВ</a:t>
            </a:r>
            <a:endParaRPr lang="ru-RU"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2071678"/>
            <a:ext cx="8229600" cy="4252922"/>
          </a:xfrm>
        </p:spPr>
        <p:txBody>
          <a:bodyPr>
            <a:normAutofit/>
          </a:bodyPr>
          <a:lstStyle/>
          <a:p>
            <a:pPr algn="just"/>
            <a:r>
              <a:rPr lang="ru-RU" sz="3600" b="1" dirty="0" smtClean="0">
                <a:solidFill>
                  <a:schemeClr val="accent1">
                    <a:lumMod val="75000"/>
                  </a:schemeClr>
                </a:solidFill>
                <a:latin typeface="Times New Roman" pitchFamily="18" charset="0"/>
                <a:cs typeface="Times New Roman" pitchFamily="18" charset="0"/>
              </a:rPr>
              <a:t>Подсчитывается сумма баллов в отдельности по каждому из пяти столбцов. Эти суммы свидетельствует о выраженности соответствующих качеств личности, входящих в «большую пятерку».</a:t>
            </a:r>
          </a:p>
          <a:p>
            <a:endParaRPr lang="ru-RU" dirty="0" smtClean="0"/>
          </a:p>
          <a:p>
            <a:endParaRPr lang="ru-RU" dirty="0"/>
          </a:p>
        </p:txBody>
      </p:sp>
      <p:pic>
        <p:nvPicPr>
          <p:cNvPr id="3074" name="Рисунок 101"/>
          <p:cNvPicPr>
            <a:picLocks noChangeAspect="1" noChangeArrowheads="1"/>
          </p:cNvPicPr>
          <p:nvPr/>
        </p:nvPicPr>
        <p:blipFill>
          <a:blip r:embed="rId2"/>
          <a:srcRect l="3424" t="10869" r="23288"/>
          <a:stretch>
            <a:fillRect/>
          </a:stretch>
        </p:blipFill>
        <p:spPr bwMode="auto">
          <a:xfrm>
            <a:off x="3643306" y="2071678"/>
            <a:ext cx="1785950" cy="410601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5250"/>
                            </p:stCondLst>
                            <p:childTnLst>
                              <p:par>
                                <p:cTn id="13" presetID="34" presetClass="entr" presetSubtype="0" fill="hold" nodeType="afterEffect">
                                  <p:stCondLst>
                                    <p:cond delay="0"/>
                                  </p:stCondLst>
                                  <p:childTnLst>
                                    <p:set>
                                      <p:cBhvr>
                                        <p:cTn id="14" dur="1" fill="hold">
                                          <p:stCondLst>
                                            <p:cond delay="0"/>
                                          </p:stCondLst>
                                        </p:cTn>
                                        <p:tgtEl>
                                          <p:spTgt spid="3074"/>
                                        </p:tgtEl>
                                        <p:attrNameLst>
                                          <p:attrName>style.visibility</p:attrName>
                                        </p:attrNameLst>
                                      </p:cBhvr>
                                      <p:to>
                                        <p:strVal val="visible"/>
                                      </p:to>
                                    </p:set>
                                    <p:anim from="(-#ppt_w/2)" to="(#ppt_x)" calcmode="lin" valueType="num">
                                      <p:cBhvr>
                                        <p:cTn id="15" dur="1200" fill="hold">
                                          <p:stCondLst>
                                            <p:cond delay="0"/>
                                          </p:stCondLst>
                                        </p:cTn>
                                        <p:tgtEl>
                                          <p:spTgt spid="3074"/>
                                        </p:tgtEl>
                                        <p:attrNameLst>
                                          <p:attrName>ppt_x</p:attrName>
                                        </p:attrNameLst>
                                      </p:cBhvr>
                                    </p:anim>
                                    <p:anim from="0" to="-1.0" calcmode="lin" valueType="num">
                                      <p:cBhvr>
                                        <p:cTn id="16" dur="400" decel="50000" autoRev="1" fill="hold">
                                          <p:stCondLst>
                                            <p:cond delay="1200"/>
                                          </p:stCondLst>
                                        </p:cTn>
                                        <p:tgtEl>
                                          <p:spTgt spid="3074"/>
                                        </p:tgtEl>
                                        <p:attrNameLst>
                                          <p:attrName>xshear</p:attrName>
                                        </p:attrNameLst>
                                      </p:cBhvr>
                                    </p:anim>
                                    <p:animScale>
                                      <p:cBhvr>
                                        <p:cTn id="17" dur="400" decel="100000" autoRev="1" fill="hold">
                                          <p:stCondLst>
                                            <p:cond delay="1200"/>
                                          </p:stCondLst>
                                        </p:cTn>
                                        <p:tgtEl>
                                          <p:spTgt spid="3074"/>
                                        </p:tgtEl>
                                      </p:cBhvr>
                                      <p:from x="100000" y="100000"/>
                                      <p:to x="80000" y="100000"/>
                                    </p:animScale>
                                    <p:anim by="(#ppt_h/3+#ppt_w*0.1)" calcmode="lin" valueType="num">
                                      <p:cBhvr additive="sum">
                                        <p:cTn id="18" dur="400" decel="100000" autoRev="1" fill="hold">
                                          <p:stCondLst>
                                            <p:cond delay="1200"/>
                                          </p:stCondLst>
                                        </p:cTn>
                                        <p:tgtEl>
                                          <p:spTgt spid="3074"/>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nodeType="clickEffect">
                                  <p:stCondLst>
                                    <p:cond delay="0"/>
                                  </p:stCondLst>
                                  <p:childTnLst>
                                    <p:animEffect transition="out" filter="dissolve">
                                      <p:cBhvr>
                                        <p:cTn id="22" dur="500"/>
                                        <p:tgtEl>
                                          <p:spTgt spid="3074"/>
                                        </p:tgtEl>
                                      </p:cBhvr>
                                    </p:animEffect>
                                    <p:set>
                                      <p:cBhvr>
                                        <p:cTn id="23" dur="1" fill="hold">
                                          <p:stCondLst>
                                            <p:cond delay="499"/>
                                          </p:stCondLst>
                                        </p:cTn>
                                        <p:tgtEl>
                                          <p:spTgt spid="3074"/>
                                        </p:tgtEl>
                                        <p:attrNameLst>
                                          <p:attrName>style.visibility</p:attrName>
                                        </p:attrNameLst>
                                      </p:cBhvr>
                                      <p:to>
                                        <p:strVal val="hidden"/>
                                      </p:to>
                                    </p:set>
                                  </p:childTnLst>
                                </p:cTn>
                              </p:par>
                            </p:childTnLst>
                          </p:cTn>
                        </p:par>
                        <p:par>
                          <p:cTn id="24" fill="hold">
                            <p:stCondLst>
                              <p:cond delay="500"/>
                            </p:stCondLst>
                            <p:childTnLst>
                              <p:par>
                                <p:cTn id="25" presetID="49" presetClass="entr" presetSubtype="0" decel="100000" fill="hold" grpId="0"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p:cTn id="2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9" dur="2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30" dur="20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xit" presetSubtype="3" fill="hold" grpId="1" nodeType="clickEffect">
                                  <p:stCondLst>
                                    <p:cond delay="0"/>
                                  </p:stCondLst>
                                  <p:childTnLst>
                                    <p:anim calcmode="lin" valueType="num">
                                      <p:cBhvr additive="base">
                                        <p:cTn id="34" dur="5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35" dur="500"/>
                                        <p:tgtEl>
                                          <p:spTgt spid="3">
                                            <p:txEl>
                                              <p:pRg st="0" end="0"/>
                                            </p:txEl>
                                          </p:spTgt>
                                        </p:tgtEl>
                                        <p:attrNameLst>
                                          <p:attrName>ppt_y</p:attrName>
                                        </p:attrNameLst>
                                      </p:cBhvr>
                                      <p:tavLst>
                                        <p:tav tm="0">
                                          <p:val>
                                            <p:strVal val="ppt_y"/>
                                          </p:val>
                                        </p:tav>
                                        <p:tav tm="100000">
                                          <p:val>
                                            <p:strVal val="0-ppt_h/2"/>
                                          </p:val>
                                        </p:tav>
                                      </p:tavLst>
                                    </p:anim>
                                    <p:set>
                                      <p:cBhvr>
                                        <p:cTn id="36"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64294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8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ru-RU"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КЛЮЧ</a:t>
            </a:r>
            <a:endParaRPr lang="ru-RU"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571472" y="1142984"/>
          <a:ext cx="7929620" cy="4786342"/>
        </p:xfrm>
        <a:graphic>
          <a:graphicData uri="http://schemas.openxmlformats.org/drawingml/2006/table">
            <a:tbl>
              <a:tblPr firstRow="1" bandRow="1">
                <a:tableStyleId>{21E4AEA4-8DFA-4A89-87EB-49C32662AFE0}</a:tableStyleId>
              </a:tblPr>
              <a:tblGrid>
                <a:gridCol w="1585924"/>
                <a:gridCol w="1585924"/>
                <a:gridCol w="1585924"/>
                <a:gridCol w="1585924"/>
                <a:gridCol w="1585924"/>
              </a:tblGrid>
              <a:tr h="779173">
                <a:tc>
                  <a:txBody>
                    <a:bodyPr/>
                    <a:lstStyle/>
                    <a:p>
                      <a:pPr algn="ctr"/>
                      <a:r>
                        <a:rPr lang="ru-RU" sz="4000" b="1" dirty="0" smtClean="0">
                          <a:latin typeface="Times New Roman" pitchFamily="18" charset="0"/>
                          <a:cs typeface="Times New Roman" pitchFamily="18" charset="0"/>
                        </a:rPr>
                        <a:t>1</a:t>
                      </a:r>
                      <a:endParaRPr lang="ru-RU" sz="4000" b="1" dirty="0">
                        <a:latin typeface="Times New Roman" pitchFamily="18" charset="0"/>
                        <a:cs typeface="Times New Roman" pitchFamily="18" charset="0"/>
                      </a:endParaRPr>
                    </a:p>
                  </a:txBody>
                  <a:tcPr anchor="ctr"/>
                </a:tc>
                <a:tc>
                  <a:txBody>
                    <a:bodyPr/>
                    <a:lstStyle/>
                    <a:p>
                      <a:pPr algn="ctr"/>
                      <a:r>
                        <a:rPr lang="ru-RU" sz="4000" b="1" dirty="0" smtClean="0">
                          <a:latin typeface="Times New Roman" pitchFamily="18" charset="0"/>
                          <a:cs typeface="Times New Roman" pitchFamily="18" charset="0"/>
                        </a:rPr>
                        <a:t>2</a:t>
                      </a:r>
                      <a:endParaRPr lang="ru-RU" sz="4000" b="1" dirty="0">
                        <a:latin typeface="Times New Roman" pitchFamily="18" charset="0"/>
                        <a:cs typeface="Times New Roman" pitchFamily="18" charset="0"/>
                      </a:endParaRPr>
                    </a:p>
                  </a:txBody>
                  <a:tcPr anchor="ctr"/>
                </a:tc>
                <a:tc>
                  <a:txBody>
                    <a:bodyPr/>
                    <a:lstStyle/>
                    <a:p>
                      <a:pPr algn="ctr"/>
                      <a:r>
                        <a:rPr lang="ru-RU" sz="4000" b="1" dirty="0" smtClean="0">
                          <a:latin typeface="Times New Roman" pitchFamily="18" charset="0"/>
                          <a:cs typeface="Times New Roman" pitchFamily="18" charset="0"/>
                        </a:rPr>
                        <a:t>3</a:t>
                      </a:r>
                      <a:endParaRPr lang="ru-RU" sz="4000" b="1" dirty="0">
                        <a:latin typeface="Times New Roman" pitchFamily="18" charset="0"/>
                        <a:cs typeface="Times New Roman" pitchFamily="18" charset="0"/>
                      </a:endParaRPr>
                    </a:p>
                  </a:txBody>
                  <a:tcPr anchor="ctr"/>
                </a:tc>
                <a:tc>
                  <a:txBody>
                    <a:bodyPr/>
                    <a:lstStyle/>
                    <a:p>
                      <a:pPr algn="ctr"/>
                      <a:r>
                        <a:rPr lang="ru-RU" sz="4000" b="1" dirty="0" smtClean="0">
                          <a:latin typeface="Times New Roman" pitchFamily="18" charset="0"/>
                          <a:cs typeface="Times New Roman" pitchFamily="18" charset="0"/>
                        </a:rPr>
                        <a:t>4</a:t>
                      </a:r>
                      <a:endParaRPr lang="ru-RU" sz="4000" b="1" dirty="0">
                        <a:latin typeface="Times New Roman" pitchFamily="18" charset="0"/>
                        <a:cs typeface="Times New Roman" pitchFamily="18" charset="0"/>
                      </a:endParaRPr>
                    </a:p>
                  </a:txBody>
                  <a:tcPr anchor="ctr"/>
                </a:tc>
                <a:tc>
                  <a:txBody>
                    <a:bodyPr/>
                    <a:lstStyle/>
                    <a:p>
                      <a:pPr algn="ctr"/>
                      <a:r>
                        <a:rPr lang="ru-RU" sz="4000" b="1" dirty="0" smtClean="0">
                          <a:latin typeface="Times New Roman" pitchFamily="18" charset="0"/>
                          <a:cs typeface="Times New Roman" pitchFamily="18" charset="0"/>
                        </a:rPr>
                        <a:t>5</a:t>
                      </a:r>
                      <a:endParaRPr lang="ru-RU" sz="4000" b="1" dirty="0">
                        <a:latin typeface="Times New Roman" pitchFamily="18" charset="0"/>
                        <a:cs typeface="Times New Roman" pitchFamily="18" charset="0"/>
                      </a:endParaRPr>
                    </a:p>
                  </a:txBody>
                  <a:tcPr anchor="ctr"/>
                </a:tc>
              </a:tr>
              <a:tr h="445241">
                <a:tc>
                  <a:txBody>
                    <a:bodyPr/>
                    <a:lstStyle/>
                    <a:p>
                      <a:pPr algn="ctr"/>
                      <a:r>
                        <a:rPr lang="ru-RU" b="1" dirty="0" smtClean="0">
                          <a:solidFill>
                            <a:schemeClr val="accent1">
                              <a:lumMod val="75000"/>
                            </a:schemeClr>
                          </a:solidFill>
                          <a:latin typeface="Times New Roman" pitchFamily="18" charset="0"/>
                          <a:cs typeface="Times New Roman" pitchFamily="18" charset="0"/>
                        </a:rPr>
                        <a:t>1</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3</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4</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5</a:t>
                      </a:r>
                      <a:endParaRPr lang="ru-RU" b="1" dirty="0">
                        <a:solidFill>
                          <a:schemeClr val="accent1">
                            <a:lumMod val="75000"/>
                          </a:schemeClr>
                        </a:solidFill>
                        <a:latin typeface="Times New Roman" pitchFamily="18" charset="0"/>
                        <a:cs typeface="Times New Roman" pitchFamily="18" charset="0"/>
                      </a:endParaRPr>
                    </a:p>
                  </a:txBody>
                  <a:tcPr anchor="ctr"/>
                </a:tc>
              </a:tr>
              <a:tr h="445241">
                <a:tc>
                  <a:txBody>
                    <a:bodyPr/>
                    <a:lstStyle/>
                    <a:p>
                      <a:pPr algn="ctr"/>
                      <a:r>
                        <a:rPr lang="ru-RU" b="1" dirty="0" smtClean="0">
                          <a:solidFill>
                            <a:schemeClr val="accent1">
                              <a:lumMod val="75000"/>
                            </a:schemeClr>
                          </a:solidFill>
                          <a:latin typeface="Times New Roman" pitchFamily="18" charset="0"/>
                          <a:cs typeface="Times New Roman" pitchFamily="18" charset="0"/>
                        </a:rPr>
                        <a:t>6</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7</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8</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9</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10</a:t>
                      </a:r>
                      <a:endParaRPr lang="ru-RU" b="1" dirty="0">
                        <a:solidFill>
                          <a:schemeClr val="accent1">
                            <a:lumMod val="75000"/>
                          </a:schemeClr>
                        </a:solidFill>
                        <a:latin typeface="Times New Roman" pitchFamily="18" charset="0"/>
                        <a:cs typeface="Times New Roman" pitchFamily="18" charset="0"/>
                      </a:endParaRPr>
                    </a:p>
                  </a:txBody>
                  <a:tcPr anchor="ctr"/>
                </a:tc>
              </a:tr>
              <a:tr h="445241">
                <a:tc>
                  <a:txBody>
                    <a:bodyPr/>
                    <a:lstStyle/>
                    <a:p>
                      <a:pPr algn="ctr"/>
                      <a:r>
                        <a:rPr lang="ru-RU" b="1" dirty="0" smtClean="0">
                          <a:solidFill>
                            <a:schemeClr val="accent1">
                              <a:lumMod val="75000"/>
                            </a:schemeClr>
                          </a:solidFill>
                          <a:latin typeface="Times New Roman" pitchFamily="18" charset="0"/>
                          <a:cs typeface="Times New Roman" pitchFamily="18" charset="0"/>
                        </a:rPr>
                        <a:t>11</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12</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13</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14</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15</a:t>
                      </a:r>
                      <a:endParaRPr lang="ru-RU" b="1" dirty="0">
                        <a:solidFill>
                          <a:schemeClr val="accent1">
                            <a:lumMod val="75000"/>
                          </a:schemeClr>
                        </a:solidFill>
                        <a:latin typeface="Times New Roman" pitchFamily="18" charset="0"/>
                        <a:cs typeface="Times New Roman" pitchFamily="18" charset="0"/>
                      </a:endParaRPr>
                    </a:p>
                  </a:txBody>
                  <a:tcPr anchor="ctr"/>
                </a:tc>
              </a:tr>
              <a:tr h="445241">
                <a:tc>
                  <a:txBody>
                    <a:bodyPr/>
                    <a:lstStyle/>
                    <a:p>
                      <a:pPr algn="ctr"/>
                      <a:r>
                        <a:rPr lang="ru-RU" b="1" dirty="0" smtClean="0">
                          <a:solidFill>
                            <a:schemeClr val="accent1">
                              <a:lumMod val="75000"/>
                            </a:schemeClr>
                          </a:solidFill>
                          <a:latin typeface="Times New Roman" pitchFamily="18" charset="0"/>
                          <a:cs typeface="Times New Roman" pitchFamily="18" charset="0"/>
                        </a:rPr>
                        <a:t>16</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17</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18</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19</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20</a:t>
                      </a:r>
                      <a:endParaRPr lang="ru-RU" b="1" dirty="0">
                        <a:solidFill>
                          <a:schemeClr val="accent1">
                            <a:lumMod val="75000"/>
                          </a:schemeClr>
                        </a:solidFill>
                        <a:latin typeface="Times New Roman" pitchFamily="18" charset="0"/>
                        <a:cs typeface="Times New Roman" pitchFamily="18" charset="0"/>
                      </a:endParaRPr>
                    </a:p>
                  </a:txBody>
                  <a:tcPr anchor="ctr"/>
                </a:tc>
              </a:tr>
              <a:tr h="445241">
                <a:tc>
                  <a:txBody>
                    <a:bodyPr/>
                    <a:lstStyle/>
                    <a:p>
                      <a:pPr algn="ctr"/>
                      <a:r>
                        <a:rPr lang="ru-RU" b="1" dirty="0" smtClean="0">
                          <a:solidFill>
                            <a:schemeClr val="accent1">
                              <a:lumMod val="75000"/>
                            </a:schemeClr>
                          </a:solidFill>
                          <a:latin typeface="Times New Roman" pitchFamily="18" charset="0"/>
                          <a:cs typeface="Times New Roman" pitchFamily="18" charset="0"/>
                        </a:rPr>
                        <a:t>21</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22</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23</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24</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25</a:t>
                      </a:r>
                      <a:endParaRPr lang="ru-RU" b="1" dirty="0">
                        <a:solidFill>
                          <a:schemeClr val="accent1">
                            <a:lumMod val="75000"/>
                          </a:schemeClr>
                        </a:solidFill>
                        <a:latin typeface="Times New Roman" pitchFamily="18" charset="0"/>
                        <a:cs typeface="Times New Roman" pitchFamily="18" charset="0"/>
                      </a:endParaRPr>
                    </a:p>
                  </a:txBody>
                  <a:tcPr anchor="ctr"/>
                </a:tc>
              </a:tr>
              <a:tr h="445241">
                <a:tc>
                  <a:txBody>
                    <a:bodyPr/>
                    <a:lstStyle/>
                    <a:p>
                      <a:pPr algn="ctr"/>
                      <a:r>
                        <a:rPr lang="ru-RU" b="1" dirty="0" smtClean="0">
                          <a:solidFill>
                            <a:schemeClr val="accent1">
                              <a:lumMod val="75000"/>
                            </a:schemeClr>
                          </a:solidFill>
                          <a:latin typeface="Times New Roman" pitchFamily="18" charset="0"/>
                          <a:cs typeface="Times New Roman" pitchFamily="18" charset="0"/>
                        </a:rPr>
                        <a:t>26</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27</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28</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29</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30</a:t>
                      </a:r>
                      <a:endParaRPr lang="ru-RU" b="1" dirty="0">
                        <a:solidFill>
                          <a:schemeClr val="accent1">
                            <a:lumMod val="75000"/>
                          </a:schemeClr>
                        </a:solidFill>
                        <a:latin typeface="Times New Roman" pitchFamily="18" charset="0"/>
                        <a:cs typeface="Times New Roman" pitchFamily="18" charset="0"/>
                      </a:endParaRPr>
                    </a:p>
                  </a:txBody>
                  <a:tcPr anchor="ctr"/>
                </a:tc>
              </a:tr>
              <a:tr h="445241">
                <a:tc>
                  <a:txBody>
                    <a:bodyPr/>
                    <a:lstStyle/>
                    <a:p>
                      <a:pPr algn="ctr"/>
                      <a:r>
                        <a:rPr lang="ru-RU" b="1" dirty="0" smtClean="0">
                          <a:solidFill>
                            <a:schemeClr val="accent1">
                              <a:lumMod val="75000"/>
                            </a:schemeClr>
                          </a:solidFill>
                          <a:latin typeface="Times New Roman" pitchFamily="18" charset="0"/>
                          <a:cs typeface="Times New Roman" pitchFamily="18" charset="0"/>
                        </a:rPr>
                        <a:t>31</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32</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33</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34</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35</a:t>
                      </a:r>
                      <a:endParaRPr lang="ru-RU" b="1" dirty="0">
                        <a:solidFill>
                          <a:schemeClr val="accent1">
                            <a:lumMod val="75000"/>
                          </a:schemeClr>
                        </a:solidFill>
                        <a:latin typeface="Times New Roman" pitchFamily="18" charset="0"/>
                        <a:cs typeface="Times New Roman" pitchFamily="18" charset="0"/>
                      </a:endParaRPr>
                    </a:p>
                  </a:txBody>
                  <a:tcPr anchor="ctr"/>
                </a:tc>
              </a:tr>
              <a:tr h="445241">
                <a:tc>
                  <a:txBody>
                    <a:bodyPr/>
                    <a:lstStyle/>
                    <a:p>
                      <a:pPr algn="ctr"/>
                      <a:r>
                        <a:rPr lang="ru-RU" b="1" dirty="0" smtClean="0">
                          <a:solidFill>
                            <a:schemeClr val="accent1">
                              <a:lumMod val="75000"/>
                            </a:schemeClr>
                          </a:solidFill>
                          <a:latin typeface="Times New Roman" pitchFamily="18" charset="0"/>
                          <a:cs typeface="Times New Roman" pitchFamily="18" charset="0"/>
                        </a:rPr>
                        <a:t>36</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37</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38</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39</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40</a:t>
                      </a:r>
                      <a:endParaRPr lang="ru-RU" b="1" dirty="0">
                        <a:solidFill>
                          <a:schemeClr val="accent1">
                            <a:lumMod val="75000"/>
                          </a:schemeClr>
                        </a:solidFill>
                        <a:latin typeface="Times New Roman" pitchFamily="18" charset="0"/>
                        <a:cs typeface="Times New Roman" pitchFamily="18" charset="0"/>
                      </a:endParaRPr>
                    </a:p>
                  </a:txBody>
                  <a:tcPr anchor="ctr"/>
                </a:tc>
              </a:tr>
              <a:tr h="445241">
                <a:tc>
                  <a:txBody>
                    <a:bodyPr/>
                    <a:lstStyle/>
                    <a:p>
                      <a:pPr algn="ctr"/>
                      <a:r>
                        <a:rPr lang="ru-RU" b="1" dirty="0" smtClean="0">
                          <a:solidFill>
                            <a:schemeClr val="accent1">
                              <a:lumMod val="75000"/>
                            </a:schemeClr>
                          </a:solidFill>
                          <a:latin typeface="Times New Roman" pitchFamily="18" charset="0"/>
                          <a:cs typeface="Times New Roman" pitchFamily="18" charset="0"/>
                        </a:rPr>
                        <a:t>итог</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smtClean="0">
                          <a:solidFill>
                            <a:schemeClr val="accent1">
                              <a:lumMod val="75000"/>
                            </a:schemeClr>
                          </a:solidFill>
                          <a:latin typeface="Times New Roman" pitchFamily="18" charset="0"/>
                          <a:cs typeface="Times New Roman" pitchFamily="18" charset="0"/>
                        </a:rPr>
                        <a:t>итог</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smtClean="0">
                          <a:solidFill>
                            <a:schemeClr val="accent1">
                              <a:lumMod val="75000"/>
                            </a:schemeClr>
                          </a:solidFill>
                          <a:latin typeface="Times New Roman" pitchFamily="18" charset="0"/>
                          <a:cs typeface="Times New Roman" pitchFamily="18" charset="0"/>
                        </a:rPr>
                        <a:t>итог</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smtClean="0">
                          <a:solidFill>
                            <a:schemeClr val="accent1">
                              <a:lumMod val="75000"/>
                            </a:schemeClr>
                          </a:solidFill>
                          <a:latin typeface="Times New Roman" pitchFamily="18" charset="0"/>
                          <a:cs typeface="Times New Roman" pitchFamily="18" charset="0"/>
                        </a:rPr>
                        <a:t>итог</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smtClean="0">
                          <a:solidFill>
                            <a:schemeClr val="accent1">
                              <a:lumMod val="75000"/>
                            </a:schemeClr>
                          </a:solidFill>
                          <a:latin typeface="Times New Roman" pitchFamily="18" charset="0"/>
                          <a:cs typeface="Times New Roman" pitchFamily="18" charset="0"/>
                        </a:rPr>
                        <a:t>итог</a:t>
                      </a:r>
                      <a:endParaRPr lang="ru-RU" b="1" dirty="0">
                        <a:solidFill>
                          <a:schemeClr val="accent1">
                            <a:lumMod val="75000"/>
                          </a:schemeClr>
                        </a:solidFill>
                        <a:latin typeface="Times New Roman" pitchFamily="18" charset="0"/>
                        <a:cs typeface="Times New Roman" pitchFamily="18" charset="0"/>
                      </a:endParaRPr>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1250"/>
                            </p:stCondLst>
                            <p:childTnLst>
                              <p:par>
                                <p:cTn id="13" presetID="49" presetClass="entr" presetSubtype="0" decel="10000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2000" fill="hold"/>
                                        <p:tgtEl>
                                          <p:spTgt spid="4"/>
                                        </p:tgtEl>
                                        <p:attrNameLst>
                                          <p:attrName>ppt_w</p:attrName>
                                        </p:attrNameLst>
                                      </p:cBhvr>
                                      <p:tavLst>
                                        <p:tav tm="0">
                                          <p:val>
                                            <p:fltVal val="0"/>
                                          </p:val>
                                        </p:tav>
                                        <p:tav tm="100000">
                                          <p:val>
                                            <p:strVal val="#ppt_w"/>
                                          </p:val>
                                        </p:tav>
                                      </p:tavLst>
                                    </p:anim>
                                    <p:anim calcmode="lin" valueType="num">
                                      <p:cBhvr>
                                        <p:cTn id="16" dur="2000" fill="hold"/>
                                        <p:tgtEl>
                                          <p:spTgt spid="4"/>
                                        </p:tgtEl>
                                        <p:attrNameLst>
                                          <p:attrName>ppt_h</p:attrName>
                                        </p:attrNameLst>
                                      </p:cBhvr>
                                      <p:tavLst>
                                        <p:tav tm="0">
                                          <p:val>
                                            <p:fltVal val="0"/>
                                          </p:val>
                                        </p:tav>
                                        <p:tav tm="100000">
                                          <p:val>
                                            <p:strVal val="#ppt_h"/>
                                          </p:val>
                                        </p:tav>
                                      </p:tavLst>
                                    </p:anim>
                                    <p:anim calcmode="lin" valueType="num">
                                      <p:cBhvr>
                                        <p:cTn id="17" dur="2000" fill="hold"/>
                                        <p:tgtEl>
                                          <p:spTgt spid="4"/>
                                        </p:tgtEl>
                                        <p:attrNameLst>
                                          <p:attrName>style.rotation</p:attrName>
                                        </p:attrNameLst>
                                      </p:cBhvr>
                                      <p:tavLst>
                                        <p:tav tm="0">
                                          <p:val>
                                            <p:fltVal val="360"/>
                                          </p:val>
                                        </p:tav>
                                        <p:tav tm="100000">
                                          <p:val>
                                            <p:fltVal val="0"/>
                                          </p:val>
                                        </p:tav>
                                      </p:tavLst>
                                    </p:anim>
                                    <p:animEffect transition="in" filter="fade">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xit" presetSubtype="12" fill="hold" nodeType="clickEffect">
                                  <p:stCondLst>
                                    <p:cond delay="0"/>
                                  </p:stCondLst>
                                  <p:childTnLst>
                                    <p:animEffect transition="out" filter="strips(downLeft)">
                                      <p:cBhvr>
                                        <p:cTn id="22" dur="2000"/>
                                        <p:tgtEl>
                                          <p:spTgt spid="4"/>
                                        </p:tgtEl>
                                      </p:cBhvr>
                                    </p:animEffect>
                                    <p:set>
                                      <p:cBhvr>
                                        <p:cTn id="23"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АНАЛИЗ РЕЗУЛЬТАТОВ</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r>
              <a:rPr lang="ru-RU" sz="5200" b="1" dirty="0" smtClean="0">
                <a:solidFill>
                  <a:schemeClr val="accent1">
                    <a:lumMod val="75000"/>
                  </a:schemeClr>
                </a:solidFill>
                <a:latin typeface="Times New Roman" pitchFamily="18" charset="0"/>
                <a:cs typeface="Times New Roman" pitchFamily="18" charset="0"/>
              </a:rPr>
              <a:t>0-3: низкая.</a:t>
            </a:r>
          </a:p>
          <a:p>
            <a:r>
              <a:rPr lang="ru-RU" sz="5200" b="1" dirty="0" smtClean="0">
                <a:solidFill>
                  <a:schemeClr val="accent1">
                    <a:lumMod val="75000"/>
                  </a:schemeClr>
                </a:solidFill>
                <a:latin typeface="Times New Roman" pitchFamily="18" charset="0"/>
                <a:cs typeface="Times New Roman" pitchFamily="18" charset="0"/>
              </a:rPr>
              <a:t>4-6: ниже среднего.</a:t>
            </a:r>
          </a:p>
          <a:p>
            <a:r>
              <a:rPr lang="ru-RU" sz="5200" b="1" dirty="0" smtClean="0">
                <a:solidFill>
                  <a:schemeClr val="accent1">
                    <a:lumMod val="75000"/>
                  </a:schemeClr>
                </a:solidFill>
                <a:latin typeface="Times New Roman" pitchFamily="18" charset="0"/>
                <a:cs typeface="Times New Roman" pitchFamily="18" charset="0"/>
              </a:rPr>
              <a:t>7-9: средняя.</a:t>
            </a:r>
          </a:p>
          <a:p>
            <a:r>
              <a:rPr lang="ru-RU" sz="5200" b="1" dirty="0" smtClean="0">
                <a:solidFill>
                  <a:schemeClr val="accent1">
                    <a:lumMod val="75000"/>
                  </a:schemeClr>
                </a:solidFill>
                <a:latin typeface="Times New Roman" pitchFamily="18" charset="0"/>
                <a:cs typeface="Times New Roman" pitchFamily="18" charset="0"/>
              </a:rPr>
              <a:t>10-12: выше среднего.</a:t>
            </a:r>
          </a:p>
          <a:p>
            <a:r>
              <a:rPr lang="ru-RU" sz="5200" b="1" dirty="0" smtClean="0">
                <a:solidFill>
                  <a:schemeClr val="accent1">
                    <a:lumMod val="75000"/>
                  </a:schemeClr>
                </a:solidFill>
                <a:latin typeface="Times New Roman" pitchFamily="18" charset="0"/>
                <a:cs typeface="Times New Roman" pitchFamily="18" charset="0"/>
              </a:rPr>
              <a:t>13-16: высокая.</a:t>
            </a:r>
          </a:p>
          <a:p>
            <a:endParaRPr lang="ru-RU" dirty="0"/>
          </a:p>
        </p:txBody>
      </p:sp>
      <p:pic>
        <p:nvPicPr>
          <p:cNvPr id="4098" name="Рисунок 103"/>
          <p:cNvPicPr>
            <a:picLocks noChangeAspect="1" noChangeArrowheads="1"/>
          </p:cNvPicPr>
          <p:nvPr/>
        </p:nvPicPr>
        <p:blipFill>
          <a:blip r:embed="rId2"/>
          <a:srcRect l="7100" t="3944" r="7100" b="5916"/>
          <a:stretch>
            <a:fillRect/>
          </a:stretch>
        </p:blipFill>
        <p:spPr bwMode="auto">
          <a:xfrm>
            <a:off x="3214678" y="1571612"/>
            <a:ext cx="2286016" cy="504500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4500"/>
                            </p:stCondLst>
                            <p:childTnLst>
                              <p:par>
                                <p:cTn id="13" presetID="23" presetClass="entr" presetSubtype="16"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7" fill="hold">
                            <p:stCondLst>
                              <p:cond delay="6500"/>
                            </p:stCondLst>
                            <p:childTnLst>
                              <p:par>
                                <p:cTn id="18" presetID="23" presetClass="entr" presetSubtype="16"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22" fill="hold">
                            <p:stCondLst>
                              <p:cond delay="8500"/>
                            </p:stCondLst>
                            <p:childTnLst>
                              <p:par>
                                <p:cTn id="23" presetID="23" presetClass="entr" presetSubtype="16"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7" fill="hold">
                            <p:stCondLst>
                              <p:cond delay="10500"/>
                            </p:stCondLst>
                            <p:childTnLst>
                              <p:par>
                                <p:cTn id="28" presetID="23" presetClass="entr" presetSubtype="16" fill="hold"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2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32" fill="hold">
                            <p:stCondLst>
                              <p:cond delay="12500"/>
                            </p:stCondLst>
                            <p:childTnLst>
                              <p:par>
                                <p:cTn id="33" presetID="23" presetClass="entr" presetSubtype="16"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35" presetClass="exit" presetSubtype="0" fill="hold" grpId="0" nodeType="clickEffect">
                                  <p:stCondLst>
                                    <p:cond delay="0"/>
                                  </p:stCondLst>
                                  <p:childTnLst>
                                    <p:animEffect transition="out" filter="fade">
                                      <p:cBhvr>
                                        <p:cTn id="40" dur="1000"/>
                                        <p:tgtEl>
                                          <p:spTgt spid="3">
                                            <p:txEl>
                                              <p:pRg st="0" end="0"/>
                                            </p:txEl>
                                          </p:spTgt>
                                        </p:tgtEl>
                                      </p:cBhvr>
                                    </p:animEffect>
                                    <p:anim calcmode="lin" valueType="num">
                                      <p:cBhvr>
                                        <p:cTn id="41" dur="1000"/>
                                        <p:tgtEl>
                                          <p:spTgt spid="3">
                                            <p:txEl>
                                              <p:pRg st="0" end="0"/>
                                            </p:txEl>
                                          </p:spTgt>
                                        </p:tgtEl>
                                        <p:attrNameLst>
                                          <p:attrName>style.rotation</p:attrName>
                                        </p:attrNameLst>
                                      </p:cBhvr>
                                      <p:tavLst>
                                        <p:tav tm="0">
                                          <p:val>
                                            <p:fltVal val="0"/>
                                          </p:val>
                                        </p:tav>
                                        <p:tav tm="100000">
                                          <p:val>
                                            <p:fltVal val="720"/>
                                          </p:val>
                                        </p:tav>
                                      </p:tavLst>
                                    </p:anim>
                                    <p:anim calcmode="lin" valueType="num">
                                      <p:cBhvr>
                                        <p:cTn id="42" dur="1000"/>
                                        <p:tgtEl>
                                          <p:spTgt spid="3">
                                            <p:txEl>
                                              <p:pRg st="0" end="0"/>
                                            </p:txEl>
                                          </p:spTgt>
                                        </p:tgtEl>
                                        <p:attrNameLst>
                                          <p:attrName>ppt_h</p:attrName>
                                        </p:attrNameLst>
                                      </p:cBhvr>
                                      <p:tavLst>
                                        <p:tav tm="0">
                                          <p:val>
                                            <p:strVal val="ppt_h"/>
                                          </p:val>
                                        </p:tav>
                                        <p:tav tm="100000">
                                          <p:val>
                                            <p:fltVal val="0"/>
                                          </p:val>
                                        </p:tav>
                                      </p:tavLst>
                                    </p:anim>
                                    <p:anim calcmode="lin" valueType="num">
                                      <p:cBhvr>
                                        <p:cTn id="43" dur="1000"/>
                                        <p:tgtEl>
                                          <p:spTgt spid="3">
                                            <p:txEl>
                                              <p:pRg st="0" end="0"/>
                                            </p:txEl>
                                          </p:spTgt>
                                        </p:tgtEl>
                                        <p:attrNameLst>
                                          <p:attrName>ppt_w</p:attrName>
                                        </p:attrNameLst>
                                      </p:cBhvr>
                                      <p:tavLst>
                                        <p:tav tm="0">
                                          <p:val>
                                            <p:strVal val="ppt_w"/>
                                          </p:val>
                                        </p:tav>
                                        <p:tav tm="100000">
                                          <p:val>
                                            <p:fltVal val="0"/>
                                          </p:val>
                                        </p:tav>
                                      </p:tavLst>
                                    </p:anim>
                                    <p:set>
                                      <p:cBhvr>
                                        <p:cTn id="44" dur="1" fill="hold">
                                          <p:stCondLst>
                                            <p:cond delay="999"/>
                                          </p:stCondLst>
                                        </p:cTn>
                                        <p:tgtEl>
                                          <p:spTgt spid="3">
                                            <p:txEl>
                                              <p:pRg st="0" end="0"/>
                                            </p:txEl>
                                          </p:spTgt>
                                        </p:tgtEl>
                                        <p:attrNameLst>
                                          <p:attrName>style.visibility</p:attrName>
                                        </p:attrNameLst>
                                      </p:cBhvr>
                                      <p:to>
                                        <p:strVal val="hidden"/>
                                      </p:to>
                                    </p:set>
                                  </p:childTnLst>
                                </p:cTn>
                              </p:par>
                            </p:childTnLst>
                          </p:cTn>
                        </p:par>
                        <p:par>
                          <p:cTn id="45" fill="hold">
                            <p:stCondLst>
                              <p:cond delay="1000"/>
                            </p:stCondLst>
                            <p:childTnLst>
                              <p:par>
                                <p:cTn id="46" presetID="35" presetClass="exit" presetSubtype="0" fill="hold" grpId="0" nodeType="afterEffect">
                                  <p:stCondLst>
                                    <p:cond delay="0"/>
                                  </p:stCondLst>
                                  <p:childTnLst>
                                    <p:animEffect transition="out" filter="fade">
                                      <p:cBhvr>
                                        <p:cTn id="47" dur="1000"/>
                                        <p:tgtEl>
                                          <p:spTgt spid="3">
                                            <p:txEl>
                                              <p:pRg st="1" end="1"/>
                                            </p:txEl>
                                          </p:spTgt>
                                        </p:tgtEl>
                                      </p:cBhvr>
                                    </p:animEffect>
                                    <p:anim calcmode="lin" valueType="num">
                                      <p:cBhvr>
                                        <p:cTn id="48" dur="1000"/>
                                        <p:tgtEl>
                                          <p:spTgt spid="3">
                                            <p:txEl>
                                              <p:pRg st="1" end="1"/>
                                            </p:txEl>
                                          </p:spTgt>
                                        </p:tgtEl>
                                        <p:attrNameLst>
                                          <p:attrName>style.rotation</p:attrName>
                                        </p:attrNameLst>
                                      </p:cBhvr>
                                      <p:tavLst>
                                        <p:tav tm="0">
                                          <p:val>
                                            <p:fltVal val="0"/>
                                          </p:val>
                                        </p:tav>
                                        <p:tav tm="100000">
                                          <p:val>
                                            <p:fltVal val="720"/>
                                          </p:val>
                                        </p:tav>
                                      </p:tavLst>
                                    </p:anim>
                                    <p:anim calcmode="lin" valueType="num">
                                      <p:cBhvr>
                                        <p:cTn id="49" dur="1000"/>
                                        <p:tgtEl>
                                          <p:spTgt spid="3">
                                            <p:txEl>
                                              <p:pRg st="1" end="1"/>
                                            </p:txEl>
                                          </p:spTgt>
                                        </p:tgtEl>
                                        <p:attrNameLst>
                                          <p:attrName>ppt_h</p:attrName>
                                        </p:attrNameLst>
                                      </p:cBhvr>
                                      <p:tavLst>
                                        <p:tav tm="0">
                                          <p:val>
                                            <p:strVal val="ppt_h"/>
                                          </p:val>
                                        </p:tav>
                                        <p:tav tm="100000">
                                          <p:val>
                                            <p:fltVal val="0"/>
                                          </p:val>
                                        </p:tav>
                                      </p:tavLst>
                                    </p:anim>
                                    <p:anim calcmode="lin" valueType="num">
                                      <p:cBhvr>
                                        <p:cTn id="50" dur="1000"/>
                                        <p:tgtEl>
                                          <p:spTgt spid="3">
                                            <p:txEl>
                                              <p:pRg st="1" end="1"/>
                                            </p:txEl>
                                          </p:spTgt>
                                        </p:tgtEl>
                                        <p:attrNameLst>
                                          <p:attrName>ppt_w</p:attrName>
                                        </p:attrNameLst>
                                      </p:cBhvr>
                                      <p:tavLst>
                                        <p:tav tm="0">
                                          <p:val>
                                            <p:strVal val="ppt_w"/>
                                          </p:val>
                                        </p:tav>
                                        <p:tav tm="100000">
                                          <p:val>
                                            <p:fltVal val="0"/>
                                          </p:val>
                                        </p:tav>
                                      </p:tavLst>
                                    </p:anim>
                                    <p:set>
                                      <p:cBhvr>
                                        <p:cTn id="51" dur="1" fill="hold">
                                          <p:stCondLst>
                                            <p:cond delay="999"/>
                                          </p:stCondLst>
                                        </p:cTn>
                                        <p:tgtEl>
                                          <p:spTgt spid="3">
                                            <p:txEl>
                                              <p:pRg st="1" end="1"/>
                                            </p:txEl>
                                          </p:spTgt>
                                        </p:tgtEl>
                                        <p:attrNameLst>
                                          <p:attrName>style.visibility</p:attrName>
                                        </p:attrNameLst>
                                      </p:cBhvr>
                                      <p:to>
                                        <p:strVal val="hidden"/>
                                      </p:to>
                                    </p:set>
                                  </p:childTnLst>
                                </p:cTn>
                              </p:par>
                            </p:childTnLst>
                          </p:cTn>
                        </p:par>
                        <p:par>
                          <p:cTn id="52" fill="hold">
                            <p:stCondLst>
                              <p:cond delay="2000"/>
                            </p:stCondLst>
                            <p:childTnLst>
                              <p:par>
                                <p:cTn id="53" presetID="35" presetClass="exit" presetSubtype="0" fill="hold" grpId="0" nodeType="afterEffect">
                                  <p:stCondLst>
                                    <p:cond delay="0"/>
                                  </p:stCondLst>
                                  <p:childTnLst>
                                    <p:animEffect transition="out" filter="fade">
                                      <p:cBhvr>
                                        <p:cTn id="54" dur="1000"/>
                                        <p:tgtEl>
                                          <p:spTgt spid="3">
                                            <p:txEl>
                                              <p:pRg st="2" end="2"/>
                                            </p:txEl>
                                          </p:spTgt>
                                        </p:tgtEl>
                                      </p:cBhvr>
                                    </p:animEffect>
                                    <p:anim calcmode="lin" valueType="num">
                                      <p:cBhvr>
                                        <p:cTn id="55" dur="1000"/>
                                        <p:tgtEl>
                                          <p:spTgt spid="3">
                                            <p:txEl>
                                              <p:pRg st="2" end="2"/>
                                            </p:txEl>
                                          </p:spTgt>
                                        </p:tgtEl>
                                        <p:attrNameLst>
                                          <p:attrName>style.rotation</p:attrName>
                                        </p:attrNameLst>
                                      </p:cBhvr>
                                      <p:tavLst>
                                        <p:tav tm="0">
                                          <p:val>
                                            <p:fltVal val="0"/>
                                          </p:val>
                                        </p:tav>
                                        <p:tav tm="100000">
                                          <p:val>
                                            <p:fltVal val="720"/>
                                          </p:val>
                                        </p:tav>
                                      </p:tavLst>
                                    </p:anim>
                                    <p:anim calcmode="lin" valueType="num">
                                      <p:cBhvr>
                                        <p:cTn id="56" dur="1000"/>
                                        <p:tgtEl>
                                          <p:spTgt spid="3">
                                            <p:txEl>
                                              <p:pRg st="2" end="2"/>
                                            </p:txEl>
                                          </p:spTgt>
                                        </p:tgtEl>
                                        <p:attrNameLst>
                                          <p:attrName>ppt_h</p:attrName>
                                        </p:attrNameLst>
                                      </p:cBhvr>
                                      <p:tavLst>
                                        <p:tav tm="0">
                                          <p:val>
                                            <p:strVal val="ppt_h"/>
                                          </p:val>
                                        </p:tav>
                                        <p:tav tm="100000">
                                          <p:val>
                                            <p:fltVal val="0"/>
                                          </p:val>
                                        </p:tav>
                                      </p:tavLst>
                                    </p:anim>
                                    <p:anim calcmode="lin" valueType="num">
                                      <p:cBhvr>
                                        <p:cTn id="57" dur="1000"/>
                                        <p:tgtEl>
                                          <p:spTgt spid="3">
                                            <p:txEl>
                                              <p:pRg st="2" end="2"/>
                                            </p:txEl>
                                          </p:spTgt>
                                        </p:tgtEl>
                                        <p:attrNameLst>
                                          <p:attrName>ppt_w</p:attrName>
                                        </p:attrNameLst>
                                      </p:cBhvr>
                                      <p:tavLst>
                                        <p:tav tm="0">
                                          <p:val>
                                            <p:strVal val="ppt_w"/>
                                          </p:val>
                                        </p:tav>
                                        <p:tav tm="100000">
                                          <p:val>
                                            <p:fltVal val="0"/>
                                          </p:val>
                                        </p:tav>
                                      </p:tavLst>
                                    </p:anim>
                                    <p:set>
                                      <p:cBhvr>
                                        <p:cTn id="58" dur="1" fill="hold">
                                          <p:stCondLst>
                                            <p:cond delay="999"/>
                                          </p:stCondLst>
                                        </p:cTn>
                                        <p:tgtEl>
                                          <p:spTgt spid="3">
                                            <p:txEl>
                                              <p:pRg st="2" end="2"/>
                                            </p:txEl>
                                          </p:spTgt>
                                        </p:tgtEl>
                                        <p:attrNameLst>
                                          <p:attrName>style.visibility</p:attrName>
                                        </p:attrNameLst>
                                      </p:cBhvr>
                                      <p:to>
                                        <p:strVal val="hidden"/>
                                      </p:to>
                                    </p:set>
                                  </p:childTnLst>
                                </p:cTn>
                              </p:par>
                            </p:childTnLst>
                          </p:cTn>
                        </p:par>
                        <p:par>
                          <p:cTn id="59" fill="hold">
                            <p:stCondLst>
                              <p:cond delay="3000"/>
                            </p:stCondLst>
                            <p:childTnLst>
                              <p:par>
                                <p:cTn id="60" presetID="35" presetClass="exit" presetSubtype="0" fill="hold" grpId="0" nodeType="afterEffect">
                                  <p:stCondLst>
                                    <p:cond delay="0"/>
                                  </p:stCondLst>
                                  <p:childTnLst>
                                    <p:animEffect transition="out" filter="fade">
                                      <p:cBhvr>
                                        <p:cTn id="61" dur="1000"/>
                                        <p:tgtEl>
                                          <p:spTgt spid="3">
                                            <p:txEl>
                                              <p:pRg st="3" end="3"/>
                                            </p:txEl>
                                          </p:spTgt>
                                        </p:tgtEl>
                                      </p:cBhvr>
                                    </p:animEffect>
                                    <p:anim calcmode="lin" valueType="num">
                                      <p:cBhvr>
                                        <p:cTn id="62" dur="1000"/>
                                        <p:tgtEl>
                                          <p:spTgt spid="3">
                                            <p:txEl>
                                              <p:pRg st="3" end="3"/>
                                            </p:txEl>
                                          </p:spTgt>
                                        </p:tgtEl>
                                        <p:attrNameLst>
                                          <p:attrName>style.rotation</p:attrName>
                                        </p:attrNameLst>
                                      </p:cBhvr>
                                      <p:tavLst>
                                        <p:tav tm="0">
                                          <p:val>
                                            <p:fltVal val="0"/>
                                          </p:val>
                                        </p:tav>
                                        <p:tav tm="100000">
                                          <p:val>
                                            <p:fltVal val="720"/>
                                          </p:val>
                                        </p:tav>
                                      </p:tavLst>
                                    </p:anim>
                                    <p:anim calcmode="lin" valueType="num">
                                      <p:cBhvr>
                                        <p:cTn id="63" dur="1000"/>
                                        <p:tgtEl>
                                          <p:spTgt spid="3">
                                            <p:txEl>
                                              <p:pRg st="3" end="3"/>
                                            </p:txEl>
                                          </p:spTgt>
                                        </p:tgtEl>
                                        <p:attrNameLst>
                                          <p:attrName>ppt_h</p:attrName>
                                        </p:attrNameLst>
                                      </p:cBhvr>
                                      <p:tavLst>
                                        <p:tav tm="0">
                                          <p:val>
                                            <p:strVal val="ppt_h"/>
                                          </p:val>
                                        </p:tav>
                                        <p:tav tm="100000">
                                          <p:val>
                                            <p:fltVal val="0"/>
                                          </p:val>
                                        </p:tav>
                                      </p:tavLst>
                                    </p:anim>
                                    <p:anim calcmode="lin" valueType="num">
                                      <p:cBhvr>
                                        <p:cTn id="64" dur="1000"/>
                                        <p:tgtEl>
                                          <p:spTgt spid="3">
                                            <p:txEl>
                                              <p:pRg st="3" end="3"/>
                                            </p:txEl>
                                          </p:spTgt>
                                        </p:tgtEl>
                                        <p:attrNameLst>
                                          <p:attrName>ppt_w</p:attrName>
                                        </p:attrNameLst>
                                      </p:cBhvr>
                                      <p:tavLst>
                                        <p:tav tm="0">
                                          <p:val>
                                            <p:strVal val="ppt_w"/>
                                          </p:val>
                                        </p:tav>
                                        <p:tav tm="100000">
                                          <p:val>
                                            <p:fltVal val="0"/>
                                          </p:val>
                                        </p:tav>
                                      </p:tavLst>
                                    </p:anim>
                                    <p:set>
                                      <p:cBhvr>
                                        <p:cTn id="65" dur="1" fill="hold">
                                          <p:stCondLst>
                                            <p:cond delay="999"/>
                                          </p:stCondLst>
                                        </p:cTn>
                                        <p:tgtEl>
                                          <p:spTgt spid="3">
                                            <p:txEl>
                                              <p:pRg st="3" end="3"/>
                                            </p:txEl>
                                          </p:spTgt>
                                        </p:tgtEl>
                                        <p:attrNameLst>
                                          <p:attrName>style.visibility</p:attrName>
                                        </p:attrNameLst>
                                      </p:cBhvr>
                                      <p:to>
                                        <p:strVal val="hidden"/>
                                      </p:to>
                                    </p:set>
                                  </p:childTnLst>
                                </p:cTn>
                              </p:par>
                            </p:childTnLst>
                          </p:cTn>
                        </p:par>
                        <p:par>
                          <p:cTn id="66" fill="hold">
                            <p:stCondLst>
                              <p:cond delay="4000"/>
                            </p:stCondLst>
                            <p:childTnLst>
                              <p:par>
                                <p:cTn id="67" presetID="35" presetClass="exit" presetSubtype="0" fill="hold" grpId="0" nodeType="afterEffect">
                                  <p:stCondLst>
                                    <p:cond delay="0"/>
                                  </p:stCondLst>
                                  <p:childTnLst>
                                    <p:animEffect transition="out" filter="fade">
                                      <p:cBhvr>
                                        <p:cTn id="68" dur="1000"/>
                                        <p:tgtEl>
                                          <p:spTgt spid="3">
                                            <p:txEl>
                                              <p:pRg st="4" end="4"/>
                                            </p:txEl>
                                          </p:spTgt>
                                        </p:tgtEl>
                                      </p:cBhvr>
                                    </p:animEffect>
                                    <p:anim calcmode="lin" valueType="num">
                                      <p:cBhvr>
                                        <p:cTn id="69" dur="1000"/>
                                        <p:tgtEl>
                                          <p:spTgt spid="3">
                                            <p:txEl>
                                              <p:pRg st="4" end="4"/>
                                            </p:txEl>
                                          </p:spTgt>
                                        </p:tgtEl>
                                        <p:attrNameLst>
                                          <p:attrName>style.rotation</p:attrName>
                                        </p:attrNameLst>
                                      </p:cBhvr>
                                      <p:tavLst>
                                        <p:tav tm="0">
                                          <p:val>
                                            <p:fltVal val="0"/>
                                          </p:val>
                                        </p:tav>
                                        <p:tav tm="100000">
                                          <p:val>
                                            <p:fltVal val="720"/>
                                          </p:val>
                                        </p:tav>
                                      </p:tavLst>
                                    </p:anim>
                                    <p:anim calcmode="lin" valueType="num">
                                      <p:cBhvr>
                                        <p:cTn id="70" dur="1000"/>
                                        <p:tgtEl>
                                          <p:spTgt spid="3">
                                            <p:txEl>
                                              <p:pRg st="4" end="4"/>
                                            </p:txEl>
                                          </p:spTgt>
                                        </p:tgtEl>
                                        <p:attrNameLst>
                                          <p:attrName>ppt_h</p:attrName>
                                        </p:attrNameLst>
                                      </p:cBhvr>
                                      <p:tavLst>
                                        <p:tav tm="0">
                                          <p:val>
                                            <p:strVal val="ppt_h"/>
                                          </p:val>
                                        </p:tav>
                                        <p:tav tm="100000">
                                          <p:val>
                                            <p:fltVal val="0"/>
                                          </p:val>
                                        </p:tav>
                                      </p:tavLst>
                                    </p:anim>
                                    <p:anim calcmode="lin" valueType="num">
                                      <p:cBhvr>
                                        <p:cTn id="71" dur="1000"/>
                                        <p:tgtEl>
                                          <p:spTgt spid="3">
                                            <p:txEl>
                                              <p:pRg st="4" end="4"/>
                                            </p:txEl>
                                          </p:spTgt>
                                        </p:tgtEl>
                                        <p:attrNameLst>
                                          <p:attrName>ppt_w</p:attrName>
                                        </p:attrNameLst>
                                      </p:cBhvr>
                                      <p:tavLst>
                                        <p:tav tm="0">
                                          <p:val>
                                            <p:strVal val="ppt_w"/>
                                          </p:val>
                                        </p:tav>
                                        <p:tav tm="100000">
                                          <p:val>
                                            <p:fltVal val="0"/>
                                          </p:val>
                                        </p:tav>
                                      </p:tavLst>
                                    </p:anim>
                                    <p:set>
                                      <p:cBhvr>
                                        <p:cTn id="72" dur="1" fill="hold">
                                          <p:stCondLst>
                                            <p:cond delay="999"/>
                                          </p:stCondLst>
                                        </p:cTn>
                                        <p:tgtEl>
                                          <p:spTgt spid="3">
                                            <p:txEl>
                                              <p:pRg st="4" end="4"/>
                                            </p:txEl>
                                          </p:spTgt>
                                        </p:tgtEl>
                                        <p:attrNameLst>
                                          <p:attrName>style.visibility</p:attrName>
                                        </p:attrNameLst>
                                      </p:cBhvr>
                                      <p:to>
                                        <p:strVal val="hidden"/>
                                      </p:to>
                                    </p:set>
                                  </p:childTnLst>
                                </p:cTn>
                              </p:par>
                            </p:childTnLst>
                          </p:cTn>
                        </p:par>
                        <p:par>
                          <p:cTn id="73" fill="hold">
                            <p:stCondLst>
                              <p:cond delay="5000"/>
                            </p:stCondLst>
                            <p:childTnLst>
                              <p:par>
                                <p:cTn id="74" presetID="34" presetClass="entr" presetSubtype="0" fill="hold" nodeType="afterEffect">
                                  <p:stCondLst>
                                    <p:cond delay="0"/>
                                  </p:stCondLst>
                                  <p:childTnLst>
                                    <p:set>
                                      <p:cBhvr>
                                        <p:cTn id="75" dur="1" fill="hold">
                                          <p:stCondLst>
                                            <p:cond delay="0"/>
                                          </p:stCondLst>
                                        </p:cTn>
                                        <p:tgtEl>
                                          <p:spTgt spid="4098"/>
                                        </p:tgtEl>
                                        <p:attrNameLst>
                                          <p:attrName>style.visibility</p:attrName>
                                        </p:attrNameLst>
                                      </p:cBhvr>
                                      <p:to>
                                        <p:strVal val="visible"/>
                                      </p:to>
                                    </p:set>
                                    <p:anim from="(-#ppt_w/2)" to="(#ppt_x)" calcmode="lin" valueType="num">
                                      <p:cBhvr>
                                        <p:cTn id="76" dur="600" fill="hold">
                                          <p:stCondLst>
                                            <p:cond delay="0"/>
                                          </p:stCondLst>
                                        </p:cTn>
                                        <p:tgtEl>
                                          <p:spTgt spid="4098"/>
                                        </p:tgtEl>
                                        <p:attrNameLst>
                                          <p:attrName>ppt_x</p:attrName>
                                        </p:attrNameLst>
                                      </p:cBhvr>
                                    </p:anim>
                                    <p:anim from="0" to="-1.0" calcmode="lin" valueType="num">
                                      <p:cBhvr>
                                        <p:cTn id="77" dur="200" decel="50000" autoRev="1" fill="hold">
                                          <p:stCondLst>
                                            <p:cond delay="600"/>
                                          </p:stCondLst>
                                        </p:cTn>
                                        <p:tgtEl>
                                          <p:spTgt spid="4098"/>
                                        </p:tgtEl>
                                        <p:attrNameLst>
                                          <p:attrName>xshear</p:attrName>
                                        </p:attrNameLst>
                                      </p:cBhvr>
                                    </p:anim>
                                    <p:animScale>
                                      <p:cBhvr>
                                        <p:cTn id="78" dur="200" decel="100000" autoRev="1" fill="hold">
                                          <p:stCondLst>
                                            <p:cond delay="600"/>
                                          </p:stCondLst>
                                        </p:cTn>
                                        <p:tgtEl>
                                          <p:spTgt spid="4098"/>
                                        </p:tgtEl>
                                      </p:cBhvr>
                                      <p:from x="100000" y="100000"/>
                                      <p:to x="80000" y="100000"/>
                                    </p:animScale>
                                    <p:anim by="(#ppt_h/3+#ppt_w*0.1)" calcmode="lin" valueType="num">
                                      <p:cBhvr additive="sum">
                                        <p:cTn id="79" dur="200" decel="100000" autoRev="1" fill="hold">
                                          <p:stCondLst>
                                            <p:cond delay="600"/>
                                          </p:stCondLst>
                                        </p:cTn>
                                        <p:tgtEl>
                                          <p:spTgt spid="4098"/>
                                        </p:tgtEl>
                                        <p:attrNameLst>
                                          <p:attrName>ppt_x</p:attrName>
                                        </p:attrNameLst>
                                      </p:cBhvr>
                                    </p:anim>
                                  </p:childTnLst>
                                </p:cTn>
                              </p:par>
                            </p:childTnLst>
                          </p:cTn>
                        </p:par>
                      </p:childTnLst>
                    </p:cTn>
                  </p:par>
                  <p:par>
                    <p:cTn id="80" fill="hold">
                      <p:stCondLst>
                        <p:cond delay="indefinite"/>
                      </p:stCondLst>
                      <p:childTnLst>
                        <p:par>
                          <p:cTn id="81" fill="hold">
                            <p:stCondLst>
                              <p:cond delay="0"/>
                            </p:stCondLst>
                            <p:childTnLst>
                              <p:par>
                                <p:cTn id="82" presetID="9" presetClass="exit" presetSubtype="0" fill="hold" nodeType="clickEffect">
                                  <p:stCondLst>
                                    <p:cond delay="0"/>
                                  </p:stCondLst>
                                  <p:childTnLst>
                                    <p:animEffect transition="out" filter="dissolve">
                                      <p:cBhvr>
                                        <p:cTn id="83" dur="1000"/>
                                        <p:tgtEl>
                                          <p:spTgt spid="4098"/>
                                        </p:tgtEl>
                                      </p:cBhvr>
                                    </p:animEffect>
                                    <p:set>
                                      <p:cBhvr>
                                        <p:cTn id="84" dur="1" fill="hold">
                                          <p:stCondLst>
                                            <p:cond delay="999"/>
                                          </p:stCondLst>
                                        </p:cTn>
                                        <p:tgtEl>
                                          <p:spTgt spid="40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142876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ИНТЕРПРИТАЦИЯ РЕЗУЛЬТАТОВ</a:t>
            </a:r>
            <a:endParaRPr lang="ru-RU"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571612"/>
            <a:ext cx="2043098" cy="4783313"/>
          </a:xfrm>
        </p:spPr>
        <p:txBody>
          <a:bodyPr>
            <a:normAutofit fontScale="85000" lnSpcReduction="10000"/>
          </a:bodyPr>
          <a:lstStyle/>
          <a:p>
            <a:pPr>
              <a:buNone/>
            </a:pPr>
            <a:endParaRPr lang="ru-RU" dirty="0"/>
          </a:p>
        </p:txBody>
      </p:sp>
      <p:sp>
        <p:nvSpPr>
          <p:cNvPr id="4" name="Содержимое 3"/>
          <p:cNvSpPr>
            <a:spLocks noGrp="1"/>
          </p:cNvSpPr>
          <p:nvPr>
            <p:ph sz="half" idx="2"/>
          </p:nvPr>
        </p:nvSpPr>
        <p:spPr>
          <a:xfrm>
            <a:off x="2500298" y="1571612"/>
            <a:ext cx="6357982" cy="4783313"/>
          </a:xfrm>
        </p:spPr>
        <p:txBody>
          <a:bodyPr>
            <a:normAutofit fontScale="85000" lnSpcReduction="10000"/>
          </a:bodyPr>
          <a:lstStyle/>
          <a:p>
            <a:r>
              <a:rPr lang="ru-RU" sz="4200" b="1" dirty="0" smtClean="0">
                <a:solidFill>
                  <a:schemeClr val="accent1">
                    <a:lumMod val="75000"/>
                  </a:schemeClr>
                </a:solidFill>
                <a:latin typeface="Times New Roman" pitchFamily="18" charset="0"/>
                <a:cs typeface="Times New Roman" pitchFamily="18" charset="0"/>
              </a:rPr>
              <a:t>  1</a:t>
            </a:r>
            <a:r>
              <a:rPr lang="ru-RU" b="1" dirty="0" smtClean="0">
                <a:solidFill>
                  <a:schemeClr val="accent1">
                    <a:lumMod val="75000"/>
                  </a:schemeClr>
                </a:solidFill>
                <a:latin typeface="Times New Roman" pitchFamily="18" charset="0"/>
                <a:cs typeface="Times New Roman" pitchFamily="18" charset="0"/>
              </a:rPr>
              <a:t> ЭКСТРАВЕРСИЯ - ИНТРОВЕРСИЯ. </a:t>
            </a:r>
          </a:p>
          <a:p>
            <a:pPr>
              <a:buNone/>
            </a:pPr>
            <a:r>
              <a:rPr lang="ru-RU" b="1" dirty="0" smtClean="0">
                <a:solidFill>
                  <a:schemeClr val="accent1">
                    <a:lumMod val="75000"/>
                  </a:schemeClr>
                </a:solidFill>
                <a:latin typeface="Times New Roman" pitchFamily="18" charset="0"/>
                <a:cs typeface="Times New Roman" pitchFamily="18" charset="0"/>
              </a:rPr>
              <a:t>    Это направленность личности на внешний либо свой внутренний мир. В первом случае человек общительный, оптимистичный, активный, любящий повеселиться, более продуктивно выполняющий любую работу в компании, чем в одиночестве. Во втором - сдержанный, трезво мыслящий, отчужденный, ориентированный не на общение, а на дело. Такому человеку сложнее в коллективе, по натуре он индивидуалист. Такие люди находят себя б деятельности, не требующей интенсивного общения. Чем выше показатель, тем ярче выражена экстраверсия</a:t>
            </a:r>
            <a:r>
              <a:rPr lang="ru-RU" dirty="0" smtClean="0"/>
              <a:t>.</a:t>
            </a:r>
          </a:p>
          <a:p>
            <a:endParaRPr lang="ru-RU" dirty="0">
              <a:solidFill>
                <a:schemeClr val="accent2">
                  <a:lumMod val="75000"/>
                </a:schemeClr>
              </a:solidFill>
            </a:endParaRPr>
          </a:p>
        </p:txBody>
      </p:sp>
      <p:pic>
        <p:nvPicPr>
          <p:cNvPr id="1027" name="Рисунок 29"/>
          <p:cNvPicPr>
            <a:picLocks noChangeAspect="1" noChangeArrowheads="1"/>
          </p:cNvPicPr>
          <p:nvPr/>
        </p:nvPicPr>
        <p:blipFill>
          <a:blip r:embed="rId2"/>
          <a:srcRect l="15263" t="7326" r="17369" b="6227"/>
          <a:stretch>
            <a:fillRect/>
          </a:stretch>
        </p:blipFill>
        <p:spPr bwMode="auto">
          <a:xfrm>
            <a:off x="500034" y="2000240"/>
            <a:ext cx="1928826" cy="355627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6250"/>
                            </p:stCondLst>
                            <p:childTnLst>
                              <p:par>
                                <p:cTn id="13" presetID="34" presetClass="entr" presetSubtype="0" fill="hold" nodeType="afterEffect">
                                  <p:stCondLst>
                                    <p:cond delay="0"/>
                                  </p:stCondLst>
                                  <p:childTnLst>
                                    <p:set>
                                      <p:cBhvr>
                                        <p:cTn id="14" dur="1" fill="hold">
                                          <p:stCondLst>
                                            <p:cond delay="0"/>
                                          </p:stCondLst>
                                        </p:cTn>
                                        <p:tgtEl>
                                          <p:spTgt spid="1027"/>
                                        </p:tgtEl>
                                        <p:attrNameLst>
                                          <p:attrName>style.visibility</p:attrName>
                                        </p:attrNameLst>
                                      </p:cBhvr>
                                      <p:to>
                                        <p:strVal val="visible"/>
                                      </p:to>
                                    </p:set>
                                    <p:anim from="(-#ppt_w/2)" to="(#ppt_x)" calcmode="lin" valueType="num">
                                      <p:cBhvr>
                                        <p:cTn id="15" dur="600" fill="hold">
                                          <p:stCondLst>
                                            <p:cond delay="0"/>
                                          </p:stCondLst>
                                        </p:cTn>
                                        <p:tgtEl>
                                          <p:spTgt spid="1027"/>
                                        </p:tgtEl>
                                        <p:attrNameLst>
                                          <p:attrName>ppt_x</p:attrName>
                                        </p:attrNameLst>
                                      </p:cBhvr>
                                    </p:anim>
                                    <p:anim from="0" to="-1.0" calcmode="lin" valueType="num">
                                      <p:cBhvr>
                                        <p:cTn id="16" dur="200" decel="50000" autoRev="1" fill="hold">
                                          <p:stCondLst>
                                            <p:cond delay="600"/>
                                          </p:stCondLst>
                                        </p:cTn>
                                        <p:tgtEl>
                                          <p:spTgt spid="1027"/>
                                        </p:tgtEl>
                                        <p:attrNameLst>
                                          <p:attrName>xshear</p:attrName>
                                        </p:attrNameLst>
                                      </p:cBhvr>
                                    </p:anim>
                                    <p:animScale>
                                      <p:cBhvr>
                                        <p:cTn id="17" dur="200" decel="100000" autoRev="1" fill="hold">
                                          <p:stCondLst>
                                            <p:cond delay="600"/>
                                          </p:stCondLst>
                                        </p:cTn>
                                        <p:tgtEl>
                                          <p:spTgt spid="1027"/>
                                        </p:tgtEl>
                                      </p:cBhvr>
                                      <p:from x="100000" y="100000"/>
                                      <p:to x="80000" y="100000"/>
                                    </p:animScale>
                                    <p:anim by="(#ppt_h/3+#ppt_w*0.1)" calcmode="lin" valueType="num">
                                      <p:cBhvr additive="sum">
                                        <p:cTn id="18" dur="200" decel="100000" autoRev="1" fill="hold">
                                          <p:stCondLst>
                                            <p:cond delay="600"/>
                                          </p:stCondLst>
                                        </p:cTn>
                                        <p:tgtEl>
                                          <p:spTgt spid="1027"/>
                                        </p:tgtEl>
                                        <p:attrNameLst>
                                          <p:attrName>ppt_x</p:attrName>
                                        </p:attrNameLst>
                                      </p:cBhvr>
                                    </p:anim>
                                  </p:childTnLst>
                                </p:cTn>
                              </p:par>
                            </p:childTnLst>
                          </p:cTn>
                        </p:par>
                        <p:par>
                          <p:cTn id="19" fill="hold">
                            <p:stCondLst>
                              <p:cond delay="7250"/>
                            </p:stCondLst>
                            <p:childTnLst>
                              <p:par>
                                <p:cTn id="20" presetID="52" presetClass="entr" presetSubtype="0" fill="hold" nodeType="after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Scale>
                                      <p:cBhvr>
                                        <p:cTn id="22"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2000" decel="50000" fill="hold">
                                          <p:stCondLst>
                                            <p:cond delay="0"/>
                                          </p:stCondLst>
                                        </p:cTn>
                                        <p:tgtEl>
                                          <p:spTgt spid="4">
                                            <p:txEl>
                                              <p:pRg st="0" end="0"/>
                                            </p:txEl>
                                          </p:spTgt>
                                        </p:tgtEl>
                                        <p:attrNameLst>
                                          <p:attrName>ppt_x</p:attrName>
                                          <p:attrName>ppt_y</p:attrName>
                                        </p:attrNameLst>
                                      </p:cBhvr>
                                    </p:animMotion>
                                    <p:animEffect transition="in" filter="fade">
                                      <p:cBhvr>
                                        <p:cTn id="24" dur="2000"/>
                                        <p:tgtEl>
                                          <p:spTgt spid="4">
                                            <p:txEl>
                                              <p:pRg st="0" end="0"/>
                                            </p:txEl>
                                          </p:spTgt>
                                        </p:tgtEl>
                                      </p:cBhvr>
                                    </p:animEffect>
                                  </p:childTnLst>
                                </p:cTn>
                              </p:par>
                            </p:childTnLst>
                          </p:cTn>
                        </p:par>
                        <p:par>
                          <p:cTn id="25" fill="hold">
                            <p:stCondLst>
                              <p:cond delay="9250"/>
                            </p:stCondLst>
                            <p:childTnLst>
                              <p:par>
                                <p:cTn id="26" presetID="52" presetClass="entr" presetSubtype="0" fill="hold" nodeType="after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Scale>
                                      <p:cBhvr>
                                        <p:cTn id="28" dur="2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2000" decel="50000" fill="hold">
                                          <p:stCondLst>
                                            <p:cond delay="0"/>
                                          </p:stCondLst>
                                        </p:cTn>
                                        <p:tgtEl>
                                          <p:spTgt spid="4">
                                            <p:txEl>
                                              <p:pRg st="1" end="1"/>
                                            </p:txEl>
                                          </p:spTgt>
                                        </p:tgtEl>
                                        <p:attrNameLst>
                                          <p:attrName>ppt_x</p:attrName>
                                          <p:attrName>ppt_y</p:attrName>
                                        </p:attrNameLst>
                                      </p:cBhvr>
                                    </p:animMotion>
                                    <p:animEffect transition="in" filter="fade">
                                      <p:cBhvr>
                                        <p:cTn id="30" dur="20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xit" presetSubtype="0" fill="hold" nodeType="clickEffect">
                                  <p:stCondLst>
                                    <p:cond delay="0"/>
                                  </p:stCondLst>
                                  <p:childTnLst>
                                    <p:animEffect transition="out" filter="dissolve">
                                      <p:cBhvr>
                                        <p:cTn id="34" dur="2000"/>
                                        <p:tgtEl>
                                          <p:spTgt spid="1027"/>
                                        </p:tgtEl>
                                      </p:cBhvr>
                                    </p:animEffect>
                                    <p:set>
                                      <p:cBhvr>
                                        <p:cTn id="35" dur="1" fill="hold">
                                          <p:stCondLst>
                                            <p:cond delay="1999"/>
                                          </p:stCondLst>
                                        </p:cTn>
                                        <p:tgtEl>
                                          <p:spTgt spid="1027"/>
                                        </p:tgtEl>
                                        <p:attrNameLst>
                                          <p:attrName>style.visibility</p:attrName>
                                        </p:attrNameLst>
                                      </p:cBhvr>
                                      <p:to>
                                        <p:strVal val="hidden"/>
                                      </p:to>
                                    </p:set>
                                  </p:childTnLst>
                                </p:cTn>
                              </p:par>
                              <p:par>
                                <p:cTn id="36" presetID="12" presetClass="exit" presetSubtype="8" fill="hold" grpId="0" nodeType="withEffect">
                                  <p:stCondLst>
                                    <p:cond delay="0"/>
                                  </p:stCondLst>
                                  <p:childTnLst>
                                    <p:animEffect transition="out" filter="slide(fromLeft)">
                                      <p:cBhvr>
                                        <p:cTn id="37" dur="2000"/>
                                        <p:tgtEl>
                                          <p:spTgt spid="4">
                                            <p:txEl>
                                              <p:pRg st="0" end="0"/>
                                            </p:txEl>
                                          </p:spTgt>
                                        </p:tgtEl>
                                      </p:cBhvr>
                                    </p:animEffect>
                                    <p:set>
                                      <p:cBhvr>
                                        <p:cTn id="38" dur="1" fill="hold">
                                          <p:stCondLst>
                                            <p:cond delay="1999"/>
                                          </p:stCondLst>
                                        </p:cTn>
                                        <p:tgtEl>
                                          <p:spTgt spid="4">
                                            <p:txEl>
                                              <p:pRg st="0" end="0"/>
                                            </p:txEl>
                                          </p:spTgt>
                                        </p:tgtEl>
                                        <p:attrNameLst>
                                          <p:attrName>style.visibility</p:attrName>
                                        </p:attrNameLst>
                                      </p:cBhvr>
                                      <p:to>
                                        <p:strVal val="hidden"/>
                                      </p:to>
                                    </p:set>
                                  </p:childTnLst>
                                </p:cTn>
                              </p:par>
                              <p:par>
                                <p:cTn id="39" presetID="12" presetClass="exit" presetSubtype="8" fill="hold" grpId="0" nodeType="withEffect">
                                  <p:stCondLst>
                                    <p:cond delay="0"/>
                                  </p:stCondLst>
                                  <p:childTnLst>
                                    <p:animEffect transition="out" filter="slide(fromLeft)">
                                      <p:cBhvr>
                                        <p:cTn id="40" dur="2000"/>
                                        <p:tgtEl>
                                          <p:spTgt spid="4">
                                            <p:txEl>
                                              <p:pRg st="1" end="1"/>
                                            </p:txEl>
                                          </p:spTgt>
                                        </p:tgtEl>
                                      </p:cBhvr>
                                    </p:animEffect>
                                    <p:set>
                                      <p:cBhvr>
                                        <p:cTn id="41" dur="1" fill="hold">
                                          <p:stCondLst>
                                            <p:cond delay="1999"/>
                                          </p:stCondLst>
                                        </p:cTn>
                                        <p:tgtEl>
                                          <p:spTgt spid="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ИНТЕРПРИТАЦИЯ РЕЗУЛЬТАТОВ</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0085"/>
            <a:ext cx="1971660" cy="4434840"/>
          </a:xfrm>
        </p:spPr>
        <p:txBody>
          <a:bodyPr>
            <a:normAutofit/>
          </a:bodyPr>
          <a:lstStyle/>
          <a:p>
            <a:endParaRPr lang="ru-RU" dirty="0"/>
          </a:p>
        </p:txBody>
      </p:sp>
      <p:sp>
        <p:nvSpPr>
          <p:cNvPr id="4" name="Содержимое 3"/>
          <p:cNvSpPr>
            <a:spLocks noGrp="1"/>
          </p:cNvSpPr>
          <p:nvPr>
            <p:ph sz="half" idx="2"/>
          </p:nvPr>
        </p:nvSpPr>
        <p:spPr>
          <a:xfrm>
            <a:off x="2214546" y="1920085"/>
            <a:ext cx="6643734" cy="4434840"/>
          </a:xfrm>
        </p:spPr>
        <p:txBody>
          <a:bodyPr>
            <a:noAutofit/>
          </a:bodyPr>
          <a:lstStyle/>
          <a:p>
            <a:pPr algn="just"/>
            <a:r>
              <a:rPr lang="ru-RU" sz="2800" b="1" dirty="0" smtClean="0">
                <a:solidFill>
                  <a:schemeClr val="accent1">
                    <a:lumMod val="75000"/>
                  </a:schemeClr>
                </a:solidFill>
                <a:latin typeface="Times New Roman" pitchFamily="18" charset="0"/>
                <a:cs typeface="Times New Roman" pitchFamily="18" charset="0"/>
              </a:rPr>
              <a:t>2</a:t>
            </a:r>
            <a:r>
              <a:rPr lang="ru-RU" sz="2400" b="1" dirty="0" smtClean="0">
                <a:solidFill>
                  <a:schemeClr val="accent1">
                    <a:lumMod val="75000"/>
                  </a:schemeClr>
                </a:solidFill>
                <a:latin typeface="Times New Roman" pitchFamily="18" charset="0"/>
                <a:cs typeface="Times New Roman" pitchFamily="18" charset="0"/>
              </a:rPr>
              <a:t>.</a:t>
            </a:r>
            <a:r>
              <a:rPr lang="ru-RU" sz="1800" b="1" dirty="0" smtClean="0">
                <a:solidFill>
                  <a:schemeClr val="accent1">
                    <a:lumMod val="75000"/>
                  </a:schemeClr>
                </a:solidFill>
                <a:latin typeface="Times New Roman" pitchFamily="18" charset="0"/>
                <a:cs typeface="Times New Roman" pitchFamily="18" charset="0"/>
              </a:rPr>
              <a:t>НЕЙРОТИЗМ-ЭМОЦИОНАЛЬНАЯ УСТОЙЧИВОСТЬ.</a:t>
            </a:r>
          </a:p>
          <a:p>
            <a:pPr algn="just">
              <a:buNone/>
            </a:pPr>
            <a:r>
              <a:rPr lang="ru-RU" sz="2000" b="1" dirty="0" smtClean="0">
                <a:solidFill>
                  <a:schemeClr val="accent1">
                    <a:lumMod val="75000"/>
                  </a:schemeClr>
                </a:solidFill>
                <a:latin typeface="Times New Roman" pitchFamily="18" charset="0"/>
                <a:cs typeface="Times New Roman" pitchFamily="18" charset="0"/>
              </a:rPr>
              <a:t>     (повышенная эмоциональность реакций). Это показатель эмоциональной стабильности. Устойчивые люди проявляют спокойствие и уверенность, не склонны к бурному излиянию чувств, даже немножко «толстокожи». У них повышенная стрессоустойчивость, они продуктивно работают в напряженных ситуациях. Те же, кому свойствен высокий нейротизм, бурно реагируют на любые жизненные события, эмоциональны, менее устойчивы к стрессу. Но, в то же время, это люди более чуткие, отзывчивые, динамичные. Высокие баллы свидетельствуют о нейротизме.</a:t>
            </a:r>
          </a:p>
          <a:p>
            <a:pPr algn="just"/>
            <a:endParaRPr lang="ru-RU" sz="2000" b="1" dirty="0">
              <a:solidFill>
                <a:schemeClr val="accent2">
                  <a:lumMod val="75000"/>
                </a:schemeClr>
              </a:solidFill>
              <a:latin typeface="Times New Roman" pitchFamily="18" charset="0"/>
              <a:cs typeface="Times New Roman" pitchFamily="18" charset="0"/>
            </a:endParaRPr>
          </a:p>
        </p:txBody>
      </p:sp>
      <p:pic>
        <p:nvPicPr>
          <p:cNvPr id="2051" name="Рисунок 30"/>
          <p:cNvPicPr>
            <a:picLocks noChangeAspect="1" noChangeArrowheads="1"/>
          </p:cNvPicPr>
          <p:nvPr/>
        </p:nvPicPr>
        <p:blipFill>
          <a:blip r:embed="rId2"/>
          <a:srcRect l="25247" t="6139" r="22278" b="7722"/>
          <a:stretch>
            <a:fillRect/>
          </a:stretch>
        </p:blipFill>
        <p:spPr bwMode="auto">
          <a:xfrm>
            <a:off x="500034" y="1928802"/>
            <a:ext cx="1785950" cy="439748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 from="(-#ppt_w/2)" to="(#ppt_x)" calcmode="lin" valueType="num">
                                      <p:cBhvr>
                                        <p:cTn id="7" dur="600" fill="hold">
                                          <p:stCondLst>
                                            <p:cond delay="0"/>
                                          </p:stCondLst>
                                        </p:cTn>
                                        <p:tgtEl>
                                          <p:spTgt spid="2051"/>
                                        </p:tgtEl>
                                        <p:attrNameLst>
                                          <p:attrName>ppt_x</p:attrName>
                                        </p:attrNameLst>
                                      </p:cBhvr>
                                    </p:anim>
                                    <p:anim from="0" to="-1.0" calcmode="lin" valueType="num">
                                      <p:cBhvr>
                                        <p:cTn id="8" dur="200" decel="50000" autoRev="1" fill="hold">
                                          <p:stCondLst>
                                            <p:cond delay="600"/>
                                          </p:stCondLst>
                                        </p:cTn>
                                        <p:tgtEl>
                                          <p:spTgt spid="2051"/>
                                        </p:tgtEl>
                                        <p:attrNameLst>
                                          <p:attrName>xshear</p:attrName>
                                        </p:attrNameLst>
                                      </p:cBhvr>
                                    </p:anim>
                                    <p:animScale>
                                      <p:cBhvr>
                                        <p:cTn id="9" dur="200" decel="100000" autoRev="1" fill="hold">
                                          <p:stCondLst>
                                            <p:cond delay="600"/>
                                          </p:stCondLst>
                                        </p:cTn>
                                        <p:tgtEl>
                                          <p:spTgt spid="2051"/>
                                        </p:tgtEl>
                                      </p:cBhvr>
                                      <p:from x="100000" y="100000"/>
                                      <p:to x="80000" y="100000"/>
                                    </p:animScale>
                                    <p:anim by="(#ppt_h/3+#ppt_w*0.1)" calcmode="lin" valueType="num">
                                      <p:cBhvr additive="sum">
                                        <p:cTn id="10" dur="200" decel="100000" autoRev="1" fill="hold">
                                          <p:stCondLst>
                                            <p:cond delay="600"/>
                                          </p:stCondLst>
                                        </p:cTn>
                                        <p:tgtEl>
                                          <p:spTgt spid="2051"/>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par>
                          <p:cTn id="17" fill="hold">
                            <p:stCondLst>
                              <p:cond delay="3000"/>
                            </p:stCondLst>
                            <p:childTnLst>
                              <p:par>
                                <p:cTn id="18" presetID="52" presetClass="entr" presetSubtype="0"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Scale>
                                      <p:cBhvr>
                                        <p:cTn id="20" dur="2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2000" decel="50000" fill="hold">
                                          <p:stCondLst>
                                            <p:cond delay="0"/>
                                          </p:stCondLst>
                                        </p:cTn>
                                        <p:tgtEl>
                                          <p:spTgt spid="4">
                                            <p:txEl>
                                              <p:pRg st="1" end="1"/>
                                            </p:txEl>
                                          </p:spTgt>
                                        </p:tgtEl>
                                        <p:attrNameLst>
                                          <p:attrName>ppt_x</p:attrName>
                                          <p:attrName>ppt_y</p:attrName>
                                        </p:attrNameLst>
                                      </p:cBhvr>
                                    </p:animMotion>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1000"/>
                                        <p:tgtEl>
                                          <p:spTgt spid="2051"/>
                                        </p:tgtEl>
                                      </p:cBhvr>
                                    </p:animEffect>
                                    <p:set>
                                      <p:cBhvr>
                                        <p:cTn id="27" dur="1" fill="hold">
                                          <p:stCondLst>
                                            <p:cond delay="999"/>
                                          </p:stCondLst>
                                        </p:cTn>
                                        <p:tgtEl>
                                          <p:spTgt spid="2051"/>
                                        </p:tgtEl>
                                        <p:attrNameLst>
                                          <p:attrName>style.visibility</p:attrName>
                                        </p:attrNameLst>
                                      </p:cBhvr>
                                      <p:to>
                                        <p:strVal val="hidden"/>
                                      </p:to>
                                    </p:set>
                                  </p:childTnLst>
                                </p:cTn>
                              </p:par>
                              <p:par>
                                <p:cTn id="28" presetID="12" presetClass="exit" presetSubtype="8" fill="hold" grpId="1" nodeType="withEffect">
                                  <p:stCondLst>
                                    <p:cond delay="0"/>
                                  </p:stCondLst>
                                  <p:childTnLst>
                                    <p:animEffect transition="out" filter="slide(fromLeft)">
                                      <p:cBhvr>
                                        <p:cTn id="29" dur="1000"/>
                                        <p:tgtEl>
                                          <p:spTgt spid="4">
                                            <p:txEl>
                                              <p:pRg st="0" end="0"/>
                                            </p:txEl>
                                          </p:spTgt>
                                        </p:tgtEl>
                                      </p:cBhvr>
                                    </p:animEffect>
                                    <p:set>
                                      <p:cBhvr>
                                        <p:cTn id="30" dur="1" fill="hold">
                                          <p:stCondLst>
                                            <p:cond delay="999"/>
                                          </p:stCondLst>
                                        </p:cTn>
                                        <p:tgtEl>
                                          <p:spTgt spid="4">
                                            <p:txEl>
                                              <p:pRg st="0" end="0"/>
                                            </p:txEl>
                                          </p:spTgt>
                                        </p:tgtEl>
                                        <p:attrNameLst>
                                          <p:attrName>style.visibility</p:attrName>
                                        </p:attrNameLst>
                                      </p:cBhvr>
                                      <p:to>
                                        <p:strVal val="hidden"/>
                                      </p:to>
                                    </p:set>
                                  </p:childTnLst>
                                </p:cTn>
                              </p:par>
                              <p:par>
                                <p:cTn id="31" presetID="12" presetClass="exit" presetSubtype="8" fill="hold" grpId="1" nodeType="withEffect">
                                  <p:stCondLst>
                                    <p:cond delay="0"/>
                                  </p:stCondLst>
                                  <p:childTnLst>
                                    <p:animEffect transition="out" filter="slide(fromLeft)">
                                      <p:cBhvr>
                                        <p:cTn id="32" dur="1000"/>
                                        <p:tgtEl>
                                          <p:spTgt spid="4">
                                            <p:txEl>
                                              <p:pRg st="1" end="1"/>
                                            </p:txEl>
                                          </p:spTgt>
                                        </p:tgtEl>
                                      </p:cBhvr>
                                    </p:animEffect>
                                    <p:set>
                                      <p:cBhvr>
                                        <p:cTn id="33" dur="1" fill="hold">
                                          <p:stCondLst>
                                            <p:cond delay="999"/>
                                          </p:stCondLst>
                                        </p:cTn>
                                        <p:tgtEl>
                                          <p:spTgt spid="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4" grpId="1"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ИНТЕРПРИТАЦИЯ РЕЗУЛЬТАТОВ</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285720" y="2000239"/>
            <a:ext cx="1928826" cy="4354685"/>
          </a:xfrm>
        </p:spPr>
        <p:txBody>
          <a:bodyPr>
            <a:normAutofit fontScale="55000" lnSpcReduction="20000"/>
          </a:bodyPr>
          <a:lstStyle/>
          <a:p>
            <a:endParaRPr lang="ru-RU" dirty="0"/>
          </a:p>
        </p:txBody>
      </p:sp>
      <p:sp>
        <p:nvSpPr>
          <p:cNvPr id="4" name="Содержимое 3"/>
          <p:cNvSpPr>
            <a:spLocks noGrp="1"/>
          </p:cNvSpPr>
          <p:nvPr>
            <p:ph sz="half" idx="2"/>
          </p:nvPr>
        </p:nvSpPr>
        <p:spPr>
          <a:xfrm>
            <a:off x="2143108" y="1920085"/>
            <a:ext cx="6786610" cy="4434840"/>
          </a:xfrm>
        </p:spPr>
        <p:txBody>
          <a:bodyPr>
            <a:normAutofit fontScale="55000" lnSpcReduction="20000"/>
          </a:bodyPr>
          <a:lstStyle/>
          <a:p>
            <a:pPr algn="ctr"/>
            <a:r>
              <a:rPr lang="ru-RU" sz="4100" b="1" dirty="0" smtClean="0">
                <a:solidFill>
                  <a:schemeClr val="accent1">
                    <a:lumMod val="75000"/>
                  </a:schemeClr>
                </a:solidFill>
                <a:latin typeface="Times New Roman" pitchFamily="18" charset="0"/>
                <a:cs typeface="Times New Roman" pitchFamily="18" charset="0"/>
              </a:rPr>
              <a:t>3.</a:t>
            </a:r>
            <a:r>
              <a:rPr lang="ru-RU" b="1" dirty="0" smtClean="0">
                <a:solidFill>
                  <a:schemeClr val="accent1">
                    <a:lumMod val="75000"/>
                  </a:schemeClr>
                </a:solidFill>
                <a:latin typeface="Times New Roman" pitchFamily="18" charset="0"/>
                <a:cs typeface="Times New Roman" pitchFamily="18" charset="0"/>
              </a:rPr>
              <a:t> ОТКРЫТОСТЬ - ЗАКРЫТОСТЬ К НОВОМУ ОПЫТУ. </a:t>
            </a:r>
          </a:p>
          <a:p>
            <a:pPr>
              <a:buNone/>
            </a:pPr>
            <a:r>
              <a:rPr lang="ru-RU" sz="3200" b="1" dirty="0" smtClean="0">
                <a:solidFill>
                  <a:schemeClr val="accent1">
                    <a:lumMod val="75000"/>
                  </a:schemeClr>
                </a:solidFill>
                <a:latin typeface="Times New Roman" pitchFamily="18" charset="0"/>
                <a:cs typeface="Times New Roman" pitchFamily="18" charset="0"/>
              </a:rPr>
              <a:t>     </a:t>
            </a:r>
            <a:r>
              <a:rPr lang="ru-RU" sz="3800" b="1" dirty="0" smtClean="0">
                <a:solidFill>
                  <a:schemeClr val="accent1">
                    <a:lumMod val="75000"/>
                  </a:schemeClr>
                </a:solidFill>
                <a:latin typeface="Times New Roman" pitchFamily="18" charset="0"/>
                <a:cs typeface="Times New Roman" pitchFamily="18" charset="0"/>
              </a:rPr>
              <a:t>В первом случае, человек легко воспринимает все то новое, что появляется вокруг, демонстрирует любопытство, гибкость и готовность к изменениям, обычно склонен к творчеству. Но это может оборачиваться некоторой «поверхностностью», неустойчивостью убеждений и интересов. Во втором случае, человек настороженно относится ко всему новому и неожиданному, предпочитает стабильность, тяжело меняет свои принципы и убеждения. Ему тяжело ориентироваться в неожиданных ситуациях, он любит стабильность и стремится обеспечить ее в своей жизни. Высокие баллы свидетельствуют об открытости к новому опыту.</a:t>
            </a:r>
          </a:p>
          <a:p>
            <a:endParaRPr lang="ru-RU" sz="2900" b="1" dirty="0">
              <a:solidFill>
                <a:schemeClr val="accent1">
                  <a:lumMod val="75000"/>
                </a:schemeClr>
              </a:solidFill>
              <a:latin typeface="Times New Roman" pitchFamily="18" charset="0"/>
              <a:cs typeface="Times New Roman" pitchFamily="18" charset="0"/>
            </a:endParaRPr>
          </a:p>
        </p:txBody>
      </p:sp>
      <p:pic>
        <p:nvPicPr>
          <p:cNvPr id="3074" name="Рисунок 55"/>
          <p:cNvPicPr>
            <a:picLocks noChangeAspect="1" noChangeArrowheads="1"/>
          </p:cNvPicPr>
          <p:nvPr/>
        </p:nvPicPr>
        <p:blipFill>
          <a:blip r:embed="rId2"/>
          <a:srcRect t="6116" r="5844" b="4317"/>
          <a:stretch>
            <a:fillRect/>
          </a:stretch>
        </p:blipFill>
        <p:spPr bwMode="auto">
          <a:xfrm>
            <a:off x="357158" y="2428868"/>
            <a:ext cx="2080022" cy="3571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 from="(-#ppt_w/2)" to="(#ppt_x)" calcmode="lin" valueType="num">
                                      <p:cBhvr>
                                        <p:cTn id="7" dur="600" fill="hold">
                                          <p:stCondLst>
                                            <p:cond delay="0"/>
                                          </p:stCondLst>
                                        </p:cTn>
                                        <p:tgtEl>
                                          <p:spTgt spid="3074"/>
                                        </p:tgtEl>
                                        <p:attrNameLst>
                                          <p:attrName>ppt_x</p:attrName>
                                        </p:attrNameLst>
                                      </p:cBhvr>
                                    </p:anim>
                                    <p:anim from="0" to="-1.0" calcmode="lin" valueType="num">
                                      <p:cBhvr>
                                        <p:cTn id="8" dur="200" decel="50000" autoRev="1" fill="hold">
                                          <p:stCondLst>
                                            <p:cond delay="600"/>
                                          </p:stCondLst>
                                        </p:cTn>
                                        <p:tgtEl>
                                          <p:spTgt spid="3074"/>
                                        </p:tgtEl>
                                        <p:attrNameLst>
                                          <p:attrName>xshear</p:attrName>
                                        </p:attrNameLst>
                                      </p:cBhvr>
                                    </p:anim>
                                    <p:animScale>
                                      <p:cBhvr>
                                        <p:cTn id="9" dur="200" decel="100000" autoRev="1" fill="hold">
                                          <p:stCondLst>
                                            <p:cond delay="600"/>
                                          </p:stCondLst>
                                        </p:cTn>
                                        <p:tgtEl>
                                          <p:spTgt spid="3074"/>
                                        </p:tgtEl>
                                      </p:cBhvr>
                                      <p:from x="100000" y="100000"/>
                                      <p:to x="80000" y="100000"/>
                                    </p:animScale>
                                    <p:anim by="(#ppt_h/3+#ppt_w*0.1)" calcmode="lin" valueType="num">
                                      <p:cBhvr additive="sum">
                                        <p:cTn id="10" dur="200" decel="100000" autoRev="1" fill="hold">
                                          <p:stCondLst>
                                            <p:cond delay="600"/>
                                          </p:stCondLst>
                                        </p:cTn>
                                        <p:tgtEl>
                                          <p:spTgt spid="3074"/>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par>
                          <p:cTn id="17" fill="hold">
                            <p:stCondLst>
                              <p:cond delay="3000"/>
                            </p:stCondLst>
                            <p:childTnLst>
                              <p:par>
                                <p:cTn id="18" presetID="52" presetClass="entr" presetSubtype="0"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Scale>
                                      <p:cBhvr>
                                        <p:cTn id="20" dur="2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2000" decel="50000" fill="hold">
                                          <p:stCondLst>
                                            <p:cond delay="0"/>
                                          </p:stCondLst>
                                        </p:cTn>
                                        <p:tgtEl>
                                          <p:spTgt spid="4">
                                            <p:txEl>
                                              <p:pRg st="1" end="1"/>
                                            </p:txEl>
                                          </p:spTgt>
                                        </p:tgtEl>
                                        <p:attrNameLst>
                                          <p:attrName>ppt_x</p:attrName>
                                          <p:attrName>ppt_y</p:attrName>
                                        </p:attrNameLst>
                                      </p:cBhvr>
                                    </p:animMotion>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1000"/>
                                        <p:tgtEl>
                                          <p:spTgt spid="3074"/>
                                        </p:tgtEl>
                                      </p:cBhvr>
                                    </p:animEffect>
                                    <p:set>
                                      <p:cBhvr>
                                        <p:cTn id="27" dur="1" fill="hold">
                                          <p:stCondLst>
                                            <p:cond delay="999"/>
                                          </p:stCondLst>
                                        </p:cTn>
                                        <p:tgtEl>
                                          <p:spTgt spid="3074"/>
                                        </p:tgtEl>
                                        <p:attrNameLst>
                                          <p:attrName>style.visibility</p:attrName>
                                        </p:attrNameLst>
                                      </p:cBhvr>
                                      <p:to>
                                        <p:strVal val="hidden"/>
                                      </p:to>
                                    </p:set>
                                  </p:childTnLst>
                                </p:cTn>
                              </p:par>
                              <p:par>
                                <p:cTn id="28" presetID="12" presetClass="exit" presetSubtype="8" fill="hold" grpId="1" nodeType="withEffect">
                                  <p:stCondLst>
                                    <p:cond delay="0"/>
                                  </p:stCondLst>
                                  <p:childTnLst>
                                    <p:animEffect transition="out" filter="slide(fromLeft)">
                                      <p:cBhvr>
                                        <p:cTn id="29" dur="1000"/>
                                        <p:tgtEl>
                                          <p:spTgt spid="4">
                                            <p:txEl>
                                              <p:pRg st="0" end="0"/>
                                            </p:txEl>
                                          </p:spTgt>
                                        </p:tgtEl>
                                      </p:cBhvr>
                                    </p:animEffect>
                                    <p:set>
                                      <p:cBhvr>
                                        <p:cTn id="30" dur="1" fill="hold">
                                          <p:stCondLst>
                                            <p:cond delay="999"/>
                                          </p:stCondLst>
                                        </p:cTn>
                                        <p:tgtEl>
                                          <p:spTgt spid="4">
                                            <p:txEl>
                                              <p:pRg st="0" end="0"/>
                                            </p:txEl>
                                          </p:spTgt>
                                        </p:tgtEl>
                                        <p:attrNameLst>
                                          <p:attrName>style.visibility</p:attrName>
                                        </p:attrNameLst>
                                      </p:cBhvr>
                                      <p:to>
                                        <p:strVal val="hidden"/>
                                      </p:to>
                                    </p:set>
                                  </p:childTnLst>
                                </p:cTn>
                              </p:par>
                              <p:par>
                                <p:cTn id="31" presetID="12" presetClass="exit" presetSubtype="8" fill="hold" grpId="1" nodeType="withEffect">
                                  <p:stCondLst>
                                    <p:cond delay="0"/>
                                  </p:stCondLst>
                                  <p:childTnLst>
                                    <p:animEffect transition="out" filter="slide(fromLeft)">
                                      <p:cBhvr>
                                        <p:cTn id="32" dur="1000"/>
                                        <p:tgtEl>
                                          <p:spTgt spid="4">
                                            <p:txEl>
                                              <p:pRg st="1" end="1"/>
                                            </p:txEl>
                                          </p:spTgt>
                                        </p:tgtEl>
                                      </p:cBhvr>
                                    </p:animEffect>
                                    <p:set>
                                      <p:cBhvr>
                                        <p:cTn id="33" dur="1" fill="hold">
                                          <p:stCondLst>
                                            <p:cond delay="999"/>
                                          </p:stCondLst>
                                        </p:cTn>
                                        <p:tgtEl>
                                          <p:spTgt spid="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4"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ИНТЕРПРИТАЦИЯ РЕЗУЛЬТАТОВ</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0085"/>
            <a:ext cx="1900222" cy="4434840"/>
          </a:xfrm>
        </p:spPr>
        <p:txBody>
          <a:bodyPr>
            <a:normAutofit fontScale="55000" lnSpcReduction="20000"/>
          </a:bodyPr>
          <a:lstStyle/>
          <a:p>
            <a:endParaRPr lang="ru-RU" dirty="0"/>
          </a:p>
        </p:txBody>
      </p:sp>
      <p:sp>
        <p:nvSpPr>
          <p:cNvPr id="4" name="Содержимое 3"/>
          <p:cNvSpPr>
            <a:spLocks noGrp="1"/>
          </p:cNvSpPr>
          <p:nvPr>
            <p:ph sz="half" idx="2"/>
          </p:nvPr>
        </p:nvSpPr>
        <p:spPr>
          <a:xfrm>
            <a:off x="2214546" y="1920085"/>
            <a:ext cx="6715172" cy="4434840"/>
          </a:xfrm>
        </p:spPr>
        <p:txBody>
          <a:bodyPr>
            <a:normAutofit fontScale="55000" lnSpcReduction="20000"/>
          </a:bodyPr>
          <a:lstStyle/>
          <a:p>
            <a:r>
              <a:rPr lang="ru-RU" sz="3600" b="1" dirty="0" smtClean="0">
                <a:solidFill>
                  <a:schemeClr val="accent1">
                    <a:lumMod val="75000"/>
                  </a:schemeClr>
                </a:solidFill>
                <a:latin typeface="Times New Roman" pitchFamily="18" charset="0"/>
                <a:cs typeface="Times New Roman" pitchFamily="18" charset="0"/>
              </a:rPr>
              <a:t>4. СОЗНАТЕЛЬНОСТЬ - НЕСОБРАННОСТЬ. </a:t>
            </a:r>
          </a:p>
          <a:p>
            <a:pPr>
              <a:buNone/>
            </a:pPr>
            <a:r>
              <a:rPr lang="ru-RU" sz="3100" b="1" dirty="0" smtClean="0">
                <a:solidFill>
                  <a:schemeClr val="accent1">
                    <a:lumMod val="75000"/>
                  </a:schemeClr>
                </a:solidFill>
                <a:latin typeface="Times New Roman" pitchFamily="18" charset="0"/>
                <a:cs typeface="Times New Roman" pitchFamily="18" charset="0"/>
              </a:rPr>
              <a:t>     </a:t>
            </a:r>
            <a:r>
              <a:rPr lang="ru-RU" sz="3800" b="1" dirty="0" smtClean="0">
                <a:solidFill>
                  <a:schemeClr val="accent1">
                    <a:lumMod val="75000"/>
                  </a:schemeClr>
                </a:solidFill>
                <a:latin typeface="Times New Roman" pitchFamily="18" charset="0"/>
                <a:cs typeface="Times New Roman" pitchFamily="18" charset="0"/>
              </a:rPr>
              <a:t>Люди, проявляющие сознательность, характеризуются как усердные, пунктуальные, целеустремленные, надежные, честолюбивые и настойчивые. Но иногда это оборачивается неоправданным упрямством, желанием всех и все контролировать, а также мучительным переживанием вины из-за своих реальных или мнимых ошибок. Противоположный полюс - беспечность, небрежность, слабоволие, лень и любовь к наслаждениям. Но, в то же время, такие люди обычно более расслабленные, жизнерадостные, приятные в общении, легко переносящие проблемы и неприятности. Чем выше показатель, тем ярче выражена сознательность.</a:t>
            </a:r>
          </a:p>
          <a:p>
            <a:endParaRPr lang="ru-RU" sz="3200" dirty="0"/>
          </a:p>
        </p:txBody>
      </p:sp>
      <p:pic>
        <p:nvPicPr>
          <p:cNvPr id="4098" name="Рисунок 56"/>
          <p:cNvPicPr>
            <a:picLocks noChangeAspect="1" noChangeArrowheads="1"/>
          </p:cNvPicPr>
          <p:nvPr/>
        </p:nvPicPr>
        <p:blipFill>
          <a:blip r:embed="rId2"/>
          <a:srcRect l="8000" t="4617" r="26286"/>
          <a:stretch>
            <a:fillRect/>
          </a:stretch>
        </p:blipFill>
        <p:spPr bwMode="auto">
          <a:xfrm>
            <a:off x="500034" y="2214554"/>
            <a:ext cx="1857388" cy="39570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 from="(-#ppt_w/2)" to="(#ppt_x)" calcmode="lin" valueType="num">
                                      <p:cBhvr>
                                        <p:cTn id="7" dur="600" fill="hold">
                                          <p:stCondLst>
                                            <p:cond delay="0"/>
                                          </p:stCondLst>
                                        </p:cTn>
                                        <p:tgtEl>
                                          <p:spTgt spid="4098"/>
                                        </p:tgtEl>
                                        <p:attrNameLst>
                                          <p:attrName>ppt_x</p:attrName>
                                        </p:attrNameLst>
                                      </p:cBhvr>
                                    </p:anim>
                                    <p:anim from="0" to="-1.0" calcmode="lin" valueType="num">
                                      <p:cBhvr>
                                        <p:cTn id="8" dur="200" decel="50000" autoRev="1" fill="hold">
                                          <p:stCondLst>
                                            <p:cond delay="600"/>
                                          </p:stCondLst>
                                        </p:cTn>
                                        <p:tgtEl>
                                          <p:spTgt spid="4098"/>
                                        </p:tgtEl>
                                        <p:attrNameLst>
                                          <p:attrName>xshear</p:attrName>
                                        </p:attrNameLst>
                                      </p:cBhvr>
                                    </p:anim>
                                    <p:animScale>
                                      <p:cBhvr>
                                        <p:cTn id="9" dur="200" decel="100000" autoRev="1" fill="hold">
                                          <p:stCondLst>
                                            <p:cond delay="600"/>
                                          </p:stCondLst>
                                        </p:cTn>
                                        <p:tgtEl>
                                          <p:spTgt spid="4098"/>
                                        </p:tgtEl>
                                      </p:cBhvr>
                                      <p:from x="100000" y="100000"/>
                                      <p:to x="80000" y="100000"/>
                                    </p:animScale>
                                    <p:anim by="(#ppt_h/3+#ppt_w*0.1)" calcmode="lin" valueType="num">
                                      <p:cBhvr additive="sum">
                                        <p:cTn id="10" dur="200" decel="100000" autoRev="1" fill="hold">
                                          <p:stCondLst>
                                            <p:cond delay="600"/>
                                          </p:stCondLst>
                                        </p:cTn>
                                        <p:tgtEl>
                                          <p:spTgt spid="4098"/>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par>
                          <p:cTn id="17" fill="hold">
                            <p:stCondLst>
                              <p:cond delay="3000"/>
                            </p:stCondLst>
                            <p:childTnLst>
                              <p:par>
                                <p:cTn id="18" presetID="52" presetClass="entr" presetSubtype="0"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Scale>
                                      <p:cBhvr>
                                        <p:cTn id="20" dur="2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2000" decel="50000" fill="hold">
                                          <p:stCondLst>
                                            <p:cond delay="0"/>
                                          </p:stCondLst>
                                        </p:cTn>
                                        <p:tgtEl>
                                          <p:spTgt spid="4">
                                            <p:txEl>
                                              <p:pRg st="1" end="1"/>
                                            </p:txEl>
                                          </p:spTgt>
                                        </p:tgtEl>
                                        <p:attrNameLst>
                                          <p:attrName>ppt_x</p:attrName>
                                          <p:attrName>ppt_y</p:attrName>
                                        </p:attrNameLst>
                                      </p:cBhvr>
                                    </p:animMotion>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1000"/>
                                        <p:tgtEl>
                                          <p:spTgt spid="4098"/>
                                        </p:tgtEl>
                                      </p:cBhvr>
                                    </p:animEffect>
                                    <p:set>
                                      <p:cBhvr>
                                        <p:cTn id="27" dur="1" fill="hold">
                                          <p:stCondLst>
                                            <p:cond delay="999"/>
                                          </p:stCondLst>
                                        </p:cTn>
                                        <p:tgtEl>
                                          <p:spTgt spid="4098"/>
                                        </p:tgtEl>
                                        <p:attrNameLst>
                                          <p:attrName>style.visibility</p:attrName>
                                        </p:attrNameLst>
                                      </p:cBhvr>
                                      <p:to>
                                        <p:strVal val="hidden"/>
                                      </p:to>
                                    </p:set>
                                  </p:childTnLst>
                                </p:cTn>
                              </p:par>
                              <p:par>
                                <p:cTn id="28" presetID="12" presetClass="exit" presetSubtype="8" fill="hold" grpId="1" nodeType="withEffect">
                                  <p:stCondLst>
                                    <p:cond delay="0"/>
                                  </p:stCondLst>
                                  <p:childTnLst>
                                    <p:animEffect transition="out" filter="slide(fromLeft)">
                                      <p:cBhvr>
                                        <p:cTn id="29" dur="1000"/>
                                        <p:tgtEl>
                                          <p:spTgt spid="4">
                                            <p:txEl>
                                              <p:pRg st="0" end="0"/>
                                            </p:txEl>
                                          </p:spTgt>
                                        </p:tgtEl>
                                      </p:cBhvr>
                                    </p:animEffect>
                                    <p:set>
                                      <p:cBhvr>
                                        <p:cTn id="30" dur="1" fill="hold">
                                          <p:stCondLst>
                                            <p:cond delay="999"/>
                                          </p:stCondLst>
                                        </p:cTn>
                                        <p:tgtEl>
                                          <p:spTgt spid="4">
                                            <p:txEl>
                                              <p:pRg st="0" end="0"/>
                                            </p:txEl>
                                          </p:spTgt>
                                        </p:tgtEl>
                                        <p:attrNameLst>
                                          <p:attrName>style.visibility</p:attrName>
                                        </p:attrNameLst>
                                      </p:cBhvr>
                                      <p:to>
                                        <p:strVal val="hidden"/>
                                      </p:to>
                                    </p:set>
                                  </p:childTnLst>
                                </p:cTn>
                              </p:par>
                              <p:par>
                                <p:cTn id="31" presetID="12" presetClass="exit" presetSubtype="8" fill="hold" grpId="1" nodeType="withEffect">
                                  <p:stCondLst>
                                    <p:cond delay="0"/>
                                  </p:stCondLst>
                                  <p:childTnLst>
                                    <p:animEffect transition="out" filter="slide(fromLeft)">
                                      <p:cBhvr>
                                        <p:cTn id="32" dur="1000"/>
                                        <p:tgtEl>
                                          <p:spTgt spid="4">
                                            <p:txEl>
                                              <p:pRg st="1" end="1"/>
                                            </p:txEl>
                                          </p:spTgt>
                                        </p:tgtEl>
                                      </p:cBhvr>
                                    </p:animEffect>
                                    <p:set>
                                      <p:cBhvr>
                                        <p:cTn id="33" dur="1" fill="hold">
                                          <p:stCondLst>
                                            <p:cond delay="999"/>
                                          </p:stCondLst>
                                        </p:cTn>
                                        <p:tgtEl>
                                          <p:spTgt spid="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4" grpId="1"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ИНТЕРПРИТАЦИЯ РЕЗУЛЬТАТОВ</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0085"/>
            <a:ext cx="1900222" cy="4434840"/>
          </a:xfrm>
        </p:spPr>
        <p:txBody>
          <a:bodyPr>
            <a:normAutofit fontScale="55000" lnSpcReduction="20000"/>
          </a:bodyPr>
          <a:lstStyle/>
          <a:p>
            <a:endParaRPr lang="ru-RU" dirty="0"/>
          </a:p>
        </p:txBody>
      </p:sp>
      <p:sp>
        <p:nvSpPr>
          <p:cNvPr id="4" name="Содержимое 3"/>
          <p:cNvSpPr>
            <a:spLocks noGrp="1"/>
          </p:cNvSpPr>
          <p:nvPr>
            <p:ph sz="half" idx="2"/>
          </p:nvPr>
        </p:nvSpPr>
        <p:spPr>
          <a:xfrm>
            <a:off x="2357422" y="1920085"/>
            <a:ext cx="6500858" cy="4434840"/>
          </a:xfrm>
        </p:spPr>
        <p:txBody>
          <a:bodyPr>
            <a:normAutofit fontScale="55000" lnSpcReduction="20000"/>
          </a:bodyPr>
          <a:lstStyle/>
          <a:p>
            <a:r>
              <a:rPr lang="ru-RU" dirty="0" smtClean="0"/>
              <a:t/>
            </a:r>
            <a:br>
              <a:rPr lang="ru-RU" dirty="0" smtClean="0"/>
            </a:br>
            <a:r>
              <a:rPr lang="ru-RU" sz="3800" b="1" dirty="0" smtClean="0">
                <a:solidFill>
                  <a:schemeClr val="accent1">
                    <a:lumMod val="75000"/>
                  </a:schemeClr>
                </a:solidFill>
                <a:latin typeface="Times New Roman" pitchFamily="18" charset="0"/>
                <a:cs typeface="Times New Roman" pitchFamily="18" charset="0"/>
              </a:rPr>
              <a:t>5</a:t>
            </a:r>
            <a:r>
              <a:rPr lang="ru-RU" sz="3600" b="1" dirty="0" smtClean="0">
                <a:solidFill>
                  <a:schemeClr val="accent1">
                    <a:lumMod val="75000"/>
                  </a:schemeClr>
                </a:solidFill>
                <a:latin typeface="Times New Roman" pitchFamily="18" charset="0"/>
                <a:cs typeface="Times New Roman" pitchFamily="18" charset="0"/>
              </a:rPr>
              <a:t>. ДОБРОЖЕЛАТЕЛЬНОСТЬ-ВРАЖДЕБНОСТЬ</a:t>
            </a:r>
            <a:r>
              <a:rPr lang="ru-RU" sz="3800" b="1" dirty="0" smtClean="0">
                <a:solidFill>
                  <a:schemeClr val="accent1">
                    <a:lumMod val="75000"/>
                  </a:schemeClr>
                </a:solidFill>
                <a:latin typeface="Times New Roman" pitchFamily="18" charset="0"/>
                <a:cs typeface="Times New Roman" pitchFamily="18" charset="0"/>
              </a:rPr>
              <a:t>.</a:t>
            </a:r>
          </a:p>
          <a:p>
            <a:pPr>
              <a:buNone/>
            </a:pPr>
            <a:r>
              <a:rPr lang="ru-RU" sz="3800" b="1" dirty="0" smtClean="0">
                <a:solidFill>
                  <a:schemeClr val="accent1">
                    <a:lumMod val="75000"/>
                  </a:schemeClr>
                </a:solidFill>
                <a:latin typeface="Times New Roman" pitchFamily="18" charset="0"/>
                <a:cs typeface="Times New Roman" pitchFamily="18" charset="0"/>
              </a:rPr>
              <a:t>     В первом случае, человек благожелателен, доверчив, готов к бескорыстной помощи. Такие качества помогают ему располагать к себе окружающих, хотя иногда те начинают злоупотреблять бескорыстностью этого человека, «садятся ему на шею». Во втором случае, человек насторожен, недоверчив, склонен воспринимать окружающих как конкурентов. Он «себе на уме», не дает злоупотреблять своим доверием, но нередко отталкивает от себя окружающих своими бесконечными подозрениями, оказываясь в итоге одиноким. Высокие показатели свидетельствуют о преобладании доброжелательности.</a:t>
            </a:r>
          </a:p>
          <a:p>
            <a:endParaRPr lang="ru-RU" sz="3200" b="1" dirty="0">
              <a:solidFill>
                <a:schemeClr val="accent1">
                  <a:lumMod val="75000"/>
                </a:schemeClr>
              </a:solidFill>
              <a:latin typeface="Times New Roman" pitchFamily="18" charset="0"/>
              <a:cs typeface="Times New Roman" pitchFamily="18" charset="0"/>
            </a:endParaRPr>
          </a:p>
        </p:txBody>
      </p:sp>
      <p:pic>
        <p:nvPicPr>
          <p:cNvPr id="5122" name="Рисунок 57"/>
          <p:cNvPicPr>
            <a:picLocks noChangeAspect="1" noChangeArrowheads="1"/>
          </p:cNvPicPr>
          <p:nvPr/>
        </p:nvPicPr>
        <p:blipFill>
          <a:blip r:embed="rId2"/>
          <a:srcRect l="10303" t="3278" r="12727" b="5963"/>
          <a:stretch>
            <a:fillRect/>
          </a:stretch>
        </p:blipFill>
        <p:spPr bwMode="auto">
          <a:xfrm>
            <a:off x="428596" y="2071678"/>
            <a:ext cx="1928826" cy="417659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 from="(-#ppt_w/2)" to="(#ppt_x)" calcmode="lin" valueType="num">
                                      <p:cBhvr>
                                        <p:cTn id="7" dur="600" fill="hold">
                                          <p:stCondLst>
                                            <p:cond delay="0"/>
                                          </p:stCondLst>
                                        </p:cTn>
                                        <p:tgtEl>
                                          <p:spTgt spid="5122"/>
                                        </p:tgtEl>
                                        <p:attrNameLst>
                                          <p:attrName>ppt_x</p:attrName>
                                        </p:attrNameLst>
                                      </p:cBhvr>
                                    </p:anim>
                                    <p:anim from="0" to="-1.0" calcmode="lin" valueType="num">
                                      <p:cBhvr>
                                        <p:cTn id="8" dur="200" decel="50000" autoRev="1" fill="hold">
                                          <p:stCondLst>
                                            <p:cond delay="600"/>
                                          </p:stCondLst>
                                        </p:cTn>
                                        <p:tgtEl>
                                          <p:spTgt spid="5122"/>
                                        </p:tgtEl>
                                        <p:attrNameLst>
                                          <p:attrName>xshear</p:attrName>
                                        </p:attrNameLst>
                                      </p:cBhvr>
                                    </p:anim>
                                    <p:animScale>
                                      <p:cBhvr>
                                        <p:cTn id="9" dur="200" decel="100000" autoRev="1" fill="hold">
                                          <p:stCondLst>
                                            <p:cond delay="600"/>
                                          </p:stCondLst>
                                        </p:cTn>
                                        <p:tgtEl>
                                          <p:spTgt spid="5122"/>
                                        </p:tgtEl>
                                      </p:cBhvr>
                                      <p:from x="100000" y="100000"/>
                                      <p:to x="80000" y="100000"/>
                                    </p:animScale>
                                    <p:anim by="(#ppt_h/3+#ppt_w*0.1)" calcmode="lin" valueType="num">
                                      <p:cBhvr additive="sum">
                                        <p:cTn id="10" dur="200" decel="100000" autoRev="1" fill="hold">
                                          <p:stCondLst>
                                            <p:cond delay="600"/>
                                          </p:stCondLst>
                                        </p:cTn>
                                        <p:tgtEl>
                                          <p:spTgt spid="5122"/>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par>
                          <p:cTn id="17" fill="hold">
                            <p:stCondLst>
                              <p:cond delay="3000"/>
                            </p:stCondLst>
                            <p:childTnLst>
                              <p:par>
                                <p:cTn id="18" presetID="52" presetClass="entr" presetSubtype="0"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Scale>
                                      <p:cBhvr>
                                        <p:cTn id="20" dur="2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2000" decel="50000" fill="hold">
                                          <p:stCondLst>
                                            <p:cond delay="0"/>
                                          </p:stCondLst>
                                        </p:cTn>
                                        <p:tgtEl>
                                          <p:spTgt spid="4">
                                            <p:txEl>
                                              <p:pRg st="1" end="1"/>
                                            </p:txEl>
                                          </p:spTgt>
                                        </p:tgtEl>
                                        <p:attrNameLst>
                                          <p:attrName>ppt_x</p:attrName>
                                          <p:attrName>ppt_y</p:attrName>
                                        </p:attrNameLst>
                                      </p:cBhvr>
                                    </p:animMotion>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500"/>
                                        <p:tgtEl>
                                          <p:spTgt spid="5122"/>
                                        </p:tgtEl>
                                      </p:cBhvr>
                                    </p:animEffect>
                                    <p:set>
                                      <p:cBhvr>
                                        <p:cTn id="27" dur="1" fill="hold">
                                          <p:stCondLst>
                                            <p:cond delay="499"/>
                                          </p:stCondLst>
                                        </p:cTn>
                                        <p:tgtEl>
                                          <p:spTgt spid="5122"/>
                                        </p:tgtEl>
                                        <p:attrNameLst>
                                          <p:attrName>style.visibility</p:attrName>
                                        </p:attrNameLst>
                                      </p:cBhvr>
                                      <p:to>
                                        <p:strVal val="hidden"/>
                                      </p:to>
                                    </p:set>
                                  </p:childTnLst>
                                </p:cTn>
                              </p:par>
                              <p:par>
                                <p:cTn id="28" presetID="12" presetClass="exit" presetSubtype="8" fill="hold" grpId="1" nodeType="withEffect">
                                  <p:stCondLst>
                                    <p:cond delay="0"/>
                                  </p:stCondLst>
                                  <p:childTnLst>
                                    <p:animEffect transition="out" filter="slide(fromLeft)">
                                      <p:cBhvr>
                                        <p:cTn id="29" dur="1000"/>
                                        <p:tgtEl>
                                          <p:spTgt spid="4">
                                            <p:txEl>
                                              <p:pRg st="0" end="0"/>
                                            </p:txEl>
                                          </p:spTgt>
                                        </p:tgtEl>
                                      </p:cBhvr>
                                    </p:animEffect>
                                    <p:set>
                                      <p:cBhvr>
                                        <p:cTn id="30" dur="1" fill="hold">
                                          <p:stCondLst>
                                            <p:cond delay="999"/>
                                          </p:stCondLst>
                                        </p:cTn>
                                        <p:tgtEl>
                                          <p:spTgt spid="4">
                                            <p:txEl>
                                              <p:pRg st="0" end="0"/>
                                            </p:txEl>
                                          </p:spTgt>
                                        </p:tgtEl>
                                        <p:attrNameLst>
                                          <p:attrName>style.visibility</p:attrName>
                                        </p:attrNameLst>
                                      </p:cBhvr>
                                      <p:to>
                                        <p:strVal val="hidden"/>
                                      </p:to>
                                    </p:set>
                                  </p:childTnLst>
                                </p:cTn>
                              </p:par>
                              <p:par>
                                <p:cTn id="31" presetID="12" presetClass="exit" presetSubtype="8" fill="hold" grpId="1" nodeType="withEffect">
                                  <p:stCondLst>
                                    <p:cond delay="0"/>
                                  </p:stCondLst>
                                  <p:childTnLst>
                                    <p:animEffect transition="out" filter="slide(fromLeft)">
                                      <p:cBhvr>
                                        <p:cTn id="32" dur="1000"/>
                                        <p:tgtEl>
                                          <p:spTgt spid="4">
                                            <p:txEl>
                                              <p:pRg st="1" end="1"/>
                                            </p:txEl>
                                          </p:spTgt>
                                        </p:tgtEl>
                                      </p:cBhvr>
                                    </p:animEffect>
                                    <p:set>
                                      <p:cBhvr>
                                        <p:cTn id="33" dur="1" fill="hold">
                                          <p:stCondLst>
                                            <p:cond delay="999"/>
                                          </p:stCondLst>
                                        </p:cTn>
                                        <p:tgtEl>
                                          <p:spTgt spid="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4" grpId="1"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107157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ВЫВОДЫ:</a:t>
            </a:r>
            <a:endParaRPr lang="ru-RU"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357298"/>
            <a:ext cx="8229600" cy="4967302"/>
          </a:xfrm>
        </p:spPr>
        <p:txBody>
          <a:bodyPr>
            <a:noAutofit/>
          </a:bodyPr>
          <a:lstStyle/>
          <a:p>
            <a:r>
              <a:rPr lang="ru-RU" sz="2800" b="1" dirty="0" smtClean="0">
                <a:solidFill>
                  <a:schemeClr val="accent1">
                    <a:lumMod val="75000"/>
                  </a:schemeClr>
                </a:solidFill>
                <a:latin typeface="Times New Roman" pitchFamily="18" charset="0"/>
                <a:cs typeface="Times New Roman" pitchFamily="18" charset="0"/>
              </a:rPr>
              <a:t>РЕЗУЛЬТАТЫ ПРОДЕЛАННОЙ РАБОТЫ ПОЗВОЛЯЮТ НАМ ПОДВЕСТИ ИТОГ И ПРОАНАЛИЗИРОВАТЬ УРОВЕНЬ РАЗВИТИЯ ОСНОВНЫХ ХАРАКТЕРИСТИК ВАШЕЙ ЛИЧНОСТИ. </a:t>
            </a:r>
          </a:p>
          <a:p>
            <a:r>
              <a:rPr lang="ru-RU" sz="2800" b="1" dirty="0" smtClean="0">
                <a:solidFill>
                  <a:schemeClr val="accent1">
                    <a:lumMod val="75000"/>
                  </a:schemeClr>
                </a:solidFill>
                <a:latin typeface="Times New Roman" pitchFamily="18" charset="0"/>
                <a:cs typeface="Times New Roman" pitchFamily="18" charset="0"/>
              </a:rPr>
              <a:t>ВЫЯВЛЕННЫЕ ДАННЫЕ ПОМОГУТ ВАМ ОПРЕДЕЛИТЬ НАПРАВЛЕНИЕ ДАЛЬНЕЙШЕГО РАЗВИТИЯ ВАШИХ ЛИЧНОСТНЫХ КАЧЕСТВ И ПРОФЕССИОНАЛЬНОГО САМООПРЕДЕЛЕНИЯ. </a:t>
            </a:r>
            <a:r>
              <a:rPr lang="ru-RU" sz="2800" dirty="0" smtClean="0"/>
              <a:t/>
            </a:r>
            <a:br>
              <a:rPr lang="ru-RU" sz="2800" dirty="0" smtClean="0"/>
            </a:br>
            <a:endParaRPr lang="ru-RU" sz="7200" b="1" dirty="0">
              <a:solidFill>
                <a:schemeClr val="accent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4000"/>
                            </p:stCondLst>
                            <p:childTnLst>
                              <p:par>
                                <p:cTn id="13" presetID="52"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Scale>
                                      <p:cBhvr>
                                        <p:cTn id="15"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
                                            <p:txEl>
                                              <p:pRg st="0" end="0"/>
                                            </p:txEl>
                                          </p:spTgt>
                                        </p:tgtEl>
                                        <p:attrNameLst>
                                          <p:attrName>ppt_x</p:attrName>
                                          <p:attrName>ppt_y</p:attrName>
                                        </p:attrNameLst>
                                      </p:cBhvr>
                                    </p:animMotion>
                                    <p:animEffect transition="in" filter="fade">
                                      <p:cBhvr>
                                        <p:cTn id="17" dur="1000"/>
                                        <p:tgtEl>
                                          <p:spTgt spid="3">
                                            <p:txEl>
                                              <p:pRg st="0" end="0"/>
                                            </p:txEl>
                                          </p:spTgt>
                                        </p:tgtEl>
                                      </p:cBhvr>
                                    </p:animEffect>
                                  </p:childTnLst>
                                </p:cTn>
                              </p:par>
                            </p:childTnLst>
                          </p:cTn>
                        </p:par>
                        <p:par>
                          <p:cTn id="18" fill="hold">
                            <p:stCondLst>
                              <p:cond delay="5000"/>
                            </p:stCondLst>
                            <p:childTnLst>
                              <p:par>
                                <p:cTn id="19" presetID="52"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Scale>
                                      <p:cBhvr>
                                        <p:cTn id="21"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1" end="1"/>
                                            </p:txEl>
                                          </p:spTgt>
                                        </p:tgtEl>
                                        <p:attrNameLst>
                                          <p:attrName>ppt_x</p:attrName>
                                          <p:attrName>ppt_y</p:attrName>
                                        </p:attrNameLst>
                                      </p:cBhvr>
                                    </p:animMotion>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xit" presetSubtype="4" fill="hold" grpId="1" nodeType="clickEffect">
                                  <p:stCondLst>
                                    <p:cond delay="0"/>
                                  </p:stCondLst>
                                  <p:childTnLst>
                                    <p:animEffect transition="out" filter="slide(fromBottom)">
                                      <p:cBhvr>
                                        <p:cTn id="27" dur="2000"/>
                                        <p:tgtEl>
                                          <p:spTgt spid="3">
                                            <p:txEl>
                                              <p:pRg st="0" end="0"/>
                                            </p:txEl>
                                          </p:spTgt>
                                        </p:tgtEl>
                                      </p:cBhvr>
                                    </p:animEffect>
                                    <p:set>
                                      <p:cBhvr>
                                        <p:cTn id="28" dur="1" fill="hold">
                                          <p:stCondLst>
                                            <p:cond delay="1999"/>
                                          </p:stCondLst>
                                        </p:cTn>
                                        <p:tgtEl>
                                          <p:spTgt spid="3">
                                            <p:txEl>
                                              <p:pRg st="0" end="0"/>
                                            </p:txEl>
                                          </p:spTgt>
                                        </p:tgtEl>
                                        <p:attrNameLst>
                                          <p:attrName>style.visibility</p:attrName>
                                        </p:attrNameLst>
                                      </p:cBhvr>
                                      <p:to>
                                        <p:strVal val="hidden"/>
                                      </p:to>
                                    </p:set>
                                  </p:childTnLst>
                                </p:cTn>
                              </p:par>
                            </p:childTnLst>
                          </p:cTn>
                        </p:par>
                        <p:par>
                          <p:cTn id="29" fill="hold">
                            <p:stCondLst>
                              <p:cond delay="2000"/>
                            </p:stCondLst>
                            <p:childTnLst>
                              <p:par>
                                <p:cTn id="30" presetID="12" presetClass="exit" presetSubtype="4" fill="hold" grpId="1" nodeType="afterEffect">
                                  <p:stCondLst>
                                    <p:cond delay="0"/>
                                  </p:stCondLst>
                                  <p:childTnLst>
                                    <p:animEffect transition="out" filter="slide(fromBottom)">
                                      <p:cBhvr>
                                        <p:cTn id="31" dur="2000"/>
                                        <p:tgtEl>
                                          <p:spTgt spid="3">
                                            <p:txEl>
                                              <p:pRg st="1" end="1"/>
                                            </p:txEl>
                                          </p:spTgt>
                                        </p:tgtEl>
                                      </p:cBhvr>
                                    </p:animEffect>
                                    <p:set>
                                      <p:cBhvr>
                                        <p:cTn id="32"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3" grpId="1"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571480"/>
            <a:ext cx="4252914" cy="571504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ru-RU" sz="6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072066" y="2000240"/>
            <a:ext cx="3500462" cy="4286280"/>
          </a:xfrm>
        </p:spPr>
        <p:txBody>
          <a:bodyPr>
            <a:normAutofit/>
          </a:bodyPr>
          <a:lstStyle/>
          <a:p>
            <a:pPr marR="0" algn="l"/>
            <a:r>
              <a:rPr lang="ru-RU" sz="2800" b="1" dirty="0" smtClean="0">
                <a:solidFill>
                  <a:schemeClr val="bg2">
                    <a:lumMod val="60000"/>
                    <a:lumOff val="40000"/>
                  </a:schemeClr>
                </a:solidFill>
                <a:latin typeface="Times New Roman" pitchFamily="18" charset="0"/>
                <a:cs typeface="Times New Roman" pitchFamily="18" charset="0"/>
              </a:rPr>
              <a:t>Подготовила</a:t>
            </a:r>
          </a:p>
          <a:p>
            <a:pPr marR="0" algn="l"/>
            <a:r>
              <a:rPr lang="ru-RU" sz="2800" b="1" dirty="0" smtClean="0">
                <a:solidFill>
                  <a:schemeClr val="bg2">
                    <a:lumMod val="60000"/>
                    <a:lumOff val="40000"/>
                  </a:schemeClr>
                </a:solidFill>
                <a:latin typeface="Times New Roman" pitchFamily="18" charset="0"/>
                <a:cs typeface="Times New Roman" pitchFamily="18" charset="0"/>
              </a:rPr>
              <a:t> Швецова Е.В.,</a:t>
            </a:r>
          </a:p>
          <a:p>
            <a:pPr marR="0" algn="l"/>
            <a:r>
              <a:rPr lang="ru-RU" sz="2800" b="1" dirty="0" smtClean="0">
                <a:solidFill>
                  <a:schemeClr val="bg2">
                    <a:lumMod val="60000"/>
                    <a:lumOff val="40000"/>
                  </a:schemeClr>
                </a:solidFill>
                <a:latin typeface="Times New Roman" pitchFamily="18" charset="0"/>
                <a:cs typeface="Times New Roman" pitchFamily="18" charset="0"/>
              </a:rPr>
              <a:t>учитель «Технологии» </a:t>
            </a:r>
          </a:p>
          <a:p>
            <a:pPr marR="0" algn="l"/>
            <a:r>
              <a:rPr lang="ru-RU" sz="2800" b="1" dirty="0" smtClean="0">
                <a:solidFill>
                  <a:schemeClr val="bg2">
                    <a:lumMod val="60000"/>
                    <a:lumOff val="40000"/>
                  </a:schemeClr>
                </a:solidFill>
                <a:latin typeface="Times New Roman" pitchFamily="18" charset="0"/>
                <a:cs typeface="Times New Roman" pitchFamily="18" charset="0"/>
              </a:rPr>
              <a:t>средняя школа № 1</a:t>
            </a:r>
          </a:p>
          <a:p>
            <a:endParaRPr lang="ru-RU"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pic>
        <p:nvPicPr>
          <p:cNvPr id="1026" name="Рисунок 1"/>
          <p:cNvPicPr>
            <a:picLocks noChangeAspect="1" noChangeArrowheads="1"/>
          </p:cNvPicPr>
          <p:nvPr/>
        </p:nvPicPr>
        <p:blipFill>
          <a:blip r:embed="rId2"/>
          <a:srcRect t="15811" b="1547"/>
          <a:stretch>
            <a:fillRect/>
          </a:stretch>
        </p:blipFill>
        <p:spPr bwMode="auto">
          <a:xfrm>
            <a:off x="714348" y="1428736"/>
            <a:ext cx="4034913" cy="4000528"/>
          </a:xfrm>
          <a:prstGeom prst="rect">
            <a:avLst/>
          </a:prstGeom>
          <a:noFill/>
          <a:ln w="57150">
            <a:solidFill>
              <a:schemeClr val="bg2">
                <a:lumMod val="60000"/>
                <a:lumOff val="40000"/>
              </a:schemeClr>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from="(-#ppt_w/2)" to="(#ppt_x)" calcmode="lin" valueType="num">
                                      <p:cBhvr>
                                        <p:cTn id="7" dur="1200" fill="hold">
                                          <p:stCondLst>
                                            <p:cond delay="0"/>
                                          </p:stCondLst>
                                        </p:cTn>
                                        <p:tgtEl>
                                          <p:spTgt spid="1026"/>
                                        </p:tgtEl>
                                        <p:attrNameLst>
                                          <p:attrName>ppt_x</p:attrName>
                                        </p:attrNameLst>
                                      </p:cBhvr>
                                    </p:anim>
                                    <p:anim from="0" to="-1.0" calcmode="lin" valueType="num">
                                      <p:cBhvr>
                                        <p:cTn id="8" dur="400" decel="50000" autoRev="1" fill="hold">
                                          <p:stCondLst>
                                            <p:cond delay="1200"/>
                                          </p:stCondLst>
                                        </p:cTn>
                                        <p:tgtEl>
                                          <p:spTgt spid="1026"/>
                                        </p:tgtEl>
                                        <p:attrNameLst>
                                          <p:attrName>xshear</p:attrName>
                                        </p:attrNameLst>
                                      </p:cBhvr>
                                    </p:anim>
                                    <p:animScale>
                                      <p:cBhvr>
                                        <p:cTn id="9" dur="400" decel="100000" autoRev="1" fill="hold">
                                          <p:stCondLst>
                                            <p:cond delay="1200"/>
                                          </p:stCondLst>
                                        </p:cTn>
                                        <p:tgtEl>
                                          <p:spTgt spid="1026"/>
                                        </p:tgtEl>
                                      </p:cBhvr>
                                      <p:from x="100000" y="100000"/>
                                      <p:to x="80000" y="100000"/>
                                    </p:animScale>
                                    <p:anim by="(#ppt_h/3+#ppt_w*0.1)" calcmode="lin" valueType="num">
                                      <p:cBhvr additive="sum">
                                        <p:cTn id="10" dur="400" decel="100000" autoRev="1" fill="hold">
                                          <p:stCondLst>
                                            <p:cond delay="1200"/>
                                          </p:stCondLst>
                                        </p:cTn>
                                        <p:tgtEl>
                                          <p:spTgt spid="1026"/>
                                        </p:tgtEl>
                                        <p:attrNameLst>
                                          <p:attrName>ppt_x</p:attrName>
                                        </p:attrNameLst>
                                      </p:cBhvr>
                                    </p:anim>
                                  </p:childTnLst>
                                </p:cTn>
                              </p:par>
                            </p:childTnLst>
                          </p:cTn>
                        </p:par>
                        <p:par>
                          <p:cTn id="11" fill="hold">
                            <p:stCondLst>
                              <p:cond delay="2000"/>
                            </p:stCondLst>
                            <p:childTnLst>
                              <p:par>
                                <p:cTn id="12" presetID="38" presetClass="entr" presetSubtype="0" accel="50000" fill="hold" grpId="0" nodeType="after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set>
                                      <p:cBhvr>
                                        <p:cTn id="14" dur="228" fill="hold">
                                          <p:stCondLst>
                                            <p:cond delay="0"/>
                                          </p:stCondLst>
                                        </p:cTn>
                                        <p:tgtEl>
                                          <p:spTgt spid="3">
                                            <p:txEl>
                                              <p:pRg st="0" end="0"/>
                                            </p:txEl>
                                          </p:spTgt>
                                        </p:tgtEl>
                                        <p:attrNameLst>
                                          <p:attrName>style.rotation</p:attrName>
                                        </p:attrNameLst>
                                      </p:cBhvr>
                                      <p:to>
                                        <p:strVal val="-45.0"/>
                                      </p:to>
                                    </p:set>
                                    <p:anim calcmode="lin" valueType="num">
                                      <p:cBhvr>
                                        <p:cTn id="15" dur="228" fill="hold">
                                          <p:stCondLst>
                                            <p:cond delay="228"/>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228"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7" dur="78" decel="50000" autoRev="1" fill="hold">
                                          <p:stCondLst>
                                            <p:cond delay="228"/>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9" fill="hold">
                            <p:stCondLst>
                              <p:cond delay="5000"/>
                            </p:stCondLst>
                            <p:childTnLst>
                              <p:par>
                                <p:cTn id="20" presetID="38" presetClass="entr" presetSubtype="0" accel="50000" fill="hold" grpId="0" nodeType="afterEffect">
                                  <p:stCondLst>
                                    <p:cond delay="0"/>
                                  </p:stCondLst>
                                  <p:iterate type="lt">
                                    <p:tmPct val="50000"/>
                                  </p:iterate>
                                  <p:childTnLst>
                                    <p:set>
                                      <p:cBhvr>
                                        <p:cTn id="21" dur="1" fill="hold">
                                          <p:stCondLst>
                                            <p:cond delay="0"/>
                                          </p:stCondLst>
                                        </p:cTn>
                                        <p:tgtEl>
                                          <p:spTgt spid="3">
                                            <p:txEl>
                                              <p:pRg st="1" end="1"/>
                                            </p:txEl>
                                          </p:spTgt>
                                        </p:tgtEl>
                                        <p:attrNameLst>
                                          <p:attrName>style.visibility</p:attrName>
                                        </p:attrNameLst>
                                      </p:cBhvr>
                                      <p:to>
                                        <p:strVal val="visible"/>
                                      </p:to>
                                    </p:set>
                                    <p:set>
                                      <p:cBhvr>
                                        <p:cTn id="22" dur="228" fill="hold">
                                          <p:stCondLst>
                                            <p:cond delay="0"/>
                                          </p:stCondLst>
                                        </p:cTn>
                                        <p:tgtEl>
                                          <p:spTgt spid="3">
                                            <p:txEl>
                                              <p:pRg st="1" end="1"/>
                                            </p:txEl>
                                          </p:spTgt>
                                        </p:tgtEl>
                                        <p:attrNameLst>
                                          <p:attrName>style.rotation</p:attrName>
                                        </p:attrNameLst>
                                      </p:cBhvr>
                                      <p:to>
                                        <p:strVal val="-45.0"/>
                                      </p:to>
                                    </p:set>
                                    <p:anim calcmode="lin" valueType="num">
                                      <p:cBhvr>
                                        <p:cTn id="23" dur="228" fill="hold">
                                          <p:stCondLst>
                                            <p:cond delay="228"/>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24" dur="228"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25" dur="78" decel="50000" autoRev="1" fill="hold">
                                          <p:stCondLst>
                                            <p:cond delay="228"/>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6" dur="68" fill="hold">
                                          <p:stCondLst>
                                            <p:cond delay="432"/>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par>
                          <p:cTn id="27" fill="hold">
                            <p:stCondLst>
                              <p:cond delay="8250"/>
                            </p:stCondLst>
                            <p:childTnLst>
                              <p:par>
                                <p:cTn id="28" presetID="38" presetClass="entr" presetSubtype="0" accel="50000" fill="hold" grpId="0" nodeType="afterEffect">
                                  <p:stCondLst>
                                    <p:cond delay="0"/>
                                  </p:stCondLst>
                                  <p:iterate type="lt">
                                    <p:tmPct val="50000"/>
                                  </p:iterate>
                                  <p:childTnLst>
                                    <p:set>
                                      <p:cBhvr>
                                        <p:cTn id="29" dur="1" fill="hold">
                                          <p:stCondLst>
                                            <p:cond delay="0"/>
                                          </p:stCondLst>
                                        </p:cTn>
                                        <p:tgtEl>
                                          <p:spTgt spid="3">
                                            <p:txEl>
                                              <p:pRg st="2" end="2"/>
                                            </p:txEl>
                                          </p:spTgt>
                                        </p:tgtEl>
                                        <p:attrNameLst>
                                          <p:attrName>style.visibility</p:attrName>
                                        </p:attrNameLst>
                                      </p:cBhvr>
                                      <p:to>
                                        <p:strVal val="visible"/>
                                      </p:to>
                                    </p:set>
                                    <p:set>
                                      <p:cBhvr>
                                        <p:cTn id="30" dur="228" fill="hold">
                                          <p:stCondLst>
                                            <p:cond delay="0"/>
                                          </p:stCondLst>
                                        </p:cTn>
                                        <p:tgtEl>
                                          <p:spTgt spid="3">
                                            <p:txEl>
                                              <p:pRg st="2" end="2"/>
                                            </p:txEl>
                                          </p:spTgt>
                                        </p:tgtEl>
                                        <p:attrNameLst>
                                          <p:attrName>style.rotation</p:attrName>
                                        </p:attrNameLst>
                                      </p:cBhvr>
                                      <p:to>
                                        <p:strVal val="-45.0"/>
                                      </p:to>
                                    </p:set>
                                    <p:anim calcmode="lin" valueType="num">
                                      <p:cBhvr>
                                        <p:cTn id="31" dur="228" fill="hold">
                                          <p:stCondLst>
                                            <p:cond delay="228"/>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32" dur="228"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33" dur="78" decel="50000" autoRev="1" fill="hold">
                                          <p:stCondLst>
                                            <p:cond delay="228"/>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34" dur="68" fill="hold">
                                          <p:stCondLst>
                                            <p:cond delay="432"/>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par>
                          <p:cTn id="35" fill="hold">
                            <p:stCondLst>
                              <p:cond delay="13250"/>
                            </p:stCondLst>
                            <p:childTnLst>
                              <p:par>
                                <p:cTn id="36" presetID="38" presetClass="entr" presetSubtype="0" accel="50000" fill="hold" grpId="0" nodeType="afterEffect">
                                  <p:stCondLst>
                                    <p:cond delay="0"/>
                                  </p:stCondLst>
                                  <p:iterate type="lt">
                                    <p:tmPct val="50000"/>
                                  </p:iterate>
                                  <p:childTnLst>
                                    <p:set>
                                      <p:cBhvr>
                                        <p:cTn id="37" dur="1" fill="hold">
                                          <p:stCondLst>
                                            <p:cond delay="0"/>
                                          </p:stCondLst>
                                        </p:cTn>
                                        <p:tgtEl>
                                          <p:spTgt spid="3">
                                            <p:txEl>
                                              <p:pRg st="3" end="3"/>
                                            </p:txEl>
                                          </p:spTgt>
                                        </p:tgtEl>
                                        <p:attrNameLst>
                                          <p:attrName>style.visibility</p:attrName>
                                        </p:attrNameLst>
                                      </p:cBhvr>
                                      <p:to>
                                        <p:strVal val="visible"/>
                                      </p:to>
                                    </p:set>
                                    <p:set>
                                      <p:cBhvr>
                                        <p:cTn id="38" dur="228" fill="hold">
                                          <p:stCondLst>
                                            <p:cond delay="0"/>
                                          </p:stCondLst>
                                        </p:cTn>
                                        <p:tgtEl>
                                          <p:spTgt spid="3">
                                            <p:txEl>
                                              <p:pRg st="3" end="3"/>
                                            </p:txEl>
                                          </p:spTgt>
                                        </p:tgtEl>
                                        <p:attrNameLst>
                                          <p:attrName>style.rotation</p:attrName>
                                        </p:attrNameLst>
                                      </p:cBhvr>
                                      <p:to>
                                        <p:strVal val="-45.0"/>
                                      </p:to>
                                    </p:set>
                                    <p:anim calcmode="lin" valueType="num">
                                      <p:cBhvr>
                                        <p:cTn id="39" dur="228" fill="hold">
                                          <p:stCondLst>
                                            <p:cond delay="228"/>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40" dur="228"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41" dur="78" decel="50000" autoRev="1" fill="hold">
                                          <p:stCondLst>
                                            <p:cond delay="228"/>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42" dur="68" fill="hold">
                                          <p:stCondLst>
                                            <p:cond delay="432"/>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632798"/>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ПРОФЕССИОНАЛЬНО-ЗНАЧИМЫЕ</a:t>
            </a:r>
            <a:b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КАЧЕСТВА ЛИЧНОСТИ</a:t>
            </a:r>
            <a:endParaRPr lang="ru-RU"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142844" y="1785926"/>
            <a:ext cx="8858312" cy="4786346"/>
          </a:xfrm>
        </p:spPr>
        <p:txBody>
          <a:bodyPr>
            <a:noAutofit/>
          </a:bodyPr>
          <a:lstStyle/>
          <a:p>
            <a:endParaRPr lang="ru-RU" sz="2000" b="1" dirty="0" smtClean="0">
              <a:solidFill>
                <a:schemeClr val="accent1">
                  <a:lumMod val="75000"/>
                </a:schemeClr>
              </a:solidFill>
              <a:latin typeface="Times New Roman" pitchFamily="18" charset="0"/>
              <a:cs typeface="Times New Roman" pitchFamily="18" charset="0"/>
            </a:endParaRPr>
          </a:p>
          <a:p>
            <a:r>
              <a:rPr lang="ru-RU" sz="2000" b="1" dirty="0" smtClean="0">
                <a:solidFill>
                  <a:schemeClr val="accent1">
                    <a:lumMod val="75000"/>
                  </a:schemeClr>
                </a:solidFill>
                <a:latin typeface="Times New Roman" pitchFamily="18" charset="0"/>
                <a:cs typeface="Times New Roman" pitchFamily="18" charset="0"/>
              </a:rPr>
              <a:t>С первых дней своей жизни мы включены во взаимодействие с окружающими людьми. Опыт, который накапливается нами, постепенно становится частью нас самих, образуя «сплав» с теми качествами, которые получены нами по наследству. </a:t>
            </a:r>
          </a:p>
          <a:p>
            <a:r>
              <a:rPr lang="ru-RU" sz="2000" b="1" dirty="0" smtClean="0">
                <a:solidFill>
                  <a:schemeClr val="accent1">
                    <a:lumMod val="75000"/>
                  </a:schemeClr>
                </a:solidFill>
                <a:latin typeface="Times New Roman" pitchFamily="18" charset="0"/>
                <a:cs typeface="Times New Roman" pitchFamily="18" charset="0"/>
              </a:rPr>
              <a:t>Что такое «качества личности» и сколько их всего? В разговорном языке существует около четырех с половиной тысяч слов характеризующих личностные качества. Если обобщить синонимы и исключить редко используемые слова, то число соответствующих понятий составит примерно 200. Примерно столько же и используют люди для характеристики личности друг друга.</a:t>
            </a:r>
          </a:p>
          <a:p>
            <a:r>
              <a:rPr lang="ru-RU" sz="2000" b="1" dirty="0" smtClean="0">
                <a:solidFill>
                  <a:schemeClr val="accent1">
                    <a:lumMod val="75000"/>
                  </a:schemeClr>
                </a:solidFill>
                <a:latin typeface="Times New Roman" pitchFamily="18" charset="0"/>
                <a:cs typeface="Times New Roman" pitchFamily="18" charset="0"/>
              </a:rPr>
              <a:t>Между тем, в современной психологии выделяют пять главных характеристик личности, существование которых выявлено на основе обобщения результатов множества исследований</a:t>
            </a:r>
          </a:p>
          <a:p>
            <a:endParaRPr lang="ru-RU" sz="2000" b="1" dirty="0">
              <a:solidFill>
                <a:schemeClr val="accent1">
                  <a:lumMod val="75000"/>
                </a:schemeClr>
              </a:solidFill>
            </a:endParaRPr>
          </a:p>
        </p:txBody>
      </p:sp>
      <p:pic>
        <p:nvPicPr>
          <p:cNvPr id="1026" name="Рисунок 87"/>
          <p:cNvPicPr>
            <a:picLocks noChangeAspect="1" noChangeArrowheads="1"/>
          </p:cNvPicPr>
          <p:nvPr/>
        </p:nvPicPr>
        <p:blipFill>
          <a:blip r:embed="rId2"/>
          <a:srcRect l="19118" t="5434" r="20589" b="16081"/>
          <a:stretch>
            <a:fillRect/>
          </a:stretch>
        </p:blipFill>
        <p:spPr bwMode="auto">
          <a:xfrm>
            <a:off x="3428992" y="1857364"/>
            <a:ext cx="1428760" cy="451279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10250"/>
                            </p:stCondLst>
                            <p:childTnLst>
                              <p:par>
                                <p:cTn id="13" presetID="3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600" decel="100000"/>
                                        <p:tgtEl>
                                          <p:spTgt spid="3">
                                            <p:txEl>
                                              <p:pRg st="1" end="1"/>
                                            </p:txEl>
                                          </p:spTgt>
                                        </p:tgtEl>
                                      </p:cBhvr>
                                    </p:animEffect>
                                    <p:anim calcmode="lin" valueType="num">
                                      <p:cBhvr>
                                        <p:cTn id="16" dur="16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16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16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21" fill="hold">
                            <p:stCondLst>
                              <p:cond delay="12250"/>
                            </p:stCondLst>
                            <p:childTnLst>
                              <p:par>
                                <p:cTn id="22" presetID="3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600" decel="100000"/>
                                        <p:tgtEl>
                                          <p:spTgt spid="3">
                                            <p:txEl>
                                              <p:pRg st="2" end="2"/>
                                            </p:txEl>
                                          </p:spTgt>
                                        </p:tgtEl>
                                      </p:cBhvr>
                                    </p:animEffect>
                                    <p:anim calcmode="lin" valueType="num">
                                      <p:cBhvr>
                                        <p:cTn id="25" dur="16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6" dur="16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7" dur="16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8" dur="400" accel="100000" fill="hold">
                                          <p:stCondLst>
                                            <p:cond delay="16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9" dur="400" accel="100000" fill="hold">
                                          <p:stCondLst>
                                            <p:cond delay="16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par>
                          <p:cTn id="30" fill="hold">
                            <p:stCondLst>
                              <p:cond delay="14250"/>
                            </p:stCondLst>
                            <p:childTnLst>
                              <p:par>
                                <p:cTn id="31" presetID="30" presetClass="entr" presetSubtype="0"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600" decel="100000"/>
                                        <p:tgtEl>
                                          <p:spTgt spid="3">
                                            <p:txEl>
                                              <p:pRg st="3" end="3"/>
                                            </p:txEl>
                                          </p:spTgt>
                                        </p:tgtEl>
                                      </p:cBhvr>
                                    </p:animEffect>
                                    <p:anim calcmode="lin" valueType="num">
                                      <p:cBhvr>
                                        <p:cTn id="34" dur="16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5" dur="16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6" dur="16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7" dur="400" accel="100000" fill="hold">
                                          <p:stCondLst>
                                            <p:cond delay="16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8" dur="400" accel="100000" fill="hold">
                                          <p:stCondLst>
                                            <p:cond delay="16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8" presetClass="exit" presetSubtype="9" fill="hold" grpId="1" nodeType="clickEffect">
                                  <p:stCondLst>
                                    <p:cond delay="0"/>
                                  </p:stCondLst>
                                  <p:childTnLst>
                                    <p:animEffect transition="out" filter="strips(upLeft)">
                                      <p:cBhvr>
                                        <p:cTn id="42" dur="1000"/>
                                        <p:tgtEl>
                                          <p:spTgt spid="3">
                                            <p:txEl>
                                              <p:pRg st="1" end="1"/>
                                            </p:txEl>
                                          </p:spTgt>
                                        </p:tgtEl>
                                      </p:cBhvr>
                                    </p:animEffect>
                                    <p:set>
                                      <p:cBhvr>
                                        <p:cTn id="43" dur="1" fill="hold">
                                          <p:stCondLst>
                                            <p:cond delay="999"/>
                                          </p:stCondLst>
                                        </p:cTn>
                                        <p:tgtEl>
                                          <p:spTgt spid="3">
                                            <p:txEl>
                                              <p:pRg st="1" end="1"/>
                                            </p:txEl>
                                          </p:spTgt>
                                        </p:tgtEl>
                                        <p:attrNameLst>
                                          <p:attrName>style.visibility</p:attrName>
                                        </p:attrNameLst>
                                      </p:cBhvr>
                                      <p:to>
                                        <p:strVal val="hidden"/>
                                      </p:to>
                                    </p:set>
                                  </p:childTnLst>
                                </p:cTn>
                              </p:par>
                            </p:childTnLst>
                          </p:cTn>
                        </p:par>
                        <p:par>
                          <p:cTn id="44" fill="hold">
                            <p:stCondLst>
                              <p:cond delay="1000"/>
                            </p:stCondLst>
                            <p:childTnLst>
                              <p:par>
                                <p:cTn id="45" presetID="18" presetClass="exit" presetSubtype="9" fill="hold" grpId="1" nodeType="afterEffect">
                                  <p:stCondLst>
                                    <p:cond delay="0"/>
                                  </p:stCondLst>
                                  <p:childTnLst>
                                    <p:animEffect transition="out" filter="strips(upLeft)">
                                      <p:cBhvr>
                                        <p:cTn id="46" dur="1000"/>
                                        <p:tgtEl>
                                          <p:spTgt spid="3">
                                            <p:txEl>
                                              <p:pRg st="2" end="2"/>
                                            </p:txEl>
                                          </p:spTgt>
                                        </p:tgtEl>
                                      </p:cBhvr>
                                    </p:animEffect>
                                    <p:set>
                                      <p:cBhvr>
                                        <p:cTn id="47" dur="1" fill="hold">
                                          <p:stCondLst>
                                            <p:cond delay="999"/>
                                          </p:stCondLst>
                                        </p:cTn>
                                        <p:tgtEl>
                                          <p:spTgt spid="3">
                                            <p:txEl>
                                              <p:pRg st="2" end="2"/>
                                            </p:txEl>
                                          </p:spTgt>
                                        </p:tgtEl>
                                        <p:attrNameLst>
                                          <p:attrName>style.visibility</p:attrName>
                                        </p:attrNameLst>
                                      </p:cBhvr>
                                      <p:to>
                                        <p:strVal val="hidden"/>
                                      </p:to>
                                    </p:set>
                                  </p:childTnLst>
                                </p:cTn>
                              </p:par>
                            </p:childTnLst>
                          </p:cTn>
                        </p:par>
                        <p:par>
                          <p:cTn id="48" fill="hold">
                            <p:stCondLst>
                              <p:cond delay="2000"/>
                            </p:stCondLst>
                            <p:childTnLst>
                              <p:par>
                                <p:cTn id="49" presetID="18" presetClass="exit" presetSubtype="9" fill="hold" grpId="1" nodeType="afterEffect">
                                  <p:stCondLst>
                                    <p:cond delay="0"/>
                                  </p:stCondLst>
                                  <p:childTnLst>
                                    <p:animEffect transition="out" filter="strips(upLeft)">
                                      <p:cBhvr>
                                        <p:cTn id="50" dur="1000"/>
                                        <p:tgtEl>
                                          <p:spTgt spid="3">
                                            <p:txEl>
                                              <p:pRg st="3" end="3"/>
                                            </p:txEl>
                                          </p:spTgt>
                                        </p:tgtEl>
                                      </p:cBhvr>
                                    </p:animEffect>
                                    <p:set>
                                      <p:cBhvr>
                                        <p:cTn id="51" dur="1" fill="hold">
                                          <p:stCondLst>
                                            <p:cond delay="999"/>
                                          </p:stCondLst>
                                        </p:cTn>
                                        <p:tgtEl>
                                          <p:spTgt spid="3">
                                            <p:txEl>
                                              <p:pRg st="3" end="3"/>
                                            </p:txEl>
                                          </p:spTgt>
                                        </p:tgtEl>
                                        <p:attrNameLst>
                                          <p:attrName>style.visibility</p:attrName>
                                        </p:attrNameLst>
                                      </p:cBhvr>
                                      <p:to>
                                        <p:strVal val="hidden"/>
                                      </p:to>
                                    </p:set>
                                  </p:childTnLst>
                                </p:cTn>
                              </p:par>
                            </p:childTnLst>
                          </p:cTn>
                        </p:par>
                        <p:par>
                          <p:cTn id="52" fill="hold">
                            <p:stCondLst>
                              <p:cond delay="3000"/>
                            </p:stCondLst>
                            <p:childTnLst>
                              <p:par>
                                <p:cTn id="53" presetID="34" presetClass="entr" presetSubtype="0" fill="hold" nodeType="afterEffect">
                                  <p:stCondLst>
                                    <p:cond delay="0"/>
                                  </p:stCondLst>
                                  <p:childTnLst>
                                    <p:set>
                                      <p:cBhvr>
                                        <p:cTn id="54" dur="1" fill="hold">
                                          <p:stCondLst>
                                            <p:cond delay="0"/>
                                          </p:stCondLst>
                                        </p:cTn>
                                        <p:tgtEl>
                                          <p:spTgt spid="1026"/>
                                        </p:tgtEl>
                                        <p:attrNameLst>
                                          <p:attrName>style.visibility</p:attrName>
                                        </p:attrNameLst>
                                      </p:cBhvr>
                                      <p:to>
                                        <p:strVal val="visible"/>
                                      </p:to>
                                    </p:set>
                                    <p:anim from="(-#ppt_w/2)" to="(#ppt_x)" calcmode="lin" valueType="num">
                                      <p:cBhvr>
                                        <p:cTn id="55" dur="600" fill="hold">
                                          <p:stCondLst>
                                            <p:cond delay="0"/>
                                          </p:stCondLst>
                                        </p:cTn>
                                        <p:tgtEl>
                                          <p:spTgt spid="1026"/>
                                        </p:tgtEl>
                                        <p:attrNameLst>
                                          <p:attrName>ppt_x</p:attrName>
                                        </p:attrNameLst>
                                      </p:cBhvr>
                                    </p:anim>
                                    <p:anim from="0" to="-1.0" calcmode="lin" valueType="num">
                                      <p:cBhvr>
                                        <p:cTn id="56" dur="200" decel="50000" autoRev="1" fill="hold">
                                          <p:stCondLst>
                                            <p:cond delay="600"/>
                                          </p:stCondLst>
                                        </p:cTn>
                                        <p:tgtEl>
                                          <p:spTgt spid="1026"/>
                                        </p:tgtEl>
                                        <p:attrNameLst>
                                          <p:attrName>xshear</p:attrName>
                                        </p:attrNameLst>
                                      </p:cBhvr>
                                    </p:anim>
                                    <p:animScale>
                                      <p:cBhvr>
                                        <p:cTn id="57" dur="200" decel="100000" autoRev="1" fill="hold">
                                          <p:stCondLst>
                                            <p:cond delay="600"/>
                                          </p:stCondLst>
                                        </p:cTn>
                                        <p:tgtEl>
                                          <p:spTgt spid="1026"/>
                                        </p:tgtEl>
                                      </p:cBhvr>
                                      <p:from x="100000" y="100000"/>
                                      <p:to x="80000" y="100000"/>
                                    </p:animScale>
                                    <p:anim by="(#ppt_h/3+#ppt_w*0.1)" calcmode="lin" valueType="num">
                                      <p:cBhvr additive="sum">
                                        <p:cTn id="58" dur="200" decel="100000" autoRev="1" fill="hold">
                                          <p:stCondLst>
                                            <p:cond delay="600"/>
                                          </p:stCondLst>
                                        </p:cTn>
                                        <p:tgtEl>
                                          <p:spTgt spid="1026"/>
                                        </p:tgtEl>
                                        <p:attrNameLst>
                                          <p:attrName>ppt_x</p:attrName>
                                        </p:attrNameLst>
                                      </p:cBhvr>
                                    </p:anim>
                                  </p:childTnLst>
                                </p:cTn>
                              </p:par>
                            </p:childTnLst>
                          </p:cTn>
                        </p:par>
                      </p:childTnLst>
                    </p:cTn>
                  </p:par>
                  <p:par>
                    <p:cTn id="59" fill="hold">
                      <p:stCondLst>
                        <p:cond delay="indefinite"/>
                      </p:stCondLst>
                      <p:childTnLst>
                        <p:par>
                          <p:cTn id="60" fill="hold">
                            <p:stCondLst>
                              <p:cond delay="0"/>
                            </p:stCondLst>
                            <p:childTnLst>
                              <p:par>
                                <p:cTn id="61" presetID="2" presetClass="exit" presetSubtype="3" fill="hold" nodeType="clickEffect">
                                  <p:stCondLst>
                                    <p:cond delay="0"/>
                                  </p:stCondLst>
                                  <p:childTnLst>
                                    <p:anim calcmode="lin" valueType="num">
                                      <p:cBhvr additive="base">
                                        <p:cTn id="62" dur="1000"/>
                                        <p:tgtEl>
                                          <p:spTgt spid="1026"/>
                                        </p:tgtEl>
                                        <p:attrNameLst>
                                          <p:attrName>ppt_x</p:attrName>
                                        </p:attrNameLst>
                                      </p:cBhvr>
                                      <p:tavLst>
                                        <p:tav tm="0">
                                          <p:val>
                                            <p:strVal val="ppt_x"/>
                                          </p:val>
                                        </p:tav>
                                        <p:tav tm="100000">
                                          <p:val>
                                            <p:strVal val="1+ppt_w/2"/>
                                          </p:val>
                                        </p:tav>
                                      </p:tavLst>
                                    </p:anim>
                                    <p:anim calcmode="lin" valueType="num">
                                      <p:cBhvr additive="base">
                                        <p:cTn id="63" dur="1000"/>
                                        <p:tgtEl>
                                          <p:spTgt spid="1026"/>
                                        </p:tgtEl>
                                        <p:attrNameLst>
                                          <p:attrName>ppt_y</p:attrName>
                                        </p:attrNameLst>
                                      </p:cBhvr>
                                      <p:tavLst>
                                        <p:tav tm="0">
                                          <p:val>
                                            <p:strVal val="ppt_y"/>
                                          </p:val>
                                        </p:tav>
                                        <p:tav tm="100000">
                                          <p:val>
                                            <p:strVal val="0-ppt_h/2"/>
                                          </p:val>
                                        </p:tav>
                                      </p:tavLst>
                                    </p:anim>
                                    <p:set>
                                      <p:cBhvr>
                                        <p:cTn id="64" dur="1" fill="hold">
                                          <p:stCondLst>
                                            <p:cond delay="9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3"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285884"/>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«БОЛЬШАЯ ПЯТЕРКА» ЛИЧНОСТНЫХ КАЧЕСТВ</a:t>
            </a:r>
            <a:endParaRPr lang="ru-RU"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500174"/>
            <a:ext cx="8229600" cy="4824426"/>
          </a:xfrm>
        </p:spPr>
        <p:txBody>
          <a:bodyPr>
            <a:normAutofit/>
          </a:bodyPr>
          <a:lstStyle/>
          <a:p>
            <a:pPr algn="ctr"/>
            <a:r>
              <a:rPr lang="ru-RU" sz="1900" b="1" smtClean="0">
                <a:solidFill>
                  <a:schemeClr val="accent1">
                    <a:lumMod val="75000"/>
                  </a:schemeClr>
                </a:solidFill>
                <a:latin typeface="Times New Roman" pitchFamily="18" charset="0"/>
                <a:cs typeface="Times New Roman" pitchFamily="18" charset="0"/>
              </a:rPr>
              <a:t>МЕТОДИКА  </a:t>
            </a:r>
            <a:r>
              <a:rPr lang="ru-RU" sz="1900" b="1" dirty="0" smtClean="0">
                <a:solidFill>
                  <a:schemeClr val="accent1">
                    <a:lumMod val="75000"/>
                  </a:schemeClr>
                </a:solidFill>
                <a:latin typeface="Times New Roman" pitchFamily="18" charset="0"/>
                <a:cs typeface="Times New Roman" pitchFamily="18" charset="0"/>
              </a:rPr>
              <a:t>А.Г. ГРЕЦОВА</a:t>
            </a:r>
          </a:p>
          <a:p>
            <a:r>
              <a:rPr lang="ru-RU" sz="2400" b="1" dirty="0" smtClean="0">
                <a:solidFill>
                  <a:schemeClr val="accent1">
                    <a:lumMod val="75000"/>
                  </a:schemeClr>
                </a:solidFill>
                <a:latin typeface="Times New Roman" pitchFamily="18" charset="0"/>
                <a:cs typeface="Times New Roman" pitchFamily="18" charset="0"/>
              </a:rPr>
              <a:t>Нельзя четко разделить психологические качества на врожденные и приобретенные, каждое из них результат влияния и наследственности и воспитания.</a:t>
            </a:r>
          </a:p>
          <a:p>
            <a:r>
              <a:rPr lang="ru-RU" sz="2400" b="1" dirty="0" smtClean="0">
                <a:solidFill>
                  <a:schemeClr val="accent1">
                    <a:lumMod val="75000"/>
                  </a:schemeClr>
                </a:solidFill>
                <a:latin typeface="Times New Roman" pitchFamily="18" charset="0"/>
                <a:cs typeface="Times New Roman" pitchFamily="18" charset="0"/>
              </a:rPr>
              <a:t>Но некоторые качества (их называют личностными</a:t>
            </a:r>
            <a:r>
              <a:rPr lang="ru-RU" sz="2400" b="1" i="1" dirty="0" smtClean="0">
                <a:solidFill>
                  <a:schemeClr val="accent1">
                    <a:lumMod val="75000"/>
                  </a:schemeClr>
                </a:solidFill>
                <a:latin typeface="Times New Roman" pitchFamily="18" charset="0"/>
                <a:cs typeface="Times New Roman" pitchFamily="18" charset="0"/>
              </a:rPr>
              <a:t>) </a:t>
            </a:r>
            <a:r>
              <a:rPr lang="ru-RU" sz="2400" b="1" dirty="0" smtClean="0">
                <a:solidFill>
                  <a:schemeClr val="accent1">
                    <a:lumMod val="75000"/>
                  </a:schemeClr>
                </a:solidFill>
                <a:latin typeface="Times New Roman" pitchFamily="18" charset="0"/>
                <a:cs typeface="Times New Roman" pitchFamily="18" charset="0"/>
              </a:rPr>
              <a:t>все-таки в большей степени зависят от воспитания и жизненного опыта человека, а другие - по большей части, предопределяются наследственностью (способности или темперамент)</a:t>
            </a:r>
          </a:p>
          <a:p>
            <a:r>
              <a:rPr lang="ru-RU" sz="2400" b="1" dirty="0" smtClean="0">
                <a:solidFill>
                  <a:schemeClr val="accent1">
                    <a:lumMod val="75000"/>
                  </a:schemeClr>
                </a:solidFill>
                <a:latin typeface="Times New Roman" pitchFamily="18" charset="0"/>
                <a:cs typeface="Times New Roman" pitchFamily="18" charset="0"/>
              </a:rPr>
              <a:t>Данная методика позволяет  определить степень выраженности пяти основных характеристик личностных качеств.</a:t>
            </a:r>
            <a:endParaRPr lang="ru-RU" sz="2800" b="1" dirty="0" smtClean="0">
              <a:solidFill>
                <a:schemeClr val="accent1">
                  <a:lumMod val="75000"/>
                </a:schemeClr>
              </a:solidFill>
              <a:latin typeface="Times New Roman" pitchFamily="18" charset="0"/>
              <a:cs typeface="Times New Roman" pitchFamily="18" charset="0"/>
            </a:endParaRPr>
          </a:p>
          <a:p>
            <a:endParaRPr lang="ru-RU" dirty="0"/>
          </a:p>
        </p:txBody>
      </p:sp>
      <p:pic>
        <p:nvPicPr>
          <p:cNvPr id="2050" name="Рисунок 88"/>
          <p:cNvPicPr>
            <a:picLocks noChangeAspect="1" noChangeArrowheads="1"/>
          </p:cNvPicPr>
          <p:nvPr/>
        </p:nvPicPr>
        <p:blipFill>
          <a:blip r:embed="rId2"/>
          <a:srcRect l="11688" t="6906" r="7143" b="13869"/>
          <a:stretch>
            <a:fillRect/>
          </a:stretch>
        </p:blipFill>
        <p:spPr bwMode="auto">
          <a:xfrm>
            <a:off x="3428992" y="1928802"/>
            <a:ext cx="2071702" cy="474005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8500"/>
                            </p:stCondLst>
                            <p:childTnLst>
                              <p:par>
                                <p:cTn id="13" presetID="26"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par>
                                <p:cTn id="29" presetID="34" presetClass="entr" presetSubtype="0" fill="hold" nodeType="withEffect">
                                  <p:stCondLst>
                                    <p:cond delay="0"/>
                                  </p:stCondLst>
                                  <p:childTnLst>
                                    <p:set>
                                      <p:cBhvr>
                                        <p:cTn id="30" dur="1" fill="hold">
                                          <p:stCondLst>
                                            <p:cond delay="0"/>
                                          </p:stCondLst>
                                        </p:cTn>
                                        <p:tgtEl>
                                          <p:spTgt spid="2050"/>
                                        </p:tgtEl>
                                        <p:attrNameLst>
                                          <p:attrName>style.visibility</p:attrName>
                                        </p:attrNameLst>
                                      </p:cBhvr>
                                      <p:to>
                                        <p:strVal val="visible"/>
                                      </p:to>
                                    </p:set>
                                    <p:anim from="(-#ppt_w/2)" to="(#ppt_x)" calcmode="lin" valueType="num">
                                      <p:cBhvr>
                                        <p:cTn id="31" dur="600" fill="hold">
                                          <p:stCondLst>
                                            <p:cond delay="0"/>
                                          </p:stCondLst>
                                        </p:cTn>
                                        <p:tgtEl>
                                          <p:spTgt spid="2050"/>
                                        </p:tgtEl>
                                        <p:attrNameLst>
                                          <p:attrName>ppt_x</p:attrName>
                                        </p:attrNameLst>
                                      </p:cBhvr>
                                    </p:anim>
                                    <p:anim from="0" to="-1.0" calcmode="lin" valueType="num">
                                      <p:cBhvr>
                                        <p:cTn id="32" dur="200" decel="50000" autoRev="1" fill="hold">
                                          <p:stCondLst>
                                            <p:cond delay="600"/>
                                          </p:stCondLst>
                                        </p:cTn>
                                        <p:tgtEl>
                                          <p:spTgt spid="2050"/>
                                        </p:tgtEl>
                                        <p:attrNameLst>
                                          <p:attrName>xshear</p:attrName>
                                        </p:attrNameLst>
                                      </p:cBhvr>
                                    </p:anim>
                                    <p:animScale>
                                      <p:cBhvr>
                                        <p:cTn id="33" dur="200" decel="100000" autoRev="1" fill="hold">
                                          <p:stCondLst>
                                            <p:cond delay="600"/>
                                          </p:stCondLst>
                                        </p:cTn>
                                        <p:tgtEl>
                                          <p:spTgt spid="2050"/>
                                        </p:tgtEl>
                                      </p:cBhvr>
                                      <p:from x="100000" y="100000"/>
                                      <p:to x="80000" y="100000"/>
                                    </p:animScale>
                                    <p:anim by="(#ppt_h/3+#ppt_w*0.1)" calcmode="lin" valueType="num">
                                      <p:cBhvr additive="sum">
                                        <p:cTn id="34" dur="200" decel="100000" autoRev="1" fill="hold">
                                          <p:stCondLst>
                                            <p:cond delay="600"/>
                                          </p:stCondLst>
                                        </p:cTn>
                                        <p:tgtEl>
                                          <p:spTgt spid="2050"/>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9" presetClass="exit" presetSubtype="0" fill="hold" nodeType="clickEffect">
                                  <p:stCondLst>
                                    <p:cond delay="0"/>
                                  </p:stCondLst>
                                  <p:childTnLst>
                                    <p:animEffect transition="out" filter="dissolve">
                                      <p:cBhvr>
                                        <p:cTn id="38" dur="500"/>
                                        <p:tgtEl>
                                          <p:spTgt spid="2050"/>
                                        </p:tgtEl>
                                      </p:cBhvr>
                                    </p:animEffect>
                                    <p:set>
                                      <p:cBhvr>
                                        <p:cTn id="39" dur="1" fill="hold">
                                          <p:stCondLst>
                                            <p:cond delay="499"/>
                                          </p:stCondLst>
                                        </p:cTn>
                                        <p:tgtEl>
                                          <p:spTgt spid="2050"/>
                                        </p:tgtEl>
                                        <p:attrNameLst>
                                          <p:attrName>style.visibility</p:attrName>
                                        </p:attrNameLst>
                                      </p:cBhvr>
                                      <p:to>
                                        <p:strVal val="hidden"/>
                                      </p:to>
                                    </p:se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left)">
                                      <p:cBhvr>
                                        <p:cTn id="43" dur="2000"/>
                                        <p:tgtEl>
                                          <p:spTgt spid="3">
                                            <p:txEl>
                                              <p:pRg st="1" end="1"/>
                                            </p:txEl>
                                          </p:spTgt>
                                        </p:tgtEl>
                                      </p:cBhvr>
                                    </p:animEffect>
                                  </p:childTnLst>
                                </p:cTn>
                              </p:par>
                            </p:childTnLst>
                          </p:cTn>
                        </p:par>
                        <p:par>
                          <p:cTn id="44" fill="hold">
                            <p:stCondLst>
                              <p:cond delay="2500"/>
                            </p:stCondLst>
                            <p:childTnLst>
                              <p:par>
                                <p:cTn id="45" presetID="22" presetClass="entr" presetSubtype="8" fill="hold" nodeType="after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wipe(left)">
                                      <p:cBhvr>
                                        <p:cTn id="47" dur="2000"/>
                                        <p:tgtEl>
                                          <p:spTgt spid="3">
                                            <p:txEl>
                                              <p:pRg st="2" end="2"/>
                                            </p:txEl>
                                          </p:spTgt>
                                        </p:tgtEl>
                                      </p:cBhvr>
                                    </p:animEffect>
                                  </p:childTnLst>
                                </p:cTn>
                              </p:par>
                            </p:childTnLst>
                          </p:cTn>
                        </p:par>
                        <p:par>
                          <p:cTn id="48" fill="hold">
                            <p:stCondLst>
                              <p:cond delay="4500"/>
                            </p:stCondLst>
                            <p:childTnLst>
                              <p:par>
                                <p:cTn id="49" presetID="22" presetClass="entr" presetSubtype="8" fill="hold" nodeType="after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wipe(left)">
                                      <p:cBhvr>
                                        <p:cTn id="51" dur="2000"/>
                                        <p:tgtEl>
                                          <p:spTgt spid="3">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7" presetClass="exit" presetSubtype="2" fill="hold" nodeType="clickEffect">
                                  <p:stCondLst>
                                    <p:cond delay="0"/>
                                  </p:stCondLst>
                                  <p:childTnLst>
                                    <p:anim calcmode="lin" valueType="num">
                                      <p:cBhvr additive="base">
                                        <p:cTn id="55" dur="10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56" dur="1000"/>
                                        <p:tgtEl>
                                          <p:spTgt spid="3">
                                            <p:txEl>
                                              <p:pRg st="1" end="1"/>
                                            </p:txEl>
                                          </p:spTgt>
                                        </p:tgtEl>
                                        <p:attrNameLst>
                                          <p:attrName>ppt_y</p:attrName>
                                        </p:attrNameLst>
                                      </p:cBhvr>
                                      <p:tavLst>
                                        <p:tav tm="0">
                                          <p:val>
                                            <p:strVal val="ppt_y"/>
                                          </p:val>
                                        </p:tav>
                                        <p:tav tm="100000">
                                          <p:val>
                                            <p:strVal val="ppt_y"/>
                                          </p:val>
                                        </p:tav>
                                      </p:tavLst>
                                    </p:anim>
                                    <p:set>
                                      <p:cBhvr>
                                        <p:cTn id="57" dur="1" fill="hold">
                                          <p:stCondLst>
                                            <p:cond delay="999"/>
                                          </p:stCondLst>
                                        </p:cTn>
                                        <p:tgtEl>
                                          <p:spTgt spid="3">
                                            <p:txEl>
                                              <p:pRg st="1" end="1"/>
                                            </p:txEl>
                                          </p:spTgt>
                                        </p:tgtEl>
                                        <p:attrNameLst>
                                          <p:attrName>style.visibility</p:attrName>
                                        </p:attrNameLst>
                                      </p:cBhvr>
                                      <p:to>
                                        <p:strVal val="hidden"/>
                                      </p:to>
                                    </p:set>
                                  </p:childTnLst>
                                </p:cTn>
                              </p:par>
                            </p:childTnLst>
                          </p:cTn>
                        </p:par>
                        <p:par>
                          <p:cTn id="58" fill="hold">
                            <p:stCondLst>
                              <p:cond delay="1000"/>
                            </p:stCondLst>
                            <p:childTnLst>
                              <p:par>
                                <p:cTn id="59" presetID="7" presetClass="exit" presetSubtype="2" fill="hold" nodeType="afterEffect">
                                  <p:stCondLst>
                                    <p:cond delay="0"/>
                                  </p:stCondLst>
                                  <p:childTnLst>
                                    <p:anim calcmode="lin" valueType="num">
                                      <p:cBhvr additive="base">
                                        <p:cTn id="60" dur="1000"/>
                                        <p:tgtEl>
                                          <p:spTgt spid="3">
                                            <p:txEl>
                                              <p:pRg st="2" end="2"/>
                                            </p:txEl>
                                          </p:spTgt>
                                        </p:tgtEl>
                                        <p:attrNameLst>
                                          <p:attrName>ppt_x</p:attrName>
                                        </p:attrNameLst>
                                      </p:cBhvr>
                                      <p:tavLst>
                                        <p:tav tm="0">
                                          <p:val>
                                            <p:strVal val="ppt_x"/>
                                          </p:val>
                                        </p:tav>
                                        <p:tav tm="100000">
                                          <p:val>
                                            <p:strVal val="1+ppt_w/2"/>
                                          </p:val>
                                        </p:tav>
                                      </p:tavLst>
                                    </p:anim>
                                    <p:anim calcmode="lin" valueType="num">
                                      <p:cBhvr additive="base">
                                        <p:cTn id="61" dur="1000"/>
                                        <p:tgtEl>
                                          <p:spTgt spid="3">
                                            <p:txEl>
                                              <p:pRg st="2" end="2"/>
                                            </p:txEl>
                                          </p:spTgt>
                                        </p:tgtEl>
                                        <p:attrNameLst>
                                          <p:attrName>ppt_y</p:attrName>
                                        </p:attrNameLst>
                                      </p:cBhvr>
                                      <p:tavLst>
                                        <p:tav tm="0">
                                          <p:val>
                                            <p:strVal val="ppt_y"/>
                                          </p:val>
                                        </p:tav>
                                        <p:tav tm="100000">
                                          <p:val>
                                            <p:strVal val="ppt_y"/>
                                          </p:val>
                                        </p:tav>
                                      </p:tavLst>
                                    </p:anim>
                                    <p:set>
                                      <p:cBhvr>
                                        <p:cTn id="62" dur="1" fill="hold">
                                          <p:stCondLst>
                                            <p:cond delay="999"/>
                                          </p:stCondLst>
                                        </p:cTn>
                                        <p:tgtEl>
                                          <p:spTgt spid="3">
                                            <p:txEl>
                                              <p:pRg st="2" end="2"/>
                                            </p:txEl>
                                          </p:spTgt>
                                        </p:tgtEl>
                                        <p:attrNameLst>
                                          <p:attrName>style.visibility</p:attrName>
                                        </p:attrNameLst>
                                      </p:cBhvr>
                                      <p:to>
                                        <p:strVal val="hidden"/>
                                      </p:to>
                                    </p:set>
                                  </p:childTnLst>
                                </p:cTn>
                              </p:par>
                            </p:childTnLst>
                          </p:cTn>
                        </p:par>
                        <p:par>
                          <p:cTn id="63" fill="hold">
                            <p:stCondLst>
                              <p:cond delay="2000"/>
                            </p:stCondLst>
                            <p:childTnLst>
                              <p:par>
                                <p:cTn id="64" presetID="7" presetClass="exit" presetSubtype="2" fill="hold" nodeType="afterEffect">
                                  <p:stCondLst>
                                    <p:cond delay="0"/>
                                  </p:stCondLst>
                                  <p:childTnLst>
                                    <p:anim calcmode="lin" valueType="num">
                                      <p:cBhvr additive="base">
                                        <p:cTn id="65" dur="1000"/>
                                        <p:tgtEl>
                                          <p:spTgt spid="3">
                                            <p:txEl>
                                              <p:pRg st="3" end="3"/>
                                            </p:txEl>
                                          </p:spTgt>
                                        </p:tgtEl>
                                        <p:attrNameLst>
                                          <p:attrName>ppt_x</p:attrName>
                                        </p:attrNameLst>
                                      </p:cBhvr>
                                      <p:tavLst>
                                        <p:tav tm="0">
                                          <p:val>
                                            <p:strVal val="ppt_x"/>
                                          </p:val>
                                        </p:tav>
                                        <p:tav tm="100000">
                                          <p:val>
                                            <p:strVal val="1+ppt_w/2"/>
                                          </p:val>
                                        </p:tav>
                                      </p:tavLst>
                                    </p:anim>
                                    <p:anim calcmode="lin" valueType="num">
                                      <p:cBhvr additive="base">
                                        <p:cTn id="66" dur="1000"/>
                                        <p:tgtEl>
                                          <p:spTgt spid="3">
                                            <p:txEl>
                                              <p:pRg st="3" end="3"/>
                                            </p:txEl>
                                          </p:spTgt>
                                        </p:tgtEl>
                                        <p:attrNameLst>
                                          <p:attrName>ppt_y</p:attrName>
                                        </p:attrNameLst>
                                      </p:cBhvr>
                                      <p:tavLst>
                                        <p:tav tm="0">
                                          <p:val>
                                            <p:strVal val="ppt_y"/>
                                          </p:val>
                                        </p:tav>
                                        <p:tav tm="100000">
                                          <p:val>
                                            <p:strVal val="ppt_y"/>
                                          </p:val>
                                        </p:tav>
                                      </p:tavLst>
                                    </p:anim>
                                    <p:set>
                                      <p:cBhvr>
                                        <p:cTn id="67"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928694"/>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ИНСТРУКЦИЯ</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214282" y="1357298"/>
            <a:ext cx="8786874" cy="4967302"/>
          </a:xfrm>
        </p:spPr>
        <p:txBody>
          <a:bodyPr>
            <a:noAutofit/>
          </a:bodyPr>
          <a:lstStyle/>
          <a:p>
            <a:r>
              <a:rPr lang="ru-RU" sz="2400" b="1" dirty="0" smtClean="0">
                <a:solidFill>
                  <a:schemeClr val="accent1">
                    <a:lumMod val="75000"/>
                  </a:schemeClr>
                </a:solidFill>
                <a:latin typeface="Times New Roman" pitchFamily="18" charset="0"/>
                <a:cs typeface="Times New Roman" pitchFamily="18" charset="0"/>
              </a:rPr>
              <a:t>оцени применимость к себе каждого из приведенных ниже утверждений. Свои ответы обозначай одной из трех цифр:</a:t>
            </a:r>
          </a:p>
          <a:p>
            <a:r>
              <a:rPr lang="ru-RU" sz="2400" b="1" dirty="0" smtClean="0">
                <a:solidFill>
                  <a:schemeClr val="accent1">
                    <a:lumMod val="75000"/>
                  </a:schemeClr>
                </a:solidFill>
                <a:latin typeface="Times New Roman" pitchFamily="18" charset="0"/>
                <a:cs typeface="Times New Roman" pitchFamily="18" charset="0"/>
              </a:rPr>
              <a:t>0 - нет, это не обо мне;</a:t>
            </a:r>
          </a:p>
          <a:p>
            <a:r>
              <a:rPr lang="ru-RU" sz="2400" b="1" dirty="0" smtClean="0">
                <a:solidFill>
                  <a:schemeClr val="accent1">
                    <a:lumMod val="75000"/>
                  </a:schemeClr>
                </a:solidFill>
                <a:latin typeface="Times New Roman" pitchFamily="18" charset="0"/>
                <a:cs typeface="Times New Roman" pitchFamily="18" charset="0"/>
              </a:rPr>
              <a:t>1 - иногда это обо мне, иногда - нет;</a:t>
            </a:r>
          </a:p>
          <a:p>
            <a:r>
              <a:rPr lang="ru-RU" sz="2400" b="1" dirty="0" smtClean="0">
                <a:solidFill>
                  <a:schemeClr val="accent1">
                    <a:lumMod val="75000"/>
                  </a:schemeClr>
                </a:solidFill>
                <a:latin typeface="Times New Roman" pitchFamily="18" charset="0"/>
                <a:cs typeface="Times New Roman" pitchFamily="18" charset="0"/>
              </a:rPr>
              <a:t>2 - да, это точно обо мне.</a:t>
            </a:r>
          </a:p>
          <a:p>
            <a:r>
              <a:rPr lang="ru-RU" sz="2400" b="1" dirty="0" smtClean="0">
                <a:solidFill>
                  <a:schemeClr val="accent1">
                    <a:lumMod val="75000"/>
                  </a:schemeClr>
                </a:solidFill>
                <a:latin typeface="Times New Roman" pitchFamily="18" charset="0"/>
                <a:cs typeface="Times New Roman" pitchFamily="18" charset="0"/>
              </a:rPr>
              <a:t>Пожалуйста, отвечай искренне - «правильных» и «неправильных» ответов здесь нет, каждый из них свидетельствует о твоем индивидуальном своеобразии. Отвечай быстро, не задумываясь слишком долго над вопросами; давай тот вариант, который первым приходит в голову.</a:t>
            </a:r>
          </a:p>
          <a:p>
            <a:r>
              <a:rPr lang="ru-RU" sz="2400" b="1" dirty="0" smtClean="0">
                <a:solidFill>
                  <a:schemeClr val="accent1">
                    <a:lumMod val="75000"/>
                  </a:schemeClr>
                </a:solidFill>
                <a:latin typeface="Times New Roman" pitchFamily="18" charset="0"/>
                <a:cs typeface="Times New Roman" pitchFamily="18" charset="0"/>
              </a:rPr>
              <a:t> Ответы записывай в бланк.</a:t>
            </a:r>
          </a:p>
          <a:p>
            <a:endParaRPr lang="ru-RU" sz="2000" b="1" dirty="0" smtClean="0">
              <a:solidFill>
                <a:schemeClr val="accent1">
                  <a:lumMod val="75000"/>
                </a:schemeClr>
              </a:solidFill>
              <a:latin typeface="Times New Roman" pitchFamily="18" charset="0"/>
              <a:cs typeface="Times New Roman" pitchFamily="18" charset="0"/>
            </a:endParaRPr>
          </a:p>
          <a:p>
            <a:endParaRPr lang="ru-RU" sz="2000" b="1" dirty="0">
              <a:solidFill>
                <a:schemeClr val="accent1">
                  <a:lumMod val="75000"/>
                </a:schemeClr>
              </a:solidFill>
              <a:latin typeface="Times New Roman" pitchFamily="18" charset="0"/>
              <a:cs typeface="Times New Roman" pitchFamily="18" charset="0"/>
            </a:endParaRPr>
          </a:p>
        </p:txBody>
      </p:sp>
      <p:pic>
        <p:nvPicPr>
          <p:cNvPr id="22530" name="Рисунок 22"/>
          <p:cNvPicPr>
            <a:picLocks noChangeAspect="1" noChangeArrowheads="1"/>
          </p:cNvPicPr>
          <p:nvPr/>
        </p:nvPicPr>
        <p:blipFill>
          <a:blip r:embed="rId2"/>
          <a:srcRect t="9477" b="18622"/>
          <a:stretch>
            <a:fillRect/>
          </a:stretch>
        </p:blipFill>
        <p:spPr bwMode="auto">
          <a:xfrm>
            <a:off x="2571736" y="1428736"/>
            <a:ext cx="3896244" cy="46434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2750"/>
                            </p:stCondLst>
                            <p:childTnLst>
                              <p:par>
                                <p:cTn id="13" presetID="34" presetClass="entr" presetSubtype="0" fill="hold" nodeType="afterEffect">
                                  <p:stCondLst>
                                    <p:cond delay="0"/>
                                  </p:stCondLst>
                                  <p:childTnLst>
                                    <p:set>
                                      <p:cBhvr>
                                        <p:cTn id="14" dur="1" fill="hold">
                                          <p:stCondLst>
                                            <p:cond delay="0"/>
                                          </p:stCondLst>
                                        </p:cTn>
                                        <p:tgtEl>
                                          <p:spTgt spid="22530"/>
                                        </p:tgtEl>
                                        <p:attrNameLst>
                                          <p:attrName>style.visibility</p:attrName>
                                        </p:attrNameLst>
                                      </p:cBhvr>
                                      <p:to>
                                        <p:strVal val="visible"/>
                                      </p:to>
                                    </p:set>
                                    <p:anim from="(-#ppt_w/2)" to="(#ppt_x)" calcmode="lin" valueType="num">
                                      <p:cBhvr>
                                        <p:cTn id="15" dur="600" fill="hold">
                                          <p:stCondLst>
                                            <p:cond delay="0"/>
                                          </p:stCondLst>
                                        </p:cTn>
                                        <p:tgtEl>
                                          <p:spTgt spid="22530"/>
                                        </p:tgtEl>
                                        <p:attrNameLst>
                                          <p:attrName>ppt_x</p:attrName>
                                        </p:attrNameLst>
                                      </p:cBhvr>
                                    </p:anim>
                                    <p:anim from="0" to="-1.0" calcmode="lin" valueType="num">
                                      <p:cBhvr>
                                        <p:cTn id="16" dur="200" decel="50000" autoRev="1" fill="hold">
                                          <p:stCondLst>
                                            <p:cond delay="600"/>
                                          </p:stCondLst>
                                        </p:cTn>
                                        <p:tgtEl>
                                          <p:spTgt spid="22530"/>
                                        </p:tgtEl>
                                        <p:attrNameLst>
                                          <p:attrName>xshear</p:attrName>
                                        </p:attrNameLst>
                                      </p:cBhvr>
                                    </p:anim>
                                    <p:animScale>
                                      <p:cBhvr>
                                        <p:cTn id="17" dur="200" decel="100000" autoRev="1" fill="hold">
                                          <p:stCondLst>
                                            <p:cond delay="600"/>
                                          </p:stCondLst>
                                        </p:cTn>
                                        <p:tgtEl>
                                          <p:spTgt spid="22530"/>
                                        </p:tgtEl>
                                      </p:cBhvr>
                                      <p:from x="100000" y="100000"/>
                                      <p:to x="80000" y="100000"/>
                                    </p:animScale>
                                    <p:anim by="(#ppt_h/3+#ppt_w*0.1)" calcmode="lin" valueType="num">
                                      <p:cBhvr additive="sum">
                                        <p:cTn id="18" dur="200" decel="100000" autoRev="1" fill="hold">
                                          <p:stCondLst>
                                            <p:cond delay="600"/>
                                          </p:stCondLst>
                                        </p:cTn>
                                        <p:tgtEl>
                                          <p:spTgt spid="22530"/>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nodeType="clickEffect">
                                  <p:stCondLst>
                                    <p:cond delay="0"/>
                                  </p:stCondLst>
                                  <p:childTnLst>
                                    <p:animEffect transition="out" filter="dissolve">
                                      <p:cBhvr>
                                        <p:cTn id="22" dur="1000"/>
                                        <p:tgtEl>
                                          <p:spTgt spid="22530"/>
                                        </p:tgtEl>
                                      </p:cBhvr>
                                    </p:animEffect>
                                    <p:set>
                                      <p:cBhvr>
                                        <p:cTn id="23" dur="1" fill="hold">
                                          <p:stCondLst>
                                            <p:cond delay="999"/>
                                          </p:stCondLst>
                                        </p:cTn>
                                        <p:tgtEl>
                                          <p:spTgt spid="22530"/>
                                        </p:tgtEl>
                                        <p:attrNameLst>
                                          <p:attrName>style.visibility</p:attrName>
                                        </p:attrNameLst>
                                      </p:cBhvr>
                                      <p:to>
                                        <p:strVal val="hidden"/>
                                      </p:to>
                                    </p:set>
                                  </p:childTnLst>
                                </p:cTn>
                              </p:par>
                            </p:childTnLst>
                          </p:cTn>
                        </p:par>
                        <p:par>
                          <p:cTn id="24" fill="hold">
                            <p:stCondLst>
                              <p:cond delay="1000"/>
                            </p:stCondLst>
                            <p:childTnLst>
                              <p:par>
                                <p:cTn id="25" presetID="53" presetClass="entr" presetSubtype="0" fill="hold" grpId="0"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p:cTn id="2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9" dur="2000"/>
                                        <p:tgtEl>
                                          <p:spTgt spid="3">
                                            <p:txEl>
                                              <p:pRg st="0" end="0"/>
                                            </p:txEl>
                                          </p:spTgt>
                                        </p:tgtEl>
                                      </p:cBhvr>
                                    </p:animEffect>
                                  </p:childTnLst>
                                </p:cTn>
                              </p:par>
                            </p:childTnLst>
                          </p:cTn>
                        </p:par>
                        <p:par>
                          <p:cTn id="30" fill="hold">
                            <p:stCondLst>
                              <p:cond delay="3000"/>
                            </p:stCondLst>
                            <p:childTnLst>
                              <p:par>
                                <p:cTn id="31" presetID="53" presetClass="entr" presetSubtype="0" fill="hold" grpId="0" nodeType="after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5" dur="2000"/>
                                        <p:tgtEl>
                                          <p:spTgt spid="3">
                                            <p:txEl>
                                              <p:pRg st="1" end="1"/>
                                            </p:txEl>
                                          </p:spTgt>
                                        </p:tgtEl>
                                      </p:cBhvr>
                                    </p:animEffect>
                                  </p:childTnLst>
                                </p:cTn>
                              </p:par>
                            </p:childTnLst>
                          </p:cTn>
                        </p:par>
                        <p:par>
                          <p:cTn id="36" fill="hold">
                            <p:stCondLst>
                              <p:cond delay="5000"/>
                            </p:stCondLst>
                            <p:childTnLst>
                              <p:par>
                                <p:cTn id="37" presetID="53" presetClass="entr" presetSubtype="0" fill="hold" grpId="0" nodeType="after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1" dur="2000"/>
                                        <p:tgtEl>
                                          <p:spTgt spid="3">
                                            <p:txEl>
                                              <p:pRg st="2" end="2"/>
                                            </p:txEl>
                                          </p:spTgt>
                                        </p:tgtEl>
                                      </p:cBhvr>
                                    </p:animEffect>
                                  </p:childTnLst>
                                </p:cTn>
                              </p:par>
                            </p:childTnLst>
                          </p:cTn>
                        </p:par>
                        <p:par>
                          <p:cTn id="42" fill="hold">
                            <p:stCondLst>
                              <p:cond delay="7000"/>
                            </p:stCondLst>
                            <p:childTnLst>
                              <p:par>
                                <p:cTn id="43" presetID="53" presetClass="entr" presetSubtype="0" fill="hold" grpId="0" nodeType="after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 calcmode="lin" valueType="num">
                                      <p:cBhvr>
                                        <p:cTn id="4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7" dur="2000"/>
                                        <p:tgtEl>
                                          <p:spTgt spid="3">
                                            <p:txEl>
                                              <p:pRg st="3" end="3"/>
                                            </p:txEl>
                                          </p:spTgt>
                                        </p:tgtEl>
                                      </p:cBhvr>
                                    </p:animEffect>
                                  </p:childTnLst>
                                </p:cTn>
                              </p:par>
                            </p:childTnLst>
                          </p:cTn>
                        </p:par>
                        <p:par>
                          <p:cTn id="48" fill="hold">
                            <p:stCondLst>
                              <p:cond delay="9000"/>
                            </p:stCondLst>
                            <p:childTnLst>
                              <p:par>
                                <p:cTn id="49" presetID="53" presetClass="entr" presetSubtype="0" fill="hold" grpId="0" nodeType="after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53" dur="2000"/>
                                        <p:tgtEl>
                                          <p:spTgt spid="3">
                                            <p:txEl>
                                              <p:pRg st="4" end="4"/>
                                            </p:txEl>
                                          </p:spTgt>
                                        </p:tgtEl>
                                      </p:cBhvr>
                                    </p:animEffect>
                                  </p:childTnLst>
                                </p:cTn>
                              </p:par>
                            </p:childTnLst>
                          </p:cTn>
                        </p:par>
                        <p:par>
                          <p:cTn id="54" fill="hold">
                            <p:stCondLst>
                              <p:cond delay="11000"/>
                            </p:stCondLst>
                            <p:childTnLst>
                              <p:par>
                                <p:cTn id="55" presetID="53" presetClass="entr" presetSubtype="0" fill="hold" grpId="0" nodeType="after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 calcmode="lin" valueType="num">
                                      <p:cBhvr>
                                        <p:cTn id="5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9" dur="2000"/>
                                        <p:tgtEl>
                                          <p:spTgt spid="3">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xit" presetSubtype="5" fill="hold" grpId="1" nodeType="clickEffect">
                                  <p:stCondLst>
                                    <p:cond delay="0"/>
                                  </p:stCondLst>
                                  <p:childTnLst>
                                    <p:animEffect transition="out" filter="randombar(vertical)">
                                      <p:cBhvr>
                                        <p:cTn id="63" dur="1000"/>
                                        <p:tgtEl>
                                          <p:spTgt spid="3">
                                            <p:txEl>
                                              <p:pRg st="0" end="0"/>
                                            </p:txEl>
                                          </p:spTgt>
                                        </p:tgtEl>
                                      </p:cBhvr>
                                    </p:animEffect>
                                    <p:set>
                                      <p:cBhvr>
                                        <p:cTn id="64" dur="1" fill="hold">
                                          <p:stCondLst>
                                            <p:cond delay="999"/>
                                          </p:stCondLst>
                                        </p:cTn>
                                        <p:tgtEl>
                                          <p:spTgt spid="3">
                                            <p:txEl>
                                              <p:pRg st="0" end="0"/>
                                            </p:txEl>
                                          </p:spTgt>
                                        </p:tgtEl>
                                        <p:attrNameLst>
                                          <p:attrName>style.visibility</p:attrName>
                                        </p:attrNameLst>
                                      </p:cBhvr>
                                      <p:to>
                                        <p:strVal val="hidden"/>
                                      </p:to>
                                    </p:set>
                                  </p:childTnLst>
                                </p:cTn>
                              </p:par>
                            </p:childTnLst>
                          </p:cTn>
                        </p:par>
                        <p:par>
                          <p:cTn id="65" fill="hold">
                            <p:stCondLst>
                              <p:cond delay="1000"/>
                            </p:stCondLst>
                            <p:childTnLst>
                              <p:par>
                                <p:cTn id="66" presetID="14" presetClass="exit" presetSubtype="5" fill="hold" grpId="1" nodeType="afterEffect">
                                  <p:stCondLst>
                                    <p:cond delay="0"/>
                                  </p:stCondLst>
                                  <p:childTnLst>
                                    <p:animEffect transition="out" filter="randombar(vertical)">
                                      <p:cBhvr>
                                        <p:cTn id="67" dur="1000"/>
                                        <p:tgtEl>
                                          <p:spTgt spid="3">
                                            <p:txEl>
                                              <p:pRg st="1" end="1"/>
                                            </p:txEl>
                                          </p:spTgt>
                                        </p:tgtEl>
                                      </p:cBhvr>
                                    </p:animEffect>
                                    <p:set>
                                      <p:cBhvr>
                                        <p:cTn id="68" dur="1" fill="hold">
                                          <p:stCondLst>
                                            <p:cond delay="999"/>
                                          </p:stCondLst>
                                        </p:cTn>
                                        <p:tgtEl>
                                          <p:spTgt spid="3">
                                            <p:txEl>
                                              <p:pRg st="1" end="1"/>
                                            </p:txEl>
                                          </p:spTgt>
                                        </p:tgtEl>
                                        <p:attrNameLst>
                                          <p:attrName>style.visibility</p:attrName>
                                        </p:attrNameLst>
                                      </p:cBhvr>
                                      <p:to>
                                        <p:strVal val="hidden"/>
                                      </p:to>
                                    </p:set>
                                  </p:childTnLst>
                                </p:cTn>
                              </p:par>
                            </p:childTnLst>
                          </p:cTn>
                        </p:par>
                        <p:par>
                          <p:cTn id="69" fill="hold">
                            <p:stCondLst>
                              <p:cond delay="2000"/>
                            </p:stCondLst>
                            <p:childTnLst>
                              <p:par>
                                <p:cTn id="70" presetID="14" presetClass="exit" presetSubtype="5" fill="hold" grpId="1" nodeType="afterEffect">
                                  <p:stCondLst>
                                    <p:cond delay="0"/>
                                  </p:stCondLst>
                                  <p:childTnLst>
                                    <p:animEffect transition="out" filter="randombar(vertical)">
                                      <p:cBhvr>
                                        <p:cTn id="71" dur="1000"/>
                                        <p:tgtEl>
                                          <p:spTgt spid="3">
                                            <p:txEl>
                                              <p:pRg st="2" end="2"/>
                                            </p:txEl>
                                          </p:spTgt>
                                        </p:tgtEl>
                                      </p:cBhvr>
                                    </p:animEffect>
                                    <p:set>
                                      <p:cBhvr>
                                        <p:cTn id="72" dur="1" fill="hold">
                                          <p:stCondLst>
                                            <p:cond delay="999"/>
                                          </p:stCondLst>
                                        </p:cTn>
                                        <p:tgtEl>
                                          <p:spTgt spid="3">
                                            <p:txEl>
                                              <p:pRg st="2" end="2"/>
                                            </p:txEl>
                                          </p:spTgt>
                                        </p:tgtEl>
                                        <p:attrNameLst>
                                          <p:attrName>style.visibility</p:attrName>
                                        </p:attrNameLst>
                                      </p:cBhvr>
                                      <p:to>
                                        <p:strVal val="hidden"/>
                                      </p:to>
                                    </p:set>
                                  </p:childTnLst>
                                </p:cTn>
                              </p:par>
                            </p:childTnLst>
                          </p:cTn>
                        </p:par>
                        <p:par>
                          <p:cTn id="73" fill="hold">
                            <p:stCondLst>
                              <p:cond delay="3000"/>
                            </p:stCondLst>
                            <p:childTnLst>
                              <p:par>
                                <p:cTn id="74" presetID="14" presetClass="exit" presetSubtype="5" fill="hold" grpId="1" nodeType="afterEffect">
                                  <p:stCondLst>
                                    <p:cond delay="0"/>
                                  </p:stCondLst>
                                  <p:childTnLst>
                                    <p:animEffect transition="out" filter="randombar(vertical)">
                                      <p:cBhvr>
                                        <p:cTn id="75" dur="1000"/>
                                        <p:tgtEl>
                                          <p:spTgt spid="3">
                                            <p:txEl>
                                              <p:pRg st="3" end="3"/>
                                            </p:txEl>
                                          </p:spTgt>
                                        </p:tgtEl>
                                      </p:cBhvr>
                                    </p:animEffect>
                                    <p:set>
                                      <p:cBhvr>
                                        <p:cTn id="76" dur="1" fill="hold">
                                          <p:stCondLst>
                                            <p:cond delay="999"/>
                                          </p:stCondLst>
                                        </p:cTn>
                                        <p:tgtEl>
                                          <p:spTgt spid="3">
                                            <p:txEl>
                                              <p:pRg st="3" end="3"/>
                                            </p:txEl>
                                          </p:spTgt>
                                        </p:tgtEl>
                                        <p:attrNameLst>
                                          <p:attrName>style.visibility</p:attrName>
                                        </p:attrNameLst>
                                      </p:cBhvr>
                                      <p:to>
                                        <p:strVal val="hidden"/>
                                      </p:to>
                                    </p:set>
                                  </p:childTnLst>
                                </p:cTn>
                              </p:par>
                            </p:childTnLst>
                          </p:cTn>
                        </p:par>
                        <p:par>
                          <p:cTn id="77" fill="hold">
                            <p:stCondLst>
                              <p:cond delay="4000"/>
                            </p:stCondLst>
                            <p:childTnLst>
                              <p:par>
                                <p:cTn id="78" presetID="14" presetClass="exit" presetSubtype="5" fill="hold" grpId="1" nodeType="afterEffect">
                                  <p:stCondLst>
                                    <p:cond delay="0"/>
                                  </p:stCondLst>
                                  <p:childTnLst>
                                    <p:animEffect transition="out" filter="randombar(vertical)">
                                      <p:cBhvr>
                                        <p:cTn id="79" dur="1000"/>
                                        <p:tgtEl>
                                          <p:spTgt spid="3">
                                            <p:txEl>
                                              <p:pRg st="4" end="4"/>
                                            </p:txEl>
                                          </p:spTgt>
                                        </p:tgtEl>
                                      </p:cBhvr>
                                    </p:animEffect>
                                    <p:set>
                                      <p:cBhvr>
                                        <p:cTn id="80" dur="1" fill="hold">
                                          <p:stCondLst>
                                            <p:cond delay="999"/>
                                          </p:stCondLst>
                                        </p:cTn>
                                        <p:tgtEl>
                                          <p:spTgt spid="3">
                                            <p:txEl>
                                              <p:pRg st="4" end="4"/>
                                            </p:txEl>
                                          </p:spTgt>
                                        </p:tgtEl>
                                        <p:attrNameLst>
                                          <p:attrName>style.visibility</p:attrName>
                                        </p:attrNameLst>
                                      </p:cBhvr>
                                      <p:to>
                                        <p:strVal val="hidden"/>
                                      </p:to>
                                    </p:set>
                                  </p:childTnLst>
                                </p:cTn>
                              </p:par>
                            </p:childTnLst>
                          </p:cTn>
                        </p:par>
                        <p:par>
                          <p:cTn id="81" fill="hold">
                            <p:stCondLst>
                              <p:cond delay="5000"/>
                            </p:stCondLst>
                            <p:childTnLst>
                              <p:par>
                                <p:cTn id="82" presetID="14" presetClass="exit" presetSubtype="5" fill="hold" grpId="1" nodeType="afterEffect">
                                  <p:stCondLst>
                                    <p:cond delay="0"/>
                                  </p:stCondLst>
                                  <p:childTnLst>
                                    <p:animEffect transition="out" filter="randombar(vertical)">
                                      <p:cBhvr>
                                        <p:cTn id="83" dur="1000"/>
                                        <p:tgtEl>
                                          <p:spTgt spid="3">
                                            <p:txEl>
                                              <p:pRg st="5" end="5"/>
                                            </p:txEl>
                                          </p:spTgt>
                                        </p:tgtEl>
                                      </p:cBhvr>
                                    </p:animEffect>
                                    <p:set>
                                      <p:cBhvr>
                                        <p:cTn id="84"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857256"/>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ОПРОСНИК: </a:t>
            </a:r>
            <a:endParaRPr lang="ru-RU"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5" name="Содержимое 4"/>
          <p:cNvSpPr>
            <a:spLocks noGrp="1"/>
          </p:cNvSpPr>
          <p:nvPr>
            <p:ph idx="1"/>
          </p:nvPr>
        </p:nvSpPr>
        <p:spPr>
          <a:xfrm>
            <a:off x="285720" y="1142984"/>
            <a:ext cx="8572560" cy="5181616"/>
          </a:xfrm>
        </p:spPr>
        <p:txBody>
          <a:bodyPr>
            <a:normAutofit fontScale="92500" lnSpcReduction="20000"/>
          </a:bodyPr>
          <a:lstStyle/>
          <a:p>
            <a:pPr>
              <a:buNone/>
            </a:pPr>
            <a:r>
              <a:rPr lang="ru-RU" b="1" dirty="0" smtClean="0">
                <a:solidFill>
                  <a:schemeClr val="accent1">
                    <a:lumMod val="75000"/>
                  </a:schemeClr>
                </a:solidFill>
                <a:latin typeface="Times New Roman" pitchFamily="18" charset="0"/>
                <a:cs typeface="Times New Roman" pitchFamily="18" charset="0"/>
              </a:rPr>
              <a:t>1. Для меня лучший отдых - пообщаться в веселой компании.</a:t>
            </a:r>
          </a:p>
          <a:p>
            <a:pPr>
              <a:buNone/>
            </a:pPr>
            <a:r>
              <a:rPr lang="ru-RU" b="1" dirty="0" smtClean="0">
                <a:solidFill>
                  <a:schemeClr val="accent1">
                    <a:lumMod val="75000"/>
                  </a:schemeClr>
                </a:solidFill>
                <a:latin typeface="Times New Roman" pitchFamily="18" charset="0"/>
                <a:cs typeface="Times New Roman" pitchFamily="18" charset="0"/>
              </a:rPr>
              <a:t>2.Я иногда чувствую себя очень веселым или печальным даже без серьезной причины.</a:t>
            </a:r>
          </a:p>
          <a:p>
            <a:pPr>
              <a:buNone/>
            </a:pPr>
            <a:r>
              <a:rPr lang="ru-RU" b="1" dirty="0" smtClean="0">
                <a:solidFill>
                  <a:schemeClr val="accent1">
                    <a:lumMod val="75000"/>
                  </a:schemeClr>
                </a:solidFill>
                <a:latin typeface="Times New Roman" pitchFamily="18" charset="0"/>
                <a:cs typeface="Times New Roman" pitchFamily="18" charset="0"/>
              </a:rPr>
              <a:t>3. Меня очень интересует все новое, что появляется вокруг.</a:t>
            </a:r>
          </a:p>
          <a:p>
            <a:pPr>
              <a:buNone/>
            </a:pPr>
            <a:r>
              <a:rPr lang="ru-RU" b="1" dirty="0" smtClean="0">
                <a:solidFill>
                  <a:schemeClr val="accent1">
                    <a:lumMod val="75000"/>
                  </a:schemeClr>
                </a:solidFill>
                <a:latin typeface="Times New Roman" pitchFamily="18" charset="0"/>
                <a:cs typeface="Times New Roman" pitchFamily="18" charset="0"/>
              </a:rPr>
              <a:t>4. Я всегда осуществляю то, что запланировал.</a:t>
            </a:r>
          </a:p>
          <a:p>
            <a:pPr>
              <a:buNone/>
            </a:pPr>
            <a:r>
              <a:rPr lang="ru-RU" b="1" dirty="0" smtClean="0">
                <a:solidFill>
                  <a:schemeClr val="accent1">
                    <a:lumMod val="75000"/>
                  </a:schemeClr>
                </a:solidFill>
                <a:latin typeface="Times New Roman" pitchFamily="18" charset="0"/>
                <a:cs typeface="Times New Roman" pitchFamily="18" charset="0"/>
              </a:rPr>
              <a:t>5. Когда я с кем-то в ссоре, то обычно сам делаю первый шаг, чтобы помириться.</a:t>
            </a:r>
          </a:p>
          <a:p>
            <a:pPr>
              <a:buNone/>
            </a:pPr>
            <a:r>
              <a:rPr lang="ru-RU" b="1" dirty="0" smtClean="0">
                <a:solidFill>
                  <a:schemeClr val="accent1">
                    <a:lumMod val="75000"/>
                  </a:schemeClr>
                </a:solidFill>
                <a:latin typeface="Times New Roman" pitchFamily="18" charset="0"/>
                <a:cs typeface="Times New Roman" pitchFamily="18" charset="0"/>
              </a:rPr>
              <a:t>6. Я часто нуждаюсь в друзьях, которые могли бы меня поддержать и утешить.</a:t>
            </a:r>
          </a:p>
          <a:p>
            <a:pPr>
              <a:buNone/>
            </a:pPr>
            <a:r>
              <a:rPr lang="ru-RU" b="1" dirty="0" smtClean="0">
                <a:solidFill>
                  <a:schemeClr val="accent1">
                    <a:lumMod val="75000"/>
                  </a:schemeClr>
                </a:solidFill>
                <a:latin typeface="Times New Roman" pitchFamily="18" charset="0"/>
                <a:cs typeface="Times New Roman" pitchFamily="18" charset="0"/>
              </a:rPr>
              <a:t>7. У меня легко меняется настроение.</a:t>
            </a:r>
          </a:p>
          <a:p>
            <a:pPr>
              <a:buNone/>
            </a:pPr>
            <a:r>
              <a:rPr lang="ru-RU" b="1" dirty="0" smtClean="0">
                <a:solidFill>
                  <a:schemeClr val="accent1">
                    <a:lumMod val="75000"/>
                  </a:schemeClr>
                </a:solidFill>
                <a:latin typeface="Times New Roman" pitchFamily="18" charset="0"/>
                <a:cs typeface="Times New Roman" pitchFamily="18" charset="0"/>
              </a:rPr>
              <a:t>8. Мне кажется, что пословица «все новое - это хорошо забытое старое» неверна.</a:t>
            </a:r>
          </a:p>
          <a:p>
            <a:pPr>
              <a:buNone/>
            </a:pPr>
            <a:r>
              <a:rPr lang="ru-RU" b="1" dirty="0" smtClean="0">
                <a:solidFill>
                  <a:schemeClr val="accent1">
                    <a:lumMod val="75000"/>
                  </a:schemeClr>
                </a:solidFill>
                <a:latin typeface="Times New Roman" pitchFamily="18" charset="0"/>
                <a:cs typeface="Times New Roman" pitchFamily="18" charset="0"/>
              </a:rPr>
              <a:t>9. Я умею рассчитывать свое время так, что успеваю сделать все нужное.</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left)">
                                      <p:cBhvr>
                                        <p:cTn id="15" dur="2000"/>
                                        <p:tgtEl>
                                          <p:spTgt spid="5">
                                            <p:txEl>
                                              <p:pRg st="0" end="0"/>
                                            </p:txEl>
                                          </p:spTgt>
                                        </p:tgtEl>
                                      </p:cBhvr>
                                    </p:animEffect>
                                  </p:childTnLst>
                                </p:cTn>
                              </p:par>
                            </p:childTnLst>
                          </p:cTn>
                        </p:par>
                        <p:par>
                          <p:cTn id="16" fill="hold">
                            <p:stCondLst>
                              <p:cond delay="4500"/>
                            </p:stCondLst>
                            <p:childTnLst>
                              <p:par>
                                <p:cTn id="17" presetID="22" presetClass="entr" presetSubtype="8" fill="hold" grpId="0" nodeType="after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wipe(left)">
                                      <p:cBhvr>
                                        <p:cTn id="19" dur="2000"/>
                                        <p:tgtEl>
                                          <p:spTgt spid="5">
                                            <p:txEl>
                                              <p:pRg st="1" end="1"/>
                                            </p:txEl>
                                          </p:spTgt>
                                        </p:tgtEl>
                                      </p:cBhvr>
                                    </p:animEffect>
                                  </p:childTnLst>
                                </p:cTn>
                              </p:par>
                            </p:childTnLst>
                          </p:cTn>
                        </p:par>
                        <p:par>
                          <p:cTn id="20" fill="hold">
                            <p:stCondLst>
                              <p:cond delay="6500"/>
                            </p:stCondLst>
                            <p:childTnLst>
                              <p:par>
                                <p:cTn id="21" presetID="22" presetClass="entr" presetSubtype="8" fill="hold" grpId="0" nodeType="after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wipe(left)">
                                      <p:cBhvr>
                                        <p:cTn id="23" dur="2000"/>
                                        <p:tgtEl>
                                          <p:spTgt spid="5">
                                            <p:txEl>
                                              <p:pRg st="2" end="2"/>
                                            </p:txEl>
                                          </p:spTgt>
                                        </p:tgtEl>
                                      </p:cBhvr>
                                    </p:animEffect>
                                  </p:childTnLst>
                                </p:cTn>
                              </p:par>
                            </p:childTnLst>
                          </p:cTn>
                        </p:par>
                        <p:par>
                          <p:cTn id="24" fill="hold">
                            <p:stCondLst>
                              <p:cond delay="8500"/>
                            </p:stCondLst>
                            <p:childTnLst>
                              <p:par>
                                <p:cTn id="25" presetID="22" presetClass="entr" presetSubtype="8" fill="hold" grpId="0" nodeType="after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left)">
                                      <p:cBhvr>
                                        <p:cTn id="27" dur="2000"/>
                                        <p:tgtEl>
                                          <p:spTgt spid="5">
                                            <p:txEl>
                                              <p:pRg st="3" end="3"/>
                                            </p:txEl>
                                          </p:spTgt>
                                        </p:tgtEl>
                                      </p:cBhvr>
                                    </p:animEffect>
                                  </p:childTnLst>
                                </p:cTn>
                              </p:par>
                            </p:childTnLst>
                          </p:cTn>
                        </p:par>
                        <p:par>
                          <p:cTn id="28" fill="hold">
                            <p:stCondLst>
                              <p:cond delay="10500"/>
                            </p:stCondLst>
                            <p:childTnLst>
                              <p:par>
                                <p:cTn id="29" presetID="22" presetClass="entr" presetSubtype="8" fill="hold" grpId="0" nodeType="after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wipe(left)">
                                      <p:cBhvr>
                                        <p:cTn id="31" dur="2000"/>
                                        <p:tgtEl>
                                          <p:spTgt spid="5">
                                            <p:txEl>
                                              <p:pRg st="4" end="4"/>
                                            </p:txEl>
                                          </p:spTgt>
                                        </p:tgtEl>
                                      </p:cBhvr>
                                    </p:animEffect>
                                  </p:childTnLst>
                                </p:cTn>
                              </p:par>
                            </p:childTnLst>
                          </p:cTn>
                        </p:par>
                        <p:par>
                          <p:cTn id="32" fill="hold">
                            <p:stCondLst>
                              <p:cond delay="12500"/>
                            </p:stCondLst>
                            <p:childTnLst>
                              <p:par>
                                <p:cTn id="33" presetID="22" presetClass="entr" presetSubtype="8" fill="hold" grpId="0" nodeType="after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wipe(left)">
                                      <p:cBhvr>
                                        <p:cTn id="35" dur="2000"/>
                                        <p:tgtEl>
                                          <p:spTgt spid="5">
                                            <p:txEl>
                                              <p:pRg st="5" end="5"/>
                                            </p:txEl>
                                          </p:spTgt>
                                        </p:tgtEl>
                                      </p:cBhvr>
                                    </p:animEffect>
                                  </p:childTnLst>
                                </p:cTn>
                              </p:par>
                            </p:childTnLst>
                          </p:cTn>
                        </p:par>
                        <p:par>
                          <p:cTn id="36" fill="hold">
                            <p:stCondLst>
                              <p:cond delay="14500"/>
                            </p:stCondLst>
                            <p:childTnLst>
                              <p:par>
                                <p:cTn id="37" presetID="22" presetClass="entr" presetSubtype="8" fill="hold" grpId="0" nodeType="after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Effect transition="in" filter="wipe(left)">
                                      <p:cBhvr>
                                        <p:cTn id="39" dur="2000"/>
                                        <p:tgtEl>
                                          <p:spTgt spid="5">
                                            <p:txEl>
                                              <p:pRg st="6" end="6"/>
                                            </p:txEl>
                                          </p:spTgt>
                                        </p:tgtEl>
                                      </p:cBhvr>
                                    </p:animEffect>
                                  </p:childTnLst>
                                </p:cTn>
                              </p:par>
                            </p:childTnLst>
                          </p:cTn>
                        </p:par>
                        <p:par>
                          <p:cTn id="40" fill="hold">
                            <p:stCondLst>
                              <p:cond delay="16500"/>
                            </p:stCondLst>
                            <p:childTnLst>
                              <p:par>
                                <p:cTn id="41" presetID="22" presetClass="entr" presetSubtype="8" fill="hold" grpId="0" nodeType="after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Effect transition="in" filter="wipe(left)">
                                      <p:cBhvr>
                                        <p:cTn id="43" dur="2000"/>
                                        <p:tgtEl>
                                          <p:spTgt spid="5">
                                            <p:txEl>
                                              <p:pRg st="7" end="7"/>
                                            </p:txEl>
                                          </p:spTgt>
                                        </p:tgtEl>
                                      </p:cBhvr>
                                    </p:animEffect>
                                  </p:childTnLst>
                                </p:cTn>
                              </p:par>
                            </p:childTnLst>
                          </p:cTn>
                        </p:par>
                        <p:par>
                          <p:cTn id="44" fill="hold">
                            <p:stCondLst>
                              <p:cond delay="18500"/>
                            </p:stCondLst>
                            <p:childTnLst>
                              <p:par>
                                <p:cTn id="45" presetID="22" presetClass="entr" presetSubtype="8" fill="hold" grpId="0" nodeType="after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left)">
                                      <p:cBhvr>
                                        <p:cTn id="47" dur="20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7" presetClass="exit" presetSubtype="2" fill="hold" grpId="1" nodeType="clickEffect">
                                  <p:stCondLst>
                                    <p:cond delay="0"/>
                                  </p:stCondLst>
                                  <p:childTnLst>
                                    <p:anim calcmode="lin" valueType="num">
                                      <p:cBhvr additive="base">
                                        <p:cTn id="51" dur="1000"/>
                                        <p:tgtEl>
                                          <p:spTgt spid="5">
                                            <p:txEl>
                                              <p:pRg st="0" end="0"/>
                                            </p:txEl>
                                          </p:spTgt>
                                        </p:tgtEl>
                                        <p:attrNameLst>
                                          <p:attrName>ppt_x</p:attrName>
                                        </p:attrNameLst>
                                      </p:cBhvr>
                                      <p:tavLst>
                                        <p:tav tm="0">
                                          <p:val>
                                            <p:strVal val="ppt_x"/>
                                          </p:val>
                                        </p:tav>
                                        <p:tav tm="100000">
                                          <p:val>
                                            <p:strVal val="1+ppt_w/2"/>
                                          </p:val>
                                        </p:tav>
                                      </p:tavLst>
                                    </p:anim>
                                    <p:anim calcmode="lin" valueType="num">
                                      <p:cBhvr additive="base">
                                        <p:cTn id="52" dur="1000"/>
                                        <p:tgtEl>
                                          <p:spTgt spid="5">
                                            <p:txEl>
                                              <p:pRg st="0" end="0"/>
                                            </p:txEl>
                                          </p:spTgt>
                                        </p:tgtEl>
                                        <p:attrNameLst>
                                          <p:attrName>ppt_y</p:attrName>
                                        </p:attrNameLst>
                                      </p:cBhvr>
                                      <p:tavLst>
                                        <p:tav tm="0">
                                          <p:val>
                                            <p:strVal val="ppt_y"/>
                                          </p:val>
                                        </p:tav>
                                        <p:tav tm="100000">
                                          <p:val>
                                            <p:strVal val="ppt_y"/>
                                          </p:val>
                                        </p:tav>
                                      </p:tavLst>
                                    </p:anim>
                                    <p:set>
                                      <p:cBhvr>
                                        <p:cTn id="53" dur="1" fill="hold">
                                          <p:stCondLst>
                                            <p:cond delay="999"/>
                                          </p:stCondLst>
                                        </p:cTn>
                                        <p:tgtEl>
                                          <p:spTgt spid="5">
                                            <p:txEl>
                                              <p:pRg st="0" end="0"/>
                                            </p:txEl>
                                          </p:spTgt>
                                        </p:tgtEl>
                                        <p:attrNameLst>
                                          <p:attrName>style.visibility</p:attrName>
                                        </p:attrNameLst>
                                      </p:cBhvr>
                                      <p:to>
                                        <p:strVal val="hidden"/>
                                      </p:to>
                                    </p:set>
                                  </p:childTnLst>
                                </p:cTn>
                              </p:par>
                            </p:childTnLst>
                          </p:cTn>
                        </p:par>
                        <p:par>
                          <p:cTn id="54" fill="hold">
                            <p:stCondLst>
                              <p:cond delay="1000"/>
                            </p:stCondLst>
                            <p:childTnLst>
                              <p:par>
                                <p:cTn id="55" presetID="7" presetClass="exit" presetSubtype="2" fill="hold" grpId="1" nodeType="afterEffect">
                                  <p:stCondLst>
                                    <p:cond delay="0"/>
                                  </p:stCondLst>
                                  <p:childTnLst>
                                    <p:anim calcmode="lin" valueType="num">
                                      <p:cBhvr additive="base">
                                        <p:cTn id="56" dur="1000"/>
                                        <p:tgtEl>
                                          <p:spTgt spid="5">
                                            <p:txEl>
                                              <p:pRg st="1" end="1"/>
                                            </p:txEl>
                                          </p:spTgt>
                                        </p:tgtEl>
                                        <p:attrNameLst>
                                          <p:attrName>ppt_x</p:attrName>
                                        </p:attrNameLst>
                                      </p:cBhvr>
                                      <p:tavLst>
                                        <p:tav tm="0">
                                          <p:val>
                                            <p:strVal val="ppt_x"/>
                                          </p:val>
                                        </p:tav>
                                        <p:tav tm="100000">
                                          <p:val>
                                            <p:strVal val="1+ppt_w/2"/>
                                          </p:val>
                                        </p:tav>
                                      </p:tavLst>
                                    </p:anim>
                                    <p:anim calcmode="lin" valueType="num">
                                      <p:cBhvr additive="base">
                                        <p:cTn id="57" dur="1000"/>
                                        <p:tgtEl>
                                          <p:spTgt spid="5">
                                            <p:txEl>
                                              <p:pRg st="1" end="1"/>
                                            </p:txEl>
                                          </p:spTgt>
                                        </p:tgtEl>
                                        <p:attrNameLst>
                                          <p:attrName>ppt_y</p:attrName>
                                        </p:attrNameLst>
                                      </p:cBhvr>
                                      <p:tavLst>
                                        <p:tav tm="0">
                                          <p:val>
                                            <p:strVal val="ppt_y"/>
                                          </p:val>
                                        </p:tav>
                                        <p:tav tm="100000">
                                          <p:val>
                                            <p:strVal val="ppt_y"/>
                                          </p:val>
                                        </p:tav>
                                      </p:tavLst>
                                    </p:anim>
                                    <p:set>
                                      <p:cBhvr>
                                        <p:cTn id="58" dur="1" fill="hold">
                                          <p:stCondLst>
                                            <p:cond delay="999"/>
                                          </p:stCondLst>
                                        </p:cTn>
                                        <p:tgtEl>
                                          <p:spTgt spid="5">
                                            <p:txEl>
                                              <p:pRg st="1" end="1"/>
                                            </p:txEl>
                                          </p:spTgt>
                                        </p:tgtEl>
                                        <p:attrNameLst>
                                          <p:attrName>style.visibility</p:attrName>
                                        </p:attrNameLst>
                                      </p:cBhvr>
                                      <p:to>
                                        <p:strVal val="hidden"/>
                                      </p:to>
                                    </p:set>
                                  </p:childTnLst>
                                </p:cTn>
                              </p:par>
                            </p:childTnLst>
                          </p:cTn>
                        </p:par>
                        <p:par>
                          <p:cTn id="59" fill="hold">
                            <p:stCondLst>
                              <p:cond delay="2000"/>
                            </p:stCondLst>
                            <p:childTnLst>
                              <p:par>
                                <p:cTn id="60" presetID="7" presetClass="exit" presetSubtype="2" fill="hold" grpId="1" nodeType="afterEffect">
                                  <p:stCondLst>
                                    <p:cond delay="0"/>
                                  </p:stCondLst>
                                  <p:childTnLst>
                                    <p:anim calcmode="lin" valueType="num">
                                      <p:cBhvr additive="base">
                                        <p:cTn id="61" dur="1000"/>
                                        <p:tgtEl>
                                          <p:spTgt spid="5">
                                            <p:txEl>
                                              <p:pRg st="2" end="2"/>
                                            </p:txEl>
                                          </p:spTgt>
                                        </p:tgtEl>
                                        <p:attrNameLst>
                                          <p:attrName>ppt_x</p:attrName>
                                        </p:attrNameLst>
                                      </p:cBhvr>
                                      <p:tavLst>
                                        <p:tav tm="0">
                                          <p:val>
                                            <p:strVal val="ppt_x"/>
                                          </p:val>
                                        </p:tav>
                                        <p:tav tm="100000">
                                          <p:val>
                                            <p:strVal val="1+ppt_w/2"/>
                                          </p:val>
                                        </p:tav>
                                      </p:tavLst>
                                    </p:anim>
                                    <p:anim calcmode="lin" valueType="num">
                                      <p:cBhvr additive="base">
                                        <p:cTn id="62" dur="1000"/>
                                        <p:tgtEl>
                                          <p:spTgt spid="5">
                                            <p:txEl>
                                              <p:pRg st="2" end="2"/>
                                            </p:txEl>
                                          </p:spTgt>
                                        </p:tgtEl>
                                        <p:attrNameLst>
                                          <p:attrName>ppt_y</p:attrName>
                                        </p:attrNameLst>
                                      </p:cBhvr>
                                      <p:tavLst>
                                        <p:tav tm="0">
                                          <p:val>
                                            <p:strVal val="ppt_y"/>
                                          </p:val>
                                        </p:tav>
                                        <p:tav tm="100000">
                                          <p:val>
                                            <p:strVal val="ppt_y"/>
                                          </p:val>
                                        </p:tav>
                                      </p:tavLst>
                                    </p:anim>
                                    <p:set>
                                      <p:cBhvr>
                                        <p:cTn id="63" dur="1" fill="hold">
                                          <p:stCondLst>
                                            <p:cond delay="999"/>
                                          </p:stCondLst>
                                        </p:cTn>
                                        <p:tgtEl>
                                          <p:spTgt spid="5">
                                            <p:txEl>
                                              <p:pRg st="2" end="2"/>
                                            </p:txEl>
                                          </p:spTgt>
                                        </p:tgtEl>
                                        <p:attrNameLst>
                                          <p:attrName>style.visibility</p:attrName>
                                        </p:attrNameLst>
                                      </p:cBhvr>
                                      <p:to>
                                        <p:strVal val="hidden"/>
                                      </p:to>
                                    </p:set>
                                  </p:childTnLst>
                                </p:cTn>
                              </p:par>
                            </p:childTnLst>
                          </p:cTn>
                        </p:par>
                        <p:par>
                          <p:cTn id="64" fill="hold">
                            <p:stCondLst>
                              <p:cond delay="3000"/>
                            </p:stCondLst>
                            <p:childTnLst>
                              <p:par>
                                <p:cTn id="65" presetID="7" presetClass="exit" presetSubtype="2" fill="hold" grpId="1" nodeType="afterEffect">
                                  <p:stCondLst>
                                    <p:cond delay="0"/>
                                  </p:stCondLst>
                                  <p:childTnLst>
                                    <p:anim calcmode="lin" valueType="num">
                                      <p:cBhvr additive="base">
                                        <p:cTn id="66" dur="1000"/>
                                        <p:tgtEl>
                                          <p:spTgt spid="5">
                                            <p:txEl>
                                              <p:pRg st="3" end="3"/>
                                            </p:txEl>
                                          </p:spTgt>
                                        </p:tgtEl>
                                        <p:attrNameLst>
                                          <p:attrName>ppt_x</p:attrName>
                                        </p:attrNameLst>
                                      </p:cBhvr>
                                      <p:tavLst>
                                        <p:tav tm="0">
                                          <p:val>
                                            <p:strVal val="ppt_x"/>
                                          </p:val>
                                        </p:tav>
                                        <p:tav tm="100000">
                                          <p:val>
                                            <p:strVal val="1+ppt_w/2"/>
                                          </p:val>
                                        </p:tav>
                                      </p:tavLst>
                                    </p:anim>
                                    <p:anim calcmode="lin" valueType="num">
                                      <p:cBhvr additive="base">
                                        <p:cTn id="67" dur="1000"/>
                                        <p:tgtEl>
                                          <p:spTgt spid="5">
                                            <p:txEl>
                                              <p:pRg st="3" end="3"/>
                                            </p:txEl>
                                          </p:spTgt>
                                        </p:tgtEl>
                                        <p:attrNameLst>
                                          <p:attrName>ppt_y</p:attrName>
                                        </p:attrNameLst>
                                      </p:cBhvr>
                                      <p:tavLst>
                                        <p:tav tm="0">
                                          <p:val>
                                            <p:strVal val="ppt_y"/>
                                          </p:val>
                                        </p:tav>
                                        <p:tav tm="100000">
                                          <p:val>
                                            <p:strVal val="ppt_y"/>
                                          </p:val>
                                        </p:tav>
                                      </p:tavLst>
                                    </p:anim>
                                    <p:set>
                                      <p:cBhvr>
                                        <p:cTn id="68" dur="1" fill="hold">
                                          <p:stCondLst>
                                            <p:cond delay="999"/>
                                          </p:stCondLst>
                                        </p:cTn>
                                        <p:tgtEl>
                                          <p:spTgt spid="5">
                                            <p:txEl>
                                              <p:pRg st="3" end="3"/>
                                            </p:txEl>
                                          </p:spTgt>
                                        </p:tgtEl>
                                        <p:attrNameLst>
                                          <p:attrName>style.visibility</p:attrName>
                                        </p:attrNameLst>
                                      </p:cBhvr>
                                      <p:to>
                                        <p:strVal val="hidden"/>
                                      </p:to>
                                    </p:set>
                                  </p:childTnLst>
                                </p:cTn>
                              </p:par>
                            </p:childTnLst>
                          </p:cTn>
                        </p:par>
                        <p:par>
                          <p:cTn id="69" fill="hold">
                            <p:stCondLst>
                              <p:cond delay="4000"/>
                            </p:stCondLst>
                            <p:childTnLst>
                              <p:par>
                                <p:cTn id="70" presetID="7" presetClass="exit" presetSubtype="2" fill="hold" grpId="1" nodeType="afterEffect">
                                  <p:stCondLst>
                                    <p:cond delay="0"/>
                                  </p:stCondLst>
                                  <p:childTnLst>
                                    <p:anim calcmode="lin" valueType="num">
                                      <p:cBhvr additive="base">
                                        <p:cTn id="71" dur="1000"/>
                                        <p:tgtEl>
                                          <p:spTgt spid="5">
                                            <p:txEl>
                                              <p:pRg st="4" end="4"/>
                                            </p:txEl>
                                          </p:spTgt>
                                        </p:tgtEl>
                                        <p:attrNameLst>
                                          <p:attrName>ppt_x</p:attrName>
                                        </p:attrNameLst>
                                      </p:cBhvr>
                                      <p:tavLst>
                                        <p:tav tm="0">
                                          <p:val>
                                            <p:strVal val="ppt_x"/>
                                          </p:val>
                                        </p:tav>
                                        <p:tav tm="100000">
                                          <p:val>
                                            <p:strVal val="1+ppt_w/2"/>
                                          </p:val>
                                        </p:tav>
                                      </p:tavLst>
                                    </p:anim>
                                    <p:anim calcmode="lin" valueType="num">
                                      <p:cBhvr additive="base">
                                        <p:cTn id="72" dur="1000"/>
                                        <p:tgtEl>
                                          <p:spTgt spid="5">
                                            <p:txEl>
                                              <p:pRg st="4" end="4"/>
                                            </p:txEl>
                                          </p:spTgt>
                                        </p:tgtEl>
                                        <p:attrNameLst>
                                          <p:attrName>ppt_y</p:attrName>
                                        </p:attrNameLst>
                                      </p:cBhvr>
                                      <p:tavLst>
                                        <p:tav tm="0">
                                          <p:val>
                                            <p:strVal val="ppt_y"/>
                                          </p:val>
                                        </p:tav>
                                        <p:tav tm="100000">
                                          <p:val>
                                            <p:strVal val="ppt_y"/>
                                          </p:val>
                                        </p:tav>
                                      </p:tavLst>
                                    </p:anim>
                                    <p:set>
                                      <p:cBhvr>
                                        <p:cTn id="73" dur="1" fill="hold">
                                          <p:stCondLst>
                                            <p:cond delay="999"/>
                                          </p:stCondLst>
                                        </p:cTn>
                                        <p:tgtEl>
                                          <p:spTgt spid="5">
                                            <p:txEl>
                                              <p:pRg st="4" end="4"/>
                                            </p:txEl>
                                          </p:spTgt>
                                        </p:tgtEl>
                                        <p:attrNameLst>
                                          <p:attrName>style.visibility</p:attrName>
                                        </p:attrNameLst>
                                      </p:cBhvr>
                                      <p:to>
                                        <p:strVal val="hidden"/>
                                      </p:to>
                                    </p:set>
                                  </p:childTnLst>
                                </p:cTn>
                              </p:par>
                            </p:childTnLst>
                          </p:cTn>
                        </p:par>
                        <p:par>
                          <p:cTn id="74" fill="hold">
                            <p:stCondLst>
                              <p:cond delay="5000"/>
                            </p:stCondLst>
                            <p:childTnLst>
                              <p:par>
                                <p:cTn id="75" presetID="7" presetClass="exit" presetSubtype="2" fill="hold" grpId="1" nodeType="afterEffect">
                                  <p:stCondLst>
                                    <p:cond delay="0"/>
                                  </p:stCondLst>
                                  <p:childTnLst>
                                    <p:anim calcmode="lin" valueType="num">
                                      <p:cBhvr additive="base">
                                        <p:cTn id="76" dur="1000"/>
                                        <p:tgtEl>
                                          <p:spTgt spid="5">
                                            <p:txEl>
                                              <p:pRg st="5" end="5"/>
                                            </p:txEl>
                                          </p:spTgt>
                                        </p:tgtEl>
                                        <p:attrNameLst>
                                          <p:attrName>ppt_x</p:attrName>
                                        </p:attrNameLst>
                                      </p:cBhvr>
                                      <p:tavLst>
                                        <p:tav tm="0">
                                          <p:val>
                                            <p:strVal val="ppt_x"/>
                                          </p:val>
                                        </p:tav>
                                        <p:tav tm="100000">
                                          <p:val>
                                            <p:strVal val="1+ppt_w/2"/>
                                          </p:val>
                                        </p:tav>
                                      </p:tavLst>
                                    </p:anim>
                                    <p:anim calcmode="lin" valueType="num">
                                      <p:cBhvr additive="base">
                                        <p:cTn id="77" dur="1000"/>
                                        <p:tgtEl>
                                          <p:spTgt spid="5">
                                            <p:txEl>
                                              <p:pRg st="5" end="5"/>
                                            </p:txEl>
                                          </p:spTgt>
                                        </p:tgtEl>
                                        <p:attrNameLst>
                                          <p:attrName>ppt_y</p:attrName>
                                        </p:attrNameLst>
                                      </p:cBhvr>
                                      <p:tavLst>
                                        <p:tav tm="0">
                                          <p:val>
                                            <p:strVal val="ppt_y"/>
                                          </p:val>
                                        </p:tav>
                                        <p:tav tm="100000">
                                          <p:val>
                                            <p:strVal val="ppt_y"/>
                                          </p:val>
                                        </p:tav>
                                      </p:tavLst>
                                    </p:anim>
                                    <p:set>
                                      <p:cBhvr>
                                        <p:cTn id="78" dur="1" fill="hold">
                                          <p:stCondLst>
                                            <p:cond delay="999"/>
                                          </p:stCondLst>
                                        </p:cTn>
                                        <p:tgtEl>
                                          <p:spTgt spid="5">
                                            <p:txEl>
                                              <p:pRg st="5" end="5"/>
                                            </p:txEl>
                                          </p:spTgt>
                                        </p:tgtEl>
                                        <p:attrNameLst>
                                          <p:attrName>style.visibility</p:attrName>
                                        </p:attrNameLst>
                                      </p:cBhvr>
                                      <p:to>
                                        <p:strVal val="hidden"/>
                                      </p:to>
                                    </p:set>
                                  </p:childTnLst>
                                </p:cTn>
                              </p:par>
                            </p:childTnLst>
                          </p:cTn>
                        </p:par>
                        <p:par>
                          <p:cTn id="79" fill="hold">
                            <p:stCondLst>
                              <p:cond delay="6000"/>
                            </p:stCondLst>
                            <p:childTnLst>
                              <p:par>
                                <p:cTn id="80" presetID="7" presetClass="exit" presetSubtype="2" fill="hold" grpId="1" nodeType="afterEffect">
                                  <p:stCondLst>
                                    <p:cond delay="0"/>
                                  </p:stCondLst>
                                  <p:childTnLst>
                                    <p:anim calcmode="lin" valueType="num">
                                      <p:cBhvr additive="base">
                                        <p:cTn id="81" dur="1000"/>
                                        <p:tgtEl>
                                          <p:spTgt spid="5">
                                            <p:txEl>
                                              <p:pRg st="6" end="6"/>
                                            </p:txEl>
                                          </p:spTgt>
                                        </p:tgtEl>
                                        <p:attrNameLst>
                                          <p:attrName>ppt_x</p:attrName>
                                        </p:attrNameLst>
                                      </p:cBhvr>
                                      <p:tavLst>
                                        <p:tav tm="0">
                                          <p:val>
                                            <p:strVal val="ppt_x"/>
                                          </p:val>
                                        </p:tav>
                                        <p:tav tm="100000">
                                          <p:val>
                                            <p:strVal val="1+ppt_w/2"/>
                                          </p:val>
                                        </p:tav>
                                      </p:tavLst>
                                    </p:anim>
                                    <p:anim calcmode="lin" valueType="num">
                                      <p:cBhvr additive="base">
                                        <p:cTn id="82" dur="1000"/>
                                        <p:tgtEl>
                                          <p:spTgt spid="5">
                                            <p:txEl>
                                              <p:pRg st="6" end="6"/>
                                            </p:txEl>
                                          </p:spTgt>
                                        </p:tgtEl>
                                        <p:attrNameLst>
                                          <p:attrName>ppt_y</p:attrName>
                                        </p:attrNameLst>
                                      </p:cBhvr>
                                      <p:tavLst>
                                        <p:tav tm="0">
                                          <p:val>
                                            <p:strVal val="ppt_y"/>
                                          </p:val>
                                        </p:tav>
                                        <p:tav tm="100000">
                                          <p:val>
                                            <p:strVal val="ppt_y"/>
                                          </p:val>
                                        </p:tav>
                                      </p:tavLst>
                                    </p:anim>
                                    <p:set>
                                      <p:cBhvr>
                                        <p:cTn id="83" dur="1" fill="hold">
                                          <p:stCondLst>
                                            <p:cond delay="999"/>
                                          </p:stCondLst>
                                        </p:cTn>
                                        <p:tgtEl>
                                          <p:spTgt spid="5">
                                            <p:txEl>
                                              <p:pRg st="6" end="6"/>
                                            </p:txEl>
                                          </p:spTgt>
                                        </p:tgtEl>
                                        <p:attrNameLst>
                                          <p:attrName>style.visibility</p:attrName>
                                        </p:attrNameLst>
                                      </p:cBhvr>
                                      <p:to>
                                        <p:strVal val="hidden"/>
                                      </p:to>
                                    </p:set>
                                  </p:childTnLst>
                                </p:cTn>
                              </p:par>
                            </p:childTnLst>
                          </p:cTn>
                        </p:par>
                        <p:par>
                          <p:cTn id="84" fill="hold">
                            <p:stCondLst>
                              <p:cond delay="7000"/>
                            </p:stCondLst>
                            <p:childTnLst>
                              <p:par>
                                <p:cTn id="85" presetID="7" presetClass="exit" presetSubtype="2" fill="hold" grpId="1" nodeType="afterEffect">
                                  <p:stCondLst>
                                    <p:cond delay="0"/>
                                  </p:stCondLst>
                                  <p:childTnLst>
                                    <p:anim calcmode="lin" valueType="num">
                                      <p:cBhvr additive="base">
                                        <p:cTn id="86" dur="1000"/>
                                        <p:tgtEl>
                                          <p:spTgt spid="5">
                                            <p:txEl>
                                              <p:pRg st="7" end="7"/>
                                            </p:txEl>
                                          </p:spTgt>
                                        </p:tgtEl>
                                        <p:attrNameLst>
                                          <p:attrName>ppt_x</p:attrName>
                                        </p:attrNameLst>
                                      </p:cBhvr>
                                      <p:tavLst>
                                        <p:tav tm="0">
                                          <p:val>
                                            <p:strVal val="ppt_x"/>
                                          </p:val>
                                        </p:tav>
                                        <p:tav tm="100000">
                                          <p:val>
                                            <p:strVal val="1+ppt_w/2"/>
                                          </p:val>
                                        </p:tav>
                                      </p:tavLst>
                                    </p:anim>
                                    <p:anim calcmode="lin" valueType="num">
                                      <p:cBhvr additive="base">
                                        <p:cTn id="87" dur="1000"/>
                                        <p:tgtEl>
                                          <p:spTgt spid="5">
                                            <p:txEl>
                                              <p:pRg st="7" end="7"/>
                                            </p:txEl>
                                          </p:spTgt>
                                        </p:tgtEl>
                                        <p:attrNameLst>
                                          <p:attrName>ppt_y</p:attrName>
                                        </p:attrNameLst>
                                      </p:cBhvr>
                                      <p:tavLst>
                                        <p:tav tm="0">
                                          <p:val>
                                            <p:strVal val="ppt_y"/>
                                          </p:val>
                                        </p:tav>
                                        <p:tav tm="100000">
                                          <p:val>
                                            <p:strVal val="ppt_y"/>
                                          </p:val>
                                        </p:tav>
                                      </p:tavLst>
                                    </p:anim>
                                    <p:set>
                                      <p:cBhvr>
                                        <p:cTn id="88" dur="1" fill="hold">
                                          <p:stCondLst>
                                            <p:cond delay="999"/>
                                          </p:stCondLst>
                                        </p:cTn>
                                        <p:tgtEl>
                                          <p:spTgt spid="5">
                                            <p:txEl>
                                              <p:pRg st="7" end="7"/>
                                            </p:txEl>
                                          </p:spTgt>
                                        </p:tgtEl>
                                        <p:attrNameLst>
                                          <p:attrName>style.visibility</p:attrName>
                                        </p:attrNameLst>
                                      </p:cBhvr>
                                      <p:to>
                                        <p:strVal val="hidden"/>
                                      </p:to>
                                    </p:set>
                                  </p:childTnLst>
                                </p:cTn>
                              </p:par>
                            </p:childTnLst>
                          </p:cTn>
                        </p:par>
                        <p:par>
                          <p:cTn id="89" fill="hold">
                            <p:stCondLst>
                              <p:cond delay="8000"/>
                            </p:stCondLst>
                            <p:childTnLst>
                              <p:par>
                                <p:cTn id="90" presetID="7" presetClass="exit" presetSubtype="2" fill="hold" grpId="1" nodeType="afterEffect">
                                  <p:stCondLst>
                                    <p:cond delay="0"/>
                                  </p:stCondLst>
                                  <p:childTnLst>
                                    <p:anim calcmode="lin" valueType="num">
                                      <p:cBhvr additive="base">
                                        <p:cTn id="91" dur="1000"/>
                                        <p:tgtEl>
                                          <p:spTgt spid="5">
                                            <p:txEl>
                                              <p:pRg st="8" end="8"/>
                                            </p:txEl>
                                          </p:spTgt>
                                        </p:tgtEl>
                                        <p:attrNameLst>
                                          <p:attrName>ppt_x</p:attrName>
                                        </p:attrNameLst>
                                      </p:cBhvr>
                                      <p:tavLst>
                                        <p:tav tm="0">
                                          <p:val>
                                            <p:strVal val="ppt_x"/>
                                          </p:val>
                                        </p:tav>
                                        <p:tav tm="100000">
                                          <p:val>
                                            <p:strVal val="1+ppt_w/2"/>
                                          </p:val>
                                        </p:tav>
                                      </p:tavLst>
                                    </p:anim>
                                    <p:anim calcmode="lin" valueType="num">
                                      <p:cBhvr additive="base">
                                        <p:cTn id="92" dur="1000"/>
                                        <p:tgtEl>
                                          <p:spTgt spid="5">
                                            <p:txEl>
                                              <p:pRg st="8" end="8"/>
                                            </p:txEl>
                                          </p:spTgt>
                                        </p:tgtEl>
                                        <p:attrNameLst>
                                          <p:attrName>ppt_y</p:attrName>
                                        </p:attrNameLst>
                                      </p:cBhvr>
                                      <p:tavLst>
                                        <p:tav tm="0">
                                          <p:val>
                                            <p:strVal val="ppt_y"/>
                                          </p:val>
                                        </p:tav>
                                        <p:tav tm="100000">
                                          <p:val>
                                            <p:strVal val="ppt_y"/>
                                          </p:val>
                                        </p:tav>
                                      </p:tavLst>
                                    </p:anim>
                                    <p:set>
                                      <p:cBhvr>
                                        <p:cTn id="93" dur="1" fill="hold">
                                          <p:stCondLst>
                                            <p:cond delay="999"/>
                                          </p:stCondLst>
                                        </p:cTn>
                                        <p:tgtEl>
                                          <p:spTgt spid="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P spid="5"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428604"/>
            <a:ext cx="8643998" cy="5895996"/>
          </a:xfrm>
        </p:spPr>
        <p:txBody>
          <a:bodyPr>
            <a:noAutofit/>
          </a:bodyPr>
          <a:lstStyle/>
          <a:p>
            <a:pPr>
              <a:spcBef>
                <a:spcPts val="0"/>
              </a:spcBef>
              <a:buNone/>
            </a:pPr>
            <a:r>
              <a:rPr lang="ru-RU" sz="2400" b="1" dirty="0" smtClean="0">
                <a:solidFill>
                  <a:schemeClr val="accent1">
                    <a:lumMod val="75000"/>
                  </a:schemeClr>
                </a:solidFill>
                <a:latin typeface="Times New Roman" pitchFamily="18" charset="0"/>
                <a:cs typeface="Times New Roman" pitchFamily="18" charset="0"/>
              </a:rPr>
              <a:t>10.Меня можно назвать человеком мягкосердечным.</a:t>
            </a:r>
          </a:p>
          <a:p>
            <a:pPr>
              <a:spcBef>
                <a:spcPts val="0"/>
              </a:spcBef>
              <a:buNone/>
            </a:pPr>
            <a:r>
              <a:rPr lang="ru-RU" sz="2400" b="1" dirty="0" smtClean="0">
                <a:solidFill>
                  <a:schemeClr val="accent1">
                    <a:lumMod val="75000"/>
                  </a:schemeClr>
                </a:solidFill>
                <a:latin typeface="Times New Roman" pitchFamily="18" charset="0"/>
                <a:cs typeface="Times New Roman" pitchFamily="18" charset="0"/>
              </a:rPr>
              <a:t>11. Я очень люблю ходить в гости.</a:t>
            </a:r>
          </a:p>
          <a:p>
            <a:pPr>
              <a:spcBef>
                <a:spcPts val="0"/>
              </a:spcBef>
              <a:buNone/>
            </a:pPr>
            <a:r>
              <a:rPr lang="ru-RU" sz="2400" b="1" dirty="0" smtClean="0">
                <a:solidFill>
                  <a:schemeClr val="accent1">
                    <a:lumMod val="75000"/>
                  </a:schemeClr>
                </a:solidFill>
                <a:latin typeface="Times New Roman" pitchFamily="18" charset="0"/>
                <a:cs typeface="Times New Roman" pitchFamily="18" charset="0"/>
              </a:rPr>
              <a:t>12.Иногда я волнуюсь так сильно, что не могу усидеть на месте.</a:t>
            </a:r>
          </a:p>
          <a:p>
            <a:pPr>
              <a:spcBef>
                <a:spcPts val="0"/>
              </a:spcBef>
              <a:buNone/>
            </a:pPr>
            <a:r>
              <a:rPr lang="ru-RU" sz="2400" b="1" dirty="0" smtClean="0">
                <a:solidFill>
                  <a:schemeClr val="accent1">
                    <a:lumMod val="75000"/>
                  </a:schemeClr>
                </a:solidFill>
                <a:latin typeface="Times New Roman" pitchFamily="18" charset="0"/>
                <a:cs typeface="Times New Roman" pitchFamily="18" charset="0"/>
              </a:rPr>
              <a:t>13.Меня можно назвать человеком очень любопытным.</a:t>
            </a:r>
          </a:p>
          <a:p>
            <a:pPr>
              <a:spcBef>
                <a:spcPts val="0"/>
              </a:spcBef>
              <a:buNone/>
            </a:pPr>
            <a:r>
              <a:rPr lang="ru-RU" sz="2400" b="1" dirty="0" smtClean="0">
                <a:solidFill>
                  <a:schemeClr val="accent1">
                    <a:lumMod val="75000"/>
                  </a:schemeClr>
                </a:solidFill>
                <a:latin typeface="Times New Roman" pitchFamily="18" charset="0"/>
                <a:cs typeface="Times New Roman" pitchFamily="18" charset="0"/>
              </a:rPr>
              <a:t>14.Думаю, что окружающие считают меня очень ответственным человеком.</a:t>
            </a:r>
          </a:p>
          <a:p>
            <a:pPr>
              <a:spcBef>
                <a:spcPts val="0"/>
              </a:spcBef>
              <a:buNone/>
            </a:pPr>
            <a:r>
              <a:rPr lang="ru-RU" sz="2400" b="1" dirty="0" smtClean="0">
                <a:solidFill>
                  <a:schemeClr val="accent1">
                    <a:lumMod val="75000"/>
                  </a:schemeClr>
                </a:solidFill>
                <a:latin typeface="Times New Roman" pitchFamily="18" charset="0"/>
                <a:cs typeface="Times New Roman" pitchFamily="18" charset="0"/>
              </a:rPr>
              <a:t>15. Я человек доверчивый.</a:t>
            </a:r>
          </a:p>
          <a:p>
            <a:pPr>
              <a:spcBef>
                <a:spcPts val="0"/>
              </a:spcBef>
              <a:buNone/>
            </a:pPr>
            <a:r>
              <a:rPr lang="ru-RU" sz="2400" b="1" dirty="0" smtClean="0">
                <a:solidFill>
                  <a:schemeClr val="accent1">
                    <a:lumMod val="75000"/>
                  </a:schemeClr>
                </a:solidFill>
                <a:latin typeface="Times New Roman" pitchFamily="18" charset="0"/>
                <a:cs typeface="Times New Roman" pitchFamily="18" charset="0"/>
              </a:rPr>
              <a:t>16.Меня часто тянет к приключениям, я люблю «встряхнуться».</a:t>
            </a:r>
          </a:p>
          <a:p>
            <a:pPr>
              <a:spcBef>
                <a:spcPts val="0"/>
              </a:spcBef>
              <a:buNone/>
            </a:pPr>
            <a:r>
              <a:rPr lang="ru-RU" sz="2400" b="1" dirty="0" smtClean="0">
                <a:solidFill>
                  <a:schemeClr val="accent1">
                    <a:lumMod val="75000"/>
                  </a:schemeClr>
                </a:solidFill>
                <a:latin typeface="Times New Roman" pitchFamily="18" charset="0"/>
                <a:cs typeface="Times New Roman" pitchFamily="18" charset="0"/>
              </a:rPr>
              <a:t>17.Однообразие мне очень быстро надоедает.</a:t>
            </a:r>
          </a:p>
          <a:p>
            <a:pPr>
              <a:spcBef>
                <a:spcPts val="0"/>
              </a:spcBef>
              <a:buNone/>
            </a:pPr>
            <a:r>
              <a:rPr lang="ru-RU" sz="2400" b="1" dirty="0" smtClean="0">
                <a:solidFill>
                  <a:schemeClr val="accent1">
                    <a:lumMod val="75000"/>
                  </a:schemeClr>
                </a:solidFill>
                <a:latin typeface="Times New Roman" pitchFamily="18" charset="0"/>
                <a:cs typeface="Times New Roman" pitchFamily="18" charset="0"/>
              </a:rPr>
              <a:t>18.У меня широкий круг интересов, разнообразные увлечения.</a:t>
            </a:r>
          </a:p>
          <a:p>
            <a:pPr>
              <a:spcBef>
                <a:spcPts val="0"/>
              </a:spcBef>
              <a:buNone/>
            </a:pPr>
            <a:r>
              <a:rPr lang="ru-RU" sz="2400" b="1" dirty="0" smtClean="0">
                <a:solidFill>
                  <a:schemeClr val="accent1">
                    <a:lumMod val="75000"/>
                  </a:schemeClr>
                </a:solidFill>
                <a:latin typeface="Times New Roman" pitchFamily="18" charset="0"/>
                <a:cs typeface="Times New Roman" pitchFamily="18" charset="0"/>
              </a:rPr>
              <a:t>19.Я аккуратен и осмотрителен в словах и в делах.</a:t>
            </a:r>
          </a:p>
          <a:p>
            <a:pPr>
              <a:spcBef>
                <a:spcPts val="0"/>
              </a:spcBef>
              <a:buNone/>
            </a:pPr>
            <a:r>
              <a:rPr lang="ru-RU" sz="2400" b="1" dirty="0" smtClean="0">
                <a:solidFill>
                  <a:schemeClr val="accent1">
                    <a:lumMod val="75000"/>
                  </a:schemeClr>
                </a:solidFill>
                <a:latin typeface="Times New Roman" pitchFamily="18" charset="0"/>
                <a:cs typeface="Times New Roman" pitchFamily="18" charset="0"/>
              </a:rPr>
              <a:t>20.Я охотно откликаюсь на самые разнообразные просьбы друзей и знакомых.</a:t>
            </a:r>
          </a:p>
          <a:p>
            <a:pPr>
              <a:spcBef>
                <a:spcPts val="0"/>
              </a:spcBef>
              <a:buNone/>
            </a:pPr>
            <a:endParaRPr lang="ru-RU" sz="2400" b="1"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000"/>
                                        <p:tgtEl>
                                          <p:spTgt spid="3">
                                            <p:txEl>
                                              <p:pRg st="1" end="1"/>
                                            </p:txEl>
                                          </p:spTgt>
                                        </p:tgtEl>
                                      </p:cBhvr>
                                    </p:animEffect>
                                  </p:childTnLst>
                                </p:cTn>
                              </p:par>
                            </p:childTnLst>
                          </p:cTn>
                        </p:par>
                        <p:par>
                          <p:cTn id="12" fill="hold">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2000"/>
                                        <p:tgtEl>
                                          <p:spTgt spid="3">
                                            <p:txEl>
                                              <p:pRg st="2" end="2"/>
                                            </p:txEl>
                                          </p:spTgt>
                                        </p:tgtEl>
                                      </p:cBhvr>
                                    </p:animEffect>
                                  </p:childTnLst>
                                </p:cTn>
                              </p:par>
                            </p:childTnLst>
                          </p:cTn>
                        </p:par>
                        <p:par>
                          <p:cTn id="16" fill="hold">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2000"/>
                                        <p:tgtEl>
                                          <p:spTgt spid="3">
                                            <p:txEl>
                                              <p:pRg st="3" end="3"/>
                                            </p:txEl>
                                          </p:spTgt>
                                        </p:tgtEl>
                                      </p:cBhvr>
                                    </p:animEffect>
                                  </p:childTnLst>
                                </p:cTn>
                              </p:par>
                            </p:childTnLst>
                          </p:cTn>
                        </p:par>
                        <p:par>
                          <p:cTn id="20" fill="hold">
                            <p:stCondLst>
                              <p:cond delay="8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2000"/>
                                        <p:tgtEl>
                                          <p:spTgt spid="3">
                                            <p:txEl>
                                              <p:pRg st="4" end="4"/>
                                            </p:txEl>
                                          </p:spTgt>
                                        </p:tgtEl>
                                      </p:cBhvr>
                                    </p:animEffect>
                                  </p:childTnLst>
                                </p:cTn>
                              </p:par>
                            </p:childTnLst>
                          </p:cTn>
                        </p:par>
                        <p:par>
                          <p:cTn id="24" fill="hold">
                            <p:stCondLst>
                              <p:cond delay="10000"/>
                            </p:stCondLst>
                            <p:childTnLst>
                              <p:par>
                                <p:cTn id="25" presetID="22" presetClass="entr" presetSubtype="8"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2000"/>
                                        <p:tgtEl>
                                          <p:spTgt spid="3">
                                            <p:txEl>
                                              <p:pRg st="5" end="5"/>
                                            </p:txEl>
                                          </p:spTgt>
                                        </p:tgtEl>
                                      </p:cBhvr>
                                    </p:animEffect>
                                  </p:childTnLst>
                                </p:cTn>
                              </p:par>
                            </p:childTnLst>
                          </p:cTn>
                        </p:par>
                        <p:par>
                          <p:cTn id="28" fill="hold">
                            <p:stCondLst>
                              <p:cond delay="12000"/>
                            </p:stCondLst>
                            <p:childTnLst>
                              <p:par>
                                <p:cTn id="29" presetID="22" presetClass="entr" presetSubtype="8"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2000"/>
                                        <p:tgtEl>
                                          <p:spTgt spid="3">
                                            <p:txEl>
                                              <p:pRg st="6" end="6"/>
                                            </p:txEl>
                                          </p:spTgt>
                                        </p:tgtEl>
                                      </p:cBhvr>
                                    </p:animEffect>
                                  </p:childTnLst>
                                </p:cTn>
                              </p:par>
                            </p:childTnLst>
                          </p:cTn>
                        </p:par>
                        <p:par>
                          <p:cTn id="32" fill="hold">
                            <p:stCondLst>
                              <p:cond delay="14000"/>
                            </p:stCondLst>
                            <p:childTnLst>
                              <p:par>
                                <p:cTn id="33" presetID="22" presetClass="entr" presetSubtype="8"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left)">
                                      <p:cBhvr>
                                        <p:cTn id="35" dur="2000"/>
                                        <p:tgtEl>
                                          <p:spTgt spid="3">
                                            <p:txEl>
                                              <p:pRg st="7" end="7"/>
                                            </p:txEl>
                                          </p:spTgt>
                                        </p:tgtEl>
                                      </p:cBhvr>
                                    </p:animEffect>
                                  </p:childTnLst>
                                </p:cTn>
                              </p:par>
                            </p:childTnLst>
                          </p:cTn>
                        </p:par>
                        <p:par>
                          <p:cTn id="36" fill="hold">
                            <p:stCondLst>
                              <p:cond delay="16000"/>
                            </p:stCondLst>
                            <p:childTnLst>
                              <p:par>
                                <p:cTn id="37" presetID="22" presetClass="entr" presetSubtype="8"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2000"/>
                                        <p:tgtEl>
                                          <p:spTgt spid="3">
                                            <p:txEl>
                                              <p:pRg st="8" end="8"/>
                                            </p:txEl>
                                          </p:spTgt>
                                        </p:tgtEl>
                                      </p:cBhvr>
                                    </p:animEffect>
                                  </p:childTnLst>
                                </p:cTn>
                              </p:par>
                            </p:childTnLst>
                          </p:cTn>
                        </p:par>
                        <p:par>
                          <p:cTn id="40" fill="hold">
                            <p:stCondLst>
                              <p:cond delay="18000"/>
                            </p:stCondLst>
                            <p:childTnLst>
                              <p:par>
                                <p:cTn id="41" presetID="22" presetClass="entr" presetSubtype="8"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wipe(left)">
                                      <p:cBhvr>
                                        <p:cTn id="43" dur="2000"/>
                                        <p:tgtEl>
                                          <p:spTgt spid="3">
                                            <p:txEl>
                                              <p:pRg st="9" end="9"/>
                                            </p:txEl>
                                          </p:spTgt>
                                        </p:tgtEl>
                                      </p:cBhvr>
                                    </p:animEffect>
                                  </p:childTnLst>
                                </p:cTn>
                              </p:par>
                            </p:childTnLst>
                          </p:cTn>
                        </p:par>
                        <p:par>
                          <p:cTn id="44" fill="hold">
                            <p:stCondLst>
                              <p:cond delay="20000"/>
                            </p:stCondLst>
                            <p:childTnLst>
                              <p:par>
                                <p:cTn id="45" presetID="22" presetClass="entr" presetSubtype="8"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left)">
                                      <p:cBhvr>
                                        <p:cTn id="47" dur="20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7" presetClass="exit" presetSubtype="2" fill="hold" grpId="1" nodeType="clickEffect">
                                  <p:stCondLst>
                                    <p:cond delay="0"/>
                                  </p:stCondLst>
                                  <p:childTnLst>
                                    <p:anim calcmode="lin" valueType="num">
                                      <p:cBhvr additive="base">
                                        <p:cTn id="51" dur="10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52" dur="1000"/>
                                        <p:tgtEl>
                                          <p:spTgt spid="3">
                                            <p:txEl>
                                              <p:pRg st="0" end="0"/>
                                            </p:txEl>
                                          </p:spTgt>
                                        </p:tgtEl>
                                        <p:attrNameLst>
                                          <p:attrName>ppt_y</p:attrName>
                                        </p:attrNameLst>
                                      </p:cBhvr>
                                      <p:tavLst>
                                        <p:tav tm="0">
                                          <p:val>
                                            <p:strVal val="ppt_y"/>
                                          </p:val>
                                        </p:tav>
                                        <p:tav tm="100000">
                                          <p:val>
                                            <p:strVal val="ppt_y"/>
                                          </p:val>
                                        </p:tav>
                                      </p:tavLst>
                                    </p:anim>
                                    <p:set>
                                      <p:cBhvr>
                                        <p:cTn id="53" dur="1" fill="hold">
                                          <p:stCondLst>
                                            <p:cond delay="999"/>
                                          </p:stCondLst>
                                        </p:cTn>
                                        <p:tgtEl>
                                          <p:spTgt spid="3">
                                            <p:txEl>
                                              <p:pRg st="0" end="0"/>
                                            </p:txEl>
                                          </p:spTgt>
                                        </p:tgtEl>
                                        <p:attrNameLst>
                                          <p:attrName>style.visibility</p:attrName>
                                        </p:attrNameLst>
                                      </p:cBhvr>
                                      <p:to>
                                        <p:strVal val="hidden"/>
                                      </p:to>
                                    </p:set>
                                  </p:childTnLst>
                                </p:cTn>
                              </p:par>
                            </p:childTnLst>
                          </p:cTn>
                        </p:par>
                        <p:par>
                          <p:cTn id="54" fill="hold">
                            <p:stCondLst>
                              <p:cond delay="1000"/>
                            </p:stCondLst>
                            <p:childTnLst>
                              <p:par>
                                <p:cTn id="55" presetID="7" presetClass="exit" presetSubtype="2" fill="hold" grpId="1" nodeType="afterEffect">
                                  <p:stCondLst>
                                    <p:cond delay="0"/>
                                  </p:stCondLst>
                                  <p:childTnLst>
                                    <p:anim calcmode="lin" valueType="num">
                                      <p:cBhvr additive="base">
                                        <p:cTn id="56" dur="10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57" dur="1000"/>
                                        <p:tgtEl>
                                          <p:spTgt spid="3">
                                            <p:txEl>
                                              <p:pRg st="1" end="1"/>
                                            </p:txEl>
                                          </p:spTgt>
                                        </p:tgtEl>
                                        <p:attrNameLst>
                                          <p:attrName>ppt_y</p:attrName>
                                        </p:attrNameLst>
                                      </p:cBhvr>
                                      <p:tavLst>
                                        <p:tav tm="0">
                                          <p:val>
                                            <p:strVal val="ppt_y"/>
                                          </p:val>
                                        </p:tav>
                                        <p:tav tm="100000">
                                          <p:val>
                                            <p:strVal val="ppt_y"/>
                                          </p:val>
                                        </p:tav>
                                      </p:tavLst>
                                    </p:anim>
                                    <p:set>
                                      <p:cBhvr>
                                        <p:cTn id="58" dur="1" fill="hold">
                                          <p:stCondLst>
                                            <p:cond delay="999"/>
                                          </p:stCondLst>
                                        </p:cTn>
                                        <p:tgtEl>
                                          <p:spTgt spid="3">
                                            <p:txEl>
                                              <p:pRg st="1" end="1"/>
                                            </p:txEl>
                                          </p:spTgt>
                                        </p:tgtEl>
                                        <p:attrNameLst>
                                          <p:attrName>style.visibility</p:attrName>
                                        </p:attrNameLst>
                                      </p:cBhvr>
                                      <p:to>
                                        <p:strVal val="hidden"/>
                                      </p:to>
                                    </p:set>
                                  </p:childTnLst>
                                </p:cTn>
                              </p:par>
                            </p:childTnLst>
                          </p:cTn>
                        </p:par>
                        <p:par>
                          <p:cTn id="59" fill="hold">
                            <p:stCondLst>
                              <p:cond delay="2000"/>
                            </p:stCondLst>
                            <p:childTnLst>
                              <p:par>
                                <p:cTn id="60" presetID="7" presetClass="exit" presetSubtype="2" fill="hold" grpId="1" nodeType="afterEffect">
                                  <p:stCondLst>
                                    <p:cond delay="0"/>
                                  </p:stCondLst>
                                  <p:childTnLst>
                                    <p:anim calcmode="lin" valueType="num">
                                      <p:cBhvr additive="base">
                                        <p:cTn id="61" dur="1000"/>
                                        <p:tgtEl>
                                          <p:spTgt spid="3">
                                            <p:txEl>
                                              <p:pRg st="2" end="2"/>
                                            </p:txEl>
                                          </p:spTgt>
                                        </p:tgtEl>
                                        <p:attrNameLst>
                                          <p:attrName>ppt_x</p:attrName>
                                        </p:attrNameLst>
                                      </p:cBhvr>
                                      <p:tavLst>
                                        <p:tav tm="0">
                                          <p:val>
                                            <p:strVal val="ppt_x"/>
                                          </p:val>
                                        </p:tav>
                                        <p:tav tm="100000">
                                          <p:val>
                                            <p:strVal val="1+ppt_w/2"/>
                                          </p:val>
                                        </p:tav>
                                      </p:tavLst>
                                    </p:anim>
                                    <p:anim calcmode="lin" valueType="num">
                                      <p:cBhvr additive="base">
                                        <p:cTn id="62" dur="1000"/>
                                        <p:tgtEl>
                                          <p:spTgt spid="3">
                                            <p:txEl>
                                              <p:pRg st="2" end="2"/>
                                            </p:txEl>
                                          </p:spTgt>
                                        </p:tgtEl>
                                        <p:attrNameLst>
                                          <p:attrName>ppt_y</p:attrName>
                                        </p:attrNameLst>
                                      </p:cBhvr>
                                      <p:tavLst>
                                        <p:tav tm="0">
                                          <p:val>
                                            <p:strVal val="ppt_y"/>
                                          </p:val>
                                        </p:tav>
                                        <p:tav tm="100000">
                                          <p:val>
                                            <p:strVal val="ppt_y"/>
                                          </p:val>
                                        </p:tav>
                                      </p:tavLst>
                                    </p:anim>
                                    <p:set>
                                      <p:cBhvr>
                                        <p:cTn id="63" dur="1" fill="hold">
                                          <p:stCondLst>
                                            <p:cond delay="999"/>
                                          </p:stCondLst>
                                        </p:cTn>
                                        <p:tgtEl>
                                          <p:spTgt spid="3">
                                            <p:txEl>
                                              <p:pRg st="2" end="2"/>
                                            </p:txEl>
                                          </p:spTgt>
                                        </p:tgtEl>
                                        <p:attrNameLst>
                                          <p:attrName>style.visibility</p:attrName>
                                        </p:attrNameLst>
                                      </p:cBhvr>
                                      <p:to>
                                        <p:strVal val="hidden"/>
                                      </p:to>
                                    </p:set>
                                  </p:childTnLst>
                                </p:cTn>
                              </p:par>
                            </p:childTnLst>
                          </p:cTn>
                        </p:par>
                        <p:par>
                          <p:cTn id="64" fill="hold">
                            <p:stCondLst>
                              <p:cond delay="3000"/>
                            </p:stCondLst>
                            <p:childTnLst>
                              <p:par>
                                <p:cTn id="65" presetID="7" presetClass="exit" presetSubtype="2" fill="hold" grpId="1" nodeType="afterEffect">
                                  <p:stCondLst>
                                    <p:cond delay="0"/>
                                  </p:stCondLst>
                                  <p:childTnLst>
                                    <p:anim calcmode="lin" valueType="num">
                                      <p:cBhvr additive="base">
                                        <p:cTn id="66" dur="1000"/>
                                        <p:tgtEl>
                                          <p:spTgt spid="3">
                                            <p:txEl>
                                              <p:pRg st="3" end="3"/>
                                            </p:txEl>
                                          </p:spTgt>
                                        </p:tgtEl>
                                        <p:attrNameLst>
                                          <p:attrName>ppt_x</p:attrName>
                                        </p:attrNameLst>
                                      </p:cBhvr>
                                      <p:tavLst>
                                        <p:tav tm="0">
                                          <p:val>
                                            <p:strVal val="ppt_x"/>
                                          </p:val>
                                        </p:tav>
                                        <p:tav tm="100000">
                                          <p:val>
                                            <p:strVal val="1+ppt_w/2"/>
                                          </p:val>
                                        </p:tav>
                                      </p:tavLst>
                                    </p:anim>
                                    <p:anim calcmode="lin" valueType="num">
                                      <p:cBhvr additive="base">
                                        <p:cTn id="67" dur="1000"/>
                                        <p:tgtEl>
                                          <p:spTgt spid="3">
                                            <p:txEl>
                                              <p:pRg st="3" end="3"/>
                                            </p:txEl>
                                          </p:spTgt>
                                        </p:tgtEl>
                                        <p:attrNameLst>
                                          <p:attrName>ppt_y</p:attrName>
                                        </p:attrNameLst>
                                      </p:cBhvr>
                                      <p:tavLst>
                                        <p:tav tm="0">
                                          <p:val>
                                            <p:strVal val="ppt_y"/>
                                          </p:val>
                                        </p:tav>
                                        <p:tav tm="100000">
                                          <p:val>
                                            <p:strVal val="ppt_y"/>
                                          </p:val>
                                        </p:tav>
                                      </p:tavLst>
                                    </p:anim>
                                    <p:set>
                                      <p:cBhvr>
                                        <p:cTn id="68" dur="1" fill="hold">
                                          <p:stCondLst>
                                            <p:cond delay="999"/>
                                          </p:stCondLst>
                                        </p:cTn>
                                        <p:tgtEl>
                                          <p:spTgt spid="3">
                                            <p:txEl>
                                              <p:pRg st="3" end="3"/>
                                            </p:txEl>
                                          </p:spTgt>
                                        </p:tgtEl>
                                        <p:attrNameLst>
                                          <p:attrName>style.visibility</p:attrName>
                                        </p:attrNameLst>
                                      </p:cBhvr>
                                      <p:to>
                                        <p:strVal val="hidden"/>
                                      </p:to>
                                    </p:set>
                                  </p:childTnLst>
                                </p:cTn>
                              </p:par>
                            </p:childTnLst>
                          </p:cTn>
                        </p:par>
                        <p:par>
                          <p:cTn id="69" fill="hold">
                            <p:stCondLst>
                              <p:cond delay="4000"/>
                            </p:stCondLst>
                            <p:childTnLst>
                              <p:par>
                                <p:cTn id="70" presetID="7" presetClass="exit" presetSubtype="2" fill="hold" grpId="1" nodeType="afterEffect">
                                  <p:stCondLst>
                                    <p:cond delay="0"/>
                                  </p:stCondLst>
                                  <p:childTnLst>
                                    <p:anim calcmode="lin" valueType="num">
                                      <p:cBhvr additive="base">
                                        <p:cTn id="71" dur="1000"/>
                                        <p:tgtEl>
                                          <p:spTgt spid="3">
                                            <p:txEl>
                                              <p:pRg st="4" end="4"/>
                                            </p:txEl>
                                          </p:spTgt>
                                        </p:tgtEl>
                                        <p:attrNameLst>
                                          <p:attrName>ppt_x</p:attrName>
                                        </p:attrNameLst>
                                      </p:cBhvr>
                                      <p:tavLst>
                                        <p:tav tm="0">
                                          <p:val>
                                            <p:strVal val="ppt_x"/>
                                          </p:val>
                                        </p:tav>
                                        <p:tav tm="100000">
                                          <p:val>
                                            <p:strVal val="1+ppt_w/2"/>
                                          </p:val>
                                        </p:tav>
                                      </p:tavLst>
                                    </p:anim>
                                    <p:anim calcmode="lin" valueType="num">
                                      <p:cBhvr additive="base">
                                        <p:cTn id="72" dur="1000"/>
                                        <p:tgtEl>
                                          <p:spTgt spid="3">
                                            <p:txEl>
                                              <p:pRg st="4" end="4"/>
                                            </p:txEl>
                                          </p:spTgt>
                                        </p:tgtEl>
                                        <p:attrNameLst>
                                          <p:attrName>ppt_y</p:attrName>
                                        </p:attrNameLst>
                                      </p:cBhvr>
                                      <p:tavLst>
                                        <p:tav tm="0">
                                          <p:val>
                                            <p:strVal val="ppt_y"/>
                                          </p:val>
                                        </p:tav>
                                        <p:tav tm="100000">
                                          <p:val>
                                            <p:strVal val="ppt_y"/>
                                          </p:val>
                                        </p:tav>
                                      </p:tavLst>
                                    </p:anim>
                                    <p:set>
                                      <p:cBhvr>
                                        <p:cTn id="73" dur="1" fill="hold">
                                          <p:stCondLst>
                                            <p:cond delay="999"/>
                                          </p:stCondLst>
                                        </p:cTn>
                                        <p:tgtEl>
                                          <p:spTgt spid="3">
                                            <p:txEl>
                                              <p:pRg st="4" end="4"/>
                                            </p:txEl>
                                          </p:spTgt>
                                        </p:tgtEl>
                                        <p:attrNameLst>
                                          <p:attrName>style.visibility</p:attrName>
                                        </p:attrNameLst>
                                      </p:cBhvr>
                                      <p:to>
                                        <p:strVal val="hidden"/>
                                      </p:to>
                                    </p:set>
                                  </p:childTnLst>
                                </p:cTn>
                              </p:par>
                            </p:childTnLst>
                          </p:cTn>
                        </p:par>
                        <p:par>
                          <p:cTn id="74" fill="hold">
                            <p:stCondLst>
                              <p:cond delay="5000"/>
                            </p:stCondLst>
                            <p:childTnLst>
                              <p:par>
                                <p:cTn id="75" presetID="7" presetClass="exit" presetSubtype="2" fill="hold" grpId="1" nodeType="afterEffect">
                                  <p:stCondLst>
                                    <p:cond delay="0"/>
                                  </p:stCondLst>
                                  <p:childTnLst>
                                    <p:anim calcmode="lin" valueType="num">
                                      <p:cBhvr additive="base">
                                        <p:cTn id="76" dur="1000"/>
                                        <p:tgtEl>
                                          <p:spTgt spid="3">
                                            <p:txEl>
                                              <p:pRg st="5" end="5"/>
                                            </p:txEl>
                                          </p:spTgt>
                                        </p:tgtEl>
                                        <p:attrNameLst>
                                          <p:attrName>ppt_x</p:attrName>
                                        </p:attrNameLst>
                                      </p:cBhvr>
                                      <p:tavLst>
                                        <p:tav tm="0">
                                          <p:val>
                                            <p:strVal val="ppt_x"/>
                                          </p:val>
                                        </p:tav>
                                        <p:tav tm="100000">
                                          <p:val>
                                            <p:strVal val="1+ppt_w/2"/>
                                          </p:val>
                                        </p:tav>
                                      </p:tavLst>
                                    </p:anim>
                                    <p:anim calcmode="lin" valueType="num">
                                      <p:cBhvr additive="base">
                                        <p:cTn id="77" dur="1000"/>
                                        <p:tgtEl>
                                          <p:spTgt spid="3">
                                            <p:txEl>
                                              <p:pRg st="5" end="5"/>
                                            </p:txEl>
                                          </p:spTgt>
                                        </p:tgtEl>
                                        <p:attrNameLst>
                                          <p:attrName>ppt_y</p:attrName>
                                        </p:attrNameLst>
                                      </p:cBhvr>
                                      <p:tavLst>
                                        <p:tav tm="0">
                                          <p:val>
                                            <p:strVal val="ppt_y"/>
                                          </p:val>
                                        </p:tav>
                                        <p:tav tm="100000">
                                          <p:val>
                                            <p:strVal val="ppt_y"/>
                                          </p:val>
                                        </p:tav>
                                      </p:tavLst>
                                    </p:anim>
                                    <p:set>
                                      <p:cBhvr>
                                        <p:cTn id="78" dur="1" fill="hold">
                                          <p:stCondLst>
                                            <p:cond delay="999"/>
                                          </p:stCondLst>
                                        </p:cTn>
                                        <p:tgtEl>
                                          <p:spTgt spid="3">
                                            <p:txEl>
                                              <p:pRg st="5" end="5"/>
                                            </p:txEl>
                                          </p:spTgt>
                                        </p:tgtEl>
                                        <p:attrNameLst>
                                          <p:attrName>style.visibility</p:attrName>
                                        </p:attrNameLst>
                                      </p:cBhvr>
                                      <p:to>
                                        <p:strVal val="hidden"/>
                                      </p:to>
                                    </p:set>
                                  </p:childTnLst>
                                </p:cTn>
                              </p:par>
                            </p:childTnLst>
                          </p:cTn>
                        </p:par>
                        <p:par>
                          <p:cTn id="79" fill="hold">
                            <p:stCondLst>
                              <p:cond delay="6000"/>
                            </p:stCondLst>
                            <p:childTnLst>
                              <p:par>
                                <p:cTn id="80" presetID="7" presetClass="exit" presetSubtype="2" fill="hold" grpId="1" nodeType="afterEffect">
                                  <p:stCondLst>
                                    <p:cond delay="0"/>
                                  </p:stCondLst>
                                  <p:childTnLst>
                                    <p:anim calcmode="lin" valueType="num">
                                      <p:cBhvr additive="base">
                                        <p:cTn id="81" dur="1000"/>
                                        <p:tgtEl>
                                          <p:spTgt spid="3">
                                            <p:txEl>
                                              <p:pRg st="6" end="6"/>
                                            </p:txEl>
                                          </p:spTgt>
                                        </p:tgtEl>
                                        <p:attrNameLst>
                                          <p:attrName>ppt_x</p:attrName>
                                        </p:attrNameLst>
                                      </p:cBhvr>
                                      <p:tavLst>
                                        <p:tav tm="0">
                                          <p:val>
                                            <p:strVal val="ppt_x"/>
                                          </p:val>
                                        </p:tav>
                                        <p:tav tm="100000">
                                          <p:val>
                                            <p:strVal val="1+ppt_w/2"/>
                                          </p:val>
                                        </p:tav>
                                      </p:tavLst>
                                    </p:anim>
                                    <p:anim calcmode="lin" valueType="num">
                                      <p:cBhvr additive="base">
                                        <p:cTn id="82" dur="1000"/>
                                        <p:tgtEl>
                                          <p:spTgt spid="3">
                                            <p:txEl>
                                              <p:pRg st="6" end="6"/>
                                            </p:txEl>
                                          </p:spTgt>
                                        </p:tgtEl>
                                        <p:attrNameLst>
                                          <p:attrName>ppt_y</p:attrName>
                                        </p:attrNameLst>
                                      </p:cBhvr>
                                      <p:tavLst>
                                        <p:tav tm="0">
                                          <p:val>
                                            <p:strVal val="ppt_y"/>
                                          </p:val>
                                        </p:tav>
                                        <p:tav tm="100000">
                                          <p:val>
                                            <p:strVal val="ppt_y"/>
                                          </p:val>
                                        </p:tav>
                                      </p:tavLst>
                                    </p:anim>
                                    <p:set>
                                      <p:cBhvr>
                                        <p:cTn id="83" dur="1" fill="hold">
                                          <p:stCondLst>
                                            <p:cond delay="999"/>
                                          </p:stCondLst>
                                        </p:cTn>
                                        <p:tgtEl>
                                          <p:spTgt spid="3">
                                            <p:txEl>
                                              <p:pRg st="6" end="6"/>
                                            </p:txEl>
                                          </p:spTgt>
                                        </p:tgtEl>
                                        <p:attrNameLst>
                                          <p:attrName>style.visibility</p:attrName>
                                        </p:attrNameLst>
                                      </p:cBhvr>
                                      <p:to>
                                        <p:strVal val="hidden"/>
                                      </p:to>
                                    </p:set>
                                  </p:childTnLst>
                                </p:cTn>
                              </p:par>
                            </p:childTnLst>
                          </p:cTn>
                        </p:par>
                        <p:par>
                          <p:cTn id="84" fill="hold">
                            <p:stCondLst>
                              <p:cond delay="7000"/>
                            </p:stCondLst>
                            <p:childTnLst>
                              <p:par>
                                <p:cTn id="85" presetID="7" presetClass="exit" presetSubtype="2" fill="hold" grpId="1" nodeType="afterEffect">
                                  <p:stCondLst>
                                    <p:cond delay="0"/>
                                  </p:stCondLst>
                                  <p:childTnLst>
                                    <p:anim calcmode="lin" valueType="num">
                                      <p:cBhvr additive="base">
                                        <p:cTn id="86" dur="1000"/>
                                        <p:tgtEl>
                                          <p:spTgt spid="3">
                                            <p:txEl>
                                              <p:pRg st="7" end="7"/>
                                            </p:txEl>
                                          </p:spTgt>
                                        </p:tgtEl>
                                        <p:attrNameLst>
                                          <p:attrName>ppt_x</p:attrName>
                                        </p:attrNameLst>
                                      </p:cBhvr>
                                      <p:tavLst>
                                        <p:tav tm="0">
                                          <p:val>
                                            <p:strVal val="ppt_x"/>
                                          </p:val>
                                        </p:tav>
                                        <p:tav tm="100000">
                                          <p:val>
                                            <p:strVal val="1+ppt_w/2"/>
                                          </p:val>
                                        </p:tav>
                                      </p:tavLst>
                                    </p:anim>
                                    <p:anim calcmode="lin" valueType="num">
                                      <p:cBhvr additive="base">
                                        <p:cTn id="87" dur="1000"/>
                                        <p:tgtEl>
                                          <p:spTgt spid="3">
                                            <p:txEl>
                                              <p:pRg st="7" end="7"/>
                                            </p:txEl>
                                          </p:spTgt>
                                        </p:tgtEl>
                                        <p:attrNameLst>
                                          <p:attrName>ppt_y</p:attrName>
                                        </p:attrNameLst>
                                      </p:cBhvr>
                                      <p:tavLst>
                                        <p:tav tm="0">
                                          <p:val>
                                            <p:strVal val="ppt_y"/>
                                          </p:val>
                                        </p:tav>
                                        <p:tav tm="100000">
                                          <p:val>
                                            <p:strVal val="ppt_y"/>
                                          </p:val>
                                        </p:tav>
                                      </p:tavLst>
                                    </p:anim>
                                    <p:set>
                                      <p:cBhvr>
                                        <p:cTn id="88" dur="1" fill="hold">
                                          <p:stCondLst>
                                            <p:cond delay="999"/>
                                          </p:stCondLst>
                                        </p:cTn>
                                        <p:tgtEl>
                                          <p:spTgt spid="3">
                                            <p:txEl>
                                              <p:pRg st="7" end="7"/>
                                            </p:txEl>
                                          </p:spTgt>
                                        </p:tgtEl>
                                        <p:attrNameLst>
                                          <p:attrName>style.visibility</p:attrName>
                                        </p:attrNameLst>
                                      </p:cBhvr>
                                      <p:to>
                                        <p:strVal val="hidden"/>
                                      </p:to>
                                    </p:set>
                                  </p:childTnLst>
                                </p:cTn>
                              </p:par>
                            </p:childTnLst>
                          </p:cTn>
                        </p:par>
                        <p:par>
                          <p:cTn id="89" fill="hold">
                            <p:stCondLst>
                              <p:cond delay="8000"/>
                            </p:stCondLst>
                            <p:childTnLst>
                              <p:par>
                                <p:cTn id="90" presetID="7" presetClass="exit" presetSubtype="2" fill="hold" grpId="1" nodeType="afterEffect">
                                  <p:stCondLst>
                                    <p:cond delay="0"/>
                                  </p:stCondLst>
                                  <p:childTnLst>
                                    <p:anim calcmode="lin" valueType="num">
                                      <p:cBhvr additive="base">
                                        <p:cTn id="91" dur="1000"/>
                                        <p:tgtEl>
                                          <p:spTgt spid="3">
                                            <p:txEl>
                                              <p:pRg st="8" end="8"/>
                                            </p:txEl>
                                          </p:spTgt>
                                        </p:tgtEl>
                                        <p:attrNameLst>
                                          <p:attrName>ppt_x</p:attrName>
                                        </p:attrNameLst>
                                      </p:cBhvr>
                                      <p:tavLst>
                                        <p:tav tm="0">
                                          <p:val>
                                            <p:strVal val="ppt_x"/>
                                          </p:val>
                                        </p:tav>
                                        <p:tav tm="100000">
                                          <p:val>
                                            <p:strVal val="1+ppt_w/2"/>
                                          </p:val>
                                        </p:tav>
                                      </p:tavLst>
                                    </p:anim>
                                    <p:anim calcmode="lin" valueType="num">
                                      <p:cBhvr additive="base">
                                        <p:cTn id="92" dur="1000"/>
                                        <p:tgtEl>
                                          <p:spTgt spid="3">
                                            <p:txEl>
                                              <p:pRg st="8" end="8"/>
                                            </p:txEl>
                                          </p:spTgt>
                                        </p:tgtEl>
                                        <p:attrNameLst>
                                          <p:attrName>ppt_y</p:attrName>
                                        </p:attrNameLst>
                                      </p:cBhvr>
                                      <p:tavLst>
                                        <p:tav tm="0">
                                          <p:val>
                                            <p:strVal val="ppt_y"/>
                                          </p:val>
                                        </p:tav>
                                        <p:tav tm="100000">
                                          <p:val>
                                            <p:strVal val="ppt_y"/>
                                          </p:val>
                                        </p:tav>
                                      </p:tavLst>
                                    </p:anim>
                                    <p:set>
                                      <p:cBhvr>
                                        <p:cTn id="93" dur="1" fill="hold">
                                          <p:stCondLst>
                                            <p:cond delay="999"/>
                                          </p:stCondLst>
                                        </p:cTn>
                                        <p:tgtEl>
                                          <p:spTgt spid="3">
                                            <p:txEl>
                                              <p:pRg st="8" end="8"/>
                                            </p:txEl>
                                          </p:spTgt>
                                        </p:tgtEl>
                                        <p:attrNameLst>
                                          <p:attrName>style.visibility</p:attrName>
                                        </p:attrNameLst>
                                      </p:cBhvr>
                                      <p:to>
                                        <p:strVal val="hidden"/>
                                      </p:to>
                                    </p:set>
                                  </p:childTnLst>
                                </p:cTn>
                              </p:par>
                            </p:childTnLst>
                          </p:cTn>
                        </p:par>
                        <p:par>
                          <p:cTn id="94" fill="hold">
                            <p:stCondLst>
                              <p:cond delay="9000"/>
                            </p:stCondLst>
                            <p:childTnLst>
                              <p:par>
                                <p:cTn id="95" presetID="7" presetClass="exit" presetSubtype="2" fill="hold" grpId="1" nodeType="afterEffect">
                                  <p:stCondLst>
                                    <p:cond delay="0"/>
                                  </p:stCondLst>
                                  <p:childTnLst>
                                    <p:anim calcmode="lin" valueType="num">
                                      <p:cBhvr additive="base">
                                        <p:cTn id="96" dur="1000"/>
                                        <p:tgtEl>
                                          <p:spTgt spid="3">
                                            <p:txEl>
                                              <p:pRg st="9" end="9"/>
                                            </p:txEl>
                                          </p:spTgt>
                                        </p:tgtEl>
                                        <p:attrNameLst>
                                          <p:attrName>ppt_x</p:attrName>
                                        </p:attrNameLst>
                                      </p:cBhvr>
                                      <p:tavLst>
                                        <p:tav tm="0">
                                          <p:val>
                                            <p:strVal val="ppt_x"/>
                                          </p:val>
                                        </p:tav>
                                        <p:tav tm="100000">
                                          <p:val>
                                            <p:strVal val="1+ppt_w/2"/>
                                          </p:val>
                                        </p:tav>
                                      </p:tavLst>
                                    </p:anim>
                                    <p:anim calcmode="lin" valueType="num">
                                      <p:cBhvr additive="base">
                                        <p:cTn id="97" dur="1000"/>
                                        <p:tgtEl>
                                          <p:spTgt spid="3">
                                            <p:txEl>
                                              <p:pRg st="9" end="9"/>
                                            </p:txEl>
                                          </p:spTgt>
                                        </p:tgtEl>
                                        <p:attrNameLst>
                                          <p:attrName>ppt_y</p:attrName>
                                        </p:attrNameLst>
                                      </p:cBhvr>
                                      <p:tavLst>
                                        <p:tav tm="0">
                                          <p:val>
                                            <p:strVal val="ppt_y"/>
                                          </p:val>
                                        </p:tav>
                                        <p:tav tm="100000">
                                          <p:val>
                                            <p:strVal val="ppt_y"/>
                                          </p:val>
                                        </p:tav>
                                      </p:tavLst>
                                    </p:anim>
                                    <p:set>
                                      <p:cBhvr>
                                        <p:cTn id="98" dur="1" fill="hold">
                                          <p:stCondLst>
                                            <p:cond delay="999"/>
                                          </p:stCondLst>
                                        </p:cTn>
                                        <p:tgtEl>
                                          <p:spTgt spid="3">
                                            <p:txEl>
                                              <p:pRg st="9" end="9"/>
                                            </p:txEl>
                                          </p:spTgt>
                                        </p:tgtEl>
                                        <p:attrNameLst>
                                          <p:attrName>style.visibility</p:attrName>
                                        </p:attrNameLst>
                                      </p:cBhvr>
                                      <p:to>
                                        <p:strVal val="hidden"/>
                                      </p:to>
                                    </p:set>
                                  </p:childTnLst>
                                </p:cTn>
                              </p:par>
                            </p:childTnLst>
                          </p:cTn>
                        </p:par>
                        <p:par>
                          <p:cTn id="99" fill="hold">
                            <p:stCondLst>
                              <p:cond delay="10000"/>
                            </p:stCondLst>
                            <p:childTnLst>
                              <p:par>
                                <p:cTn id="100" presetID="7" presetClass="exit" presetSubtype="2" fill="hold" grpId="1" nodeType="afterEffect">
                                  <p:stCondLst>
                                    <p:cond delay="0"/>
                                  </p:stCondLst>
                                  <p:childTnLst>
                                    <p:anim calcmode="lin" valueType="num">
                                      <p:cBhvr additive="base">
                                        <p:cTn id="101" dur="1000"/>
                                        <p:tgtEl>
                                          <p:spTgt spid="3">
                                            <p:txEl>
                                              <p:pRg st="10" end="10"/>
                                            </p:txEl>
                                          </p:spTgt>
                                        </p:tgtEl>
                                        <p:attrNameLst>
                                          <p:attrName>ppt_x</p:attrName>
                                        </p:attrNameLst>
                                      </p:cBhvr>
                                      <p:tavLst>
                                        <p:tav tm="0">
                                          <p:val>
                                            <p:strVal val="ppt_x"/>
                                          </p:val>
                                        </p:tav>
                                        <p:tav tm="100000">
                                          <p:val>
                                            <p:strVal val="1+ppt_w/2"/>
                                          </p:val>
                                        </p:tav>
                                      </p:tavLst>
                                    </p:anim>
                                    <p:anim calcmode="lin" valueType="num">
                                      <p:cBhvr additive="base">
                                        <p:cTn id="102" dur="1000"/>
                                        <p:tgtEl>
                                          <p:spTgt spid="3">
                                            <p:txEl>
                                              <p:pRg st="10" end="10"/>
                                            </p:txEl>
                                          </p:spTgt>
                                        </p:tgtEl>
                                        <p:attrNameLst>
                                          <p:attrName>ppt_y</p:attrName>
                                        </p:attrNameLst>
                                      </p:cBhvr>
                                      <p:tavLst>
                                        <p:tav tm="0">
                                          <p:val>
                                            <p:strVal val="ppt_y"/>
                                          </p:val>
                                        </p:tav>
                                        <p:tav tm="100000">
                                          <p:val>
                                            <p:strVal val="ppt_y"/>
                                          </p:val>
                                        </p:tav>
                                      </p:tavLst>
                                    </p:anim>
                                    <p:set>
                                      <p:cBhvr>
                                        <p:cTn id="103" dur="1" fill="hold">
                                          <p:stCondLst>
                                            <p:cond delay="999"/>
                                          </p:stCondLst>
                                        </p:cTn>
                                        <p:tgtEl>
                                          <p:spTgt spid="3">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715436" cy="6072230"/>
          </a:xfrm>
        </p:spPr>
        <p:txBody>
          <a:bodyPr>
            <a:normAutofit fontScale="77500" lnSpcReduction="20000"/>
          </a:bodyPr>
          <a:lstStyle/>
          <a:p>
            <a:pPr>
              <a:buNone/>
            </a:pPr>
            <a:r>
              <a:rPr lang="ru-RU" sz="3100" b="1" dirty="0" smtClean="0">
                <a:solidFill>
                  <a:schemeClr val="accent1">
                    <a:lumMod val="75000"/>
                  </a:schemeClr>
                </a:solidFill>
                <a:latin typeface="Times New Roman" pitchFamily="18" charset="0"/>
                <a:cs typeface="Times New Roman" pitchFamily="18" charset="0"/>
              </a:rPr>
              <a:t>21.Большинство знаний я получаю из общения со сверстниками, а не из книг или школьных уроков.</a:t>
            </a:r>
          </a:p>
          <a:p>
            <a:pPr>
              <a:buNone/>
            </a:pPr>
            <a:r>
              <a:rPr lang="ru-RU" sz="3100" b="1" dirty="0" smtClean="0">
                <a:solidFill>
                  <a:schemeClr val="accent1">
                    <a:lumMod val="75000"/>
                  </a:schemeClr>
                </a:solidFill>
                <a:latin typeface="Times New Roman" pitchFamily="18" charset="0"/>
                <a:cs typeface="Times New Roman" pitchFamily="18" charset="0"/>
              </a:rPr>
              <a:t>22.Бывает, я чувствую себя очень уставшим без всякой причины.</a:t>
            </a:r>
          </a:p>
          <a:p>
            <a:pPr>
              <a:buNone/>
            </a:pPr>
            <a:r>
              <a:rPr lang="ru-RU" sz="3100" b="1" dirty="0" smtClean="0">
                <a:solidFill>
                  <a:schemeClr val="accent1">
                    <a:lumMod val="75000"/>
                  </a:schemeClr>
                </a:solidFill>
                <a:latin typeface="Times New Roman" pitchFamily="18" charset="0"/>
                <a:cs typeface="Times New Roman" pitchFamily="18" charset="0"/>
              </a:rPr>
              <a:t>23.Я легко ориентируюсь в неожиданных ситуациях.</a:t>
            </a:r>
          </a:p>
          <a:p>
            <a:pPr>
              <a:buNone/>
            </a:pPr>
            <a:r>
              <a:rPr lang="ru-RU" sz="3100" b="1" dirty="0" smtClean="0">
                <a:solidFill>
                  <a:schemeClr val="accent1">
                    <a:lumMod val="75000"/>
                  </a:schemeClr>
                </a:solidFill>
                <a:latin typeface="Times New Roman" pitchFamily="18" charset="0"/>
                <a:cs typeface="Times New Roman" pitchFamily="18" charset="0"/>
              </a:rPr>
              <a:t>24.Если мои желания вступают в противоречие с потребностями, то я выбираю не то, что хочу, а то, что должен делать.</a:t>
            </a:r>
          </a:p>
          <a:p>
            <a:pPr>
              <a:buNone/>
            </a:pPr>
            <a:r>
              <a:rPr lang="ru-RU" sz="3100" b="1" dirty="0" smtClean="0">
                <a:solidFill>
                  <a:schemeClr val="accent1">
                    <a:lumMod val="75000"/>
                  </a:schemeClr>
                </a:solidFill>
                <a:latin typeface="Times New Roman" pitchFamily="18" charset="0"/>
                <a:cs typeface="Times New Roman" pitchFamily="18" charset="0"/>
              </a:rPr>
              <a:t>25.Думаю, что окружающие не считают меня эгоистом.</a:t>
            </a:r>
          </a:p>
          <a:p>
            <a:pPr>
              <a:buNone/>
            </a:pPr>
            <a:r>
              <a:rPr lang="ru-RU" sz="3100" b="1" dirty="0" smtClean="0">
                <a:solidFill>
                  <a:schemeClr val="accent1">
                    <a:lumMod val="75000"/>
                  </a:schemeClr>
                </a:solidFill>
                <a:latin typeface="Times New Roman" pitchFamily="18" charset="0"/>
                <a:cs typeface="Times New Roman" pitchFamily="18" charset="0"/>
              </a:rPr>
              <a:t>26.Я человек разговорчивый.</a:t>
            </a:r>
          </a:p>
          <a:p>
            <a:pPr>
              <a:buNone/>
            </a:pPr>
            <a:r>
              <a:rPr lang="ru-RU" sz="3100" b="1" dirty="0" smtClean="0">
                <a:solidFill>
                  <a:schemeClr val="accent1">
                    <a:lumMod val="75000"/>
                  </a:schemeClr>
                </a:solidFill>
                <a:latin typeface="Times New Roman" pitchFamily="18" charset="0"/>
                <a:cs typeface="Times New Roman" pitchFamily="18" charset="0"/>
              </a:rPr>
              <a:t>27.Считаю, что характеристика «спокойный» -точно не про меня.</a:t>
            </a:r>
          </a:p>
          <a:p>
            <a:pPr>
              <a:buNone/>
            </a:pPr>
            <a:r>
              <a:rPr lang="ru-RU" sz="3100" b="1" dirty="0" smtClean="0">
                <a:solidFill>
                  <a:schemeClr val="accent1">
                    <a:lumMod val="75000"/>
                  </a:schemeClr>
                </a:solidFill>
                <a:latin typeface="Times New Roman" pitchFamily="18" charset="0"/>
                <a:cs typeface="Times New Roman" pitchFamily="18" charset="0"/>
              </a:rPr>
              <a:t>28.Думаю, что большинство окружающих считает, что я человек творческий, с богатым воображением.</a:t>
            </a:r>
          </a:p>
          <a:p>
            <a:pPr>
              <a:buNone/>
            </a:pPr>
            <a:r>
              <a:rPr lang="ru-RU" sz="3100" b="1" dirty="0" smtClean="0">
                <a:solidFill>
                  <a:schemeClr val="accent1">
                    <a:lumMod val="75000"/>
                  </a:schemeClr>
                </a:solidFill>
                <a:latin typeface="Times New Roman" pitchFamily="18" charset="0"/>
                <a:cs typeface="Times New Roman" pitchFamily="18" charset="0"/>
              </a:rPr>
              <a:t>29.Полагаю, что назвать меня ленивым нельзя.</a:t>
            </a:r>
          </a:p>
          <a:p>
            <a:pPr>
              <a:buNone/>
            </a:pPr>
            <a:r>
              <a:rPr lang="ru-RU" sz="3100" b="1" dirty="0" smtClean="0">
                <a:solidFill>
                  <a:schemeClr val="accent1">
                    <a:lumMod val="75000"/>
                  </a:schemeClr>
                </a:solidFill>
                <a:latin typeface="Times New Roman" pitchFamily="18" charset="0"/>
                <a:cs typeface="Times New Roman" pitchFamily="18" charset="0"/>
              </a:rPr>
              <a:t>30.Я предпочитаю сотрудничать с окружающими, а не вступать с ними в соперничество.</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000"/>
                                        <p:tgtEl>
                                          <p:spTgt spid="3">
                                            <p:txEl>
                                              <p:pRg st="1" end="1"/>
                                            </p:txEl>
                                          </p:spTgt>
                                        </p:tgtEl>
                                      </p:cBhvr>
                                    </p:animEffect>
                                  </p:childTnLst>
                                </p:cTn>
                              </p:par>
                            </p:childTnLst>
                          </p:cTn>
                        </p:par>
                        <p:par>
                          <p:cTn id="12" fill="hold">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2000"/>
                                        <p:tgtEl>
                                          <p:spTgt spid="3">
                                            <p:txEl>
                                              <p:pRg st="2" end="2"/>
                                            </p:txEl>
                                          </p:spTgt>
                                        </p:tgtEl>
                                      </p:cBhvr>
                                    </p:animEffect>
                                  </p:childTnLst>
                                </p:cTn>
                              </p:par>
                            </p:childTnLst>
                          </p:cTn>
                        </p:par>
                        <p:par>
                          <p:cTn id="16" fill="hold">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2000"/>
                                        <p:tgtEl>
                                          <p:spTgt spid="3">
                                            <p:txEl>
                                              <p:pRg st="3" end="3"/>
                                            </p:txEl>
                                          </p:spTgt>
                                        </p:tgtEl>
                                      </p:cBhvr>
                                    </p:animEffect>
                                  </p:childTnLst>
                                </p:cTn>
                              </p:par>
                            </p:childTnLst>
                          </p:cTn>
                        </p:par>
                        <p:par>
                          <p:cTn id="20" fill="hold">
                            <p:stCondLst>
                              <p:cond delay="8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2000"/>
                                        <p:tgtEl>
                                          <p:spTgt spid="3">
                                            <p:txEl>
                                              <p:pRg st="4" end="4"/>
                                            </p:txEl>
                                          </p:spTgt>
                                        </p:tgtEl>
                                      </p:cBhvr>
                                    </p:animEffect>
                                  </p:childTnLst>
                                </p:cTn>
                              </p:par>
                            </p:childTnLst>
                          </p:cTn>
                        </p:par>
                        <p:par>
                          <p:cTn id="24" fill="hold">
                            <p:stCondLst>
                              <p:cond delay="10000"/>
                            </p:stCondLst>
                            <p:childTnLst>
                              <p:par>
                                <p:cTn id="25" presetID="22" presetClass="entr" presetSubtype="8"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2000"/>
                                        <p:tgtEl>
                                          <p:spTgt spid="3">
                                            <p:txEl>
                                              <p:pRg st="5" end="5"/>
                                            </p:txEl>
                                          </p:spTgt>
                                        </p:tgtEl>
                                      </p:cBhvr>
                                    </p:animEffect>
                                  </p:childTnLst>
                                </p:cTn>
                              </p:par>
                            </p:childTnLst>
                          </p:cTn>
                        </p:par>
                        <p:par>
                          <p:cTn id="28" fill="hold">
                            <p:stCondLst>
                              <p:cond delay="12000"/>
                            </p:stCondLst>
                            <p:childTnLst>
                              <p:par>
                                <p:cTn id="29" presetID="22" presetClass="entr" presetSubtype="8"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2000"/>
                                        <p:tgtEl>
                                          <p:spTgt spid="3">
                                            <p:txEl>
                                              <p:pRg st="6" end="6"/>
                                            </p:txEl>
                                          </p:spTgt>
                                        </p:tgtEl>
                                      </p:cBhvr>
                                    </p:animEffect>
                                  </p:childTnLst>
                                </p:cTn>
                              </p:par>
                            </p:childTnLst>
                          </p:cTn>
                        </p:par>
                        <p:par>
                          <p:cTn id="32" fill="hold">
                            <p:stCondLst>
                              <p:cond delay="14000"/>
                            </p:stCondLst>
                            <p:childTnLst>
                              <p:par>
                                <p:cTn id="33" presetID="22" presetClass="entr" presetSubtype="8"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left)">
                                      <p:cBhvr>
                                        <p:cTn id="35" dur="2000"/>
                                        <p:tgtEl>
                                          <p:spTgt spid="3">
                                            <p:txEl>
                                              <p:pRg st="7" end="7"/>
                                            </p:txEl>
                                          </p:spTgt>
                                        </p:tgtEl>
                                      </p:cBhvr>
                                    </p:animEffect>
                                  </p:childTnLst>
                                </p:cTn>
                              </p:par>
                            </p:childTnLst>
                          </p:cTn>
                        </p:par>
                        <p:par>
                          <p:cTn id="36" fill="hold">
                            <p:stCondLst>
                              <p:cond delay="16000"/>
                            </p:stCondLst>
                            <p:childTnLst>
                              <p:par>
                                <p:cTn id="37" presetID="22" presetClass="entr" presetSubtype="8"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2000"/>
                                        <p:tgtEl>
                                          <p:spTgt spid="3">
                                            <p:txEl>
                                              <p:pRg st="8" end="8"/>
                                            </p:txEl>
                                          </p:spTgt>
                                        </p:tgtEl>
                                      </p:cBhvr>
                                    </p:animEffect>
                                  </p:childTnLst>
                                </p:cTn>
                              </p:par>
                            </p:childTnLst>
                          </p:cTn>
                        </p:par>
                        <p:par>
                          <p:cTn id="40" fill="hold">
                            <p:stCondLst>
                              <p:cond delay="18000"/>
                            </p:stCondLst>
                            <p:childTnLst>
                              <p:par>
                                <p:cTn id="41" presetID="22" presetClass="entr" presetSubtype="8"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wipe(left)">
                                      <p:cBhvr>
                                        <p:cTn id="43" dur="2000"/>
                                        <p:tgtEl>
                                          <p:spTgt spid="3">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7" presetClass="exit" presetSubtype="2" fill="hold" grpId="1" nodeType="clickEffect">
                                  <p:stCondLst>
                                    <p:cond delay="0"/>
                                  </p:stCondLst>
                                  <p:childTnLst>
                                    <p:anim calcmode="lin" valueType="num">
                                      <p:cBhvr additive="base">
                                        <p:cTn id="47" dur="10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48" dur="1000"/>
                                        <p:tgtEl>
                                          <p:spTgt spid="3">
                                            <p:txEl>
                                              <p:pRg st="0" end="0"/>
                                            </p:txEl>
                                          </p:spTgt>
                                        </p:tgtEl>
                                        <p:attrNameLst>
                                          <p:attrName>ppt_y</p:attrName>
                                        </p:attrNameLst>
                                      </p:cBhvr>
                                      <p:tavLst>
                                        <p:tav tm="0">
                                          <p:val>
                                            <p:strVal val="ppt_y"/>
                                          </p:val>
                                        </p:tav>
                                        <p:tav tm="100000">
                                          <p:val>
                                            <p:strVal val="ppt_y"/>
                                          </p:val>
                                        </p:tav>
                                      </p:tavLst>
                                    </p:anim>
                                    <p:set>
                                      <p:cBhvr>
                                        <p:cTn id="49" dur="1" fill="hold">
                                          <p:stCondLst>
                                            <p:cond delay="999"/>
                                          </p:stCondLst>
                                        </p:cTn>
                                        <p:tgtEl>
                                          <p:spTgt spid="3">
                                            <p:txEl>
                                              <p:pRg st="0" end="0"/>
                                            </p:txEl>
                                          </p:spTgt>
                                        </p:tgtEl>
                                        <p:attrNameLst>
                                          <p:attrName>style.visibility</p:attrName>
                                        </p:attrNameLst>
                                      </p:cBhvr>
                                      <p:to>
                                        <p:strVal val="hidden"/>
                                      </p:to>
                                    </p:set>
                                  </p:childTnLst>
                                </p:cTn>
                              </p:par>
                            </p:childTnLst>
                          </p:cTn>
                        </p:par>
                        <p:par>
                          <p:cTn id="50" fill="hold">
                            <p:stCondLst>
                              <p:cond delay="1000"/>
                            </p:stCondLst>
                            <p:childTnLst>
                              <p:par>
                                <p:cTn id="51" presetID="7" presetClass="exit" presetSubtype="2" fill="hold" grpId="1" nodeType="afterEffect">
                                  <p:stCondLst>
                                    <p:cond delay="0"/>
                                  </p:stCondLst>
                                  <p:childTnLst>
                                    <p:anim calcmode="lin" valueType="num">
                                      <p:cBhvr additive="base">
                                        <p:cTn id="52" dur="10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53" dur="1000"/>
                                        <p:tgtEl>
                                          <p:spTgt spid="3">
                                            <p:txEl>
                                              <p:pRg st="1" end="1"/>
                                            </p:txEl>
                                          </p:spTgt>
                                        </p:tgtEl>
                                        <p:attrNameLst>
                                          <p:attrName>ppt_y</p:attrName>
                                        </p:attrNameLst>
                                      </p:cBhvr>
                                      <p:tavLst>
                                        <p:tav tm="0">
                                          <p:val>
                                            <p:strVal val="ppt_y"/>
                                          </p:val>
                                        </p:tav>
                                        <p:tav tm="100000">
                                          <p:val>
                                            <p:strVal val="ppt_y"/>
                                          </p:val>
                                        </p:tav>
                                      </p:tavLst>
                                    </p:anim>
                                    <p:set>
                                      <p:cBhvr>
                                        <p:cTn id="54" dur="1" fill="hold">
                                          <p:stCondLst>
                                            <p:cond delay="999"/>
                                          </p:stCondLst>
                                        </p:cTn>
                                        <p:tgtEl>
                                          <p:spTgt spid="3">
                                            <p:txEl>
                                              <p:pRg st="1" end="1"/>
                                            </p:txEl>
                                          </p:spTgt>
                                        </p:tgtEl>
                                        <p:attrNameLst>
                                          <p:attrName>style.visibility</p:attrName>
                                        </p:attrNameLst>
                                      </p:cBhvr>
                                      <p:to>
                                        <p:strVal val="hidden"/>
                                      </p:to>
                                    </p:set>
                                  </p:childTnLst>
                                </p:cTn>
                              </p:par>
                            </p:childTnLst>
                          </p:cTn>
                        </p:par>
                        <p:par>
                          <p:cTn id="55" fill="hold">
                            <p:stCondLst>
                              <p:cond delay="2000"/>
                            </p:stCondLst>
                            <p:childTnLst>
                              <p:par>
                                <p:cTn id="56" presetID="7" presetClass="exit" presetSubtype="2" fill="hold" grpId="1" nodeType="afterEffect">
                                  <p:stCondLst>
                                    <p:cond delay="0"/>
                                  </p:stCondLst>
                                  <p:childTnLst>
                                    <p:anim calcmode="lin" valueType="num">
                                      <p:cBhvr additive="base">
                                        <p:cTn id="57" dur="1000"/>
                                        <p:tgtEl>
                                          <p:spTgt spid="3">
                                            <p:txEl>
                                              <p:pRg st="2" end="2"/>
                                            </p:txEl>
                                          </p:spTgt>
                                        </p:tgtEl>
                                        <p:attrNameLst>
                                          <p:attrName>ppt_x</p:attrName>
                                        </p:attrNameLst>
                                      </p:cBhvr>
                                      <p:tavLst>
                                        <p:tav tm="0">
                                          <p:val>
                                            <p:strVal val="ppt_x"/>
                                          </p:val>
                                        </p:tav>
                                        <p:tav tm="100000">
                                          <p:val>
                                            <p:strVal val="1+ppt_w/2"/>
                                          </p:val>
                                        </p:tav>
                                      </p:tavLst>
                                    </p:anim>
                                    <p:anim calcmode="lin" valueType="num">
                                      <p:cBhvr additive="base">
                                        <p:cTn id="58" dur="1000"/>
                                        <p:tgtEl>
                                          <p:spTgt spid="3">
                                            <p:txEl>
                                              <p:pRg st="2" end="2"/>
                                            </p:txEl>
                                          </p:spTgt>
                                        </p:tgtEl>
                                        <p:attrNameLst>
                                          <p:attrName>ppt_y</p:attrName>
                                        </p:attrNameLst>
                                      </p:cBhvr>
                                      <p:tavLst>
                                        <p:tav tm="0">
                                          <p:val>
                                            <p:strVal val="ppt_y"/>
                                          </p:val>
                                        </p:tav>
                                        <p:tav tm="100000">
                                          <p:val>
                                            <p:strVal val="ppt_y"/>
                                          </p:val>
                                        </p:tav>
                                      </p:tavLst>
                                    </p:anim>
                                    <p:set>
                                      <p:cBhvr>
                                        <p:cTn id="59" dur="1" fill="hold">
                                          <p:stCondLst>
                                            <p:cond delay="999"/>
                                          </p:stCondLst>
                                        </p:cTn>
                                        <p:tgtEl>
                                          <p:spTgt spid="3">
                                            <p:txEl>
                                              <p:pRg st="2" end="2"/>
                                            </p:txEl>
                                          </p:spTgt>
                                        </p:tgtEl>
                                        <p:attrNameLst>
                                          <p:attrName>style.visibility</p:attrName>
                                        </p:attrNameLst>
                                      </p:cBhvr>
                                      <p:to>
                                        <p:strVal val="hidden"/>
                                      </p:to>
                                    </p:set>
                                  </p:childTnLst>
                                </p:cTn>
                              </p:par>
                            </p:childTnLst>
                          </p:cTn>
                        </p:par>
                        <p:par>
                          <p:cTn id="60" fill="hold">
                            <p:stCondLst>
                              <p:cond delay="3000"/>
                            </p:stCondLst>
                            <p:childTnLst>
                              <p:par>
                                <p:cTn id="61" presetID="7" presetClass="exit" presetSubtype="2" fill="hold" grpId="1" nodeType="afterEffect">
                                  <p:stCondLst>
                                    <p:cond delay="0"/>
                                  </p:stCondLst>
                                  <p:childTnLst>
                                    <p:anim calcmode="lin" valueType="num">
                                      <p:cBhvr additive="base">
                                        <p:cTn id="62" dur="1000"/>
                                        <p:tgtEl>
                                          <p:spTgt spid="3">
                                            <p:txEl>
                                              <p:pRg st="3" end="3"/>
                                            </p:txEl>
                                          </p:spTgt>
                                        </p:tgtEl>
                                        <p:attrNameLst>
                                          <p:attrName>ppt_x</p:attrName>
                                        </p:attrNameLst>
                                      </p:cBhvr>
                                      <p:tavLst>
                                        <p:tav tm="0">
                                          <p:val>
                                            <p:strVal val="ppt_x"/>
                                          </p:val>
                                        </p:tav>
                                        <p:tav tm="100000">
                                          <p:val>
                                            <p:strVal val="1+ppt_w/2"/>
                                          </p:val>
                                        </p:tav>
                                      </p:tavLst>
                                    </p:anim>
                                    <p:anim calcmode="lin" valueType="num">
                                      <p:cBhvr additive="base">
                                        <p:cTn id="63" dur="1000"/>
                                        <p:tgtEl>
                                          <p:spTgt spid="3">
                                            <p:txEl>
                                              <p:pRg st="3" end="3"/>
                                            </p:txEl>
                                          </p:spTgt>
                                        </p:tgtEl>
                                        <p:attrNameLst>
                                          <p:attrName>ppt_y</p:attrName>
                                        </p:attrNameLst>
                                      </p:cBhvr>
                                      <p:tavLst>
                                        <p:tav tm="0">
                                          <p:val>
                                            <p:strVal val="ppt_y"/>
                                          </p:val>
                                        </p:tav>
                                        <p:tav tm="100000">
                                          <p:val>
                                            <p:strVal val="ppt_y"/>
                                          </p:val>
                                        </p:tav>
                                      </p:tavLst>
                                    </p:anim>
                                    <p:set>
                                      <p:cBhvr>
                                        <p:cTn id="64" dur="1" fill="hold">
                                          <p:stCondLst>
                                            <p:cond delay="999"/>
                                          </p:stCondLst>
                                        </p:cTn>
                                        <p:tgtEl>
                                          <p:spTgt spid="3">
                                            <p:txEl>
                                              <p:pRg st="3" end="3"/>
                                            </p:txEl>
                                          </p:spTgt>
                                        </p:tgtEl>
                                        <p:attrNameLst>
                                          <p:attrName>style.visibility</p:attrName>
                                        </p:attrNameLst>
                                      </p:cBhvr>
                                      <p:to>
                                        <p:strVal val="hidden"/>
                                      </p:to>
                                    </p:set>
                                  </p:childTnLst>
                                </p:cTn>
                              </p:par>
                            </p:childTnLst>
                          </p:cTn>
                        </p:par>
                        <p:par>
                          <p:cTn id="65" fill="hold">
                            <p:stCondLst>
                              <p:cond delay="4000"/>
                            </p:stCondLst>
                            <p:childTnLst>
                              <p:par>
                                <p:cTn id="66" presetID="7" presetClass="exit" presetSubtype="2" fill="hold" grpId="1" nodeType="afterEffect">
                                  <p:stCondLst>
                                    <p:cond delay="0"/>
                                  </p:stCondLst>
                                  <p:childTnLst>
                                    <p:anim calcmode="lin" valueType="num">
                                      <p:cBhvr additive="base">
                                        <p:cTn id="67" dur="1000"/>
                                        <p:tgtEl>
                                          <p:spTgt spid="3">
                                            <p:txEl>
                                              <p:pRg st="4" end="4"/>
                                            </p:txEl>
                                          </p:spTgt>
                                        </p:tgtEl>
                                        <p:attrNameLst>
                                          <p:attrName>ppt_x</p:attrName>
                                        </p:attrNameLst>
                                      </p:cBhvr>
                                      <p:tavLst>
                                        <p:tav tm="0">
                                          <p:val>
                                            <p:strVal val="ppt_x"/>
                                          </p:val>
                                        </p:tav>
                                        <p:tav tm="100000">
                                          <p:val>
                                            <p:strVal val="1+ppt_w/2"/>
                                          </p:val>
                                        </p:tav>
                                      </p:tavLst>
                                    </p:anim>
                                    <p:anim calcmode="lin" valueType="num">
                                      <p:cBhvr additive="base">
                                        <p:cTn id="68" dur="1000"/>
                                        <p:tgtEl>
                                          <p:spTgt spid="3">
                                            <p:txEl>
                                              <p:pRg st="4" end="4"/>
                                            </p:txEl>
                                          </p:spTgt>
                                        </p:tgtEl>
                                        <p:attrNameLst>
                                          <p:attrName>ppt_y</p:attrName>
                                        </p:attrNameLst>
                                      </p:cBhvr>
                                      <p:tavLst>
                                        <p:tav tm="0">
                                          <p:val>
                                            <p:strVal val="ppt_y"/>
                                          </p:val>
                                        </p:tav>
                                        <p:tav tm="100000">
                                          <p:val>
                                            <p:strVal val="ppt_y"/>
                                          </p:val>
                                        </p:tav>
                                      </p:tavLst>
                                    </p:anim>
                                    <p:set>
                                      <p:cBhvr>
                                        <p:cTn id="69" dur="1" fill="hold">
                                          <p:stCondLst>
                                            <p:cond delay="999"/>
                                          </p:stCondLst>
                                        </p:cTn>
                                        <p:tgtEl>
                                          <p:spTgt spid="3">
                                            <p:txEl>
                                              <p:pRg st="4" end="4"/>
                                            </p:txEl>
                                          </p:spTgt>
                                        </p:tgtEl>
                                        <p:attrNameLst>
                                          <p:attrName>style.visibility</p:attrName>
                                        </p:attrNameLst>
                                      </p:cBhvr>
                                      <p:to>
                                        <p:strVal val="hidden"/>
                                      </p:to>
                                    </p:set>
                                  </p:childTnLst>
                                </p:cTn>
                              </p:par>
                            </p:childTnLst>
                          </p:cTn>
                        </p:par>
                        <p:par>
                          <p:cTn id="70" fill="hold">
                            <p:stCondLst>
                              <p:cond delay="5000"/>
                            </p:stCondLst>
                            <p:childTnLst>
                              <p:par>
                                <p:cTn id="71" presetID="7" presetClass="exit" presetSubtype="2" fill="hold" grpId="1" nodeType="afterEffect">
                                  <p:stCondLst>
                                    <p:cond delay="0"/>
                                  </p:stCondLst>
                                  <p:childTnLst>
                                    <p:anim calcmode="lin" valueType="num">
                                      <p:cBhvr additive="base">
                                        <p:cTn id="72" dur="1000"/>
                                        <p:tgtEl>
                                          <p:spTgt spid="3">
                                            <p:txEl>
                                              <p:pRg st="5" end="5"/>
                                            </p:txEl>
                                          </p:spTgt>
                                        </p:tgtEl>
                                        <p:attrNameLst>
                                          <p:attrName>ppt_x</p:attrName>
                                        </p:attrNameLst>
                                      </p:cBhvr>
                                      <p:tavLst>
                                        <p:tav tm="0">
                                          <p:val>
                                            <p:strVal val="ppt_x"/>
                                          </p:val>
                                        </p:tav>
                                        <p:tav tm="100000">
                                          <p:val>
                                            <p:strVal val="1+ppt_w/2"/>
                                          </p:val>
                                        </p:tav>
                                      </p:tavLst>
                                    </p:anim>
                                    <p:anim calcmode="lin" valueType="num">
                                      <p:cBhvr additive="base">
                                        <p:cTn id="73" dur="1000"/>
                                        <p:tgtEl>
                                          <p:spTgt spid="3">
                                            <p:txEl>
                                              <p:pRg st="5" end="5"/>
                                            </p:txEl>
                                          </p:spTgt>
                                        </p:tgtEl>
                                        <p:attrNameLst>
                                          <p:attrName>ppt_y</p:attrName>
                                        </p:attrNameLst>
                                      </p:cBhvr>
                                      <p:tavLst>
                                        <p:tav tm="0">
                                          <p:val>
                                            <p:strVal val="ppt_y"/>
                                          </p:val>
                                        </p:tav>
                                        <p:tav tm="100000">
                                          <p:val>
                                            <p:strVal val="ppt_y"/>
                                          </p:val>
                                        </p:tav>
                                      </p:tavLst>
                                    </p:anim>
                                    <p:set>
                                      <p:cBhvr>
                                        <p:cTn id="74" dur="1" fill="hold">
                                          <p:stCondLst>
                                            <p:cond delay="999"/>
                                          </p:stCondLst>
                                        </p:cTn>
                                        <p:tgtEl>
                                          <p:spTgt spid="3">
                                            <p:txEl>
                                              <p:pRg st="5" end="5"/>
                                            </p:txEl>
                                          </p:spTgt>
                                        </p:tgtEl>
                                        <p:attrNameLst>
                                          <p:attrName>style.visibility</p:attrName>
                                        </p:attrNameLst>
                                      </p:cBhvr>
                                      <p:to>
                                        <p:strVal val="hidden"/>
                                      </p:to>
                                    </p:set>
                                  </p:childTnLst>
                                </p:cTn>
                              </p:par>
                            </p:childTnLst>
                          </p:cTn>
                        </p:par>
                        <p:par>
                          <p:cTn id="75" fill="hold">
                            <p:stCondLst>
                              <p:cond delay="6000"/>
                            </p:stCondLst>
                            <p:childTnLst>
                              <p:par>
                                <p:cTn id="76" presetID="7" presetClass="exit" presetSubtype="2" fill="hold" grpId="1" nodeType="afterEffect">
                                  <p:stCondLst>
                                    <p:cond delay="0"/>
                                  </p:stCondLst>
                                  <p:childTnLst>
                                    <p:anim calcmode="lin" valueType="num">
                                      <p:cBhvr additive="base">
                                        <p:cTn id="77" dur="1000"/>
                                        <p:tgtEl>
                                          <p:spTgt spid="3">
                                            <p:txEl>
                                              <p:pRg st="6" end="6"/>
                                            </p:txEl>
                                          </p:spTgt>
                                        </p:tgtEl>
                                        <p:attrNameLst>
                                          <p:attrName>ppt_x</p:attrName>
                                        </p:attrNameLst>
                                      </p:cBhvr>
                                      <p:tavLst>
                                        <p:tav tm="0">
                                          <p:val>
                                            <p:strVal val="ppt_x"/>
                                          </p:val>
                                        </p:tav>
                                        <p:tav tm="100000">
                                          <p:val>
                                            <p:strVal val="1+ppt_w/2"/>
                                          </p:val>
                                        </p:tav>
                                      </p:tavLst>
                                    </p:anim>
                                    <p:anim calcmode="lin" valueType="num">
                                      <p:cBhvr additive="base">
                                        <p:cTn id="78" dur="1000"/>
                                        <p:tgtEl>
                                          <p:spTgt spid="3">
                                            <p:txEl>
                                              <p:pRg st="6" end="6"/>
                                            </p:txEl>
                                          </p:spTgt>
                                        </p:tgtEl>
                                        <p:attrNameLst>
                                          <p:attrName>ppt_y</p:attrName>
                                        </p:attrNameLst>
                                      </p:cBhvr>
                                      <p:tavLst>
                                        <p:tav tm="0">
                                          <p:val>
                                            <p:strVal val="ppt_y"/>
                                          </p:val>
                                        </p:tav>
                                        <p:tav tm="100000">
                                          <p:val>
                                            <p:strVal val="ppt_y"/>
                                          </p:val>
                                        </p:tav>
                                      </p:tavLst>
                                    </p:anim>
                                    <p:set>
                                      <p:cBhvr>
                                        <p:cTn id="79" dur="1" fill="hold">
                                          <p:stCondLst>
                                            <p:cond delay="999"/>
                                          </p:stCondLst>
                                        </p:cTn>
                                        <p:tgtEl>
                                          <p:spTgt spid="3">
                                            <p:txEl>
                                              <p:pRg st="6" end="6"/>
                                            </p:txEl>
                                          </p:spTgt>
                                        </p:tgtEl>
                                        <p:attrNameLst>
                                          <p:attrName>style.visibility</p:attrName>
                                        </p:attrNameLst>
                                      </p:cBhvr>
                                      <p:to>
                                        <p:strVal val="hidden"/>
                                      </p:to>
                                    </p:set>
                                  </p:childTnLst>
                                </p:cTn>
                              </p:par>
                            </p:childTnLst>
                          </p:cTn>
                        </p:par>
                        <p:par>
                          <p:cTn id="80" fill="hold">
                            <p:stCondLst>
                              <p:cond delay="7000"/>
                            </p:stCondLst>
                            <p:childTnLst>
                              <p:par>
                                <p:cTn id="81" presetID="7" presetClass="exit" presetSubtype="2" fill="hold" grpId="1" nodeType="afterEffect">
                                  <p:stCondLst>
                                    <p:cond delay="0"/>
                                  </p:stCondLst>
                                  <p:childTnLst>
                                    <p:anim calcmode="lin" valueType="num">
                                      <p:cBhvr additive="base">
                                        <p:cTn id="82" dur="1000"/>
                                        <p:tgtEl>
                                          <p:spTgt spid="3">
                                            <p:txEl>
                                              <p:pRg st="7" end="7"/>
                                            </p:txEl>
                                          </p:spTgt>
                                        </p:tgtEl>
                                        <p:attrNameLst>
                                          <p:attrName>ppt_x</p:attrName>
                                        </p:attrNameLst>
                                      </p:cBhvr>
                                      <p:tavLst>
                                        <p:tav tm="0">
                                          <p:val>
                                            <p:strVal val="ppt_x"/>
                                          </p:val>
                                        </p:tav>
                                        <p:tav tm="100000">
                                          <p:val>
                                            <p:strVal val="1+ppt_w/2"/>
                                          </p:val>
                                        </p:tav>
                                      </p:tavLst>
                                    </p:anim>
                                    <p:anim calcmode="lin" valueType="num">
                                      <p:cBhvr additive="base">
                                        <p:cTn id="83" dur="1000"/>
                                        <p:tgtEl>
                                          <p:spTgt spid="3">
                                            <p:txEl>
                                              <p:pRg st="7" end="7"/>
                                            </p:txEl>
                                          </p:spTgt>
                                        </p:tgtEl>
                                        <p:attrNameLst>
                                          <p:attrName>ppt_y</p:attrName>
                                        </p:attrNameLst>
                                      </p:cBhvr>
                                      <p:tavLst>
                                        <p:tav tm="0">
                                          <p:val>
                                            <p:strVal val="ppt_y"/>
                                          </p:val>
                                        </p:tav>
                                        <p:tav tm="100000">
                                          <p:val>
                                            <p:strVal val="ppt_y"/>
                                          </p:val>
                                        </p:tav>
                                      </p:tavLst>
                                    </p:anim>
                                    <p:set>
                                      <p:cBhvr>
                                        <p:cTn id="84" dur="1" fill="hold">
                                          <p:stCondLst>
                                            <p:cond delay="999"/>
                                          </p:stCondLst>
                                        </p:cTn>
                                        <p:tgtEl>
                                          <p:spTgt spid="3">
                                            <p:txEl>
                                              <p:pRg st="7" end="7"/>
                                            </p:txEl>
                                          </p:spTgt>
                                        </p:tgtEl>
                                        <p:attrNameLst>
                                          <p:attrName>style.visibility</p:attrName>
                                        </p:attrNameLst>
                                      </p:cBhvr>
                                      <p:to>
                                        <p:strVal val="hidden"/>
                                      </p:to>
                                    </p:set>
                                  </p:childTnLst>
                                </p:cTn>
                              </p:par>
                            </p:childTnLst>
                          </p:cTn>
                        </p:par>
                        <p:par>
                          <p:cTn id="85" fill="hold">
                            <p:stCondLst>
                              <p:cond delay="8000"/>
                            </p:stCondLst>
                            <p:childTnLst>
                              <p:par>
                                <p:cTn id="86" presetID="7" presetClass="exit" presetSubtype="2" fill="hold" grpId="1" nodeType="afterEffect">
                                  <p:stCondLst>
                                    <p:cond delay="0"/>
                                  </p:stCondLst>
                                  <p:childTnLst>
                                    <p:anim calcmode="lin" valueType="num">
                                      <p:cBhvr additive="base">
                                        <p:cTn id="87" dur="1000"/>
                                        <p:tgtEl>
                                          <p:spTgt spid="3">
                                            <p:txEl>
                                              <p:pRg st="8" end="8"/>
                                            </p:txEl>
                                          </p:spTgt>
                                        </p:tgtEl>
                                        <p:attrNameLst>
                                          <p:attrName>ppt_x</p:attrName>
                                        </p:attrNameLst>
                                      </p:cBhvr>
                                      <p:tavLst>
                                        <p:tav tm="0">
                                          <p:val>
                                            <p:strVal val="ppt_x"/>
                                          </p:val>
                                        </p:tav>
                                        <p:tav tm="100000">
                                          <p:val>
                                            <p:strVal val="1+ppt_w/2"/>
                                          </p:val>
                                        </p:tav>
                                      </p:tavLst>
                                    </p:anim>
                                    <p:anim calcmode="lin" valueType="num">
                                      <p:cBhvr additive="base">
                                        <p:cTn id="88" dur="1000"/>
                                        <p:tgtEl>
                                          <p:spTgt spid="3">
                                            <p:txEl>
                                              <p:pRg st="8" end="8"/>
                                            </p:txEl>
                                          </p:spTgt>
                                        </p:tgtEl>
                                        <p:attrNameLst>
                                          <p:attrName>ppt_y</p:attrName>
                                        </p:attrNameLst>
                                      </p:cBhvr>
                                      <p:tavLst>
                                        <p:tav tm="0">
                                          <p:val>
                                            <p:strVal val="ppt_y"/>
                                          </p:val>
                                        </p:tav>
                                        <p:tav tm="100000">
                                          <p:val>
                                            <p:strVal val="ppt_y"/>
                                          </p:val>
                                        </p:tav>
                                      </p:tavLst>
                                    </p:anim>
                                    <p:set>
                                      <p:cBhvr>
                                        <p:cTn id="89" dur="1" fill="hold">
                                          <p:stCondLst>
                                            <p:cond delay="999"/>
                                          </p:stCondLst>
                                        </p:cTn>
                                        <p:tgtEl>
                                          <p:spTgt spid="3">
                                            <p:txEl>
                                              <p:pRg st="8" end="8"/>
                                            </p:txEl>
                                          </p:spTgt>
                                        </p:tgtEl>
                                        <p:attrNameLst>
                                          <p:attrName>style.visibility</p:attrName>
                                        </p:attrNameLst>
                                      </p:cBhvr>
                                      <p:to>
                                        <p:strVal val="hidden"/>
                                      </p:to>
                                    </p:set>
                                  </p:childTnLst>
                                </p:cTn>
                              </p:par>
                            </p:childTnLst>
                          </p:cTn>
                        </p:par>
                        <p:par>
                          <p:cTn id="90" fill="hold">
                            <p:stCondLst>
                              <p:cond delay="9000"/>
                            </p:stCondLst>
                            <p:childTnLst>
                              <p:par>
                                <p:cTn id="91" presetID="7" presetClass="exit" presetSubtype="2" fill="hold" grpId="1" nodeType="afterEffect">
                                  <p:stCondLst>
                                    <p:cond delay="0"/>
                                  </p:stCondLst>
                                  <p:childTnLst>
                                    <p:anim calcmode="lin" valueType="num">
                                      <p:cBhvr additive="base">
                                        <p:cTn id="92" dur="1000"/>
                                        <p:tgtEl>
                                          <p:spTgt spid="3">
                                            <p:txEl>
                                              <p:pRg st="9" end="9"/>
                                            </p:txEl>
                                          </p:spTgt>
                                        </p:tgtEl>
                                        <p:attrNameLst>
                                          <p:attrName>ppt_x</p:attrName>
                                        </p:attrNameLst>
                                      </p:cBhvr>
                                      <p:tavLst>
                                        <p:tav tm="0">
                                          <p:val>
                                            <p:strVal val="ppt_x"/>
                                          </p:val>
                                        </p:tav>
                                        <p:tav tm="100000">
                                          <p:val>
                                            <p:strVal val="1+ppt_w/2"/>
                                          </p:val>
                                        </p:tav>
                                      </p:tavLst>
                                    </p:anim>
                                    <p:anim calcmode="lin" valueType="num">
                                      <p:cBhvr additive="base">
                                        <p:cTn id="93" dur="1000"/>
                                        <p:tgtEl>
                                          <p:spTgt spid="3">
                                            <p:txEl>
                                              <p:pRg st="9" end="9"/>
                                            </p:txEl>
                                          </p:spTgt>
                                        </p:tgtEl>
                                        <p:attrNameLst>
                                          <p:attrName>ppt_y</p:attrName>
                                        </p:attrNameLst>
                                      </p:cBhvr>
                                      <p:tavLst>
                                        <p:tav tm="0">
                                          <p:val>
                                            <p:strVal val="ppt_y"/>
                                          </p:val>
                                        </p:tav>
                                        <p:tav tm="100000">
                                          <p:val>
                                            <p:strVal val="ppt_y"/>
                                          </p:val>
                                        </p:tav>
                                      </p:tavLst>
                                    </p:anim>
                                    <p:set>
                                      <p:cBhvr>
                                        <p:cTn id="94" dur="1" fill="hold">
                                          <p:stCondLst>
                                            <p:cond delay="999"/>
                                          </p:stCondLst>
                                        </p:cTn>
                                        <p:tgtEl>
                                          <p:spTgt spid="3">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428604"/>
            <a:ext cx="8643998" cy="6072230"/>
          </a:xfrm>
        </p:spPr>
        <p:txBody>
          <a:bodyPr>
            <a:normAutofit fontScale="92500" lnSpcReduction="10000"/>
          </a:bodyPr>
          <a:lstStyle/>
          <a:p>
            <a:pPr>
              <a:buNone/>
            </a:pPr>
            <a:r>
              <a:rPr lang="ru-RU" b="1" dirty="0" smtClean="0">
                <a:solidFill>
                  <a:schemeClr val="accent1">
                    <a:lumMod val="75000"/>
                  </a:schemeClr>
                </a:solidFill>
                <a:latin typeface="Times New Roman" pitchFamily="18" charset="0"/>
                <a:cs typeface="Times New Roman" pitchFamily="18" charset="0"/>
              </a:rPr>
              <a:t>31.Мне нравятся большие шумные компании.</a:t>
            </a:r>
          </a:p>
          <a:p>
            <a:pPr>
              <a:buNone/>
            </a:pPr>
            <a:r>
              <a:rPr lang="ru-RU" b="1" dirty="0" smtClean="0">
                <a:solidFill>
                  <a:schemeClr val="accent1">
                    <a:lumMod val="75000"/>
                  </a:schemeClr>
                </a:solidFill>
                <a:latin typeface="Times New Roman" pitchFamily="18" charset="0"/>
                <a:cs typeface="Times New Roman" pitchFamily="18" charset="0"/>
              </a:rPr>
              <a:t>32.Меня часто одолевают сомнения по самым разным поводам.</a:t>
            </a:r>
          </a:p>
          <a:p>
            <a:pPr>
              <a:buNone/>
            </a:pPr>
            <a:r>
              <a:rPr lang="ru-RU" b="1" dirty="0" smtClean="0">
                <a:solidFill>
                  <a:schemeClr val="accent1">
                    <a:lumMod val="75000"/>
                  </a:schemeClr>
                </a:solidFill>
                <a:latin typeface="Times New Roman" pitchFamily="18" charset="0"/>
                <a:cs typeface="Times New Roman" pitchFamily="18" charset="0"/>
              </a:rPr>
              <a:t>33.Я люблю размышлять над причинами и последствиями происходящих в моей жизни событий.</a:t>
            </a:r>
          </a:p>
          <a:p>
            <a:pPr>
              <a:buNone/>
            </a:pPr>
            <a:r>
              <a:rPr lang="ru-RU" b="1" dirty="0" smtClean="0">
                <a:solidFill>
                  <a:schemeClr val="accent1">
                    <a:lumMod val="75000"/>
                  </a:schemeClr>
                </a:solidFill>
                <a:latin typeface="Times New Roman" pitchFamily="18" charset="0"/>
                <a:cs typeface="Times New Roman" pitchFamily="18" charset="0"/>
              </a:rPr>
              <a:t>34.Когда я поставил перед собой, цель, то готов преодолеть большие трудности на пути к ней.</a:t>
            </a:r>
          </a:p>
          <a:p>
            <a:pPr>
              <a:buNone/>
            </a:pPr>
            <a:r>
              <a:rPr lang="ru-RU" b="1" dirty="0" smtClean="0">
                <a:solidFill>
                  <a:schemeClr val="accent1">
                    <a:lumMod val="75000"/>
                  </a:schemeClr>
                </a:solidFill>
                <a:latin typeface="Times New Roman" pitchFamily="18" charset="0"/>
                <a:cs typeface="Times New Roman" pitchFamily="18" charset="0"/>
              </a:rPr>
              <a:t>35.Думаю, что я человек щедрый.</a:t>
            </a:r>
          </a:p>
          <a:p>
            <a:pPr>
              <a:buNone/>
            </a:pPr>
            <a:r>
              <a:rPr lang="ru-RU" b="1" dirty="0" smtClean="0">
                <a:solidFill>
                  <a:schemeClr val="accent1">
                    <a:lumMod val="75000"/>
                  </a:schemeClr>
                </a:solidFill>
                <a:latin typeface="Times New Roman" pitchFamily="18" charset="0"/>
                <a:cs typeface="Times New Roman" pitchFamily="18" charset="0"/>
              </a:rPr>
              <a:t>36.У меня лучше получается работать в обществе других людей, а не в одиночестве.</a:t>
            </a:r>
          </a:p>
          <a:p>
            <a:pPr>
              <a:buNone/>
            </a:pPr>
            <a:r>
              <a:rPr lang="ru-RU" b="1" dirty="0" smtClean="0">
                <a:solidFill>
                  <a:schemeClr val="accent1">
                    <a:lumMod val="75000"/>
                  </a:schemeClr>
                </a:solidFill>
                <a:latin typeface="Times New Roman" pitchFamily="18" charset="0"/>
                <a:cs typeface="Times New Roman" pitchFamily="18" charset="0"/>
              </a:rPr>
              <a:t>37.Меня легко развеселить или расстроить.</a:t>
            </a:r>
          </a:p>
          <a:p>
            <a:pPr>
              <a:buNone/>
            </a:pPr>
            <a:r>
              <a:rPr lang="ru-RU" b="1" dirty="0" smtClean="0">
                <a:solidFill>
                  <a:schemeClr val="accent1">
                    <a:lumMod val="75000"/>
                  </a:schemeClr>
                </a:solidFill>
                <a:latin typeface="Times New Roman" pitchFamily="18" charset="0"/>
                <a:cs typeface="Times New Roman" pitchFamily="18" charset="0"/>
              </a:rPr>
              <a:t>38.Мне нравится узнавать все новое - даже когда это идет вразрез с моими знаниями и убеждениями.</a:t>
            </a:r>
          </a:p>
          <a:p>
            <a:pPr>
              <a:buNone/>
            </a:pPr>
            <a:r>
              <a:rPr lang="ru-RU" b="1" dirty="0" smtClean="0">
                <a:solidFill>
                  <a:schemeClr val="accent1">
                    <a:lumMod val="75000"/>
                  </a:schemeClr>
                </a:solidFill>
                <a:latin typeface="Times New Roman" pitchFamily="18" charset="0"/>
                <a:cs typeface="Times New Roman" pitchFamily="18" charset="0"/>
              </a:rPr>
              <a:t>39.Прежде чем сделать что-либо, я всегда задумываюсь о возможных последствиях.</a:t>
            </a:r>
          </a:p>
          <a:p>
            <a:pPr>
              <a:buNone/>
            </a:pPr>
            <a:r>
              <a:rPr lang="ru-RU" b="1" dirty="0" smtClean="0">
                <a:solidFill>
                  <a:schemeClr val="accent1">
                    <a:lumMod val="75000"/>
                  </a:schemeClr>
                </a:solidFill>
                <a:latin typeface="Times New Roman" pitchFamily="18" charset="0"/>
                <a:cs typeface="Times New Roman" pitchFamily="18" charset="0"/>
              </a:rPr>
              <a:t>40.Мне доставляет удовольствие помогать другим людям.</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000"/>
                                        <p:tgtEl>
                                          <p:spTgt spid="3">
                                            <p:txEl>
                                              <p:pRg st="1" end="1"/>
                                            </p:txEl>
                                          </p:spTgt>
                                        </p:tgtEl>
                                      </p:cBhvr>
                                    </p:animEffect>
                                  </p:childTnLst>
                                </p:cTn>
                              </p:par>
                            </p:childTnLst>
                          </p:cTn>
                        </p:par>
                        <p:par>
                          <p:cTn id="12" fill="hold">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2000"/>
                                        <p:tgtEl>
                                          <p:spTgt spid="3">
                                            <p:txEl>
                                              <p:pRg st="2" end="2"/>
                                            </p:txEl>
                                          </p:spTgt>
                                        </p:tgtEl>
                                      </p:cBhvr>
                                    </p:animEffect>
                                  </p:childTnLst>
                                </p:cTn>
                              </p:par>
                            </p:childTnLst>
                          </p:cTn>
                        </p:par>
                        <p:par>
                          <p:cTn id="16" fill="hold">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2000"/>
                                        <p:tgtEl>
                                          <p:spTgt spid="3">
                                            <p:txEl>
                                              <p:pRg st="3" end="3"/>
                                            </p:txEl>
                                          </p:spTgt>
                                        </p:tgtEl>
                                      </p:cBhvr>
                                    </p:animEffect>
                                  </p:childTnLst>
                                </p:cTn>
                              </p:par>
                            </p:childTnLst>
                          </p:cTn>
                        </p:par>
                        <p:par>
                          <p:cTn id="20" fill="hold">
                            <p:stCondLst>
                              <p:cond delay="8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2000"/>
                                        <p:tgtEl>
                                          <p:spTgt spid="3">
                                            <p:txEl>
                                              <p:pRg st="4" end="4"/>
                                            </p:txEl>
                                          </p:spTgt>
                                        </p:tgtEl>
                                      </p:cBhvr>
                                    </p:animEffect>
                                  </p:childTnLst>
                                </p:cTn>
                              </p:par>
                            </p:childTnLst>
                          </p:cTn>
                        </p:par>
                        <p:par>
                          <p:cTn id="24" fill="hold">
                            <p:stCondLst>
                              <p:cond delay="10000"/>
                            </p:stCondLst>
                            <p:childTnLst>
                              <p:par>
                                <p:cTn id="25" presetID="22" presetClass="entr" presetSubtype="8"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2000"/>
                                        <p:tgtEl>
                                          <p:spTgt spid="3">
                                            <p:txEl>
                                              <p:pRg st="5" end="5"/>
                                            </p:txEl>
                                          </p:spTgt>
                                        </p:tgtEl>
                                      </p:cBhvr>
                                    </p:animEffect>
                                  </p:childTnLst>
                                </p:cTn>
                              </p:par>
                            </p:childTnLst>
                          </p:cTn>
                        </p:par>
                        <p:par>
                          <p:cTn id="28" fill="hold">
                            <p:stCondLst>
                              <p:cond delay="12000"/>
                            </p:stCondLst>
                            <p:childTnLst>
                              <p:par>
                                <p:cTn id="29" presetID="22" presetClass="entr" presetSubtype="8"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2000"/>
                                        <p:tgtEl>
                                          <p:spTgt spid="3">
                                            <p:txEl>
                                              <p:pRg st="6" end="6"/>
                                            </p:txEl>
                                          </p:spTgt>
                                        </p:tgtEl>
                                      </p:cBhvr>
                                    </p:animEffect>
                                  </p:childTnLst>
                                </p:cTn>
                              </p:par>
                            </p:childTnLst>
                          </p:cTn>
                        </p:par>
                        <p:par>
                          <p:cTn id="32" fill="hold">
                            <p:stCondLst>
                              <p:cond delay="14000"/>
                            </p:stCondLst>
                            <p:childTnLst>
                              <p:par>
                                <p:cTn id="33" presetID="22" presetClass="entr" presetSubtype="8"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left)">
                                      <p:cBhvr>
                                        <p:cTn id="35" dur="2000"/>
                                        <p:tgtEl>
                                          <p:spTgt spid="3">
                                            <p:txEl>
                                              <p:pRg st="7" end="7"/>
                                            </p:txEl>
                                          </p:spTgt>
                                        </p:tgtEl>
                                      </p:cBhvr>
                                    </p:animEffect>
                                  </p:childTnLst>
                                </p:cTn>
                              </p:par>
                            </p:childTnLst>
                          </p:cTn>
                        </p:par>
                        <p:par>
                          <p:cTn id="36" fill="hold">
                            <p:stCondLst>
                              <p:cond delay="16000"/>
                            </p:stCondLst>
                            <p:childTnLst>
                              <p:par>
                                <p:cTn id="37" presetID="22" presetClass="entr" presetSubtype="8"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2000"/>
                                        <p:tgtEl>
                                          <p:spTgt spid="3">
                                            <p:txEl>
                                              <p:pRg st="8" end="8"/>
                                            </p:txEl>
                                          </p:spTgt>
                                        </p:tgtEl>
                                      </p:cBhvr>
                                    </p:animEffect>
                                  </p:childTnLst>
                                </p:cTn>
                              </p:par>
                            </p:childTnLst>
                          </p:cTn>
                        </p:par>
                        <p:par>
                          <p:cTn id="40" fill="hold">
                            <p:stCondLst>
                              <p:cond delay="18000"/>
                            </p:stCondLst>
                            <p:childTnLst>
                              <p:par>
                                <p:cTn id="41" presetID="22" presetClass="entr" presetSubtype="8"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wipe(left)">
                                      <p:cBhvr>
                                        <p:cTn id="43" dur="2000"/>
                                        <p:tgtEl>
                                          <p:spTgt spid="3">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7" presetClass="exit" presetSubtype="2" fill="hold" grpId="1" nodeType="clickEffect">
                                  <p:stCondLst>
                                    <p:cond delay="0"/>
                                  </p:stCondLst>
                                  <p:childTnLst>
                                    <p:anim calcmode="lin" valueType="num">
                                      <p:cBhvr additive="base">
                                        <p:cTn id="47" dur="10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48" dur="1000"/>
                                        <p:tgtEl>
                                          <p:spTgt spid="3">
                                            <p:txEl>
                                              <p:pRg st="0" end="0"/>
                                            </p:txEl>
                                          </p:spTgt>
                                        </p:tgtEl>
                                        <p:attrNameLst>
                                          <p:attrName>ppt_y</p:attrName>
                                        </p:attrNameLst>
                                      </p:cBhvr>
                                      <p:tavLst>
                                        <p:tav tm="0">
                                          <p:val>
                                            <p:strVal val="ppt_y"/>
                                          </p:val>
                                        </p:tav>
                                        <p:tav tm="100000">
                                          <p:val>
                                            <p:strVal val="ppt_y"/>
                                          </p:val>
                                        </p:tav>
                                      </p:tavLst>
                                    </p:anim>
                                    <p:set>
                                      <p:cBhvr>
                                        <p:cTn id="49" dur="1" fill="hold">
                                          <p:stCondLst>
                                            <p:cond delay="999"/>
                                          </p:stCondLst>
                                        </p:cTn>
                                        <p:tgtEl>
                                          <p:spTgt spid="3">
                                            <p:txEl>
                                              <p:pRg st="0" end="0"/>
                                            </p:txEl>
                                          </p:spTgt>
                                        </p:tgtEl>
                                        <p:attrNameLst>
                                          <p:attrName>style.visibility</p:attrName>
                                        </p:attrNameLst>
                                      </p:cBhvr>
                                      <p:to>
                                        <p:strVal val="hidden"/>
                                      </p:to>
                                    </p:set>
                                  </p:childTnLst>
                                </p:cTn>
                              </p:par>
                            </p:childTnLst>
                          </p:cTn>
                        </p:par>
                        <p:par>
                          <p:cTn id="50" fill="hold">
                            <p:stCondLst>
                              <p:cond delay="1000"/>
                            </p:stCondLst>
                            <p:childTnLst>
                              <p:par>
                                <p:cTn id="51" presetID="7" presetClass="exit" presetSubtype="2" fill="hold" grpId="1" nodeType="afterEffect">
                                  <p:stCondLst>
                                    <p:cond delay="0"/>
                                  </p:stCondLst>
                                  <p:childTnLst>
                                    <p:anim calcmode="lin" valueType="num">
                                      <p:cBhvr additive="base">
                                        <p:cTn id="52" dur="10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53" dur="1000"/>
                                        <p:tgtEl>
                                          <p:spTgt spid="3">
                                            <p:txEl>
                                              <p:pRg st="1" end="1"/>
                                            </p:txEl>
                                          </p:spTgt>
                                        </p:tgtEl>
                                        <p:attrNameLst>
                                          <p:attrName>ppt_y</p:attrName>
                                        </p:attrNameLst>
                                      </p:cBhvr>
                                      <p:tavLst>
                                        <p:tav tm="0">
                                          <p:val>
                                            <p:strVal val="ppt_y"/>
                                          </p:val>
                                        </p:tav>
                                        <p:tav tm="100000">
                                          <p:val>
                                            <p:strVal val="ppt_y"/>
                                          </p:val>
                                        </p:tav>
                                      </p:tavLst>
                                    </p:anim>
                                    <p:set>
                                      <p:cBhvr>
                                        <p:cTn id="54" dur="1" fill="hold">
                                          <p:stCondLst>
                                            <p:cond delay="999"/>
                                          </p:stCondLst>
                                        </p:cTn>
                                        <p:tgtEl>
                                          <p:spTgt spid="3">
                                            <p:txEl>
                                              <p:pRg st="1" end="1"/>
                                            </p:txEl>
                                          </p:spTgt>
                                        </p:tgtEl>
                                        <p:attrNameLst>
                                          <p:attrName>style.visibility</p:attrName>
                                        </p:attrNameLst>
                                      </p:cBhvr>
                                      <p:to>
                                        <p:strVal val="hidden"/>
                                      </p:to>
                                    </p:set>
                                  </p:childTnLst>
                                </p:cTn>
                              </p:par>
                            </p:childTnLst>
                          </p:cTn>
                        </p:par>
                        <p:par>
                          <p:cTn id="55" fill="hold">
                            <p:stCondLst>
                              <p:cond delay="2000"/>
                            </p:stCondLst>
                            <p:childTnLst>
                              <p:par>
                                <p:cTn id="56" presetID="7" presetClass="exit" presetSubtype="2" fill="hold" grpId="1" nodeType="afterEffect">
                                  <p:stCondLst>
                                    <p:cond delay="0"/>
                                  </p:stCondLst>
                                  <p:childTnLst>
                                    <p:anim calcmode="lin" valueType="num">
                                      <p:cBhvr additive="base">
                                        <p:cTn id="57" dur="1000"/>
                                        <p:tgtEl>
                                          <p:spTgt spid="3">
                                            <p:txEl>
                                              <p:pRg st="2" end="2"/>
                                            </p:txEl>
                                          </p:spTgt>
                                        </p:tgtEl>
                                        <p:attrNameLst>
                                          <p:attrName>ppt_x</p:attrName>
                                        </p:attrNameLst>
                                      </p:cBhvr>
                                      <p:tavLst>
                                        <p:tav tm="0">
                                          <p:val>
                                            <p:strVal val="ppt_x"/>
                                          </p:val>
                                        </p:tav>
                                        <p:tav tm="100000">
                                          <p:val>
                                            <p:strVal val="1+ppt_w/2"/>
                                          </p:val>
                                        </p:tav>
                                      </p:tavLst>
                                    </p:anim>
                                    <p:anim calcmode="lin" valueType="num">
                                      <p:cBhvr additive="base">
                                        <p:cTn id="58" dur="1000"/>
                                        <p:tgtEl>
                                          <p:spTgt spid="3">
                                            <p:txEl>
                                              <p:pRg st="2" end="2"/>
                                            </p:txEl>
                                          </p:spTgt>
                                        </p:tgtEl>
                                        <p:attrNameLst>
                                          <p:attrName>ppt_y</p:attrName>
                                        </p:attrNameLst>
                                      </p:cBhvr>
                                      <p:tavLst>
                                        <p:tav tm="0">
                                          <p:val>
                                            <p:strVal val="ppt_y"/>
                                          </p:val>
                                        </p:tav>
                                        <p:tav tm="100000">
                                          <p:val>
                                            <p:strVal val="ppt_y"/>
                                          </p:val>
                                        </p:tav>
                                      </p:tavLst>
                                    </p:anim>
                                    <p:set>
                                      <p:cBhvr>
                                        <p:cTn id="59" dur="1" fill="hold">
                                          <p:stCondLst>
                                            <p:cond delay="999"/>
                                          </p:stCondLst>
                                        </p:cTn>
                                        <p:tgtEl>
                                          <p:spTgt spid="3">
                                            <p:txEl>
                                              <p:pRg st="2" end="2"/>
                                            </p:txEl>
                                          </p:spTgt>
                                        </p:tgtEl>
                                        <p:attrNameLst>
                                          <p:attrName>style.visibility</p:attrName>
                                        </p:attrNameLst>
                                      </p:cBhvr>
                                      <p:to>
                                        <p:strVal val="hidden"/>
                                      </p:to>
                                    </p:set>
                                  </p:childTnLst>
                                </p:cTn>
                              </p:par>
                            </p:childTnLst>
                          </p:cTn>
                        </p:par>
                        <p:par>
                          <p:cTn id="60" fill="hold">
                            <p:stCondLst>
                              <p:cond delay="3000"/>
                            </p:stCondLst>
                            <p:childTnLst>
                              <p:par>
                                <p:cTn id="61" presetID="7" presetClass="exit" presetSubtype="2" fill="hold" grpId="1" nodeType="afterEffect">
                                  <p:stCondLst>
                                    <p:cond delay="0"/>
                                  </p:stCondLst>
                                  <p:childTnLst>
                                    <p:anim calcmode="lin" valueType="num">
                                      <p:cBhvr additive="base">
                                        <p:cTn id="62" dur="1000"/>
                                        <p:tgtEl>
                                          <p:spTgt spid="3">
                                            <p:txEl>
                                              <p:pRg st="3" end="3"/>
                                            </p:txEl>
                                          </p:spTgt>
                                        </p:tgtEl>
                                        <p:attrNameLst>
                                          <p:attrName>ppt_x</p:attrName>
                                        </p:attrNameLst>
                                      </p:cBhvr>
                                      <p:tavLst>
                                        <p:tav tm="0">
                                          <p:val>
                                            <p:strVal val="ppt_x"/>
                                          </p:val>
                                        </p:tav>
                                        <p:tav tm="100000">
                                          <p:val>
                                            <p:strVal val="1+ppt_w/2"/>
                                          </p:val>
                                        </p:tav>
                                      </p:tavLst>
                                    </p:anim>
                                    <p:anim calcmode="lin" valueType="num">
                                      <p:cBhvr additive="base">
                                        <p:cTn id="63" dur="1000"/>
                                        <p:tgtEl>
                                          <p:spTgt spid="3">
                                            <p:txEl>
                                              <p:pRg st="3" end="3"/>
                                            </p:txEl>
                                          </p:spTgt>
                                        </p:tgtEl>
                                        <p:attrNameLst>
                                          <p:attrName>ppt_y</p:attrName>
                                        </p:attrNameLst>
                                      </p:cBhvr>
                                      <p:tavLst>
                                        <p:tav tm="0">
                                          <p:val>
                                            <p:strVal val="ppt_y"/>
                                          </p:val>
                                        </p:tav>
                                        <p:tav tm="100000">
                                          <p:val>
                                            <p:strVal val="ppt_y"/>
                                          </p:val>
                                        </p:tav>
                                      </p:tavLst>
                                    </p:anim>
                                    <p:set>
                                      <p:cBhvr>
                                        <p:cTn id="64" dur="1" fill="hold">
                                          <p:stCondLst>
                                            <p:cond delay="999"/>
                                          </p:stCondLst>
                                        </p:cTn>
                                        <p:tgtEl>
                                          <p:spTgt spid="3">
                                            <p:txEl>
                                              <p:pRg st="3" end="3"/>
                                            </p:txEl>
                                          </p:spTgt>
                                        </p:tgtEl>
                                        <p:attrNameLst>
                                          <p:attrName>style.visibility</p:attrName>
                                        </p:attrNameLst>
                                      </p:cBhvr>
                                      <p:to>
                                        <p:strVal val="hidden"/>
                                      </p:to>
                                    </p:set>
                                  </p:childTnLst>
                                </p:cTn>
                              </p:par>
                            </p:childTnLst>
                          </p:cTn>
                        </p:par>
                        <p:par>
                          <p:cTn id="65" fill="hold">
                            <p:stCondLst>
                              <p:cond delay="4000"/>
                            </p:stCondLst>
                            <p:childTnLst>
                              <p:par>
                                <p:cTn id="66" presetID="7" presetClass="exit" presetSubtype="2" fill="hold" grpId="1" nodeType="afterEffect">
                                  <p:stCondLst>
                                    <p:cond delay="0"/>
                                  </p:stCondLst>
                                  <p:childTnLst>
                                    <p:anim calcmode="lin" valueType="num">
                                      <p:cBhvr additive="base">
                                        <p:cTn id="67" dur="1000"/>
                                        <p:tgtEl>
                                          <p:spTgt spid="3">
                                            <p:txEl>
                                              <p:pRg st="4" end="4"/>
                                            </p:txEl>
                                          </p:spTgt>
                                        </p:tgtEl>
                                        <p:attrNameLst>
                                          <p:attrName>ppt_x</p:attrName>
                                        </p:attrNameLst>
                                      </p:cBhvr>
                                      <p:tavLst>
                                        <p:tav tm="0">
                                          <p:val>
                                            <p:strVal val="ppt_x"/>
                                          </p:val>
                                        </p:tav>
                                        <p:tav tm="100000">
                                          <p:val>
                                            <p:strVal val="1+ppt_w/2"/>
                                          </p:val>
                                        </p:tav>
                                      </p:tavLst>
                                    </p:anim>
                                    <p:anim calcmode="lin" valueType="num">
                                      <p:cBhvr additive="base">
                                        <p:cTn id="68" dur="1000"/>
                                        <p:tgtEl>
                                          <p:spTgt spid="3">
                                            <p:txEl>
                                              <p:pRg st="4" end="4"/>
                                            </p:txEl>
                                          </p:spTgt>
                                        </p:tgtEl>
                                        <p:attrNameLst>
                                          <p:attrName>ppt_y</p:attrName>
                                        </p:attrNameLst>
                                      </p:cBhvr>
                                      <p:tavLst>
                                        <p:tav tm="0">
                                          <p:val>
                                            <p:strVal val="ppt_y"/>
                                          </p:val>
                                        </p:tav>
                                        <p:tav tm="100000">
                                          <p:val>
                                            <p:strVal val="ppt_y"/>
                                          </p:val>
                                        </p:tav>
                                      </p:tavLst>
                                    </p:anim>
                                    <p:set>
                                      <p:cBhvr>
                                        <p:cTn id="69" dur="1" fill="hold">
                                          <p:stCondLst>
                                            <p:cond delay="999"/>
                                          </p:stCondLst>
                                        </p:cTn>
                                        <p:tgtEl>
                                          <p:spTgt spid="3">
                                            <p:txEl>
                                              <p:pRg st="4" end="4"/>
                                            </p:txEl>
                                          </p:spTgt>
                                        </p:tgtEl>
                                        <p:attrNameLst>
                                          <p:attrName>style.visibility</p:attrName>
                                        </p:attrNameLst>
                                      </p:cBhvr>
                                      <p:to>
                                        <p:strVal val="hidden"/>
                                      </p:to>
                                    </p:set>
                                  </p:childTnLst>
                                </p:cTn>
                              </p:par>
                            </p:childTnLst>
                          </p:cTn>
                        </p:par>
                        <p:par>
                          <p:cTn id="70" fill="hold">
                            <p:stCondLst>
                              <p:cond delay="5000"/>
                            </p:stCondLst>
                            <p:childTnLst>
                              <p:par>
                                <p:cTn id="71" presetID="7" presetClass="exit" presetSubtype="2" fill="hold" grpId="1" nodeType="afterEffect">
                                  <p:stCondLst>
                                    <p:cond delay="0"/>
                                  </p:stCondLst>
                                  <p:childTnLst>
                                    <p:anim calcmode="lin" valueType="num">
                                      <p:cBhvr additive="base">
                                        <p:cTn id="72" dur="1000"/>
                                        <p:tgtEl>
                                          <p:spTgt spid="3">
                                            <p:txEl>
                                              <p:pRg st="5" end="5"/>
                                            </p:txEl>
                                          </p:spTgt>
                                        </p:tgtEl>
                                        <p:attrNameLst>
                                          <p:attrName>ppt_x</p:attrName>
                                        </p:attrNameLst>
                                      </p:cBhvr>
                                      <p:tavLst>
                                        <p:tav tm="0">
                                          <p:val>
                                            <p:strVal val="ppt_x"/>
                                          </p:val>
                                        </p:tav>
                                        <p:tav tm="100000">
                                          <p:val>
                                            <p:strVal val="1+ppt_w/2"/>
                                          </p:val>
                                        </p:tav>
                                      </p:tavLst>
                                    </p:anim>
                                    <p:anim calcmode="lin" valueType="num">
                                      <p:cBhvr additive="base">
                                        <p:cTn id="73" dur="1000"/>
                                        <p:tgtEl>
                                          <p:spTgt spid="3">
                                            <p:txEl>
                                              <p:pRg st="5" end="5"/>
                                            </p:txEl>
                                          </p:spTgt>
                                        </p:tgtEl>
                                        <p:attrNameLst>
                                          <p:attrName>ppt_y</p:attrName>
                                        </p:attrNameLst>
                                      </p:cBhvr>
                                      <p:tavLst>
                                        <p:tav tm="0">
                                          <p:val>
                                            <p:strVal val="ppt_y"/>
                                          </p:val>
                                        </p:tav>
                                        <p:tav tm="100000">
                                          <p:val>
                                            <p:strVal val="ppt_y"/>
                                          </p:val>
                                        </p:tav>
                                      </p:tavLst>
                                    </p:anim>
                                    <p:set>
                                      <p:cBhvr>
                                        <p:cTn id="74" dur="1" fill="hold">
                                          <p:stCondLst>
                                            <p:cond delay="999"/>
                                          </p:stCondLst>
                                        </p:cTn>
                                        <p:tgtEl>
                                          <p:spTgt spid="3">
                                            <p:txEl>
                                              <p:pRg st="5" end="5"/>
                                            </p:txEl>
                                          </p:spTgt>
                                        </p:tgtEl>
                                        <p:attrNameLst>
                                          <p:attrName>style.visibility</p:attrName>
                                        </p:attrNameLst>
                                      </p:cBhvr>
                                      <p:to>
                                        <p:strVal val="hidden"/>
                                      </p:to>
                                    </p:set>
                                  </p:childTnLst>
                                </p:cTn>
                              </p:par>
                            </p:childTnLst>
                          </p:cTn>
                        </p:par>
                        <p:par>
                          <p:cTn id="75" fill="hold">
                            <p:stCondLst>
                              <p:cond delay="6000"/>
                            </p:stCondLst>
                            <p:childTnLst>
                              <p:par>
                                <p:cTn id="76" presetID="7" presetClass="exit" presetSubtype="2" fill="hold" grpId="1" nodeType="afterEffect">
                                  <p:stCondLst>
                                    <p:cond delay="0"/>
                                  </p:stCondLst>
                                  <p:childTnLst>
                                    <p:anim calcmode="lin" valueType="num">
                                      <p:cBhvr additive="base">
                                        <p:cTn id="77" dur="1000"/>
                                        <p:tgtEl>
                                          <p:spTgt spid="3">
                                            <p:txEl>
                                              <p:pRg st="6" end="6"/>
                                            </p:txEl>
                                          </p:spTgt>
                                        </p:tgtEl>
                                        <p:attrNameLst>
                                          <p:attrName>ppt_x</p:attrName>
                                        </p:attrNameLst>
                                      </p:cBhvr>
                                      <p:tavLst>
                                        <p:tav tm="0">
                                          <p:val>
                                            <p:strVal val="ppt_x"/>
                                          </p:val>
                                        </p:tav>
                                        <p:tav tm="100000">
                                          <p:val>
                                            <p:strVal val="1+ppt_w/2"/>
                                          </p:val>
                                        </p:tav>
                                      </p:tavLst>
                                    </p:anim>
                                    <p:anim calcmode="lin" valueType="num">
                                      <p:cBhvr additive="base">
                                        <p:cTn id="78" dur="1000"/>
                                        <p:tgtEl>
                                          <p:spTgt spid="3">
                                            <p:txEl>
                                              <p:pRg st="6" end="6"/>
                                            </p:txEl>
                                          </p:spTgt>
                                        </p:tgtEl>
                                        <p:attrNameLst>
                                          <p:attrName>ppt_y</p:attrName>
                                        </p:attrNameLst>
                                      </p:cBhvr>
                                      <p:tavLst>
                                        <p:tav tm="0">
                                          <p:val>
                                            <p:strVal val="ppt_y"/>
                                          </p:val>
                                        </p:tav>
                                        <p:tav tm="100000">
                                          <p:val>
                                            <p:strVal val="ppt_y"/>
                                          </p:val>
                                        </p:tav>
                                      </p:tavLst>
                                    </p:anim>
                                    <p:set>
                                      <p:cBhvr>
                                        <p:cTn id="79" dur="1" fill="hold">
                                          <p:stCondLst>
                                            <p:cond delay="999"/>
                                          </p:stCondLst>
                                        </p:cTn>
                                        <p:tgtEl>
                                          <p:spTgt spid="3">
                                            <p:txEl>
                                              <p:pRg st="6" end="6"/>
                                            </p:txEl>
                                          </p:spTgt>
                                        </p:tgtEl>
                                        <p:attrNameLst>
                                          <p:attrName>style.visibility</p:attrName>
                                        </p:attrNameLst>
                                      </p:cBhvr>
                                      <p:to>
                                        <p:strVal val="hidden"/>
                                      </p:to>
                                    </p:set>
                                  </p:childTnLst>
                                </p:cTn>
                              </p:par>
                            </p:childTnLst>
                          </p:cTn>
                        </p:par>
                        <p:par>
                          <p:cTn id="80" fill="hold">
                            <p:stCondLst>
                              <p:cond delay="7000"/>
                            </p:stCondLst>
                            <p:childTnLst>
                              <p:par>
                                <p:cTn id="81" presetID="7" presetClass="exit" presetSubtype="2" fill="hold" grpId="1" nodeType="afterEffect">
                                  <p:stCondLst>
                                    <p:cond delay="0"/>
                                  </p:stCondLst>
                                  <p:childTnLst>
                                    <p:anim calcmode="lin" valueType="num">
                                      <p:cBhvr additive="base">
                                        <p:cTn id="82" dur="1000"/>
                                        <p:tgtEl>
                                          <p:spTgt spid="3">
                                            <p:txEl>
                                              <p:pRg st="7" end="7"/>
                                            </p:txEl>
                                          </p:spTgt>
                                        </p:tgtEl>
                                        <p:attrNameLst>
                                          <p:attrName>ppt_x</p:attrName>
                                        </p:attrNameLst>
                                      </p:cBhvr>
                                      <p:tavLst>
                                        <p:tav tm="0">
                                          <p:val>
                                            <p:strVal val="ppt_x"/>
                                          </p:val>
                                        </p:tav>
                                        <p:tav tm="100000">
                                          <p:val>
                                            <p:strVal val="1+ppt_w/2"/>
                                          </p:val>
                                        </p:tav>
                                      </p:tavLst>
                                    </p:anim>
                                    <p:anim calcmode="lin" valueType="num">
                                      <p:cBhvr additive="base">
                                        <p:cTn id="83" dur="1000"/>
                                        <p:tgtEl>
                                          <p:spTgt spid="3">
                                            <p:txEl>
                                              <p:pRg st="7" end="7"/>
                                            </p:txEl>
                                          </p:spTgt>
                                        </p:tgtEl>
                                        <p:attrNameLst>
                                          <p:attrName>ppt_y</p:attrName>
                                        </p:attrNameLst>
                                      </p:cBhvr>
                                      <p:tavLst>
                                        <p:tav tm="0">
                                          <p:val>
                                            <p:strVal val="ppt_y"/>
                                          </p:val>
                                        </p:tav>
                                        <p:tav tm="100000">
                                          <p:val>
                                            <p:strVal val="ppt_y"/>
                                          </p:val>
                                        </p:tav>
                                      </p:tavLst>
                                    </p:anim>
                                    <p:set>
                                      <p:cBhvr>
                                        <p:cTn id="84" dur="1" fill="hold">
                                          <p:stCondLst>
                                            <p:cond delay="999"/>
                                          </p:stCondLst>
                                        </p:cTn>
                                        <p:tgtEl>
                                          <p:spTgt spid="3">
                                            <p:txEl>
                                              <p:pRg st="7" end="7"/>
                                            </p:txEl>
                                          </p:spTgt>
                                        </p:tgtEl>
                                        <p:attrNameLst>
                                          <p:attrName>style.visibility</p:attrName>
                                        </p:attrNameLst>
                                      </p:cBhvr>
                                      <p:to>
                                        <p:strVal val="hidden"/>
                                      </p:to>
                                    </p:set>
                                  </p:childTnLst>
                                </p:cTn>
                              </p:par>
                            </p:childTnLst>
                          </p:cTn>
                        </p:par>
                        <p:par>
                          <p:cTn id="85" fill="hold">
                            <p:stCondLst>
                              <p:cond delay="8000"/>
                            </p:stCondLst>
                            <p:childTnLst>
                              <p:par>
                                <p:cTn id="86" presetID="7" presetClass="exit" presetSubtype="2" fill="hold" grpId="1" nodeType="afterEffect">
                                  <p:stCondLst>
                                    <p:cond delay="0"/>
                                  </p:stCondLst>
                                  <p:childTnLst>
                                    <p:anim calcmode="lin" valueType="num">
                                      <p:cBhvr additive="base">
                                        <p:cTn id="87" dur="1000"/>
                                        <p:tgtEl>
                                          <p:spTgt spid="3">
                                            <p:txEl>
                                              <p:pRg st="8" end="8"/>
                                            </p:txEl>
                                          </p:spTgt>
                                        </p:tgtEl>
                                        <p:attrNameLst>
                                          <p:attrName>ppt_x</p:attrName>
                                        </p:attrNameLst>
                                      </p:cBhvr>
                                      <p:tavLst>
                                        <p:tav tm="0">
                                          <p:val>
                                            <p:strVal val="ppt_x"/>
                                          </p:val>
                                        </p:tav>
                                        <p:tav tm="100000">
                                          <p:val>
                                            <p:strVal val="1+ppt_w/2"/>
                                          </p:val>
                                        </p:tav>
                                      </p:tavLst>
                                    </p:anim>
                                    <p:anim calcmode="lin" valueType="num">
                                      <p:cBhvr additive="base">
                                        <p:cTn id="88" dur="1000"/>
                                        <p:tgtEl>
                                          <p:spTgt spid="3">
                                            <p:txEl>
                                              <p:pRg st="8" end="8"/>
                                            </p:txEl>
                                          </p:spTgt>
                                        </p:tgtEl>
                                        <p:attrNameLst>
                                          <p:attrName>ppt_y</p:attrName>
                                        </p:attrNameLst>
                                      </p:cBhvr>
                                      <p:tavLst>
                                        <p:tav tm="0">
                                          <p:val>
                                            <p:strVal val="ppt_y"/>
                                          </p:val>
                                        </p:tav>
                                        <p:tav tm="100000">
                                          <p:val>
                                            <p:strVal val="ppt_y"/>
                                          </p:val>
                                        </p:tav>
                                      </p:tavLst>
                                    </p:anim>
                                    <p:set>
                                      <p:cBhvr>
                                        <p:cTn id="89" dur="1" fill="hold">
                                          <p:stCondLst>
                                            <p:cond delay="999"/>
                                          </p:stCondLst>
                                        </p:cTn>
                                        <p:tgtEl>
                                          <p:spTgt spid="3">
                                            <p:txEl>
                                              <p:pRg st="8" end="8"/>
                                            </p:txEl>
                                          </p:spTgt>
                                        </p:tgtEl>
                                        <p:attrNameLst>
                                          <p:attrName>style.visibility</p:attrName>
                                        </p:attrNameLst>
                                      </p:cBhvr>
                                      <p:to>
                                        <p:strVal val="hidden"/>
                                      </p:to>
                                    </p:set>
                                  </p:childTnLst>
                                </p:cTn>
                              </p:par>
                            </p:childTnLst>
                          </p:cTn>
                        </p:par>
                        <p:par>
                          <p:cTn id="90" fill="hold">
                            <p:stCondLst>
                              <p:cond delay="9000"/>
                            </p:stCondLst>
                            <p:childTnLst>
                              <p:par>
                                <p:cTn id="91" presetID="7" presetClass="exit" presetSubtype="2" fill="hold" grpId="1" nodeType="afterEffect">
                                  <p:stCondLst>
                                    <p:cond delay="0"/>
                                  </p:stCondLst>
                                  <p:childTnLst>
                                    <p:anim calcmode="lin" valueType="num">
                                      <p:cBhvr additive="base">
                                        <p:cTn id="92" dur="1000"/>
                                        <p:tgtEl>
                                          <p:spTgt spid="3">
                                            <p:txEl>
                                              <p:pRg st="9" end="9"/>
                                            </p:txEl>
                                          </p:spTgt>
                                        </p:tgtEl>
                                        <p:attrNameLst>
                                          <p:attrName>ppt_x</p:attrName>
                                        </p:attrNameLst>
                                      </p:cBhvr>
                                      <p:tavLst>
                                        <p:tav tm="0">
                                          <p:val>
                                            <p:strVal val="ppt_x"/>
                                          </p:val>
                                        </p:tav>
                                        <p:tav tm="100000">
                                          <p:val>
                                            <p:strVal val="1+ppt_w/2"/>
                                          </p:val>
                                        </p:tav>
                                      </p:tavLst>
                                    </p:anim>
                                    <p:anim calcmode="lin" valueType="num">
                                      <p:cBhvr additive="base">
                                        <p:cTn id="93" dur="1000"/>
                                        <p:tgtEl>
                                          <p:spTgt spid="3">
                                            <p:txEl>
                                              <p:pRg st="9" end="9"/>
                                            </p:txEl>
                                          </p:spTgt>
                                        </p:tgtEl>
                                        <p:attrNameLst>
                                          <p:attrName>ppt_y</p:attrName>
                                        </p:attrNameLst>
                                      </p:cBhvr>
                                      <p:tavLst>
                                        <p:tav tm="0">
                                          <p:val>
                                            <p:strVal val="ppt_y"/>
                                          </p:val>
                                        </p:tav>
                                        <p:tav tm="100000">
                                          <p:val>
                                            <p:strVal val="ppt_y"/>
                                          </p:val>
                                        </p:tav>
                                      </p:tavLst>
                                    </p:anim>
                                    <p:set>
                                      <p:cBhvr>
                                        <p:cTn id="94" dur="1" fill="hold">
                                          <p:stCondLst>
                                            <p:cond delay="999"/>
                                          </p:stCondLst>
                                        </p:cTn>
                                        <p:tgtEl>
                                          <p:spTgt spid="3">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811</TotalTime>
  <Words>1296</Words>
  <Application>Microsoft PowerPoint</Application>
  <PresentationFormat>Экран (4:3)</PresentationFormat>
  <Paragraphs>141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ТЫ  И  ПРОФЕССИЯ</vt:lpstr>
      <vt:lpstr>Слайд 2</vt:lpstr>
      <vt:lpstr>ПРОФЕССИОНАЛЬНО-ЗНАЧИМЫЕ  КАЧЕСТВА ЛИЧНОСТИ</vt:lpstr>
      <vt:lpstr>«БОЛЬШАЯ ПЯТЕРКА» ЛИЧНОСТНЫХ КАЧЕСТВ</vt:lpstr>
      <vt:lpstr>      ИНСТРУКЦИЯ</vt:lpstr>
      <vt:lpstr>ОПРОСНИК: </vt:lpstr>
      <vt:lpstr>Слайд 7</vt:lpstr>
      <vt:lpstr>Слайд 8</vt:lpstr>
      <vt:lpstr>Слайд 9</vt:lpstr>
      <vt:lpstr>ОБРАБОТКА   РЕЗУЛЬТАТОВ</vt:lpstr>
      <vt:lpstr>           КЛЮЧ</vt:lpstr>
      <vt:lpstr>АНАЛИЗ РЕЗУЛЬТАТОВ</vt:lpstr>
      <vt:lpstr>ИНТЕРПРИТАЦИЯ РЕЗУЛЬТАТОВ</vt:lpstr>
      <vt:lpstr>ИНТЕРПРИТАЦИЯ РЕЗУЛЬТАТОВ</vt:lpstr>
      <vt:lpstr>ИНТЕРПРИТАЦИЯ РЕЗУЛЬТАТОВ</vt:lpstr>
      <vt:lpstr>ИНТЕРПРИТАЦИЯ РЕЗУЛЬТАТОВ</vt:lpstr>
      <vt:lpstr>ИНТЕРПРИТАЦИЯ РЕЗУЛЬТАТОВ</vt:lpstr>
      <vt:lpstr>ВЫВОДЫ: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«Изучение высших водных растений, занесённых в Красную книгу РФ, на территории озёр Фрязинская старица, Дубняцкое, Подраменское, Рогановская заводь.»</dc:title>
  <dc:creator>User</dc:creator>
  <cp:lastModifiedBy>Lanser Client</cp:lastModifiedBy>
  <cp:revision>76</cp:revision>
  <dcterms:created xsi:type="dcterms:W3CDTF">2007-10-17T16:09:35Z</dcterms:created>
  <dcterms:modified xsi:type="dcterms:W3CDTF">2008-02-04T06:17:33Z</dcterms:modified>
</cp:coreProperties>
</file>