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E48077-BE72-4842-B5A5-643AC9528450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02B378B-0A24-4693-B371-30D196A62A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1%85%D0%B0%D0%BD%D0%B8%D1%87%D0%B5%D1%81%D0%BA%D0%B0%D1%8F_%D1%8D%D0%BD%D0%B5%D1%80%D0%B3%D0%B8%D1%8F" TargetMode="External"/><Relationship Id="rId2" Type="http://schemas.openxmlformats.org/officeDocument/2006/relationships/hyperlink" Target="https://ru.wikipedia.org/wiki/%D0%AD%D0%BB%D0%B5%D0%BA%D1%82%D1%80%D0%B8%D1%87%D0%B5%D1%81%D0%BA%D0%B0%D1%8F_%D0%BC%D0%B0%D1%88%D0%B8%D0%BD%D0%B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%D0%9F%D0%BE%D1%81%D1%82%D0%BE%D1%8F%D0%BD%D0%BD%D1%8B%D0%B9_%D1%82%D0%BE%D0%BA" TargetMode="External"/><Relationship Id="rId4" Type="http://schemas.openxmlformats.org/officeDocument/2006/relationships/hyperlink" Target="https://ru.wikipedia.org/wiki/%D0%AD%D0%BB%D0%B5%D0%BA%D1%82%D1%80%D0%B8%D1%87%D0%B5%D1%81%D0%BA%D0%B0%D1%8F_%D1%8D%D0%BD%D0%B5%D1%80%D0%B3%D0%B8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u.wikipedia.org/wiki/%D0%A1%D1%82%D0%B0%D1%82%D0%BE%D1%80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Генератор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9в класса Берников Андрей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Генератор</a:t>
            </a:r>
            <a:endParaRPr lang="ru-RU" dirty="0"/>
          </a:p>
        </p:txBody>
      </p:sp>
      <p:pic>
        <p:nvPicPr>
          <p:cNvPr id="1026" name="Picture 2" descr="Генератор VERSATILE 2375 с двигателем Cummins QSM11 - Энерго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553077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Генера́тор</a:t>
            </a:r>
            <a:r>
              <a:rPr lang="ru-RU" b="1" dirty="0"/>
              <a:t> </a:t>
            </a:r>
            <a:r>
              <a:rPr lang="ru-RU" b="1" dirty="0" err="1"/>
              <a:t>постоя́нного</a:t>
            </a:r>
            <a:r>
              <a:rPr lang="ru-RU" b="1" dirty="0"/>
              <a:t> </a:t>
            </a:r>
            <a:r>
              <a:rPr lang="ru-RU" b="1" dirty="0" err="1"/>
              <a:t>то́ка</a:t>
            </a:r>
            <a:r>
              <a:rPr lang="ru-RU" dirty="0"/>
              <a:t> — </a:t>
            </a:r>
            <a:r>
              <a:rPr lang="ru-RU" u="sng" dirty="0">
                <a:hlinkClick r:id="rId2" tooltip="Электрическая машина"/>
              </a:rPr>
              <a:t>электрическая машина</a:t>
            </a:r>
            <a:r>
              <a:rPr lang="ru-RU" dirty="0"/>
              <a:t>, преобразующая </a:t>
            </a:r>
            <a:r>
              <a:rPr lang="ru-RU" dirty="0">
                <a:hlinkClick r:id="rId3" tooltip="Механическая энергия"/>
              </a:rPr>
              <a:t>механическую энергию</a:t>
            </a:r>
            <a:r>
              <a:rPr lang="ru-RU" dirty="0"/>
              <a:t> в </a:t>
            </a:r>
            <a:r>
              <a:rPr lang="ru-RU" dirty="0">
                <a:hlinkClick r:id="rId4" tooltip="Электрическая энергия"/>
              </a:rPr>
              <a:t>электрическую энергию</a:t>
            </a:r>
            <a:r>
              <a:rPr lang="ru-RU" dirty="0"/>
              <a:t> </a:t>
            </a:r>
            <a:r>
              <a:rPr lang="ru-RU" dirty="0">
                <a:hlinkClick r:id="rId5" tooltip="Постоянный ток"/>
              </a:rPr>
              <a:t>постоянного тока</a:t>
            </a:r>
            <a:r>
              <a:rPr lang="ru-RU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2071678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Генератор состоит из</a:t>
            </a:r>
            <a:r>
              <a:rPr lang="en-US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Статор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Ротор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smtClean="0"/>
              <a:t>Водяная турбина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Учебное пособие для учащихся 10 (11) класс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4133850" cy="42195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43570" y="1214422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 Статор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Ротор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Водяная турбина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Статор(индуктор)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7"/>
            <a:ext cx="45720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 </a:t>
            </a:r>
            <a:r>
              <a:rPr lang="ru-RU" dirty="0">
                <a:hlinkClick r:id="rId2" tooltip="Статор"/>
              </a:rPr>
              <a:t>статоре</a:t>
            </a:r>
            <a:r>
              <a:rPr lang="ru-RU" dirty="0"/>
              <a:t> ДПТ располагаются, в зависимости от конструкции, или постоянные магниты (микродвигатели), или электромагниты с обмотками возбуждения (катушками, наводящими магнитный поток возбуждения).</a:t>
            </a:r>
          </a:p>
          <a:p>
            <a:r>
              <a:rPr lang="ru-RU" dirty="0"/>
              <a:t>В простейшем случае статор имеет два полюса, то есть один магнит с одной парой полюсов. Но чаще ДПТ имеют две пары полюсов. Бывает и более. Помимо основных полюсов на статоре (индукторе) могут устанавливаться добавочные полюса, которые предназначены для улучшения коммутации на коллекторе.</a:t>
            </a:r>
          </a:p>
        </p:txBody>
      </p:sp>
      <p:pic>
        <p:nvPicPr>
          <p:cNvPr id="66562" name="Picture 2" descr="ETW Галерея изображений Глобальный маркетин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14488"/>
            <a:ext cx="3396712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Ротор(якорь)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428736"/>
            <a:ext cx="68580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Минимальное число зубцов ротора, при котором </a:t>
            </a:r>
            <a:r>
              <a:rPr lang="ru-RU" dirty="0" err="1"/>
              <a:t>самозапуск</a:t>
            </a:r>
            <a:r>
              <a:rPr lang="ru-RU" dirty="0"/>
              <a:t> возможен из любого положения ротора — три. Из трёх, кажущихся явно выраженными, полюсов, на самом деле один полюс всё время находится в зоне коммутации, то есть ротор имеет минимум одну пару полюсов (как и статор, так как в противном случае работа двигателя невозможна).</a:t>
            </a:r>
          </a:p>
          <a:p>
            <a:r>
              <a:rPr lang="ru-RU" dirty="0"/>
              <a:t>Ротор любого ДПТ состоит из многих катушек, на часть которых подаётся питание, в зависимости от угла поворота ротора, относительно статора. Применение большого числа (несколько десятков) катушек, необходимо для уменьшения неравномерности крутящего момента, для уменьшения коммутируемого (переключаемого) тока, и для обеспечения оптимального взаимодействия между магнитными полями ротора и статора (то есть для создания максимального момента на роторе).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Rotor Alternator CARGO Code 2ROT0157069. Buy. Price. Sale. Wholesale. Parts. Characteristics. Photo. Review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4505155" cy="2786082"/>
          </a:xfrm>
          <a:prstGeom prst="rect">
            <a:avLst/>
          </a:prstGeom>
          <a:noFill/>
        </p:spPr>
      </p:pic>
      <p:pic>
        <p:nvPicPr>
          <p:cNvPr id="67588" name="Picture 4" descr="Ротор генератора / Справочник ЕНС ТР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500438"/>
            <a:ext cx="5684784" cy="2714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628" y="1571612"/>
            <a:ext cx="3941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Ротор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6"/>
            <a:ext cx="75724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Взаимодействие магнитных </a:t>
            </a:r>
            <a:r>
              <a:rPr lang="ru-RU" b="1" dirty="0" smtClean="0"/>
              <a:t>полей</a:t>
            </a:r>
            <a:endParaRPr lang="ru-RU" b="1" dirty="0"/>
          </a:p>
          <a:p>
            <a:r>
              <a:rPr lang="ru-RU" dirty="0"/>
              <a:t>Необходимо отметить, что работа по вращению ротора (рамки с током) совершается не за счет энергии внешнего магнитного поля (</a:t>
            </a:r>
            <a:r>
              <a:rPr lang="ru-RU" dirty="0" err="1"/>
              <a:t>поля</a:t>
            </a:r>
            <a:r>
              <a:rPr lang="ru-RU" dirty="0"/>
              <a:t> статора), а за счет источника тока, поддерживающего неизменным ток в контуре рамки. При изменениях магнитного потока, пронизывающего контур (рамку с током) при вращении, в этом контуре возникает </a:t>
            </a:r>
            <a:r>
              <a:rPr lang="ru-RU" dirty="0" err="1"/>
              <a:t>э.д.с</a:t>
            </a:r>
            <a:r>
              <a:rPr lang="ru-RU" dirty="0"/>
              <a:t>. индукции, направленная противоположно </a:t>
            </a:r>
            <a:r>
              <a:rPr lang="ru-RU" dirty="0" err="1"/>
              <a:t>э.д.с</a:t>
            </a:r>
            <a:r>
              <a:rPr lang="ru-RU" dirty="0"/>
              <a:t>. источника тока. Следовательно, источник тока, кроме работы, затрачиваемой на выделение </a:t>
            </a:r>
            <a:r>
              <a:rPr lang="ru-RU" dirty="0" err="1"/>
              <a:t>ленц-джоулева</a:t>
            </a:r>
            <a:r>
              <a:rPr lang="ru-RU" dirty="0"/>
              <a:t> тепла, должен совершать дополнительную работу против </a:t>
            </a:r>
            <a:r>
              <a:rPr lang="ru-RU" dirty="0" err="1"/>
              <a:t>э.д.с</a:t>
            </a:r>
            <a:r>
              <a:rPr lang="ru-RU" dirty="0"/>
              <a:t>. индукции. Сам же процесс вращения происходит за счет силы Ампера, действующей на проводник с электрическим током, находящийся в магнитном поле. Правильное мнение, что ротор (рамка с током) приходит в движение за счет того, что его магнитное поле отталкивается от магнитного поля статора.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500858" cy="2500330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Спасибо за внимание !!!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195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Генератор</vt:lpstr>
      <vt:lpstr>Генератор</vt:lpstr>
      <vt:lpstr>Слайд 3</vt:lpstr>
      <vt:lpstr>Слайд 4</vt:lpstr>
      <vt:lpstr>Статор(индуктор)</vt:lpstr>
      <vt:lpstr>Ротор(якорь)</vt:lpstr>
      <vt:lpstr>Слайд 7</vt:lpstr>
      <vt:lpstr>Слайд 8</vt:lpstr>
      <vt:lpstr>Спасибо за внимание 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Генератор</dc:title>
  <dc:creator>Константин</dc:creator>
  <cp:lastModifiedBy>Константин</cp:lastModifiedBy>
  <cp:revision>3</cp:revision>
  <dcterms:created xsi:type="dcterms:W3CDTF">2015-03-19T17:25:21Z</dcterms:created>
  <dcterms:modified xsi:type="dcterms:W3CDTF">2015-03-19T17:52:16Z</dcterms:modified>
</cp:coreProperties>
</file>