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5" r:id="rId2"/>
    <p:sldId id="266" r:id="rId3"/>
    <p:sldId id="259" r:id="rId4"/>
    <p:sldId id="260" r:id="rId5"/>
    <p:sldId id="261" r:id="rId6"/>
    <p:sldId id="263" r:id="rId7"/>
    <p:sldId id="257" r:id="rId8"/>
    <p:sldId id="256"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25B13-ECBE-4C32-AF20-55925B4A7B57}" type="doc">
      <dgm:prSet loTypeId="urn:microsoft.com/office/officeart/2005/8/layout/orgChart1" loCatId="hierarchy" qsTypeId="urn:microsoft.com/office/officeart/2005/8/quickstyle/simple1" qsCatId="simple" csTypeId="urn:microsoft.com/office/officeart/2005/8/colors/accent1_2" csCatId="accent1"/>
      <dgm:spPr/>
    </dgm:pt>
    <dgm:pt modelId="{38E84282-662E-44C7-ADC4-3508DF01AF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Источники света </a:t>
          </a:r>
        </a:p>
      </dgm:t>
    </dgm:pt>
    <dgm:pt modelId="{DA3E8D81-5F8E-41EA-8857-30186EA060B7}" type="parTrans" cxnId="{DF8DC4A7-0915-4847-B691-03D3DAE46EF5}">
      <dgm:prSet/>
      <dgm:spPr/>
      <dgm:t>
        <a:bodyPr/>
        <a:lstStyle/>
        <a:p>
          <a:endParaRPr lang="ru-RU"/>
        </a:p>
      </dgm:t>
    </dgm:pt>
    <dgm:pt modelId="{87F6EF9F-9DA0-4421-841C-1F44E938832C}" type="sibTrans" cxnId="{DF8DC4A7-0915-4847-B691-03D3DAE46EF5}">
      <dgm:prSet/>
      <dgm:spPr/>
      <dgm:t>
        <a:bodyPr/>
        <a:lstStyle/>
        <a:p>
          <a:endParaRPr lang="ru-RU"/>
        </a:p>
      </dgm:t>
    </dgm:pt>
    <dgm:pt modelId="{4C53F32D-9A98-41BA-A30D-E364E46C53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Природные </a:t>
          </a:r>
        </a:p>
      </dgm:t>
    </dgm:pt>
    <dgm:pt modelId="{9C604E94-9127-45A8-8336-2347F21C8444}" type="parTrans" cxnId="{DF8B17CE-4F74-40D0-AC4A-9A13E62796E0}">
      <dgm:prSet/>
      <dgm:spPr/>
      <dgm:t>
        <a:bodyPr/>
        <a:lstStyle/>
        <a:p>
          <a:endParaRPr lang="ru-RU"/>
        </a:p>
      </dgm:t>
    </dgm:pt>
    <dgm:pt modelId="{F15AFD35-E609-45DB-AF11-5C17B4DC01D3}" type="sibTrans" cxnId="{DF8B17CE-4F74-40D0-AC4A-9A13E62796E0}">
      <dgm:prSet/>
      <dgm:spPr/>
      <dgm:t>
        <a:bodyPr/>
        <a:lstStyle/>
        <a:p>
          <a:endParaRPr lang="ru-RU"/>
        </a:p>
      </dgm:t>
    </dgm:pt>
    <dgm:pt modelId="{DA555970-B7DA-457C-BE36-5E3C86B851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Теплого света</a:t>
          </a:r>
        </a:p>
      </dgm:t>
    </dgm:pt>
    <dgm:pt modelId="{753C898B-DD19-4838-BF6D-C6B519E4CFD4}" type="parTrans" cxnId="{32CE6CC4-1CC0-4995-A32E-2E3FCE3F50CE}">
      <dgm:prSet/>
      <dgm:spPr/>
      <dgm:t>
        <a:bodyPr/>
        <a:lstStyle/>
        <a:p>
          <a:endParaRPr lang="ru-RU"/>
        </a:p>
      </dgm:t>
    </dgm:pt>
    <dgm:pt modelId="{EF820E93-3064-416A-8C93-C321D406F9A2}" type="sibTrans" cxnId="{32CE6CC4-1CC0-4995-A32E-2E3FCE3F50CE}">
      <dgm:prSet/>
      <dgm:spPr/>
      <dgm:t>
        <a:bodyPr/>
        <a:lstStyle/>
        <a:p>
          <a:endParaRPr lang="ru-RU"/>
        </a:p>
      </dgm:t>
    </dgm:pt>
    <dgm:pt modelId="{C0E50C9C-D4E9-4152-8A24-DA8CBCE43E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 холодного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(люминесцентного)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света</a:t>
          </a:r>
        </a:p>
      </dgm:t>
    </dgm:pt>
    <dgm:pt modelId="{AA0C375E-E041-4BD0-85E4-C8488346DA00}" type="parTrans" cxnId="{2D6CB17E-F47C-45B4-A4DC-A2FCBCC4E4B8}">
      <dgm:prSet/>
      <dgm:spPr/>
      <dgm:t>
        <a:bodyPr/>
        <a:lstStyle/>
        <a:p>
          <a:endParaRPr lang="ru-RU"/>
        </a:p>
      </dgm:t>
    </dgm:pt>
    <dgm:pt modelId="{F1878683-A499-4729-975B-8F7F0D8161FE}" type="sibTrans" cxnId="{2D6CB17E-F47C-45B4-A4DC-A2FCBCC4E4B8}">
      <dgm:prSet/>
      <dgm:spPr/>
      <dgm:t>
        <a:bodyPr/>
        <a:lstStyle/>
        <a:p>
          <a:endParaRPr lang="ru-RU"/>
        </a:p>
      </dgm:t>
    </dgm:pt>
    <dgm:pt modelId="{B994791C-EC27-40F1-B479-C5B1839F3C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Искусственные </a:t>
          </a:r>
        </a:p>
      </dgm:t>
    </dgm:pt>
    <dgm:pt modelId="{A9A1D57C-7791-40CF-9051-E2A135963723}" type="parTrans" cxnId="{C2EFCDAB-FAC7-4947-BE03-011173A61929}">
      <dgm:prSet/>
      <dgm:spPr/>
      <dgm:t>
        <a:bodyPr/>
        <a:lstStyle/>
        <a:p>
          <a:endParaRPr lang="ru-RU"/>
        </a:p>
      </dgm:t>
    </dgm:pt>
    <dgm:pt modelId="{B73B3C01-628D-44B6-8E25-D6A2058BB410}" type="sibTrans" cxnId="{C2EFCDAB-FAC7-4947-BE03-011173A61929}">
      <dgm:prSet/>
      <dgm:spPr/>
      <dgm:t>
        <a:bodyPr/>
        <a:lstStyle/>
        <a:p>
          <a:endParaRPr lang="ru-RU"/>
        </a:p>
      </dgm:t>
    </dgm:pt>
    <dgm:pt modelId="{A337C925-F768-410F-928F-C2CAE828DD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Теплого света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charset="0"/>
          </a:endParaRPr>
        </a:p>
      </dgm:t>
    </dgm:pt>
    <dgm:pt modelId="{338B7140-02DF-42B3-A4BF-1EB6DAA30820}" type="parTrans" cxnId="{0558CE21-7244-4A95-9E5F-0CE1E3B55049}">
      <dgm:prSet/>
      <dgm:spPr/>
      <dgm:t>
        <a:bodyPr/>
        <a:lstStyle/>
        <a:p>
          <a:endParaRPr lang="ru-RU"/>
        </a:p>
      </dgm:t>
    </dgm:pt>
    <dgm:pt modelId="{FFF8B852-9373-4437-91BF-E30B239971B7}" type="sibTrans" cxnId="{0558CE21-7244-4A95-9E5F-0CE1E3B55049}">
      <dgm:prSet/>
      <dgm:spPr/>
      <dgm:t>
        <a:bodyPr/>
        <a:lstStyle/>
        <a:p>
          <a:endParaRPr lang="ru-RU"/>
        </a:p>
      </dgm:t>
    </dgm:pt>
    <dgm:pt modelId="{BBD8ABE9-9E53-4C39-85AA-EE8DE22D27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 холодного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(люминесцентного)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света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charset="0"/>
          </a:endParaRPr>
        </a:p>
      </dgm:t>
    </dgm:pt>
    <dgm:pt modelId="{C378824A-EA0E-4032-96D9-9F78161910E4}" type="parTrans" cxnId="{1A93181F-D14C-496E-AAFA-A082D9010CAD}">
      <dgm:prSet/>
      <dgm:spPr/>
      <dgm:t>
        <a:bodyPr/>
        <a:lstStyle/>
        <a:p>
          <a:endParaRPr lang="ru-RU"/>
        </a:p>
      </dgm:t>
    </dgm:pt>
    <dgm:pt modelId="{A1FD5B40-8833-4C54-894D-655F761F93FC}" type="sibTrans" cxnId="{1A93181F-D14C-496E-AAFA-A082D9010CAD}">
      <dgm:prSet/>
      <dgm:spPr/>
      <dgm:t>
        <a:bodyPr/>
        <a:lstStyle/>
        <a:p>
          <a:endParaRPr lang="ru-RU"/>
        </a:p>
      </dgm:t>
    </dgm:pt>
    <dgm:pt modelId="{7EA17A1E-3A73-4FA6-99F8-92F4FABA1D89}" type="pres">
      <dgm:prSet presAssocID="{52325B13-ECBE-4C32-AF20-55925B4A7B57}" presName="hierChild1" presStyleCnt="0">
        <dgm:presLayoutVars>
          <dgm:orgChart val="1"/>
          <dgm:chPref val="1"/>
          <dgm:dir/>
          <dgm:animOne val="branch"/>
          <dgm:animLvl val="lvl"/>
          <dgm:resizeHandles/>
        </dgm:presLayoutVars>
      </dgm:prSet>
      <dgm:spPr/>
    </dgm:pt>
    <dgm:pt modelId="{957BCBB3-9D47-4B44-89CA-0AA89D48C274}" type="pres">
      <dgm:prSet presAssocID="{38E84282-662E-44C7-ADC4-3508DF01AF18}" presName="hierRoot1" presStyleCnt="0">
        <dgm:presLayoutVars>
          <dgm:hierBranch/>
        </dgm:presLayoutVars>
      </dgm:prSet>
      <dgm:spPr/>
    </dgm:pt>
    <dgm:pt modelId="{276E8607-76D9-4093-90F7-378E1A1F30B4}" type="pres">
      <dgm:prSet presAssocID="{38E84282-662E-44C7-ADC4-3508DF01AF18}" presName="rootComposite1" presStyleCnt="0"/>
      <dgm:spPr/>
    </dgm:pt>
    <dgm:pt modelId="{DEA7CDDC-6A4E-48C1-A371-0D8DDCCB260E}" type="pres">
      <dgm:prSet presAssocID="{38E84282-662E-44C7-ADC4-3508DF01AF18}" presName="rootText1" presStyleLbl="node0" presStyleIdx="0" presStyleCnt="1">
        <dgm:presLayoutVars>
          <dgm:chPref val="3"/>
        </dgm:presLayoutVars>
      </dgm:prSet>
      <dgm:spPr/>
      <dgm:t>
        <a:bodyPr/>
        <a:lstStyle/>
        <a:p>
          <a:endParaRPr lang="ru-RU"/>
        </a:p>
      </dgm:t>
    </dgm:pt>
    <dgm:pt modelId="{0395BFCD-972B-4FDD-9181-F58996289295}" type="pres">
      <dgm:prSet presAssocID="{38E84282-662E-44C7-ADC4-3508DF01AF18}" presName="rootConnector1" presStyleLbl="node1" presStyleIdx="0" presStyleCnt="0"/>
      <dgm:spPr/>
      <dgm:t>
        <a:bodyPr/>
        <a:lstStyle/>
        <a:p>
          <a:endParaRPr lang="ru-RU"/>
        </a:p>
      </dgm:t>
    </dgm:pt>
    <dgm:pt modelId="{34AA4DB5-EF89-43CE-8195-F7BC89DFD64D}" type="pres">
      <dgm:prSet presAssocID="{38E84282-662E-44C7-ADC4-3508DF01AF18}" presName="hierChild2" presStyleCnt="0"/>
      <dgm:spPr/>
    </dgm:pt>
    <dgm:pt modelId="{3AC914E1-9A93-4E08-96C5-B9AA1962DA1F}" type="pres">
      <dgm:prSet presAssocID="{9C604E94-9127-45A8-8336-2347F21C8444}" presName="Name35" presStyleLbl="parChTrans1D2" presStyleIdx="0" presStyleCnt="2"/>
      <dgm:spPr/>
      <dgm:t>
        <a:bodyPr/>
        <a:lstStyle/>
        <a:p>
          <a:endParaRPr lang="ru-RU"/>
        </a:p>
      </dgm:t>
    </dgm:pt>
    <dgm:pt modelId="{B37B0A7F-C914-4060-A8DB-15B14A2437AA}" type="pres">
      <dgm:prSet presAssocID="{4C53F32D-9A98-41BA-A30D-E364E46C5364}" presName="hierRoot2" presStyleCnt="0">
        <dgm:presLayoutVars>
          <dgm:hierBranch/>
        </dgm:presLayoutVars>
      </dgm:prSet>
      <dgm:spPr/>
    </dgm:pt>
    <dgm:pt modelId="{A07E3517-C1FA-4A7E-AB8A-DE049687A764}" type="pres">
      <dgm:prSet presAssocID="{4C53F32D-9A98-41BA-A30D-E364E46C5364}" presName="rootComposite" presStyleCnt="0"/>
      <dgm:spPr/>
    </dgm:pt>
    <dgm:pt modelId="{35421DA5-9DD5-45ED-9D58-C8DBC85A5FCF}" type="pres">
      <dgm:prSet presAssocID="{4C53F32D-9A98-41BA-A30D-E364E46C5364}" presName="rootText" presStyleLbl="node2" presStyleIdx="0" presStyleCnt="2">
        <dgm:presLayoutVars>
          <dgm:chPref val="3"/>
        </dgm:presLayoutVars>
      </dgm:prSet>
      <dgm:spPr/>
      <dgm:t>
        <a:bodyPr/>
        <a:lstStyle/>
        <a:p>
          <a:endParaRPr lang="ru-RU"/>
        </a:p>
      </dgm:t>
    </dgm:pt>
    <dgm:pt modelId="{B54C7562-6B02-4FB3-BA30-319ABD210649}" type="pres">
      <dgm:prSet presAssocID="{4C53F32D-9A98-41BA-A30D-E364E46C5364}" presName="rootConnector" presStyleLbl="node2" presStyleIdx="0" presStyleCnt="2"/>
      <dgm:spPr/>
      <dgm:t>
        <a:bodyPr/>
        <a:lstStyle/>
        <a:p>
          <a:endParaRPr lang="ru-RU"/>
        </a:p>
      </dgm:t>
    </dgm:pt>
    <dgm:pt modelId="{A5CB8E6E-5295-4C10-B02A-7D7CB3ED0F21}" type="pres">
      <dgm:prSet presAssocID="{4C53F32D-9A98-41BA-A30D-E364E46C5364}" presName="hierChild4" presStyleCnt="0"/>
      <dgm:spPr/>
    </dgm:pt>
    <dgm:pt modelId="{B3960F7C-EE24-4CB8-91C8-C717D776499D}" type="pres">
      <dgm:prSet presAssocID="{753C898B-DD19-4838-BF6D-C6B519E4CFD4}" presName="Name35" presStyleLbl="parChTrans1D3" presStyleIdx="0" presStyleCnt="4"/>
      <dgm:spPr/>
      <dgm:t>
        <a:bodyPr/>
        <a:lstStyle/>
        <a:p>
          <a:endParaRPr lang="ru-RU"/>
        </a:p>
      </dgm:t>
    </dgm:pt>
    <dgm:pt modelId="{93AE59EA-C52E-49AA-9A7B-461104D3A31D}" type="pres">
      <dgm:prSet presAssocID="{DA555970-B7DA-457C-BE36-5E3C86B851C0}" presName="hierRoot2" presStyleCnt="0">
        <dgm:presLayoutVars>
          <dgm:hierBranch val="r"/>
        </dgm:presLayoutVars>
      </dgm:prSet>
      <dgm:spPr/>
    </dgm:pt>
    <dgm:pt modelId="{00A5B378-63BB-428A-A39E-6BCF6221ECB0}" type="pres">
      <dgm:prSet presAssocID="{DA555970-B7DA-457C-BE36-5E3C86B851C0}" presName="rootComposite" presStyleCnt="0"/>
      <dgm:spPr/>
    </dgm:pt>
    <dgm:pt modelId="{91ABFB24-82FF-46C4-B21F-FD83E5C2A710}" type="pres">
      <dgm:prSet presAssocID="{DA555970-B7DA-457C-BE36-5E3C86B851C0}" presName="rootText" presStyleLbl="node3" presStyleIdx="0" presStyleCnt="4">
        <dgm:presLayoutVars>
          <dgm:chPref val="3"/>
        </dgm:presLayoutVars>
      </dgm:prSet>
      <dgm:spPr/>
      <dgm:t>
        <a:bodyPr/>
        <a:lstStyle/>
        <a:p>
          <a:endParaRPr lang="ru-RU"/>
        </a:p>
      </dgm:t>
    </dgm:pt>
    <dgm:pt modelId="{C0C0A4E7-637D-4E31-82E6-611E2572C377}" type="pres">
      <dgm:prSet presAssocID="{DA555970-B7DA-457C-BE36-5E3C86B851C0}" presName="rootConnector" presStyleLbl="node3" presStyleIdx="0" presStyleCnt="4"/>
      <dgm:spPr/>
      <dgm:t>
        <a:bodyPr/>
        <a:lstStyle/>
        <a:p>
          <a:endParaRPr lang="ru-RU"/>
        </a:p>
      </dgm:t>
    </dgm:pt>
    <dgm:pt modelId="{B666FDD5-0B81-412B-B06B-D170FEBBC9D8}" type="pres">
      <dgm:prSet presAssocID="{DA555970-B7DA-457C-BE36-5E3C86B851C0}" presName="hierChild4" presStyleCnt="0"/>
      <dgm:spPr/>
    </dgm:pt>
    <dgm:pt modelId="{A9E7AAFE-2B85-4744-9AFC-BEBD9C6F3B83}" type="pres">
      <dgm:prSet presAssocID="{DA555970-B7DA-457C-BE36-5E3C86B851C0}" presName="hierChild5" presStyleCnt="0"/>
      <dgm:spPr/>
    </dgm:pt>
    <dgm:pt modelId="{69DE6099-76A4-4131-96DF-A13E19008B0B}" type="pres">
      <dgm:prSet presAssocID="{AA0C375E-E041-4BD0-85E4-C8488346DA00}" presName="Name35" presStyleLbl="parChTrans1D3" presStyleIdx="1" presStyleCnt="4"/>
      <dgm:spPr/>
      <dgm:t>
        <a:bodyPr/>
        <a:lstStyle/>
        <a:p>
          <a:endParaRPr lang="ru-RU"/>
        </a:p>
      </dgm:t>
    </dgm:pt>
    <dgm:pt modelId="{306B3AAF-F817-4933-AC47-CC9E85D28D00}" type="pres">
      <dgm:prSet presAssocID="{C0E50C9C-D4E9-4152-8A24-DA8CBCE43EF6}" presName="hierRoot2" presStyleCnt="0">
        <dgm:presLayoutVars>
          <dgm:hierBranch val="r"/>
        </dgm:presLayoutVars>
      </dgm:prSet>
      <dgm:spPr/>
    </dgm:pt>
    <dgm:pt modelId="{51743C11-6A3C-4CA3-B7A7-0933AE004F50}" type="pres">
      <dgm:prSet presAssocID="{C0E50C9C-D4E9-4152-8A24-DA8CBCE43EF6}" presName="rootComposite" presStyleCnt="0"/>
      <dgm:spPr/>
    </dgm:pt>
    <dgm:pt modelId="{883F7D9A-B909-425D-8055-DDE58BB615C5}" type="pres">
      <dgm:prSet presAssocID="{C0E50C9C-D4E9-4152-8A24-DA8CBCE43EF6}" presName="rootText" presStyleLbl="node3" presStyleIdx="1" presStyleCnt="4">
        <dgm:presLayoutVars>
          <dgm:chPref val="3"/>
        </dgm:presLayoutVars>
      </dgm:prSet>
      <dgm:spPr/>
      <dgm:t>
        <a:bodyPr/>
        <a:lstStyle/>
        <a:p>
          <a:endParaRPr lang="ru-RU"/>
        </a:p>
      </dgm:t>
    </dgm:pt>
    <dgm:pt modelId="{1305F6BC-CC51-4351-9111-B0EBA0BB7EC5}" type="pres">
      <dgm:prSet presAssocID="{C0E50C9C-D4E9-4152-8A24-DA8CBCE43EF6}" presName="rootConnector" presStyleLbl="node3" presStyleIdx="1" presStyleCnt="4"/>
      <dgm:spPr/>
      <dgm:t>
        <a:bodyPr/>
        <a:lstStyle/>
        <a:p>
          <a:endParaRPr lang="ru-RU"/>
        </a:p>
      </dgm:t>
    </dgm:pt>
    <dgm:pt modelId="{A776F071-A864-42EB-B875-72BFFE9139A0}" type="pres">
      <dgm:prSet presAssocID="{C0E50C9C-D4E9-4152-8A24-DA8CBCE43EF6}" presName="hierChild4" presStyleCnt="0"/>
      <dgm:spPr/>
    </dgm:pt>
    <dgm:pt modelId="{A0455D87-2243-4471-8E2E-450D7035CAE0}" type="pres">
      <dgm:prSet presAssocID="{C0E50C9C-D4E9-4152-8A24-DA8CBCE43EF6}" presName="hierChild5" presStyleCnt="0"/>
      <dgm:spPr/>
    </dgm:pt>
    <dgm:pt modelId="{EBBB75D0-C0C2-41C9-8571-EC9BBA638B24}" type="pres">
      <dgm:prSet presAssocID="{4C53F32D-9A98-41BA-A30D-E364E46C5364}" presName="hierChild5" presStyleCnt="0"/>
      <dgm:spPr/>
    </dgm:pt>
    <dgm:pt modelId="{E3B4ADEB-452C-499E-BDE9-35E054CCE97E}" type="pres">
      <dgm:prSet presAssocID="{A9A1D57C-7791-40CF-9051-E2A135963723}" presName="Name35" presStyleLbl="parChTrans1D2" presStyleIdx="1" presStyleCnt="2"/>
      <dgm:spPr/>
      <dgm:t>
        <a:bodyPr/>
        <a:lstStyle/>
        <a:p>
          <a:endParaRPr lang="ru-RU"/>
        </a:p>
      </dgm:t>
    </dgm:pt>
    <dgm:pt modelId="{611843E1-7801-4231-B081-D7DF8E85A9E6}" type="pres">
      <dgm:prSet presAssocID="{B994791C-EC27-40F1-B479-C5B1839F3C2C}" presName="hierRoot2" presStyleCnt="0">
        <dgm:presLayoutVars>
          <dgm:hierBranch/>
        </dgm:presLayoutVars>
      </dgm:prSet>
      <dgm:spPr/>
    </dgm:pt>
    <dgm:pt modelId="{9540536B-1812-4D03-B630-F5DB7689F632}" type="pres">
      <dgm:prSet presAssocID="{B994791C-EC27-40F1-B479-C5B1839F3C2C}" presName="rootComposite" presStyleCnt="0"/>
      <dgm:spPr/>
    </dgm:pt>
    <dgm:pt modelId="{20B831F3-2B36-4899-95C4-4E840412556E}" type="pres">
      <dgm:prSet presAssocID="{B994791C-EC27-40F1-B479-C5B1839F3C2C}" presName="rootText" presStyleLbl="node2" presStyleIdx="1" presStyleCnt="2">
        <dgm:presLayoutVars>
          <dgm:chPref val="3"/>
        </dgm:presLayoutVars>
      </dgm:prSet>
      <dgm:spPr/>
      <dgm:t>
        <a:bodyPr/>
        <a:lstStyle/>
        <a:p>
          <a:endParaRPr lang="ru-RU"/>
        </a:p>
      </dgm:t>
    </dgm:pt>
    <dgm:pt modelId="{0B3F6EF3-3C01-4E5C-A681-9649F21132BB}" type="pres">
      <dgm:prSet presAssocID="{B994791C-EC27-40F1-B479-C5B1839F3C2C}" presName="rootConnector" presStyleLbl="node2" presStyleIdx="1" presStyleCnt="2"/>
      <dgm:spPr/>
      <dgm:t>
        <a:bodyPr/>
        <a:lstStyle/>
        <a:p>
          <a:endParaRPr lang="ru-RU"/>
        </a:p>
      </dgm:t>
    </dgm:pt>
    <dgm:pt modelId="{C148C3FB-FC2C-4C6F-BCB3-1342E89386FC}" type="pres">
      <dgm:prSet presAssocID="{B994791C-EC27-40F1-B479-C5B1839F3C2C}" presName="hierChild4" presStyleCnt="0"/>
      <dgm:spPr/>
    </dgm:pt>
    <dgm:pt modelId="{78AAECF0-65D0-40F2-B971-25E06A8FC1AB}" type="pres">
      <dgm:prSet presAssocID="{338B7140-02DF-42B3-A4BF-1EB6DAA30820}" presName="Name35" presStyleLbl="parChTrans1D3" presStyleIdx="2" presStyleCnt="4"/>
      <dgm:spPr/>
      <dgm:t>
        <a:bodyPr/>
        <a:lstStyle/>
        <a:p>
          <a:endParaRPr lang="ru-RU"/>
        </a:p>
      </dgm:t>
    </dgm:pt>
    <dgm:pt modelId="{74734738-E9A6-4F42-8A6E-DD8B6C3D828A}" type="pres">
      <dgm:prSet presAssocID="{A337C925-F768-410F-928F-C2CAE828DDEC}" presName="hierRoot2" presStyleCnt="0">
        <dgm:presLayoutVars>
          <dgm:hierBranch val="r"/>
        </dgm:presLayoutVars>
      </dgm:prSet>
      <dgm:spPr/>
    </dgm:pt>
    <dgm:pt modelId="{6CE6EA00-BDB4-4CE8-8D71-1E1FFA210BAE}" type="pres">
      <dgm:prSet presAssocID="{A337C925-F768-410F-928F-C2CAE828DDEC}" presName="rootComposite" presStyleCnt="0"/>
      <dgm:spPr/>
    </dgm:pt>
    <dgm:pt modelId="{6CBD4BA5-8E71-44EF-B88D-D8768F5CE650}" type="pres">
      <dgm:prSet presAssocID="{A337C925-F768-410F-928F-C2CAE828DDEC}" presName="rootText" presStyleLbl="node3" presStyleIdx="2" presStyleCnt="4" custLinFactNeighborX="-9440" custLinFactNeighborY="-278">
        <dgm:presLayoutVars>
          <dgm:chPref val="3"/>
        </dgm:presLayoutVars>
      </dgm:prSet>
      <dgm:spPr/>
      <dgm:t>
        <a:bodyPr/>
        <a:lstStyle/>
        <a:p>
          <a:endParaRPr lang="ru-RU"/>
        </a:p>
      </dgm:t>
    </dgm:pt>
    <dgm:pt modelId="{2A61907E-7675-4D1C-8FE2-9BE6A995C3DA}" type="pres">
      <dgm:prSet presAssocID="{A337C925-F768-410F-928F-C2CAE828DDEC}" presName="rootConnector" presStyleLbl="node3" presStyleIdx="2" presStyleCnt="4"/>
      <dgm:spPr/>
      <dgm:t>
        <a:bodyPr/>
        <a:lstStyle/>
        <a:p>
          <a:endParaRPr lang="ru-RU"/>
        </a:p>
      </dgm:t>
    </dgm:pt>
    <dgm:pt modelId="{A25A2C69-25F6-4D79-B40C-6DCABB2B39B6}" type="pres">
      <dgm:prSet presAssocID="{A337C925-F768-410F-928F-C2CAE828DDEC}" presName="hierChild4" presStyleCnt="0"/>
      <dgm:spPr/>
    </dgm:pt>
    <dgm:pt modelId="{D7BBE8D9-CEC1-4631-9CD4-F5BDAA0B4953}" type="pres">
      <dgm:prSet presAssocID="{A337C925-F768-410F-928F-C2CAE828DDEC}" presName="hierChild5" presStyleCnt="0"/>
      <dgm:spPr/>
    </dgm:pt>
    <dgm:pt modelId="{58D30E7F-EA80-47E1-8DD6-2AB41B3813BC}" type="pres">
      <dgm:prSet presAssocID="{C378824A-EA0E-4032-96D9-9F78161910E4}" presName="Name35" presStyleLbl="parChTrans1D3" presStyleIdx="3" presStyleCnt="4"/>
      <dgm:spPr/>
      <dgm:t>
        <a:bodyPr/>
        <a:lstStyle/>
        <a:p>
          <a:endParaRPr lang="ru-RU"/>
        </a:p>
      </dgm:t>
    </dgm:pt>
    <dgm:pt modelId="{2A32130A-7019-4235-A47E-40861503307D}" type="pres">
      <dgm:prSet presAssocID="{BBD8ABE9-9E53-4C39-85AA-EE8DE22D279B}" presName="hierRoot2" presStyleCnt="0">
        <dgm:presLayoutVars>
          <dgm:hierBranch val="r"/>
        </dgm:presLayoutVars>
      </dgm:prSet>
      <dgm:spPr/>
    </dgm:pt>
    <dgm:pt modelId="{7C44D893-0089-438D-8155-C2F4084D06B3}" type="pres">
      <dgm:prSet presAssocID="{BBD8ABE9-9E53-4C39-85AA-EE8DE22D279B}" presName="rootComposite" presStyleCnt="0"/>
      <dgm:spPr/>
    </dgm:pt>
    <dgm:pt modelId="{538E3E30-7714-4483-887D-D4B9FA38C158}" type="pres">
      <dgm:prSet presAssocID="{BBD8ABE9-9E53-4C39-85AA-EE8DE22D279B}" presName="rootText" presStyleLbl="node3" presStyleIdx="3" presStyleCnt="4" custLinFactNeighborX="-13166" custLinFactNeighborY="-278">
        <dgm:presLayoutVars>
          <dgm:chPref val="3"/>
        </dgm:presLayoutVars>
      </dgm:prSet>
      <dgm:spPr/>
      <dgm:t>
        <a:bodyPr/>
        <a:lstStyle/>
        <a:p>
          <a:endParaRPr lang="ru-RU"/>
        </a:p>
      </dgm:t>
    </dgm:pt>
    <dgm:pt modelId="{7168B294-8EE2-40B7-8D11-FAC86026AA1E}" type="pres">
      <dgm:prSet presAssocID="{BBD8ABE9-9E53-4C39-85AA-EE8DE22D279B}" presName="rootConnector" presStyleLbl="node3" presStyleIdx="3" presStyleCnt="4"/>
      <dgm:spPr/>
      <dgm:t>
        <a:bodyPr/>
        <a:lstStyle/>
        <a:p>
          <a:endParaRPr lang="ru-RU"/>
        </a:p>
      </dgm:t>
    </dgm:pt>
    <dgm:pt modelId="{1979C969-C1E7-4043-9866-80FD0E31C3D0}" type="pres">
      <dgm:prSet presAssocID="{BBD8ABE9-9E53-4C39-85AA-EE8DE22D279B}" presName="hierChild4" presStyleCnt="0"/>
      <dgm:spPr/>
    </dgm:pt>
    <dgm:pt modelId="{18A6C15E-F66F-49E1-811E-3E179CE2C5C7}" type="pres">
      <dgm:prSet presAssocID="{BBD8ABE9-9E53-4C39-85AA-EE8DE22D279B}" presName="hierChild5" presStyleCnt="0"/>
      <dgm:spPr/>
    </dgm:pt>
    <dgm:pt modelId="{461DFFDF-590C-4875-A194-A87C382B8B80}" type="pres">
      <dgm:prSet presAssocID="{B994791C-EC27-40F1-B479-C5B1839F3C2C}" presName="hierChild5" presStyleCnt="0"/>
      <dgm:spPr/>
    </dgm:pt>
    <dgm:pt modelId="{B208C3DD-86CA-4344-9218-517B8B935ADE}" type="pres">
      <dgm:prSet presAssocID="{38E84282-662E-44C7-ADC4-3508DF01AF18}" presName="hierChild3" presStyleCnt="0"/>
      <dgm:spPr/>
    </dgm:pt>
  </dgm:ptLst>
  <dgm:cxnLst>
    <dgm:cxn modelId="{895CF844-9F71-44B9-AA0E-33AF9455A8A1}" type="presOf" srcId="{9C604E94-9127-45A8-8336-2347F21C8444}" destId="{3AC914E1-9A93-4E08-96C5-B9AA1962DA1F}" srcOrd="0" destOrd="0" presId="urn:microsoft.com/office/officeart/2005/8/layout/orgChart1"/>
    <dgm:cxn modelId="{1DF1F62E-F781-41E1-8744-52A11C19FD84}" type="presOf" srcId="{C0E50C9C-D4E9-4152-8A24-DA8CBCE43EF6}" destId="{883F7D9A-B909-425D-8055-DDE58BB615C5}" srcOrd="0" destOrd="0" presId="urn:microsoft.com/office/officeart/2005/8/layout/orgChart1"/>
    <dgm:cxn modelId="{52B5ACC8-5A46-49FF-BE8A-EDED8EC3AC68}" type="presOf" srcId="{AA0C375E-E041-4BD0-85E4-C8488346DA00}" destId="{69DE6099-76A4-4131-96DF-A13E19008B0B}" srcOrd="0" destOrd="0" presId="urn:microsoft.com/office/officeart/2005/8/layout/orgChart1"/>
    <dgm:cxn modelId="{451ACEEB-562A-4CC2-BEFD-0EB1332A8D42}" type="presOf" srcId="{38E84282-662E-44C7-ADC4-3508DF01AF18}" destId="{0395BFCD-972B-4FDD-9181-F58996289295}" srcOrd="1" destOrd="0" presId="urn:microsoft.com/office/officeart/2005/8/layout/orgChart1"/>
    <dgm:cxn modelId="{DF8B17CE-4F74-40D0-AC4A-9A13E62796E0}" srcId="{38E84282-662E-44C7-ADC4-3508DF01AF18}" destId="{4C53F32D-9A98-41BA-A30D-E364E46C5364}" srcOrd="0" destOrd="0" parTransId="{9C604E94-9127-45A8-8336-2347F21C8444}" sibTransId="{F15AFD35-E609-45DB-AF11-5C17B4DC01D3}"/>
    <dgm:cxn modelId="{2FB39604-72F5-4E31-B3CA-B279C1E67168}" type="presOf" srcId="{38E84282-662E-44C7-ADC4-3508DF01AF18}" destId="{DEA7CDDC-6A4E-48C1-A371-0D8DDCCB260E}" srcOrd="0" destOrd="0" presId="urn:microsoft.com/office/officeart/2005/8/layout/orgChart1"/>
    <dgm:cxn modelId="{1DB74F29-F75A-4A5E-9569-B8F2BCCAFCB0}" type="presOf" srcId="{A337C925-F768-410F-928F-C2CAE828DDEC}" destId="{6CBD4BA5-8E71-44EF-B88D-D8768F5CE650}" srcOrd="0" destOrd="0" presId="urn:microsoft.com/office/officeart/2005/8/layout/orgChart1"/>
    <dgm:cxn modelId="{684394C8-ADC2-42F6-ADD9-3FADA0E7CAD4}" type="presOf" srcId="{BBD8ABE9-9E53-4C39-85AA-EE8DE22D279B}" destId="{538E3E30-7714-4483-887D-D4B9FA38C158}" srcOrd="0" destOrd="0" presId="urn:microsoft.com/office/officeart/2005/8/layout/orgChart1"/>
    <dgm:cxn modelId="{5597924C-F9DF-45E4-A658-DC9ABC609403}" type="presOf" srcId="{4C53F32D-9A98-41BA-A30D-E364E46C5364}" destId="{B54C7562-6B02-4FB3-BA30-319ABD210649}" srcOrd="1" destOrd="0" presId="urn:microsoft.com/office/officeart/2005/8/layout/orgChart1"/>
    <dgm:cxn modelId="{EF091F3C-C2DD-4EF8-81BA-5F90B77A0559}" type="presOf" srcId="{4C53F32D-9A98-41BA-A30D-E364E46C5364}" destId="{35421DA5-9DD5-45ED-9D58-C8DBC85A5FCF}" srcOrd="0" destOrd="0" presId="urn:microsoft.com/office/officeart/2005/8/layout/orgChart1"/>
    <dgm:cxn modelId="{EBF76722-1F79-4CEF-88C1-404C662040EB}" type="presOf" srcId="{C378824A-EA0E-4032-96D9-9F78161910E4}" destId="{58D30E7F-EA80-47E1-8DD6-2AB41B3813BC}" srcOrd="0" destOrd="0" presId="urn:microsoft.com/office/officeart/2005/8/layout/orgChart1"/>
    <dgm:cxn modelId="{1D324437-F78E-472F-9E02-14C1AB7F81B2}" type="presOf" srcId="{DA555970-B7DA-457C-BE36-5E3C86B851C0}" destId="{91ABFB24-82FF-46C4-B21F-FD83E5C2A710}" srcOrd="0" destOrd="0" presId="urn:microsoft.com/office/officeart/2005/8/layout/orgChart1"/>
    <dgm:cxn modelId="{D87DF979-2644-4327-BEA7-0F44E66C059B}" type="presOf" srcId="{338B7140-02DF-42B3-A4BF-1EB6DAA30820}" destId="{78AAECF0-65D0-40F2-B971-25E06A8FC1AB}" srcOrd="0" destOrd="0" presId="urn:microsoft.com/office/officeart/2005/8/layout/orgChart1"/>
    <dgm:cxn modelId="{2536F48A-997C-4BF5-8504-B60F41DEAFC7}" type="presOf" srcId="{A337C925-F768-410F-928F-C2CAE828DDEC}" destId="{2A61907E-7675-4D1C-8FE2-9BE6A995C3DA}" srcOrd="1" destOrd="0" presId="urn:microsoft.com/office/officeart/2005/8/layout/orgChart1"/>
    <dgm:cxn modelId="{1390BE7F-8543-4A85-9CA2-4A78537472E3}" type="presOf" srcId="{B994791C-EC27-40F1-B479-C5B1839F3C2C}" destId="{20B831F3-2B36-4899-95C4-4E840412556E}" srcOrd="0" destOrd="0" presId="urn:microsoft.com/office/officeart/2005/8/layout/orgChart1"/>
    <dgm:cxn modelId="{AB1CC30F-BB60-4F99-9392-FBFE241D08C0}" type="presOf" srcId="{753C898B-DD19-4838-BF6D-C6B519E4CFD4}" destId="{B3960F7C-EE24-4CB8-91C8-C717D776499D}" srcOrd="0" destOrd="0" presId="urn:microsoft.com/office/officeart/2005/8/layout/orgChart1"/>
    <dgm:cxn modelId="{2D6CB17E-F47C-45B4-A4DC-A2FCBCC4E4B8}" srcId="{4C53F32D-9A98-41BA-A30D-E364E46C5364}" destId="{C0E50C9C-D4E9-4152-8A24-DA8CBCE43EF6}" srcOrd="1" destOrd="0" parTransId="{AA0C375E-E041-4BD0-85E4-C8488346DA00}" sibTransId="{F1878683-A499-4729-975B-8F7F0D8161FE}"/>
    <dgm:cxn modelId="{DA038C40-FA3E-4A9A-B350-BFF42D845BC9}" type="presOf" srcId="{C0E50C9C-D4E9-4152-8A24-DA8CBCE43EF6}" destId="{1305F6BC-CC51-4351-9111-B0EBA0BB7EC5}" srcOrd="1" destOrd="0" presId="urn:microsoft.com/office/officeart/2005/8/layout/orgChart1"/>
    <dgm:cxn modelId="{50DC5FA9-E77D-4055-958F-3D0AD1D5E4DE}" type="presOf" srcId="{52325B13-ECBE-4C32-AF20-55925B4A7B57}" destId="{7EA17A1E-3A73-4FA6-99F8-92F4FABA1D89}" srcOrd="0" destOrd="0" presId="urn:microsoft.com/office/officeart/2005/8/layout/orgChart1"/>
    <dgm:cxn modelId="{DF8DC4A7-0915-4847-B691-03D3DAE46EF5}" srcId="{52325B13-ECBE-4C32-AF20-55925B4A7B57}" destId="{38E84282-662E-44C7-ADC4-3508DF01AF18}" srcOrd="0" destOrd="0" parTransId="{DA3E8D81-5F8E-41EA-8857-30186EA060B7}" sibTransId="{87F6EF9F-9DA0-4421-841C-1F44E938832C}"/>
    <dgm:cxn modelId="{FBF7DC7A-8F0F-489F-ABC6-FA8A8EC8A093}" type="presOf" srcId="{B994791C-EC27-40F1-B479-C5B1839F3C2C}" destId="{0B3F6EF3-3C01-4E5C-A681-9649F21132BB}" srcOrd="1" destOrd="0" presId="urn:microsoft.com/office/officeart/2005/8/layout/orgChart1"/>
    <dgm:cxn modelId="{1A93181F-D14C-496E-AAFA-A082D9010CAD}" srcId="{B994791C-EC27-40F1-B479-C5B1839F3C2C}" destId="{BBD8ABE9-9E53-4C39-85AA-EE8DE22D279B}" srcOrd="1" destOrd="0" parTransId="{C378824A-EA0E-4032-96D9-9F78161910E4}" sibTransId="{A1FD5B40-8833-4C54-894D-655F761F93FC}"/>
    <dgm:cxn modelId="{363B2D24-1AA7-4CBF-ADF7-61B9F9969190}" type="presOf" srcId="{A9A1D57C-7791-40CF-9051-E2A135963723}" destId="{E3B4ADEB-452C-499E-BDE9-35E054CCE97E}" srcOrd="0" destOrd="0" presId="urn:microsoft.com/office/officeart/2005/8/layout/orgChart1"/>
    <dgm:cxn modelId="{32CE6CC4-1CC0-4995-A32E-2E3FCE3F50CE}" srcId="{4C53F32D-9A98-41BA-A30D-E364E46C5364}" destId="{DA555970-B7DA-457C-BE36-5E3C86B851C0}" srcOrd="0" destOrd="0" parTransId="{753C898B-DD19-4838-BF6D-C6B519E4CFD4}" sibTransId="{EF820E93-3064-416A-8C93-C321D406F9A2}"/>
    <dgm:cxn modelId="{09B503DC-D169-44F7-B980-5134DB09ECCD}" type="presOf" srcId="{BBD8ABE9-9E53-4C39-85AA-EE8DE22D279B}" destId="{7168B294-8EE2-40B7-8D11-FAC86026AA1E}" srcOrd="1" destOrd="0" presId="urn:microsoft.com/office/officeart/2005/8/layout/orgChart1"/>
    <dgm:cxn modelId="{15BAB41E-0A65-4866-87E2-7ABC62BA3CB2}" type="presOf" srcId="{DA555970-B7DA-457C-BE36-5E3C86B851C0}" destId="{C0C0A4E7-637D-4E31-82E6-611E2572C377}" srcOrd="1" destOrd="0" presId="urn:microsoft.com/office/officeart/2005/8/layout/orgChart1"/>
    <dgm:cxn modelId="{0558CE21-7244-4A95-9E5F-0CE1E3B55049}" srcId="{B994791C-EC27-40F1-B479-C5B1839F3C2C}" destId="{A337C925-F768-410F-928F-C2CAE828DDEC}" srcOrd="0" destOrd="0" parTransId="{338B7140-02DF-42B3-A4BF-1EB6DAA30820}" sibTransId="{FFF8B852-9373-4437-91BF-E30B239971B7}"/>
    <dgm:cxn modelId="{C2EFCDAB-FAC7-4947-BE03-011173A61929}" srcId="{38E84282-662E-44C7-ADC4-3508DF01AF18}" destId="{B994791C-EC27-40F1-B479-C5B1839F3C2C}" srcOrd="1" destOrd="0" parTransId="{A9A1D57C-7791-40CF-9051-E2A135963723}" sibTransId="{B73B3C01-628D-44B6-8E25-D6A2058BB410}"/>
    <dgm:cxn modelId="{BA059310-1E81-4539-91B6-B07DE41E946C}" type="presParOf" srcId="{7EA17A1E-3A73-4FA6-99F8-92F4FABA1D89}" destId="{957BCBB3-9D47-4B44-89CA-0AA89D48C274}" srcOrd="0" destOrd="0" presId="urn:microsoft.com/office/officeart/2005/8/layout/orgChart1"/>
    <dgm:cxn modelId="{3A3D1714-4C4A-487F-87BB-3FEAC95C6E7D}" type="presParOf" srcId="{957BCBB3-9D47-4B44-89CA-0AA89D48C274}" destId="{276E8607-76D9-4093-90F7-378E1A1F30B4}" srcOrd="0" destOrd="0" presId="urn:microsoft.com/office/officeart/2005/8/layout/orgChart1"/>
    <dgm:cxn modelId="{5E744F12-9C09-40BB-9324-C8BC97DB451C}" type="presParOf" srcId="{276E8607-76D9-4093-90F7-378E1A1F30B4}" destId="{DEA7CDDC-6A4E-48C1-A371-0D8DDCCB260E}" srcOrd="0" destOrd="0" presId="urn:microsoft.com/office/officeart/2005/8/layout/orgChart1"/>
    <dgm:cxn modelId="{69728C7C-E6AB-4BC7-9D13-F81CEF6F1AE5}" type="presParOf" srcId="{276E8607-76D9-4093-90F7-378E1A1F30B4}" destId="{0395BFCD-972B-4FDD-9181-F58996289295}" srcOrd="1" destOrd="0" presId="urn:microsoft.com/office/officeart/2005/8/layout/orgChart1"/>
    <dgm:cxn modelId="{B48AABD2-71AC-49CA-8E99-0FF8BD25F909}" type="presParOf" srcId="{957BCBB3-9D47-4B44-89CA-0AA89D48C274}" destId="{34AA4DB5-EF89-43CE-8195-F7BC89DFD64D}" srcOrd="1" destOrd="0" presId="urn:microsoft.com/office/officeart/2005/8/layout/orgChart1"/>
    <dgm:cxn modelId="{EF86ADBF-410A-4F75-B79F-5A2DBA74CD12}" type="presParOf" srcId="{34AA4DB5-EF89-43CE-8195-F7BC89DFD64D}" destId="{3AC914E1-9A93-4E08-96C5-B9AA1962DA1F}" srcOrd="0" destOrd="0" presId="urn:microsoft.com/office/officeart/2005/8/layout/orgChart1"/>
    <dgm:cxn modelId="{A28D6589-0611-46FA-9FD7-434A91C7528E}" type="presParOf" srcId="{34AA4DB5-EF89-43CE-8195-F7BC89DFD64D}" destId="{B37B0A7F-C914-4060-A8DB-15B14A2437AA}" srcOrd="1" destOrd="0" presId="urn:microsoft.com/office/officeart/2005/8/layout/orgChart1"/>
    <dgm:cxn modelId="{D0D017FC-15AD-4E95-A939-7A4020E17999}" type="presParOf" srcId="{B37B0A7F-C914-4060-A8DB-15B14A2437AA}" destId="{A07E3517-C1FA-4A7E-AB8A-DE049687A764}" srcOrd="0" destOrd="0" presId="urn:microsoft.com/office/officeart/2005/8/layout/orgChart1"/>
    <dgm:cxn modelId="{32FE4185-6B78-4950-AF95-CD22ECCB11B0}" type="presParOf" srcId="{A07E3517-C1FA-4A7E-AB8A-DE049687A764}" destId="{35421DA5-9DD5-45ED-9D58-C8DBC85A5FCF}" srcOrd="0" destOrd="0" presId="urn:microsoft.com/office/officeart/2005/8/layout/orgChart1"/>
    <dgm:cxn modelId="{3A104FD8-419E-4565-977A-E8C94FFCE953}" type="presParOf" srcId="{A07E3517-C1FA-4A7E-AB8A-DE049687A764}" destId="{B54C7562-6B02-4FB3-BA30-319ABD210649}" srcOrd="1" destOrd="0" presId="urn:microsoft.com/office/officeart/2005/8/layout/orgChart1"/>
    <dgm:cxn modelId="{334283DE-7FBD-40B0-B3B6-EE85EAEBC62C}" type="presParOf" srcId="{B37B0A7F-C914-4060-A8DB-15B14A2437AA}" destId="{A5CB8E6E-5295-4C10-B02A-7D7CB3ED0F21}" srcOrd="1" destOrd="0" presId="urn:microsoft.com/office/officeart/2005/8/layout/orgChart1"/>
    <dgm:cxn modelId="{2965015E-2B1D-4184-866A-8CA4C1B838CB}" type="presParOf" srcId="{A5CB8E6E-5295-4C10-B02A-7D7CB3ED0F21}" destId="{B3960F7C-EE24-4CB8-91C8-C717D776499D}" srcOrd="0" destOrd="0" presId="urn:microsoft.com/office/officeart/2005/8/layout/orgChart1"/>
    <dgm:cxn modelId="{25B81181-F550-4C96-A8FA-9A9ACEAD374B}" type="presParOf" srcId="{A5CB8E6E-5295-4C10-B02A-7D7CB3ED0F21}" destId="{93AE59EA-C52E-49AA-9A7B-461104D3A31D}" srcOrd="1" destOrd="0" presId="urn:microsoft.com/office/officeart/2005/8/layout/orgChart1"/>
    <dgm:cxn modelId="{126FF1AE-5405-4804-8C02-A53236DEBBAD}" type="presParOf" srcId="{93AE59EA-C52E-49AA-9A7B-461104D3A31D}" destId="{00A5B378-63BB-428A-A39E-6BCF6221ECB0}" srcOrd="0" destOrd="0" presId="urn:microsoft.com/office/officeart/2005/8/layout/orgChart1"/>
    <dgm:cxn modelId="{51F0C0AB-A035-4815-B3A0-9049AFB441EB}" type="presParOf" srcId="{00A5B378-63BB-428A-A39E-6BCF6221ECB0}" destId="{91ABFB24-82FF-46C4-B21F-FD83E5C2A710}" srcOrd="0" destOrd="0" presId="urn:microsoft.com/office/officeart/2005/8/layout/orgChart1"/>
    <dgm:cxn modelId="{95199CF1-73BB-4528-96A5-50129B97581D}" type="presParOf" srcId="{00A5B378-63BB-428A-A39E-6BCF6221ECB0}" destId="{C0C0A4E7-637D-4E31-82E6-611E2572C377}" srcOrd="1" destOrd="0" presId="urn:microsoft.com/office/officeart/2005/8/layout/orgChart1"/>
    <dgm:cxn modelId="{B2C2FAB6-68C5-49B6-9C3F-278927457CFD}" type="presParOf" srcId="{93AE59EA-C52E-49AA-9A7B-461104D3A31D}" destId="{B666FDD5-0B81-412B-B06B-D170FEBBC9D8}" srcOrd="1" destOrd="0" presId="urn:microsoft.com/office/officeart/2005/8/layout/orgChart1"/>
    <dgm:cxn modelId="{D6C2880D-D3A4-49EE-A95D-E8DF574BC8C1}" type="presParOf" srcId="{93AE59EA-C52E-49AA-9A7B-461104D3A31D}" destId="{A9E7AAFE-2B85-4744-9AFC-BEBD9C6F3B83}" srcOrd="2" destOrd="0" presId="urn:microsoft.com/office/officeart/2005/8/layout/orgChart1"/>
    <dgm:cxn modelId="{EF455651-5DAB-4DBC-95AD-E0CB7AFD96CE}" type="presParOf" srcId="{A5CB8E6E-5295-4C10-B02A-7D7CB3ED0F21}" destId="{69DE6099-76A4-4131-96DF-A13E19008B0B}" srcOrd="2" destOrd="0" presId="urn:microsoft.com/office/officeart/2005/8/layout/orgChart1"/>
    <dgm:cxn modelId="{76E6684B-362C-42F5-8F88-97E1F8645F63}" type="presParOf" srcId="{A5CB8E6E-5295-4C10-B02A-7D7CB3ED0F21}" destId="{306B3AAF-F817-4933-AC47-CC9E85D28D00}" srcOrd="3" destOrd="0" presId="urn:microsoft.com/office/officeart/2005/8/layout/orgChart1"/>
    <dgm:cxn modelId="{BBC46BA6-EC95-4AC6-B558-FDCAD0B56634}" type="presParOf" srcId="{306B3AAF-F817-4933-AC47-CC9E85D28D00}" destId="{51743C11-6A3C-4CA3-B7A7-0933AE004F50}" srcOrd="0" destOrd="0" presId="urn:microsoft.com/office/officeart/2005/8/layout/orgChart1"/>
    <dgm:cxn modelId="{94CD6B82-FEDD-47DE-85F2-E0B8E1FB800C}" type="presParOf" srcId="{51743C11-6A3C-4CA3-B7A7-0933AE004F50}" destId="{883F7D9A-B909-425D-8055-DDE58BB615C5}" srcOrd="0" destOrd="0" presId="urn:microsoft.com/office/officeart/2005/8/layout/orgChart1"/>
    <dgm:cxn modelId="{46431A26-1328-48C3-8558-9B3EED6F2DC2}" type="presParOf" srcId="{51743C11-6A3C-4CA3-B7A7-0933AE004F50}" destId="{1305F6BC-CC51-4351-9111-B0EBA0BB7EC5}" srcOrd="1" destOrd="0" presId="urn:microsoft.com/office/officeart/2005/8/layout/orgChart1"/>
    <dgm:cxn modelId="{FCCA556D-0586-45C4-9AE6-B1CE6254D932}" type="presParOf" srcId="{306B3AAF-F817-4933-AC47-CC9E85D28D00}" destId="{A776F071-A864-42EB-B875-72BFFE9139A0}" srcOrd="1" destOrd="0" presId="urn:microsoft.com/office/officeart/2005/8/layout/orgChart1"/>
    <dgm:cxn modelId="{5C5B95E5-6999-4EB4-AC73-0B69E1846A04}" type="presParOf" srcId="{306B3AAF-F817-4933-AC47-CC9E85D28D00}" destId="{A0455D87-2243-4471-8E2E-450D7035CAE0}" srcOrd="2" destOrd="0" presId="urn:microsoft.com/office/officeart/2005/8/layout/orgChart1"/>
    <dgm:cxn modelId="{F702A672-C137-4604-9C55-D13BA7B12E37}" type="presParOf" srcId="{B37B0A7F-C914-4060-A8DB-15B14A2437AA}" destId="{EBBB75D0-C0C2-41C9-8571-EC9BBA638B24}" srcOrd="2" destOrd="0" presId="urn:microsoft.com/office/officeart/2005/8/layout/orgChart1"/>
    <dgm:cxn modelId="{73BB883B-C48D-4266-8ED2-7B73F2050A42}" type="presParOf" srcId="{34AA4DB5-EF89-43CE-8195-F7BC89DFD64D}" destId="{E3B4ADEB-452C-499E-BDE9-35E054CCE97E}" srcOrd="2" destOrd="0" presId="urn:microsoft.com/office/officeart/2005/8/layout/orgChart1"/>
    <dgm:cxn modelId="{C293F71C-B676-4969-9305-398192A6DF08}" type="presParOf" srcId="{34AA4DB5-EF89-43CE-8195-F7BC89DFD64D}" destId="{611843E1-7801-4231-B081-D7DF8E85A9E6}" srcOrd="3" destOrd="0" presId="urn:microsoft.com/office/officeart/2005/8/layout/orgChart1"/>
    <dgm:cxn modelId="{7E783C01-0342-41F5-95A5-CEF5A7CA9B8A}" type="presParOf" srcId="{611843E1-7801-4231-B081-D7DF8E85A9E6}" destId="{9540536B-1812-4D03-B630-F5DB7689F632}" srcOrd="0" destOrd="0" presId="urn:microsoft.com/office/officeart/2005/8/layout/orgChart1"/>
    <dgm:cxn modelId="{6D2F0462-55FB-452B-826D-189BE4F3B50C}" type="presParOf" srcId="{9540536B-1812-4D03-B630-F5DB7689F632}" destId="{20B831F3-2B36-4899-95C4-4E840412556E}" srcOrd="0" destOrd="0" presId="urn:microsoft.com/office/officeart/2005/8/layout/orgChart1"/>
    <dgm:cxn modelId="{7C70841D-0163-4A64-BBEB-E76F1256E925}" type="presParOf" srcId="{9540536B-1812-4D03-B630-F5DB7689F632}" destId="{0B3F6EF3-3C01-4E5C-A681-9649F21132BB}" srcOrd="1" destOrd="0" presId="urn:microsoft.com/office/officeart/2005/8/layout/orgChart1"/>
    <dgm:cxn modelId="{A3669AA2-D1E0-4E37-BFA1-5589D55215C6}" type="presParOf" srcId="{611843E1-7801-4231-B081-D7DF8E85A9E6}" destId="{C148C3FB-FC2C-4C6F-BCB3-1342E89386FC}" srcOrd="1" destOrd="0" presId="urn:microsoft.com/office/officeart/2005/8/layout/orgChart1"/>
    <dgm:cxn modelId="{AECA0282-59B6-4B0B-A8EB-7308A830FF95}" type="presParOf" srcId="{C148C3FB-FC2C-4C6F-BCB3-1342E89386FC}" destId="{78AAECF0-65D0-40F2-B971-25E06A8FC1AB}" srcOrd="0" destOrd="0" presId="urn:microsoft.com/office/officeart/2005/8/layout/orgChart1"/>
    <dgm:cxn modelId="{92B11507-6D96-442F-9804-87AF795352B8}" type="presParOf" srcId="{C148C3FB-FC2C-4C6F-BCB3-1342E89386FC}" destId="{74734738-E9A6-4F42-8A6E-DD8B6C3D828A}" srcOrd="1" destOrd="0" presId="urn:microsoft.com/office/officeart/2005/8/layout/orgChart1"/>
    <dgm:cxn modelId="{00ADE1BC-A77C-4C0E-A63F-2E06F9F323E9}" type="presParOf" srcId="{74734738-E9A6-4F42-8A6E-DD8B6C3D828A}" destId="{6CE6EA00-BDB4-4CE8-8D71-1E1FFA210BAE}" srcOrd="0" destOrd="0" presId="urn:microsoft.com/office/officeart/2005/8/layout/orgChart1"/>
    <dgm:cxn modelId="{C616A308-DCA5-4D70-AEC8-6952BAD05CA6}" type="presParOf" srcId="{6CE6EA00-BDB4-4CE8-8D71-1E1FFA210BAE}" destId="{6CBD4BA5-8E71-44EF-B88D-D8768F5CE650}" srcOrd="0" destOrd="0" presId="urn:microsoft.com/office/officeart/2005/8/layout/orgChart1"/>
    <dgm:cxn modelId="{E7A4137E-DADC-469F-B74B-670BCB9B70D8}" type="presParOf" srcId="{6CE6EA00-BDB4-4CE8-8D71-1E1FFA210BAE}" destId="{2A61907E-7675-4D1C-8FE2-9BE6A995C3DA}" srcOrd="1" destOrd="0" presId="urn:microsoft.com/office/officeart/2005/8/layout/orgChart1"/>
    <dgm:cxn modelId="{6A2D1506-8E46-4592-A243-16ECD918549B}" type="presParOf" srcId="{74734738-E9A6-4F42-8A6E-DD8B6C3D828A}" destId="{A25A2C69-25F6-4D79-B40C-6DCABB2B39B6}" srcOrd="1" destOrd="0" presId="urn:microsoft.com/office/officeart/2005/8/layout/orgChart1"/>
    <dgm:cxn modelId="{CD7C713B-FD78-4109-A014-758104B79FD8}" type="presParOf" srcId="{74734738-E9A6-4F42-8A6E-DD8B6C3D828A}" destId="{D7BBE8D9-CEC1-4631-9CD4-F5BDAA0B4953}" srcOrd="2" destOrd="0" presId="urn:microsoft.com/office/officeart/2005/8/layout/orgChart1"/>
    <dgm:cxn modelId="{FD50E78A-D483-4EF0-9A7B-1A767E59EBB0}" type="presParOf" srcId="{C148C3FB-FC2C-4C6F-BCB3-1342E89386FC}" destId="{58D30E7F-EA80-47E1-8DD6-2AB41B3813BC}" srcOrd="2" destOrd="0" presId="urn:microsoft.com/office/officeart/2005/8/layout/orgChart1"/>
    <dgm:cxn modelId="{B55F1982-C640-4B92-97D8-619B77279A30}" type="presParOf" srcId="{C148C3FB-FC2C-4C6F-BCB3-1342E89386FC}" destId="{2A32130A-7019-4235-A47E-40861503307D}" srcOrd="3" destOrd="0" presId="urn:microsoft.com/office/officeart/2005/8/layout/orgChart1"/>
    <dgm:cxn modelId="{D73A5BA1-3BE9-4C3C-A9CA-08F2C44F9B49}" type="presParOf" srcId="{2A32130A-7019-4235-A47E-40861503307D}" destId="{7C44D893-0089-438D-8155-C2F4084D06B3}" srcOrd="0" destOrd="0" presId="urn:microsoft.com/office/officeart/2005/8/layout/orgChart1"/>
    <dgm:cxn modelId="{F816667A-A344-4F1D-A10A-1C97AB59755A}" type="presParOf" srcId="{7C44D893-0089-438D-8155-C2F4084D06B3}" destId="{538E3E30-7714-4483-887D-D4B9FA38C158}" srcOrd="0" destOrd="0" presId="urn:microsoft.com/office/officeart/2005/8/layout/orgChart1"/>
    <dgm:cxn modelId="{106B8C77-5449-4974-A584-03065C3255C7}" type="presParOf" srcId="{7C44D893-0089-438D-8155-C2F4084D06B3}" destId="{7168B294-8EE2-40B7-8D11-FAC86026AA1E}" srcOrd="1" destOrd="0" presId="urn:microsoft.com/office/officeart/2005/8/layout/orgChart1"/>
    <dgm:cxn modelId="{3093E6D4-0FAC-4A89-A5EF-D4AAF8E2D7B3}" type="presParOf" srcId="{2A32130A-7019-4235-A47E-40861503307D}" destId="{1979C969-C1E7-4043-9866-80FD0E31C3D0}" srcOrd="1" destOrd="0" presId="urn:microsoft.com/office/officeart/2005/8/layout/orgChart1"/>
    <dgm:cxn modelId="{7F3F783B-DD2B-4C11-8C80-F11A9C5BF188}" type="presParOf" srcId="{2A32130A-7019-4235-A47E-40861503307D}" destId="{18A6C15E-F66F-49E1-811E-3E179CE2C5C7}" srcOrd="2" destOrd="0" presId="urn:microsoft.com/office/officeart/2005/8/layout/orgChart1"/>
    <dgm:cxn modelId="{2C782938-60CB-4AA4-9616-0D9ED8AD8025}" type="presParOf" srcId="{611843E1-7801-4231-B081-D7DF8E85A9E6}" destId="{461DFFDF-590C-4875-A194-A87C382B8B80}" srcOrd="2" destOrd="0" presId="urn:microsoft.com/office/officeart/2005/8/layout/orgChart1"/>
    <dgm:cxn modelId="{BA6172C5-F8FF-4B21-ACBA-4CA9B3D0EE89}" type="presParOf" srcId="{957BCBB3-9D47-4B44-89CA-0AA89D48C274}" destId="{B208C3DD-86CA-4344-9218-517B8B935AD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30E7F-EA80-47E1-8DD6-2AB41B3813BC}">
      <dsp:nvSpPr>
        <dsp:cNvPr id="0" name=""/>
        <dsp:cNvSpPr/>
      </dsp:nvSpPr>
      <dsp:spPr>
        <a:xfrm>
          <a:off x="7363958" y="3380205"/>
          <a:ext cx="988166" cy="435503"/>
        </a:xfrm>
        <a:custGeom>
          <a:avLst/>
          <a:gdLst/>
          <a:ahLst/>
          <a:cxnLst/>
          <a:rect l="0" t="0" r="0" b="0"/>
          <a:pathLst>
            <a:path>
              <a:moveTo>
                <a:pt x="0" y="0"/>
              </a:moveTo>
              <a:lnTo>
                <a:pt x="0" y="216301"/>
              </a:lnTo>
              <a:lnTo>
                <a:pt x="988166" y="216301"/>
              </a:lnTo>
              <a:lnTo>
                <a:pt x="988166" y="4355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ECF0-65D0-40F2-B971-25E06A8FC1AB}">
      <dsp:nvSpPr>
        <dsp:cNvPr id="0" name=""/>
        <dsp:cNvSpPr/>
      </dsp:nvSpPr>
      <dsp:spPr>
        <a:xfrm>
          <a:off x="5903858" y="3380205"/>
          <a:ext cx="1460099" cy="435503"/>
        </a:xfrm>
        <a:custGeom>
          <a:avLst/>
          <a:gdLst/>
          <a:ahLst/>
          <a:cxnLst/>
          <a:rect l="0" t="0" r="0" b="0"/>
          <a:pathLst>
            <a:path>
              <a:moveTo>
                <a:pt x="1460099" y="0"/>
              </a:moveTo>
              <a:lnTo>
                <a:pt x="1460099" y="216301"/>
              </a:lnTo>
              <a:lnTo>
                <a:pt x="0" y="216301"/>
              </a:lnTo>
              <a:lnTo>
                <a:pt x="0" y="4355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4ADEB-452C-499E-BDE9-35E054CCE97E}">
      <dsp:nvSpPr>
        <dsp:cNvPr id="0" name=""/>
        <dsp:cNvSpPr/>
      </dsp:nvSpPr>
      <dsp:spPr>
        <a:xfrm>
          <a:off x="4837906" y="1897976"/>
          <a:ext cx="2526052" cy="438405"/>
        </a:xfrm>
        <a:custGeom>
          <a:avLst/>
          <a:gdLst/>
          <a:ahLst/>
          <a:cxnLst/>
          <a:rect l="0" t="0" r="0" b="0"/>
          <a:pathLst>
            <a:path>
              <a:moveTo>
                <a:pt x="0" y="0"/>
              </a:moveTo>
              <a:lnTo>
                <a:pt x="0" y="219202"/>
              </a:lnTo>
              <a:lnTo>
                <a:pt x="2526052" y="219202"/>
              </a:lnTo>
              <a:lnTo>
                <a:pt x="2526052" y="4384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E6099-76A4-4131-96DF-A13E19008B0B}">
      <dsp:nvSpPr>
        <dsp:cNvPr id="0" name=""/>
        <dsp:cNvSpPr/>
      </dsp:nvSpPr>
      <dsp:spPr>
        <a:xfrm>
          <a:off x="2311854" y="3380205"/>
          <a:ext cx="1263026" cy="438405"/>
        </a:xfrm>
        <a:custGeom>
          <a:avLst/>
          <a:gdLst/>
          <a:ahLst/>
          <a:cxnLst/>
          <a:rect l="0" t="0" r="0" b="0"/>
          <a:pathLst>
            <a:path>
              <a:moveTo>
                <a:pt x="0" y="0"/>
              </a:moveTo>
              <a:lnTo>
                <a:pt x="0" y="219202"/>
              </a:lnTo>
              <a:lnTo>
                <a:pt x="1263026" y="219202"/>
              </a:lnTo>
              <a:lnTo>
                <a:pt x="1263026" y="43840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60F7C-EE24-4CB8-91C8-C717D776499D}">
      <dsp:nvSpPr>
        <dsp:cNvPr id="0" name=""/>
        <dsp:cNvSpPr/>
      </dsp:nvSpPr>
      <dsp:spPr>
        <a:xfrm>
          <a:off x="1048828" y="3380205"/>
          <a:ext cx="1263026" cy="438405"/>
        </a:xfrm>
        <a:custGeom>
          <a:avLst/>
          <a:gdLst/>
          <a:ahLst/>
          <a:cxnLst/>
          <a:rect l="0" t="0" r="0" b="0"/>
          <a:pathLst>
            <a:path>
              <a:moveTo>
                <a:pt x="1263026" y="0"/>
              </a:moveTo>
              <a:lnTo>
                <a:pt x="1263026" y="219202"/>
              </a:lnTo>
              <a:lnTo>
                <a:pt x="0" y="219202"/>
              </a:lnTo>
              <a:lnTo>
                <a:pt x="0" y="43840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914E1-9A93-4E08-96C5-B9AA1962DA1F}">
      <dsp:nvSpPr>
        <dsp:cNvPr id="0" name=""/>
        <dsp:cNvSpPr/>
      </dsp:nvSpPr>
      <dsp:spPr>
        <a:xfrm>
          <a:off x="2311854" y="1897976"/>
          <a:ext cx="2526052" cy="438405"/>
        </a:xfrm>
        <a:custGeom>
          <a:avLst/>
          <a:gdLst/>
          <a:ahLst/>
          <a:cxnLst/>
          <a:rect l="0" t="0" r="0" b="0"/>
          <a:pathLst>
            <a:path>
              <a:moveTo>
                <a:pt x="2526052" y="0"/>
              </a:moveTo>
              <a:lnTo>
                <a:pt x="2526052" y="219202"/>
              </a:lnTo>
              <a:lnTo>
                <a:pt x="0" y="219202"/>
              </a:lnTo>
              <a:lnTo>
                <a:pt x="0" y="4384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7CDDC-6A4E-48C1-A371-0D8DDCCB260E}">
      <dsp:nvSpPr>
        <dsp:cNvPr id="0" name=""/>
        <dsp:cNvSpPr/>
      </dsp:nvSpPr>
      <dsp:spPr>
        <a:xfrm>
          <a:off x="3794083" y="854153"/>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Источники света </a:t>
          </a:r>
        </a:p>
      </dsp:txBody>
      <dsp:txXfrm>
        <a:off x="3794083" y="854153"/>
        <a:ext cx="2087646" cy="1043823"/>
      </dsp:txXfrm>
    </dsp:sp>
    <dsp:sp modelId="{35421DA5-9DD5-45ED-9D58-C8DBC85A5FCF}">
      <dsp:nvSpPr>
        <dsp:cNvPr id="0" name=""/>
        <dsp:cNvSpPr/>
      </dsp:nvSpPr>
      <dsp:spPr>
        <a:xfrm>
          <a:off x="1268031" y="2336382"/>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Природные </a:t>
          </a:r>
        </a:p>
      </dsp:txBody>
      <dsp:txXfrm>
        <a:off x="1268031" y="2336382"/>
        <a:ext cx="2087646" cy="1043823"/>
      </dsp:txXfrm>
    </dsp:sp>
    <dsp:sp modelId="{91ABFB24-82FF-46C4-B21F-FD83E5C2A710}">
      <dsp:nvSpPr>
        <dsp:cNvPr id="0" name=""/>
        <dsp:cNvSpPr/>
      </dsp:nvSpPr>
      <dsp:spPr>
        <a:xfrm>
          <a:off x="5005" y="3818611"/>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Теплого света</a:t>
          </a:r>
        </a:p>
      </dsp:txBody>
      <dsp:txXfrm>
        <a:off x="5005" y="3818611"/>
        <a:ext cx="2087646" cy="1043823"/>
      </dsp:txXfrm>
    </dsp:sp>
    <dsp:sp modelId="{883F7D9A-B909-425D-8055-DDE58BB615C5}">
      <dsp:nvSpPr>
        <dsp:cNvPr id="0" name=""/>
        <dsp:cNvSpPr/>
      </dsp:nvSpPr>
      <dsp:spPr>
        <a:xfrm>
          <a:off x="2531057" y="3818611"/>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 холодного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(люминесцентного)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света</a:t>
          </a:r>
        </a:p>
      </dsp:txBody>
      <dsp:txXfrm>
        <a:off x="2531057" y="3818611"/>
        <a:ext cx="2087646" cy="1043823"/>
      </dsp:txXfrm>
    </dsp:sp>
    <dsp:sp modelId="{20B831F3-2B36-4899-95C4-4E840412556E}">
      <dsp:nvSpPr>
        <dsp:cNvPr id="0" name=""/>
        <dsp:cNvSpPr/>
      </dsp:nvSpPr>
      <dsp:spPr>
        <a:xfrm>
          <a:off x="6320135" y="2336382"/>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smtClean="0">
              <a:ln>
                <a:noFill/>
              </a:ln>
              <a:solidFill>
                <a:schemeClr val="tx1"/>
              </a:solidFill>
              <a:effectLst/>
              <a:latin typeface="Arial" charset="0"/>
            </a:rPr>
            <a:t>Искусственные </a:t>
          </a:r>
        </a:p>
      </dsp:txBody>
      <dsp:txXfrm>
        <a:off x="6320135" y="2336382"/>
        <a:ext cx="2087646" cy="1043823"/>
      </dsp:txXfrm>
    </dsp:sp>
    <dsp:sp modelId="{6CBD4BA5-8E71-44EF-B88D-D8768F5CE650}">
      <dsp:nvSpPr>
        <dsp:cNvPr id="0" name=""/>
        <dsp:cNvSpPr/>
      </dsp:nvSpPr>
      <dsp:spPr>
        <a:xfrm>
          <a:off x="4860035" y="3815709"/>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Теплого света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kern="1200" cap="none" normalizeH="0" baseline="0" dirty="0" smtClean="0">
            <a:ln>
              <a:noFill/>
            </a:ln>
            <a:solidFill>
              <a:schemeClr val="tx1"/>
            </a:solidFill>
            <a:effectLst/>
            <a:latin typeface="Arial" charset="0"/>
          </a:endParaRPr>
        </a:p>
      </dsp:txBody>
      <dsp:txXfrm>
        <a:off x="4860035" y="3815709"/>
        <a:ext cx="2087646" cy="1043823"/>
      </dsp:txXfrm>
    </dsp:sp>
    <dsp:sp modelId="{538E3E30-7714-4483-887D-D4B9FA38C158}">
      <dsp:nvSpPr>
        <dsp:cNvPr id="0" name=""/>
        <dsp:cNvSpPr/>
      </dsp:nvSpPr>
      <dsp:spPr>
        <a:xfrm>
          <a:off x="7308302" y="3815709"/>
          <a:ext cx="2087646" cy="10438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 холодного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(люминесцентного)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tx1"/>
              </a:solidFill>
              <a:effectLst/>
              <a:latin typeface="Arial" charset="0"/>
            </a:rPr>
            <a:t>света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kern="1200" cap="none" normalizeH="0" baseline="0" dirty="0" smtClean="0">
            <a:ln>
              <a:noFill/>
            </a:ln>
            <a:solidFill>
              <a:schemeClr val="tx1"/>
            </a:solidFill>
            <a:effectLst/>
            <a:latin typeface="Arial" charset="0"/>
          </a:endParaRPr>
        </a:p>
      </dsp:txBody>
      <dsp:txXfrm>
        <a:off x="7308302" y="3815709"/>
        <a:ext cx="2087646" cy="10438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46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0714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1639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779603-42D0-493B-B169-94BAD5EFB7D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2072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9212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4553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410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08.02.2015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2164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C71EC6-210F-42DE-9C53-41977AD35B3D}" type="datetimeFigureOut">
              <a:rPr lang="ru-RU" smtClean="0"/>
              <a:t>08.02.2015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9655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C71EC6-210F-42DE-9C53-41977AD35B3D}" type="datetimeFigureOut">
              <a:rPr lang="ru-RU" smtClean="0"/>
              <a:t>08.02.2015</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3257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9831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4C71EC6-210F-42DE-9C53-41977AD35B3D}" type="datetimeFigureOut">
              <a:rPr lang="ru-RU" smtClean="0"/>
              <a:t>08.02.2015</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9B0651-EE4F-4900-A07F-96A6BFA9D0F0}"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1647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85728"/>
            <a:ext cx="7543800" cy="5807568"/>
          </a:xfrm>
        </p:spPr>
        <p:txBody>
          <a:bodyPr>
            <a:normAutofit/>
          </a:bodyPr>
          <a:lstStyle/>
          <a:p>
            <a:r>
              <a:rPr lang="ru-RU" sz="6600" dirty="0" smtClean="0"/>
              <a:t>Световые явления в живой и неживой природе</a:t>
            </a:r>
            <a:endParaRPr lang="ru-RU" sz="6600" dirty="0"/>
          </a:p>
        </p:txBody>
      </p:sp>
      <p:pic>
        <p:nvPicPr>
          <p:cNvPr id="4" name="Picture 2"/>
          <p:cNvPicPr>
            <a:picLocks noChangeAspect="1" noChangeArrowheads="1"/>
          </p:cNvPicPr>
          <p:nvPr/>
        </p:nvPicPr>
        <p:blipFill>
          <a:blip r:embed="rId2"/>
          <a:srcRect/>
          <a:stretch>
            <a:fillRect/>
          </a:stretch>
        </p:blipFill>
        <p:spPr bwMode="auto">
          <a:xfrm>
            <a:off x="683568" y="285728"/>
            <a:ext cx="7688608" cy="3215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389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2420888"/>
            <a:ext cx="7543801" cy="4023360"/>
          </a:xfrm>
        </p:spPr>
        <p:txBody>
          <a:bodyPr>
            <a:normAutofit/>
          </a:bodyPr>
          <a:lstStyle/>
          <a:p>
            <a:r>
              <a:rPr lang="ru-RU" sz="2800" dirty="0" smtClean="0"/>
              <a:t>Источниками света называют тела, которые сами светятся – испускают свет. Солнце и звезды  природные ( естественные) источники света.</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29" y="3717032"/>
            <a:ext cx="7545656" cy="259692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65" y="188640"/>
            <a:ext cx="7570920" cy="2101959"/>
          </a:xfrm>
          <a:prstGeom prst="rect">
            <a:avLst/>
          </a:prstGeom>
        </p:spPr>
      </p:pic>
    </p:spTree>
    <p:extLst>
      <p:ext uri="{BB962C8B-B14F-4D97-AF65-F5344CB8AC3E}">
        <p14:creationId xmlns:p14="http://schemas.microsoft.com/office/powerpoint/2010/main" val="199972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598947798"/>
              </p:ext>
            </p:extLst>
          </p:nvPr>
        </p:nvGraphicFramePr>
        <p:xfrm>
          <a:off x="0" y="333375"/>
          <a:ext cx="9675813" cy="5716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3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ru-RU" sz="4000" dirty="0" smtClean="0"/>
              <a:t>Источники природного теплого света</a:t>
            </a:r>
          </a:p>
        </p:txBody>
      </p:sp>
      <p:pic>
        <p:nvPicPr>
          <p:cNvPr id="4099" name="Picture 9" descr="солнце"/>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536" y="2420888"/>
            <a:ext cx="4038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13" descr="звезды"/>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64075" y="2464723"/>
            <a:ext cx="3702050" cy="27858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11"/>
          <p:cNvSpPr txBox="1">
            <a:spLocks noChangeArrowheads="1"/>
          </p:cNvSpPr>
          <p:nvPr/>
        </p:nvSpPr>
        <p:spPr bwMode="auto">
          <a:xfrm>
            <a:off x="899592" y="1892300"/>
            <a:ext cx="2808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ru-RU" sz="2400" dirty="0" smtClean="0">
                <a:solidFill>
                  <a:srgbClr val="000000"/>
                </a:solidFill>
              </a:rPr>
              <a:t>Солнце</a:t>
            </a:r>
            <a:r>
              <a:rPr lang="ru-RU" dirty="0" smtClean="0">
                <a:solidFill>
                  <a:srgbClr val="000000"/>
                </a:solidFill>
              </a:rPr>
              <a:t> </a:t>
            </a:r>
          </a:p>
        </p:txBody>
      </p:sp>
      <p:sp>
        <p:nvSpPr>
          <p:cNvPr id="4102" name="Text Box 12"/>
          <p:cNvSpPr txBox="1">
            <a:spLocks noChangeArrowheads="1"/>
          </p:cNvSpPr>
          <p:nvPr/>
        </p:nvSpPr>
        <p:spPr bwMode="auto">
          <a:xfrm>
            <a:off x="5364163" y="1557338"/>
            <a:ext cx="2663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ru-RU" sz="1000" smtClean="0">
              <a:solidFill>
                <a:srgbClr val="000000"/>
              </a:solidFill>
            </a:endParaRPr>
          </a:p>
        </p:txBody>
      </p:sp>
      <p:sp>
        <p:nvSpPr>
          <p:cNvPr id="4105" name="Text Box 15"/>
          <p:cNvSpPr txBox="1">
            <a:spLocks noChangeArrowheads="1"/>
          </p:cNvSpPr>
          <p:nvPr/>
        </p:nvSpPr>
        <p:spPr bwMode="auto">
          <a:xfrm>
            <a:off x="5552255" y="1844824"/>
            <a:ext cx="2447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ru-RU" sz="2400" dirty="0" smtClean="0">
                <a:solidFill>
                  <a:srgbClr val="000000"/>
                </a:solidFill>
              </a:rPr>
              <a:t>Звезды</a:t>
            </a:r>
          </a:p>
        </p:txBody>
      </p:sp>
    </p:spTree>
    <p:extLst>
      <p:ext uri="{BB962C8B-B14F-4D97-AF65-F5344CB8AC3E}">
        <p14:creationId xmlns:p14="http://schemas.microsoft.com/office/powerpoint/2010/main" val="205376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ru-RU" sz="3200" dirty="0" smtClean="0"/>
              <a:t>Светящиеся органы животных и грибов – источники холодного природного света</a:t>
            </a:r>
            <a:r>
              <a:rPr lang="ru-RU" sz="4000" dirty="0" smtClean="0"/>
              <a:t>.</a:t>
            </a:r>
          </a:p>
        </p:txBody>
      </p:sp>
      <p:pic>
        <p:nvPicPr>
          <p:cNvPr id="5124" name="Picture 5" descr="светящиеся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528" y="1700808"/>
            <a:ext cx="4032448" cy="4863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C:\Users\Администратор\Desktop\x_5cafd9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00808"/>
            <a:ext cx="4320480" cy="486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3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260648"/>
            <a:ext cx="7543800" cy="736580"/>
          </a:xfrm>
        </p:spPr>
        <p:txBody>
          <a:bodyPr>
            <a:normAutofit/>
          </a:bodyPr>
          <a:lstStyle/>
          <a:p>
            <a:pPr eaLnBrk="1" hangingPunct="1"/>
            <a:r>
              <a:rPr lang="ru-RU" sz="4000" dirty="0" smtClean="0"/>
              <a:t>Искусственные </a:t>
            </a:r>
            <a:r>
              <a:rPr lang="ru-RU" sz="4000" dirty="0" smtClean="0"/>
              <a:t>источники света</a:t>
            </a:r>
          </a:p>
        </p:txBody>
      </p:sp>
      <p:pic>
        <p:nvPicPr>
          <p:cNvPr id="13315" name="Picture 6" descr="лампа"/>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7544" y="2708920"/>
            <a:ext cx="2887018" cy="41035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7" descr="лбминесц"/>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796136" y="2749326"/>
            <a:ext cx="2279600" cy="402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10"/>
          <p:cNvSpPr txBox="1">
            <a:spLocks noChangeArrowheads="1"/>
          </p:cNvSpPr>
          <p:nvPr/>
        </p:nvSpPr>
        <p:spPr bwMode="auto">
          <a:xfrm>
            <a:off x="323528" y="1412875"/>
            <a:ext cx="29527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ru-RU" b="1" dirty="0" smtClean="0">
                <a:solidFill>
                  <a:srgbClr val="000000"/>
                </a:solidFill>
              </a:rPr>
              <a:t>Лампа накаливания</a:t>
            </a:r>
            <a:r>
              <a:rPr lang="ru-RU" dirty="0" smtClean="0">
                <a:solidFill>
                  <a:srgbClr val="000000"/>
                </a:solidFill>
              </a:rPr>
              <a:t>, </a:t>
            </a:r>
            <a:r>
              <a:rPr lang="ru-RU" dirty="0" smtClean="0"/>
              <a:t>источник</a:t>
            </a:r>
            <a:endParaRPr lang="ru-RU" dirty="0"/>
          </a:p>
          <a:p>
            <a:pPr lvl="0" algn="ctr" eaLnBrk="1" fontAlgn="base" hangingPunct="1">
              <a:spcBef>
                <a:spcPct val="0"/>
              </a:spcBef>
              <a:spcAft>
                <a:spcPct val="0"/>
              </a:spcAft>
            </a:pPr>
            <a:r>
              <a:rPr lang="ru-RU" dirty="0" smtClean="0"/>
              <a:t>теплого </a:t>
            </a:r>
            <a:r>
              <a:rPr lang="ru-RU" dirty="0"/>
              <a:t>света</a:t>
            </a:r>
          </a:p>
          <a:p>
            <a:pPr eaLnBrk="1" fontAlgn="base" hangingPunct="1">
              <a:spcBef>
                <a:spcPct val="50000"/>
              </a:spcBef>
              <a:spcAft>
                <a:spcPct val="0"/>
              </a:spcAft>
            </a:pPr>
            <a:endParaRPr lang="ru-RU" dirty="0" smtClean="0">
              <a:solidFill>
                <a:srgbClr val="000000"/>
              </a:solidFill>
            </a:endParaRPr>
          </a:p>
        </p:txBody>
      </p:sp>
      <p:sp>
        <p:nvSpPr>
          <p:cNvPr id="13320" name="Text Box 11"/>
          <p:cNvSpPr txBox="1">
            <a:spLocks noChangeArrowheads="1"/>
          </p:cNvSpPr>
          <p:nvPr/>
        </p:nvSpPr>
        <p:spPr bwMode="auto">
          <a:xfrm>
            <a:off x="5508104" y="1135876"/>
            <a:ext cx="316865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ru-RU" b="1" dirty="0" smtClean="0">
                <a:solidFill>
                  <a:srgbClr val="000000"/>
                </a:solidFill>
              </a:rPr>
              <a:t>Люминесцентная лампа</a:t>
            </a:r>
            <a:r>
              <a:rPr lang="ru-RU" dirty="0" smtClean="0">
                <a:solidFill>
                  <a:srgbClr val="000000"/>
                </a:solidFill>
              </a:rPr>
              <a:t>, </a:t>
            </a:r>
            <a:r>
              <a:rPr lang="ru-RU" dirty="0"/>
              <a:t>Источники</a:t>
            </a:r>
          </a:p>
          <a:p>
            <a:pPr lvl="0" algn="ctr" eaLnBrk="1" fontAlgn="base" hangingPunct="1">
              <a:spcBef>
                <a:spcPct val="0"/>
              </a:spcBef>
              <a:spcAft>
                <a:spcPct val="0"/>
              </a:spcAft>
            </a:pPr>
            <a:r>
              <a:rPr lang="ru-RU" dirty="0"/>
              <a:t> холодного </a:t>
            </a:r>
          </a:p>
          <a:p>
            <a:pPr lvl="0" algn="ctr" eaLnBrk="1" fontAlgn="base" hangingPunct="1">
              <a:spcBef>
                <a:spcPct val="0"/>
              </a:spcBef>
              <a:spcAft>
                <a:spcPct val="0"/>
              </a:spcAft>
            </a:pPr>
            <a:r>
              <a:rPr lang="ru-RU" dirty="0"/>
              <a:t>(люминесцентного)</a:t>
            </a:r>
          </a:p>
          <a:p>
            <a:pPr lvl="0" algn="ctr" eaLnBrk="1" fontAlgn="base" hangingPunct="1">
              <a:spcBef>
                <a:spcPct val="0"/>
              </a:spcBef>
              <a:spcAft>
                <a:spcPct val="0"/>
              </a:spcAft>
            </a:pPr>
            <a:r>
              <a:rPr lang="ru-RU" dirty="0"/>
              <a:t>света</a:t>
            </a:r>
          </a:p>
          <a:p>
            <a:pPr eaLnBrk="1" fontAlgn="base" hangingPunct="1">
              <a:spcBef>
                <a:spcPct val="50000"/>
              </a:spcBef>
              <a:spcAft>
                <a:spcPct val="0"/>
              </a:spcAft>
            </a:pPr>
            <a:endParaRPr lang="ru-RU" dirty="0" smtClean="0">
              <a:solidFill>
                <a:srgbClr val="000000"/>
              </a:solidFill>
            </a:endParaRPr>
          </a:p>
        </p:txBody>
      </p:sp>
    </p:spTree>
    <p:extLst>
      <p:ext uri="{BB962C8B-B14F-4D97-AF65-F5344CB8AC3E}">
        <p14:creationId xmlns:p14="http://schemas.microsoft.com/office/powerpoint/2010/main" val="309984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Схема солнечного затмения</a:t>
            </a:r>
            <a:endParaRPr lang="ru-RU" dirty="0"/>
          </a:p>
        </p:txBody>
      </p:sp>
      <p:pic>
        <p:nvPicPr>
          <p:cNvPr id="2050" name="Picture 2" descr="C:\Users\Администратор\Deskto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38375"/>
            <a:ext cx="8352928" cy="385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2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470025"/>
          </a:xfrm>
        </p:spPr>
        <p:txBody>
          <a:bodyPr>
            <a:noAutofit/>
          </a:bodyPr>
          <a:lstStyle/>
          <a:p>
            <a:r>
              <a:rPr lang="ru-RU" sz="6600" dirty="0" smtClean="0">
                <a:latin typeface="Times New Roman" pitchFamily="18" charset="0"/>
                <a:cs typeface="Times New Roman" pitchFamily="18" charset="0"/>
              </a:rPr>
              <a:t>Схема </a:t>
            </a:r>
            <a:r>
              <a:rPr lang="ru-RU" sz="6600" dirty="0">
                <a:latin typeface="Times New Roman" pitchFamily="18" charset="0"/>
                <a:cs typeface="Times New Roman" pitchFamily="18" charset="0"/>
              </a:rPr>
              <a:t>солнечного затмения</a:t>
            </a:r>
          </a:p>
        </p:txBody>
      </p:sp>
      <p:pic>
        <p:nvPicPr>
          <p:cNvPr id="1026" name="Picture 2" descr="C:\Users\Администратор\Desktop\solar_eclipse_sche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63386"/>
            <a:ext cx="7200800" cy="493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1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52413" y="188913"/>
            <a:ext cx="9090026"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fontAlgn="base">
              <a:spcBef>
                <a:spcPct val="0"/>
              </a:spcBef>
              <a:spcAft>
                <a:spcPct val="0"/>
              </a:spcAft>
            </a:pPr>
            <a:r>
              <a:rPr lang="ru-RU" sz="2400">
                <a:solidFill>
                  <a:srgbClr val="000000"/>
                </a:solidFill>
              </a:rPr>
              <a:t>               </a:t>
            </a:r>
            <a:r>
              <a:rPr lang="ru-RU" b="1">
                <a:solidFill>
                  <a:srgbClr val="000000"/>
                </a:solidFill>
              </a:rPr>
              <a:t>Наблюдение разложения света в спектр при прохождении его сквозь призму</a:t>
            </a:r>
            <a:endParaRPr lang="ru-RU">
              <a:solidFill>
                <a:srgbClr val="000000"/>
              </a:solidFill>
            </a:endParaRPr>
          </a:p>
          <a:p>
            <a:pPr algn="ctr" fontAlgn="base">
              <a:spcBef>
                <a:spcPct val="0"/>
              </a:spcBef>
              <a:spcAft>
                <a:spcPct val="0"/>
              </a:spcAft>
            </a:pPr>
            <a:r>
              <a:rPr lang="ru-RU">
                <a:solidFill>
                  <a:srgbClr val="000000"/>
                </a:solidFill>
              </a:rPr>
              <a:t> </a:t>
            </a:r>
          </a:p>
        </p:txBody>
      </p:sp>
      <p:sp>
        <p:nvSpPr>
          <p:cNvPr id="15365" name="Rectangle 5"/>
          <p:cNvSpPr>
            <a:spLocks noChangeArrowheads="1"/>
          </p:cNvSpPr>
          <p:nvPr/>
        </p:nvSpPr>
        <p:spPr bwMode="auto">
          <a:xfrm>
            <a:off x="395288" y="660400"/>
            <a:ext cx="83534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fontAlgn="base">
              <a:spcBef>
                <a:spcPct val="0"/>
              </a:spcBef>
              <a:spcAft>
                <a:spcPct val="0"/>
              </a:spcAft>
            </a:pPr>
            <a:r>
              <a:rPr lang="ru-RU" sz="1600" b="1">
                <a:solidFill>
                  <a:srgbClr val="000000"/>
                </a:solidFill>
              </a:rPr>
              <a:t>Оборудование</a:t>
            </a:r>
            <a:r>
              <a:rPr lang="ru-RU" sz="1600">
                <a:solidFill>
                  <a:srgbClr val="000000"/>
                </a:solidFill>
              </a:rPr>
              <a:t>:источник света, призма, экран, линза, осветитель с щелью.</a:t>
            </a:r>
          </a:p>
          <a:p>
            <a:pPr algn="ctr" fontAlgn="base">
              <a:spcBef>
                <a:spcPct val="0"/>
              </a:spcBef>
              <a:spcAft>
                <a:spcPct val="0"/>
              </a:spcAft>
            </a:pPr>
            <a:r>
              <a:rPr lang="ru-RU" sz="1600" b="1">
                <a:solidFill>
                  <a:srgbClr val="000000"/>
                </a:solidFill>
              </a:rPr>
              <a:t>Цель:</a:t>
            </a:r>
            <a:r>
              <a:rPr lang="ru-RU" sz="1600">
                <a:solidFill>
                  <a:srgbClr val="000000"/>
                </a:solidFill>
              </a:rPr>
              <a:t> пронаблюдать разложение белого света на спектр.</a:t>
            </a:r>
          </a:p>
          <a:p>
            <a:pPr fontAlgn="base">
              <a:spcBef>
                <a:spcPct val="0"/>
              </a:spcBef>
              <a:spcAft>
                <a:spcPct val="0"/>
              </a:spcAft>
            </a:pPr>
            <a:r>
              <a:rPr lang="ru-RU" sz="1600" b="1">
                <a:solidFill>
                  <a:srgbClr val="000000"/>
                </a:solidFill>
              </a:rPr>
              <a:t>Вывод:</a:t>
            </a:r>
            <a:r>
              <a:rPr lang="ru-RU" sz="1600">
                <a:solidFill>
                  <a:srgbClr val="000000"/>
                </a:solidFill>
              </a:rPr>
              <a:t> свет распространяется по прямой линии, т.е. прямолинейно. Белый свет сложный. Он состоит из 7 основных цветов.</a:t>
            </a:r>
          </a:p>
          <a:p>
            <a:pPr fontAlgn="base">
              <a:spcBef>
                <a:spcPct val="0"/>
              </a:spcBef>
              <a:spcAft>
                <a:spcPct val="0"/>
              </a:spcAft>
            </a:pPr>
            <a:r>
              <a:rPr lang="ru-RU" sz="1600">
                <a:solidFill>
                  <a:srgbClr val="000000"/>
                </a:solidFill>
              </a:rPr>
              <a:t> Мы видим различные тела благодаря отражению от них света. Цвет предмета зависит от того, какие цветные лучи этим предметом отражаются. Если тело кажется нам зеленым, то это значит, что оно отражает зеленый цвет, а все остальные цвета поглощает. Если тело черное, то это означает, что оно поглощает  весь падающий на него  свет. Если тело отражает весь свет, оно выглядит  белым.</a:t>
            </a:r>
          </a:p>
        </p:txBody>
      </p:sp>
      <p:pic>
        <p:nvPicPr>
          <p:cNvPr id="15366" name="Picture 6" descr="theory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9" y="3141662"/>
            <a:ext cx="8353424" cy="359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3858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strVal val="#ppt_w*0.70"/>
                                          </p:val>
                                        </p:tav>
                                        <p:tav tm="100000">
                                          <p:val>
                                            <p:strVal val="#ppt_w"/>
                                          </p:val>
                                        </p:tav>
                                      </p:tavLst>
                                    </p:anim>
                                    <p:anim calcmode="lin" valueType="num">
                                      <p:cBhvr>
                                        <p:cTn id="8" dur="1000" fill="hold"/>
                                        <p:tgtEl>
                                          <p:spTgt spid="15364"/>
                                        </p:tgtEl>
                                        <p:attrNameLst>
                                          <p:attrName>ppt_h</p:attrName>
                                        </p:attrNameLst>
                                      </p:cBhvr>
                                      <p:tavLst>
                                        <p:tav tm="0">
                                          <p:val>
                                            <p:strVal val="#ppt_h"/>
                                          </p:val>
                                        </p:tav>
                                        <p:tav tm="100000">
                                          <p:val>
                                            <p:strVal val="#ppt_h"/>
                                          </p:val>
                                        </p:tav>
                                      </p:tavLst>
                                    </p:anim>
                                    <p:animEffect transition="in" filter="fade">
                                      <p:cBhvr>
                                        <p:cTn id="9" dur="1000"/>
                                        <p:tgtEl>
                                          <p:spTgt spid="15364"/>
                                        </p:tgtEl>
                                      </p:cBhvr>
                                    </p:animEffect>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checkerboard(across)">
                                      <p:cBhvr>
                                        <p:cTn id="13" dur="1000"/>
                                        <p:tgtEl>
                                          <p:spTgt spid="15365"/>
                                        </p:tgtEl>
                                      </p:cBhvr>
                                    </p:animEffect>
                                  </p:childTnLst>
                                </p:cTn>
                              </p:par>
                            </p:childTnLst>
                          </p:cTn>
                        </p:par>
                        <p:par>
                          <p:cTn id="14" fill="hold" nodeType="afterGroup">
                            <p:stCondLst>
                              <p:cond delay="2000"/>
                            </p:stCondLst>
                            <p:childTnLst>
                              <p:par>
                                <p:cTn id="15" presetID="8" presetClass="entr" presetSubtype="16" fill="hold" nodeType="after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amond(in)">
                                      <p:cBhvr>
                                        <p:cTn id="17"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205</TotalTime>
  <Words>224</Words>
  <Application>Microsoft Office PowerPoint</Application>
  <PresentationFormat>Экран (4:3)</PresentationFormat>
  <Paragraphs>36</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Ретро</vt:lpstr>
      <vt:lpstr>Световые явления в живой и неживой природе</vt:lpstr>
      <vt:lpstr>Презентация PowerPoint</vt:lpstr>
      <vt:lpstr>Презентация PowerPoint</vt:lpstr>
      <vt:lpstr>Источники природного теплого света</vt:lpstr>
      <vt:lpstr>Светящиеся органы животных и грибов – источники холодного природного света.</vt:lpstr>
      <vt:lpstr>Искусственные источники света</vt:lpstr>
      <vt:lpstr>Схема солнечного затмения</vt:lpstr>
      <vt:lpstr>Схема солнечного затмения</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Схема солнечного затмения</dc:title>
  <dc:creator>Администратор</dc:creator>
  <cp:lastModifiedBy>иван шевелев</cp:lastModifiedBy>
  <cp:revision>12</cp:revision>
  <dcterms:created xsi:type="dcterms:W3CDTF">2012-11-11T14:38:55Z</dcterms:created>
  <dcterms:modified xsi:type="dcterms:W3CDTF">2015-02-08T17:36:33Z</dcterms:modified>
</cp:coreProperties>
</file>