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CD9F-69FA-4191-A24C-21815BE40DA8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CF9E-CACC-4EAE-949A-6A547724E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CD9F-69FA-4191-A24C-21815BE40DA8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CF9E-CACC-4EAE-949A-6A547724E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CD9F-69FA-4191-A24C-21815BE40DA8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CF9E-CACC-4EAE-949A-6A547724E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CD9F-69FA-4191-A24C-21815BE40DA8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CF9E-CACC-4EAE-949A-6A547724E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CD9F-69FA-4191-A24C-21815BE40DA8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CF9E-CACC-4EAE-949A-6A547724E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CD9F-69FA-4191-A24C-21815BE40DA8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CF9E-CACC-4EAE-949A-6A547724E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CD9F-69FA-4191-A24C-21815BE40DA8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CF9E-CACC-4EAE-949A-6A547724E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CD9F-69FA-4191-A24C-21815BE40DA8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CF9E-CACC-4EAE-949A-6A547724E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CD9F-69FA-4191-A24C-21815BE40DA8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CF9E-CACC-4EAE-949A-6A547724E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CD9F-69FA-4191-A24C-21815BE40DA8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CF9E-CACC-4EAE-949A-6A547724E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CD9F-69FA-4191-A24C-21815BE40DA8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CF9E-CACC-4EAE-949A-6A547724E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9CD9F-69FA-4191-A24C-21815BE40DA8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FCF9E-CACC-4EAE-949A-6A547724E4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7200" dirty="0" smtClean="0">
                <a:latin typeface="Segoe Script" pitchFamily="34" charset="0"/>
                <a:cs typeface="MoolBoran" pitchFamily="34" charset="0"/>
              </a:rPr>
              <a:t>Виды транспорта</a:t>
            </a:r>
            <a:endParaRPr lang="ru-RU" sz="7200" dirty="0">
              <a:latin typeface="Segoe Script" pitchFamily="34" charset="0"/>
              <a:cs typeface="MoolBoran" pitchFamily="34" charset="0"/>
            </a:endParaRPr>
          </a:p>
        </p:txBody>
      </p:sp>
      <p:pic>
        <p:nvPicPr>
          <p:cNvPr id="6" name="Содержимое 5" descr="notitle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2240120"/>
            <a:ext cx="4752528" cy="4163091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</a:t>
            </a:r>
            <a:r>
              <a:rPr lang="ru-RU" dirty="0" smtClean="0"/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Автомобильный транспорт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Y007Radiance.-P.Sautel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37201"/>
            <a:ext cx="6400800" cy="425196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Появился в конце 19, интенсивно развивается в 20в.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Мировые лидеры – Европа, США – 80%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50851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«+»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Высокая скорость перевозок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Маневренность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Строительство автодорог значительно дешевле ж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пункта – к пункту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«-»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экологически «грязный»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трубопроводный транспорт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ipelin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6984775" cy="453650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Специфический (жидкие, газообразные продукты)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Наибольшая протяжённость трубопроводов -  США, Канада, Россия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2. Водный транспорт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Lainer-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речной – самый старый вид транспорта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 США, Китай, Россия, ФРГ)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) морской – главный в мировой транспортной системе (грузовой)</a:t>
            </a:r>
          </a:p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важнейшие каналы: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- крупнейшие порты: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0-010-Sostav-morskogo-transporta-Ross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404664"/>
            <a:ext cx="8208912" cy="604867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3. Воздушный транспорт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5385" y="1600200"/>
            <a:ext cx="6713230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Самый молодой (20-е годы 20 века)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Самый скоростной (средняя скорость – 900 км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ч)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Самый дорогой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Грузоподъёмность невелика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основном для перевозки пассажиров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Крупнейший самолётный парк – США, Канада, Австралия, Россия)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>
                <a:latin typeface="Segoe Script" pitchFamily="34" charset="0"/>
                <a:cs typeface="Times New Roman" pitchFamily="18" charset="0"/>
              </a:rPr>
              <a:t>Мировая инфраструктура</a:t>
            </a:r>
            <a:endParaRPr lang="ru-RU" sz="5400" dirty="0"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Инфраструктура – совокупность систем, необходимых для функционирования производства и обеспечения ежедневной жизни общества.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Транспорт наряду с промышленностью и сельским хозяйством является ведущей отраслью материального производства.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 таблицу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8136904" cy="530120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Структура мирового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грузо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и пассажирооборота, в 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19" y="1600200"/>
          <a:ext cx="8568953" cy="4982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0917"/>
                <a:gridCol w="2910917"/>
                <a:gridCol w="2747119"/>
              </a:tblGrid>
              <a:tr h="693305">
                <a:tc>
                  <a:txBody>
                    <a:bodyPr/>
                    <a:lstStyle/>
                    <a:p>
                      <a:pPr algn="ctr"/>
                      <a:r>
                        <a:rPr lang="ru-RU" sz="2400" i="0" dirty="0" smtClean="0">
                          <a:solidFill>
                            <a:schemeClr val="bg1"/>
                          </a:solidFill>
                        </a:rPr>
                        <a:t>Виды транспорта</a:t>
                      </a:r>
                      <a:endParaRPr lang="ru-RU" sz="240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0" dirty="0" smtClean="0">
                          <a:solidFill>
                            <a:schemeClr val="bg1"/>
                          </a:solidFill>
                        </a:rPr>
                        <a:t>Грузооборот</a:t>
                      </a:r>
                      <a:endParaRPr lang="ru-RU" sz="240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0" dirty="0" smtClean="0">
                          <a:solidFill>
                            <a:schemeClr val="bg1"/>
                          </a:solidFill>
                        </a:rPr>
                        <a:t>Пассажирооборот</a:t>
                      </a:r>
                      <a:endParaRPr lang="ru-RU" sz="240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9330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Железнодорожный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10.5</a:t>
                      </a:r>
                      <a:endParaRPr lang="ru-RU" sz="2400" dirty="0"/>
                    </a:p>
                  </a:txBody>
                  <a:tcPr/>
                </a:tc>
              </a:tr>
              <a:tr h="69330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Автомобильный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79</a:t>
                      </a:r>
                      <a:endParaRPr lang="ru-RU" sz="2400" dirty="0"/>
                    </a:p>
                  </a:txBody>
                  <a:tcPr/>
                </a:tc>
              </a:tr>
              <a:tr h="69330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Трубопроводный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69330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Морской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0.5</a:t>
                      </a:r>
                      <a:endParaRPr lang="ru-RU" sz="2400" dirty="0"/>
                    </a:p>
                  </a:txBody>
                  <a:tcPr/>
                </a:tc>
              </a:tr>
              <a:tr h="69330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Речной(внутренний водный)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</a:tr>
              <a:tr h="69330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Воздушный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Виды транспорта группируются по географическим сферам их применения.</a:t>
            </a: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Каждый из них имеет свою специфику, но для обеспечения работы народного хозяйства страны они должны быть взаимосвязаны, работая согласованно.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Продукция транспорта - это перевозка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грузо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 и пассажиров. 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пути сообщения, транспортные предприятия и средства в совокупности образуют мировую транспортную систему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1. Наземный транспорт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а) железнодорожный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575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5714" y="1700808"/>
            <a:ext cx="6072571" cy="442535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Появился в 19 в. (грузовые, пассажирские перевозки)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Мировая ж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сеть сформировалась к началу 20 в.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(12 млн. км. 140 стран), более половины на территории 10 стран – США, Россия, Канада..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Основная характеристика – густота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Густота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(плотность) транспортной сети – это протяжённость дорог, приходящихся на единицу площади. Наибольшая густота – Европейские страны.</a:t>
            </a:r>
          </a:p>
          <a:p>
            <a:endParaRPr lang="ru-RU" dirty="0"/>
          </a:p>
          <a:p>
            <a:endParaRPr lang="ru-RU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330</Words>
  <Application>Microsoft Office PowerPoint</Application>
  <PresentationFormat>Экран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Виды транспорта</vt:lpstr>
      <vt:lpstr>Слайд 2</vt:lpstr>
      <vt:lpstr>Дополните таблицу</vt:lpstr>
      <vt:lpstr>Структура мирового грузо– и пассажирооборота, в %</vt:lpstr>
      <vt:lpstr>Слайд 5</vt:lpstr>
      <vt:lpstr>Слайд 6</vt:lpstr>
      <vt:lpstr>1. Наземный транспорт а) железнодорожный</vt:lpstr>
      <vt:lpstr>Слайд 8</vt:lpstr>
      <vt:lpstr>Слайд 9</vt:lpstr>
      <vt:lpstr>б) Автомобильный транспорт </vt:lpstr>
      <vt:lpstr>Появился в конце 19, интенсивно развивается в 20в. Мировые лидеры – Европа, США – 80% </vt:lpstr>
      <vt:lpstr>в) трубопроводный транспорт</vt:lpstr>
      <vt:lpstr>Слайд 13</vt:lpstr>
      <vt:lpstr>2. Водный транспорт</vt:lpstr>
      <vt:lpstr>а) речной – самый старый вид транспорта  ( США, Китай, Россия, ФРГ)</vt:lpstr>
      <vt:lpstr>Слайд 16</vt:lpstr>
      <vt:lpstr>3. Воздушный транспорт</vt:lpstr>
      <vt:lpstr>Слайд 18</vt:lpstr>
      <vt:lpstr>Мировая инфраструктура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транспорта</dc:title>
  <dc:creator>Юлия</dc:creator>
  <cp:lastModifiedBy>Юлия</cp:lastModifiedBy>
  <cp:revision>8</cp:revision>
  <dcterms:created xsi:type="dcterms:W3CDTF">2013-01-10T19:33:33Z</dcterms:created>
  <dcterms:modified xsi:type="dcterms:W3CDTF">2013-01-10T20:48:27Z</dcterms:modified>
</cp:coreProperties>
</file>