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A839E-9AFA-4365-80FD-99BF48DB02FF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DC407-3F0B-4CDD-98F2-0FB5DFD91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9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ru-RU"/>
              <a:t>http:/www deti-66.ru/</a:t>
            </a: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346"/>
          <p:cNvGrpSpPr>
            <a:grpSpLocks/>
          </p:cNvGrpSpPr>
          <p:nvPr userDrawn="1"/>
        </p:nvGrpSpPr>
        <p:grpSpPr bwMode="auto">
          <a:xfrm rot="1572214">
            <a:off x="15875" y="5697538"/>
            <a:ext cx="1463675" cy="1060450"/>
            <a:chOff x="3138461" y="5489553"/>
            <a:chExt cx="1463676" cy="1060450"/>
          </a:xfrm>
        </p:grpSpPr>
        <p:sp>
          <p:nvSpPr>
            <p:cNvPr id="5" name="Freeform 1252"/>
            <p:cNvSpPr>
              <a:spLocks/>
            </p:cNvSpPr>
            <p:nvPr userDrawn="1"/>
          </p:nvSpPr>
          <p:spPr bwMode="auto">
            <a:xfrm>
              <a:off x="3137923" y="5488829"/>
              <a:ext cx="1460501" cy="1060450"/>
            </a:xfrm>
            <a:custGeom>
              <a:avLst/>
              <a:gdLst/>
              <a:ahLst/>
              <a:cxnLst>
                <a:cxn ang="0">
                  <a:pos x="593" y="7"/>
                </a:cxn>
                <a:cxn ang="0">
                  <a:pos x="637" y="16"/>
                </a:cxn>
                <a:cxn ang="0">
                  <a:pos x="678" y="26"/>
                </a:cxn>
                <a:cxn ang="0">
                  <a:pos x="715" y="40"/>
                </a:cxn>
                <a:cxn ang="0">
                  <a:pos x="750" y="57"/>
                </a:cxn>
                <a:cxn ang="0">
                  <a:pos x="782" y="77"/>
                </a:cxn>
                <a:cxn ang="0">
                  <a:pos x="834" y="122"/>
                </a:cxn>
                <a:cxn ang="0">
                  <a:pos x="875" y="174"/>
                </a:cxn>
                <a:cxn ang="0">
                  <a:pos x="902" y="232"/>
                </a:cxn>
                <a:cxn ang="0">
                  <a:pos x="917" y="295"/>
                </a:cxn>
                <a:cxn ang="0">
                  <a:pos x="920" y="360"/>
                </a:cxn>
                <a:cxn ang="0">
                  <a:pos x="917" y="392"/>
                </a:cxn>
                <a:cxn ang="0">
                  <a:pos x="902" y="455"/>
                </a:cxn>
                <a:cxn ang="0">
                  <a:pos x="873" y="512"/>
                </a:cxn>
                <a:cxn ang="0">
                  <a:pos x="832" y="563"/>
                </a:cxn>
                <a:cxn ang="0">
                  <a:pos x="780" y="605"/>
                </a:cxn>
                <a:cxn ang="0">
                  <a:pos x="718" y="637"/>
                </a:cxn>
                <a:cxn ang="0">
                  <a:pos x="646" y="659"/>
                </a:cxn>
                <a:cxn ang="0">
                  <a:pos x="566" y="668"/>
                </a:cxn>
                <a:cxn ang="0">
                  <a:pos x="479" y="662"/>
                </a:cxn>
                <a:cxn ang="0">
                  <a:pos x="433" y="654"/>
                </a:cxn>
                <a:cxn ang="0">
                  <a:pos x="342" y="627"/>
                </a:cxn>
                <a:cxn ang="0">
                  <a:pos x="255" y="589"/>
                </a:cxn>
                <a:cxn ang="0">
                  <a:pos x="176" y="540"/>
                </a:cxn>
                <a:cxn ang="0">
                  <a:pos x="107" y="483"/>
                </a:cxn>
                <a:cxn ang="0">
                  <a:pos x="64" y="438"/>
                </a:cxn>
                <a:cxn ang="0">
                  <a:pos x="42" y="407"/>
                </a:cxn>
                <a:cxn ang="0">
                  <a:pos x="22" y="374"/>
                </a:cxn>
                <a:cxn ang="0">
                  <a:pos x="10" y="342"/>
                </a:cxn>
                <a:cxn ang="0">
                  <a:pos x="2" y="308"/>
                </a:cxn>
                <a:cxn ang="0">
                  <a:pos x="0" y="276"/>
                </a:cxn>
                <a:cxn ang="0">
                  <a:pos x="2" y="259"/>
                </a:cxn>
                <a:cxn ang="0">
                  <a:pos x="10" y="227"/>
                </a:cxn>
                <a:cxn ang="0">
                  <a:pos x="25" y="197"/>
                </a:cxn>
                <a:cxn ang="0">
                  <a:pos x="45" y="168"/>
                </a:cxn>
                <a:cxn ang="0">
                  <a:pos x="70" y="142"/>
                </a:cxn>
                <a:cxn ang="0">
                  <a:pos x="101" y="116"/>
                </a:cxn>
                <a:cxn ang="0">
                  <a:pos x="136" y="93"/>
                </a:cxn>
                <a:cxn ang="0">
                  <a:pos x="215" y="55"/>
                </a:cxn>
                <a:cxn ang="0">
                  <a:pos x="307" y="25"/>
                </a:cxn>
                <a:cxn ang="0">
                  <a:pos x="403" y="7"/>
                </a:cxn>
                <a:cxn ang="0">
                  <a:pos x="498" y="0"/>
                </a:cxn>
                <a:cxn ang="0">
                  <a:pos x="593" y="7"/>
                </a:cxn>
              </a:cxnLst>
              <a:rect l="0" t="0" r="r" b="b"/>
              <a:pathLst>
                <a:path w="920" h="668">
                  <a:moveTo>
                    <a:pt x="593" y="7"/>
                  </a:moveTo>
                  <a:lnTo>
                    <a:pt x="593" y="7"/>
                  </a:lnTo>
                  <a:lnTo>
                    <a:pt x="616" y="11"/>
                  </a:lnTo>
                  <a:lnTo>
                    <a:pt x="637" y="16"/>
                  </a:lnTo>
                  <a:lnTo>
                    <a:pt x="658" y="20"/>
                  </a:lnTo>
                  <a:lnTo>
                    <a:pt x="678" y="26"/>
                  </a:lnTo>
                  <a:lnTo>
                    <a:pt x="697" y="32"/>
                  </a:lnTo>
                  <a:lnTo>
                    <a:pt x="715" y="40"/>
                  </a:lnTo>
                  <a:lnTo>
                    <a:pt x="733" y="49"/>
                  </a:lnTo>
                  <a:lnTo>
                    <a:pt x="750" y="57"/>
                  </a:lnTo>
                  <a:lnTo>
                    <a:pt x="767" y="67"/>
                  </a:lnTo>
                  <a:lnTo>
                    <a:pt x="782" y="77"/>
                  </a:lnTo>
                  <a:lnTo>
                    <a:pt x="809" y="98"/>
                  </a:lnTo>
                  <a:lnTo>
                    <a:pt x="834" y="122"/>
                  </a:lnTo>
                  <a:lnTo>
                    <a:pt x="856" y="147"/>
                  </a:lnTo>
                  <a:lnTo>
                    <a:pt x="875" y="174"/>
                  </a:lnTo>
                  <a:lnTo>
                    <a:pt x="890" y="203"/>
                  </a:lnTo>
                  <a:lnTo>
                    <a:pt x="902" y="232"/>
                  </a:lnTo>
                  <a:lnTo>
                    <a:pt x="911" y="264"/>
                  </a:lnTo>
                  <a:lnTo>
                    <a:pt x="917" y="295"/>
                  </a:lnTo>
                  <a:lnTo>
                    <a:pt x="920" y="327"/>
                  </a:lnTo>
                  <a:lnTo>
                    <a:pt x="920" y="360"/>
                  </a:lnTo>
                  <a:lnTo>
                    <a:pt x="917" y="392"/>
                  </a:lnTo>
                  <a:lnTo>
                    <a:pt x="917" y="392"/>
                  </a:lnTo>
                  <a:lnTo>
                    <a:pt x="911" y="424"/>
                  </a:lnTo>
                  <a:lnTo>
                    <a:pt x="902" y="455"/>
                  </a:lnTo>
                  <a:lnTo>
                    <a:pt x="888" y="485"/>
                  </a:lnTo>
                  <a:lnTo>
                    <a:pt x="873" y="512"/>
                  </a:lnTo>
                  <a:lnTo>
                    <a:pt x="853" y="538"/>
                  </a:lnTo>
                  <a:lnTo>
                    <a:pt x="832" y="563"/>
                  </a:lnTo>
                  <a:lnTo>
                    <a:pt x="808" y="586"/>
                  </a:lnTo>
                  <a:lnTo>
                    <a:pt x="780" y="605"/>
                  </a:lnTo>
                  <a:lnTo>
                    <a:pt x="750" y="624"/>
                  </a:lnTo>
                  <a:lnTo>
                    <a:pt x="718" y="637"/>
                  </a:lnTo>
                  <a:lnTo>
                    <a:pt x="683" y="650"/>
                  </a:lnTo>
                  <a:lnTo>
                    <a:pt x="646" y="659"/>
                  </a:lnTo>
                  <a:lnTo>
                    <a:pt x="607" y="665"/>
                  </a:lnTo>
                  <a:lnTo>
                    <a:pt x="566" y="668"/>
                  </a:lnTo>
                  <a:lnTo>
                    <a:pt x="523" y="666"/>
                  </a:lnTo>
                  <a:lnTo>
                    <a:pt x="479" y="662"/>
                  </a:lnTo>
                  <a:lnTo>
                    <a:pt x="479" y="662"/>
                  </a:lnTo>
                  <a:lnTo>
                    <a:pt x="433" y="654"/>
                  </a:lnTo>
                  <a:lnTo>
                    <a:pt x="387" y="642"/>
                  </a:lnTo>
                  <a:lnTo>
                    <a:pt x="342" y="627"/>
                  </a:lnTo>
                  <a:lnTo>
                    <a:pt x="297" y="608"/>
                  </a:lnTo>
                  <a:lnTo>
                    <a:pt x="255" y="589"/>
                  </a:lnTo>
                  <a:lnTo>
                    <a:pt x="214" y="564"/>
                  </a:lnTo>
                  <a:lnTo>
                    <a:pt x="176" y="540"/>
                  </a:lnTo>
                  <a:lnTo>
                    <a:pt x="139" y="512"/>
                  </a:lnTo>
                  <a:lnTo>
                    <a:pt x="107" y="483"/>
                  </a:lnTo>
                  <a:lnTo>
                    <a:pt x="77" y="455"/>
                  </a:lnTo>
                  <a:lnTo>
                    <a:pt x="64" y="438"/>
                  </a:lnTo>
                  <a:lnTo>
                    <a:pt x="52" y="423"/>
                  </a:lnTo>
                  <a:lnTo>
                    <a:pt x="42" y="407"/>
                  </a:lnTo>
                  <a:lnTo>
                    <a:pt x="31" y="391"/>
                  </a:lnTo>
                  <a:lnTo>
                    <a:pt x="22" y="374"/>
                  </a:lnTo>
                  <a:lnTo>
                    <a:pt x="16" y="359"/>
                  </a:lnTo>
                  <a:lnTo>
                    <a:pt x="10" y="342"/>
                  </a:lnTo>
                  <a:lnTo>
                    <a:pt x="5" y="325"/>
                  </a:lnTo>
                  <a:lnTo>
                    <a:pt x="2" y="308"/>
                  </a:lnTo>
                  <a:lnTo>
                    <a:pt x="0" y="291"/>
                  </a:lnTo>
                  <a:lnTo>
                    <a:pt x="0" y="276"/>
                  </a:lnTo>
                  <a:lnTo>
                    <a:pt x="2" y="259"/>
                  </a:lnTo>
                  <a:lnTo>
                    <a:pt x="2" y="259"/>
                  </a:lnTo>
                  <a:lnTo>
                    <a:pt x="5" y="243"/>
                  </a:lnTo>
                  <a:lnTo>
                    <a:pt x="10" y="227"/>
                  </a:lnTo>
                  <a:lnTo>
                    <a:pt x="16" y="212"/>
                  </a:lnTo>
                  <a:lnTo>
                    <a:pt x="25" y="197"/>
                  </a:lnTo>
                  <a:lnTo>
                    <a:pt x="34" y="182"/>
                  </a:lnTo>
                  <a:lnTo>
                    <a:pt x="45" y="168"/>
                  </a:lnTo>
                  <a:lnTo>
                    <a:pt x="57" y="154"/>
                  </a:lnTo>
                  <a:lnTo>
                    <a:pt x="70" y="142"/>
                  </a:lnTo>
                  <a:lnTo>
                    <a:pt x="86" y="128"/>
                  </a:lnTo>
                  <a:lnTo>
                    <a:pt x="101" y="116"/>
                  </a:lnTo>
                  <a:lnTo>
                    <a:pt x="118" y="106"/>
                  </a:lnTo>
                  <a:lnTo>
                    <a:pt x="136" y="93"/>
                  </a:lnTo>
                  <a:lnTo>
                    <a:pt x="174" y="74"/>
                  </a:lnTo>
                  <a:lnTo>
                    <a:pt x="215" y="55"/>
                  </a:lnTo>
                  <a:lnTo>
                    <a:pt x="259" y="39"/>
                  </a:lnTo>
                  <a:lnTo>
                    <a:pt x="307" y="25"/>
                  </a:lnTo>
                  <a:lnTo>
                    <a:pt x="354" y="14"/>
                  </a:lnTo>
                  <a:lnTo>
                    <a:pt x="403" y="7"/>
                  </a:lnTo>
                  <a:lnTo>
                    <a:pt x="450" y="2"/>
                  </a:lnTo>
                  <a:lnTo>
                    <a:pt x="498" y="0"/>
                  </a:lnTo>
                  <a:lnTo>
                    <a:pt x="547" y="2"/>
                  </a:lnTo>
                  <a:lnTo>
                    <a:pt x="593" y="7"/>
                  </a:lnTo>
                  <a:lnTo>
                    <a:pt x="593" y="7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Freeform 1253"/>
            <p:cNvSpPr>
              <a:spLocks/>
            </p:cNvSpPr>
            <p:nvPr userDrawn="1"/>
          </p:nvSpPr>
          <p:spPr bwMode="auto">
            <a:xfrm>
              <a:off x="3541025" y="6370778"/>
              <a:ext cx="596900" cy="17938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0"/>
                </a:cxn>
                <a:cxn ang="0">
                  <a:pos x="17" y="5"/>
                </a:cxn>
                <a:cxn ang="0">
                  <a:pos x="7" y="11"/>
                </a:cxn>
                <a:cxn ang="0">
                  <a:pos x="3" y="18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27" y="46"/>
                </a:cxn>
                <a:cxn ang="0">
                  <a:pos x="53" y="58"/>
                </a:cxn>
                <a:cxn ang="0">
                  <a:pos x="80" y="69"/>
                </a:cxn>
                <a:cxn ang="0">
                  <a:pos x="109" y="79"/>
                </a:cxn>
                <a:cxn ang="0">
                  <a:pos x="137" y="88"/>
                </a:cxn>
                <a:cxn ang="0">
                  <a:pos x="166" y="96"/>
                </a:cxn>
                <a:cxn ang="0">
                  <a:pos x="193" y="102"/>
                </a:cxn>
                <a:cxn ang="0">
                  <a:pos x="222" y="107"/>
                </a:cxn>
                <a:cxn ang="0">
                  <a:pos x="222" y="107"/>
                </a:cxn>
                <a:cxn ang="0">
                  <a:pos x="263" y="111"/>
                </a:cxn>
                <a:cxn ang="0">
                  <a:pos x="303" y="113"/>
                </a:cxn>
                <a:cxn ang="0">
                  <a:pos x="339" y="111"/>
                </a:cxn>
                <a:cxn ang="0">
                  <a:pos x="376" y="107"/>
                </a:cxn>
                <a:cxn ang="0">
                  <a:pos x="376" y="107"/>
                </a:cxn>
                <a:cxn ang="0">
                  <a:pos x="373" y="98"/>
                </a:cxn>
                <a:cxn ang="0">
                  <a:pos x="367" y="87"/>
                </a:cxn>
                <a:cxn ang="0">
                  <a:pos x="359" y="78"/>
                </a:cxn>
                <a:cxn ang="0">
                  <a:pos x="349" y="69"/>
                </a:cxn>
                <a:cxn ang="0">
                  <a:pos x="349" y="69"/>
                </a:cxn>
                <a:cxn ang="0">
                  <a:pos x="303" y="69"/>
                </a:cxn>
                <a:cxn ang="0">
                  <a:pos x="257" y="66"/>
                </a:cxn>
                <a:cxn ang="0">
                  <a:pos x="215" y="61"/>
                </a:cxn>
                <a:cxn ang="0">
                  <a:pos x="173" y="52"/>
                </a:cxn>
                <a:cxn ang="0">
                  <a:pos x="134" y="41"/>
                </a:cxn>
                <a:cxn ang="0">
                  <a:pos x="96" y="29"/>
                </a:cxn>
                <a:cxn ang="0">
                  <a:pos x="61" y="15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376" h="113">
                  <a:moveTo>
                    <a:pt x="27" y="0"/>
                  </a:moveTo>
                  <a:lnTo>
                    <a:pt x="27" y="0"/>
                  </a:lnTo>
                  <a:lnTo>
                    <a:pt x="17" y="5"/>
                  </a:lnTo>
                  <a:lnTo>
                    <a:pt x="7" y="11"/>
                  </a:lnTo>
                  <a:lnTo>
                    <a:pt x="3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7" y="46"/>
                  </a:lnTo>
                  <a:lnTo>
                    <a:pt x="53" y="58"/>
                  </a:lnTo>
                  <a:lnTo>
                    <a:pt x="80" y="69"/>
                  </a:lnTo>
                  <a:lnTo>
                    <a:pt x="109" y="79"/>
                  </a:lnTo>
                  <a:lnTo>
                    <a:pt x="137" y="88"/>
                  </a:lnTo>
                  <a:lnTo>
                    <a:pt x="166" y="96"/>
                  </a:lnTo>
                  <a:lnTo>
                    <a:pt x="193" y="102"/>
                  </a:lnTo>
                  <a:lnTo>
                    <a:pt x="222" y="107"/>
                  </a:lnTo>
                  <a:lnTo>
                    <a:pt x="222" y="107"/>
                  </a:lnTo>
                  <a:lnTo>
                    <a:pt x="263" y="111"/>
                  </a:lnTo>
                  <a:lnTo>
                    <a:pt x="303" y="113"/>
                  </a:lnTo>
                  <a:lnTo>
                    <a:pt x="339" y="111"/>
                  </a:lnTo>
                  <a:lnTo>
                    <a:pt x="376" y="107"/>
                  </a:lnTo>
                  <a:lnTo>
                    <a:pt x="376" y="107"/>
                  </a:lnTo>
                  <a:lnTo>
                    <a:pt x="373" y="98"/>
                  </a:lnTo>
                  <a:lnTo>
                    <a:pt x="367" y="87"/>
                  </a:lnTo>
                  <a:lnTo>
                    <a:pt x="359" y="78"/>
                  </a:lnTo>
                  <a:lnTo>
                    <a:pt x="349" y="69"/>
                  </a:lnTo>
                  <a:lnTo>
                    <a:pt x="349" y="69"/>
                  </a:lnTo>
                  <a:lnTo>
                    <a:pt x="303" y="69"/>
                  </a:lnTo>
                  <a:lnTo>
                    <a:pt x="257" y="66"/>
                  </a:lnTo>
                  <a:lnTo>
                    <a:pt x="215" y="61"/>
                  </a:lnTo>
                  <a:lnTo>
                    <a:pt x="173" y="52"/>
                  </a:lnTo>
                  <a:lnTo>
                    <a:pt x="134" y="41"/>
                  </a:lnTo>
                  <a:lnTo>
                    <a:pt x="96" y="29"/>
                  </a:lnTo>
                  <a:lnTo>
                    <a:pt x="61" y="15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AB4A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1254"/>
            <p:cNvSpPr>
              <a:spLocks/>
            </p:cNvSpPr>
            <p:nvPr userDrawn="1"/>
          </p:nvSpPr>
          <p:spPr bwMode="auto">
            <a:xfrm>
              <a:off x="3560365" y="5488765"/>
              <a:ext cx="701675" cy="811213"/>
            </a:xfrm>
            <a:custGeom>
              <a:avLst/>
              <a:gdLst/>
              <a:ahLst/>
              <a:cxnLst>
                <a:cxn ang="0">
                  <a:pos x="174" y="2"/>
                </a:cxn>
                <a:cxn ang="0">
                  <a:pos x="67" y="17"/>
                </a:cxn>
                <a:cxn ang="0">
                  <a:pos x="70" y="28"/>
                </a:cxn>
                <a:cxn ang="0">
                  <a:pos x="101" y="52"/>
                </a:cxn>
                <a:cxn ang="0">
                  <a:pos x="155" y="71"/>
                </a:cxn>
                <a:cxn ang="0">
                  <a:pos x="151" y="80"/>
                </a:cxn>
                <a:cxn ang="0">
                  <a:pos x="84" y="106"/>
                </a:cxn>
                <a:cxn ang="0">
                  <a:pos x="44" y="139"/>
                </a:cxn>
                <a:cxn ang="0">
                  <a:pos x="40" y="151"/>
                </a:cxn>
                <a:cxn ang="0">
                  <a:pos x="43" y="168"/>
                </a:cxn>
                <a:cxn ang="0">
                  <a:pos x="69" y="197"/>
                </a:cxn>
                <a:cxn ang="0">
                  <a:pos x="128" y="226"/>
                </a:cxn>
                <a:cxn ang="0">
                  <a:pos x="126" y="237"/>
                </a:cxn>
                <a:cxn ang="0">
                  <a:pos x="59" y="255"/>
                </a:cxn>
                <a:cxn ang="0">
                  <a:pos x="26" y="278"/>
                </a:cxn>
                <a:cxn ang="0">
                  <a:pos x="18" y="295"/>
                </a:cxn>
                <a:cxn ang="0">
                  <a:pos x="18" y="307"/>
                </a:cxn>
                <a:cxn ang="0">
                  <a:pos x="34" y="333"/>
                </a:cxn>
                <a:cxn ang="0">
                  <a:pos x="82" y="371"/>
                </a:cxn>
                <a:cxn ang="0">
                  <a:pos x="131" y="392"/>
                </a:cxn>
                <a:cxn ang="0">
                  <a:pos x="58" y="398"/>
                </a:cxn>
                <a:cxn ang="0">
                  <a:pos x="11" y="418"/>
                </a:cxn>
                <a:cxn ang="0">
                  <a:pos x="0" y="433"/>
                </a:cxn>
                <a:cxn ang="0">
                  <a:pos x="0" y="448"/>
                </a:cxn>
                <a:cxn ang="0">
                  <a:pos x="17" y="480"/>
                </a:cxn>
                <a:cxn ang="0">
                  <a:pos x="87" y="499"/>
                </a:cxn>
                <a:cxn ang="0">
                  <a:pos x="181" y="509"/>
                </a:cxn>
                <a:cxn ang="0">
                  <a:pos x="264" y="508"/>
                </a:cxn>
                <a:cxn ang="0">
                  <a:pos x="343" y="494"/>
                </a:cxn>
                <a:cxn ang="0">
                  <a:pos x="384" y="482"/>
                </a:cxn>
                <a:cxn ang="0">
                  <a:pos x="356" y="455"/>
                </a:cxn>
                <a:cxn ang="0">
                  <a:pos x="315" y="432"/>
                </a:cxn>
                <a:cxn ang="0">
                  <a:pos x="309" y="416"/>
                </a:cxn>
                <a:cxn ang="0">
                  <a:pos x="376" y="398"/>
                </a:cxn>
                <a:cxn ang="0">
                  <a:pos x="411" y="372"/>
                </a:cxn>
                <a:cxn ang="0">
                  <a:pos x="419" y="354"/>
                </a:cxn>
                <a:cxn ang="0">
                  <a:pos x="419" y="340"/>
                </a:cxn>
                <a:cxn ang="0">
                  <a:pos x="405" y="313"/>
                </a:cxn>
                <a:cxn ang="0">
                  <a:pos x="355" y="273"/>
                </a:cxn>
                <a:cxn ang="0">
                  <a:pos x="306" y="252"/>
                </a:cxn>
                <a:cxn ang="0">
                  <a:pos x="381" y="241"/>
                </a:cxn>
                <a:cxn ang="0">
                  <a:pos x="430" y="217"/>
                </a:cxn>
                <a:cxn ang="0">
                  <a:pos x="440" y="199"/>
                </a:cxn>
                <a:cxn ang="0">
                  <a:pos x="442" y="185"/>
                </a:cxn>
                <a:cxn ang="0">
                  <a:pos x="434" y="162"/>
                </a:cxn>
                <a:cxn ang="0">
                  <a:pos x="408" y="130"/>
                </a:cxn>
                <a:cxn ang="0">
                  <a:pos x="361" y="103"/>
                </a:cxn>
                <a:cxn ang="0">
                  <a:pos x="225" y="46"/>
                </a:cxn>
                <a:cxn ang="0">
                  <a:pos x="120" y="17"/>
                </a:cxn>
                <a:cxn ang="0">
                  <a:pos x="123" y="8"/>
                </a:cxn>
                <a:cxn ang="0">
                  <a:pos x="209" y="0"/>
                </a:cxn>
              </a:cxnLst>
              <a:rect l="0" t="0" r="r" b="b"/>
              <a:pathLst>
                <a:path w="442" h="511">
                  <a:moveTo>
                    <a:pt x="209" y="0"/>
                  </a:moveTo>
                  <a:lnTo>
                    <a:pt x="209" y="0"/>
                  </a:lnTo>
                  <a:lnTo>
                    <a:pt x="174" y="2"/>
                  </a:lnTo>
                  <a:lnTo>
                    <a:pt x="137" y="7"/>
                  </a:lnTo>
                  <a:lnTo>
                    <a:pt x="102" y="11"/>
                  </a:lnTo>
                  <a:lnTo>
                    <a:pt x="67" y="17"/>
                  </a:lnTo>
                  <a:lnTo>
                    <a:pt x="67" y="17"/>
                  </a:lnTo>
                  <a:lnTo>
                    <a:pt x="69" y="23"/>
                  </a:lnTo>
                  <a:lnTo>
                    <a:pt x="70" y="28"/>
                  </a:lnTo>
                  <a:lnTo>
                    <a:pt x="76" y="35"/>
                  </a:lnTo>
                  <a:lnTo>
                    <a:pt x="87" y="45"/>
                  </a:lnTo>
                  <a:lnTo>
                    <a:pt x="101" y="52"/>
                  </a:lnTo>
                  <a:lnTo>
                    <a:pt x="116" y="58"/>
                  </a:lnTo>
                  <a:lnTo>
                    <a:pt x="136" y="64"/>
                  </a:lnTo>
                  <a:lnTo>
                    <a:pt x="155" y="71"/>
                  </a:lnTo>
                  <a:lnTo>
                    <a:pt x="178" y="75"/>
                  </a:lnTo>
                  <a:lnTo>
                    <a:pt x="178" y="75"/>
                  </a:lnTo>
                  <a:lnTo>
                    <a:pt x="151" y="80"/>
                  </a:lnTo>
                  <a:lnTo>
                    <a:pt x="126" y="87"/>
                  </a:lnTo>
                  <a:lnTo>
                    <a:pt x="104" y="96"/>
                  </a:lnTo>
                  <a:lnTo>
                    <a:pt x="84" y="106"/>
                  </a:lnTo>
                  <a:lnTo>
                    <a:pt x="67" y="116"/>
                  </a:lnTo>
                  <a:lnTo>
                    <a:pt x="53" y="128"/>
                  </a:lnTo>
                  <a:lnTo>
                    <a:pt x="44" y="139"/>
                  </a:lnTo>
                  <a:lnTo>
                    <a:pt x="43" y="145"/>
                  </a:lnTo>
                  <a:lnTo>
                    <a:pt x="40" y="151"/>
                  </a:lnTo>
                  <a:lnTo>
                    <a:pt x="40" y="151"/>
                  </a:lnTo>
                  <a:lnTo>
                    <a:pt x="40" y="157"/>
                  </a:lnTo>
                  <a:lnTo>
                    <a:pt x="41" y="163"/>
                  </a:lnTo>
                  <a:lnTo>
                    <a:pt x="43" y="168"/>
                  </a:lnTo>
                  <a:lnTo>
                    <a:pt x="46" y="174"/>
                  </a:lnTo>
                  <a:lnTo>
                    <a:pt x="55" y="186"/>
                  </a:lnTo>
                  <a:lnTo>
                    <a:pt x="69" y="197"/>
                  </a:lnTo>
                  <a:lnTo>
                    <a:pt x="85" y="206"/>
                  </a:lnTo>
                  <a:lnTo>
                    <a:pt x="105" y="217"/>
                  </a:lnTo>
                  <a:lnTo>
                    <a:pt x="128" y="226"/>
                  </a:lnTo>
                  <a:lnTo>
                    <a:pt x="154" y="234"/>
                  </a:lnTo>
                  <a:lnTo>
                    <a:pt x="154" y="234"/>
                  </a:lnTo>
                  <a:lnTo>
                    <a:pt x="126" y="237"/>
                  </a:lnTo>
                  <a:lnTo>
                    <a:pt x="102" y="241"/>
                  </a:lnTo>
                  <a:lnTo>
                    <a:pt x="79" y="247"/>
                  </a:lnTo>
                  <a:lnTo>
                    <a:pt x="59" y="255"/>
                  </a:lnTo>
                  <a:lnTo>
                    <a:pt x="43" y="263"/>
                  </a:lnTo>
                  <a:lnTo>
                    <a:pt x="30" y="273"/>
                  </a:lnTo>
                  <a:lnTo>
                    <a:pt x="26" y="278"/>
                  </a:lnTo>
                  <a:lnTo>
                    <a:pt x="21" y="284"/>
                  </a:lnTo>
                  <a:lnTo>
                    <a:pt x="20" y="288"/>
                  </a:lnTo>
                  <a:lnTo>
                    <a:pt x="18" y="295"/>
                  </a:lnTo>
                  <a:lnTo>
                    <a:pt x="18" y="295"/>
                  </a:lnTo>
                  <a:lnTo>
                    <a:pt x="18" y="301"/>
                  </a:lnTo>
                  <a:lnTo>
                    <a:pt x="18" y="307"/>
                  </a:lnTo>
                  <a:lnTo>
                    <a:pt x="21" y="313"/>
                  </a:lnTo>
                  <a:lnTo>
                    <a:pt x="24" y="319"/>
                  </a:lnTo>
                  <a:lnTo>
                    <a:pt x="34" y="333"/>
                  </a:lnTo>
                  <a:lnTo>
                    <a:pt x="46" y="345"/>
                  </a:lnTo>
                  <a:lnTo>
                    <a:pt x="62" y="359"/>
                  </a:lnTo>
                  <a:lnTo>
                    <a:pt x="82" y="371"/>
                  </a:lnTo>
                  <a:lnTo>
                    <a:pt x="105" y="381"/>
                  </a:lnTo>
                  <a:lnTo>
                    <a:pt x="131" y="392"/>
                  </a:lnTo>
                  <a:lnTo>
                    <a:pt x="131" y="392"/>
                  </a:lnTo>
                  <a:lnTo>
                    <a:pt x="104" y="392"/>
                  </a:lnTo>
                  <a:lnTo>
                    <a:pt x="79" y="395"/>
                  </a:lnTo>
                  <a:lnTo>
                    <a:pt x="58" y="398"/>
                  </a:lnTo>
                  <a:lnTo>
                    <a:pt x="38" y="403"/>
                  </a:lnTo>
                  <a:lnTo>
                    <a:pt x="23" y="410"/>
                  </a:lnTo>
                  <a:lnTo>
                    <a:pt x="11" y="418"/>
                  </a:lnTo>
                  <a:lnTo>
                    <a:pt x="6" y="423"/>
                  </a:lnTo>
                  <a:lnTo>
                    <a:pt x="3" y="427"/>
                  </a:lnTo>
                  <a:lnTo>
                    <a:pt x="0" y="433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0" y="448"/>
                  </a:lnTo>
                  <a:lnTo>
                    <a:pt x="3" y="459"/>
                  </a:lnTo>
                  <a:lnTo>
                    <a:pt x="9" y="470"/>
                  </a:lnTo>
                  <a:lnTo>
                    <a:pt x="17" y="480"/>
                  </a:lnTo>
                  <a:lnTo>
                    <a:pt x="17" y="480"/>
                  </a:lnTo>
                  <a:lnTo>
                    <a:pt x="52" y="491"/>
                  </a:lnTo>
                  <a:lnTo>
                    <a:pt x="87" y="499"/>
                  </a:lnTo>
                  <a:lnTo>
                    <a:pt x="120" y="505"/>
                  </a:lnTo>
                  <a:lnTo>
                    <a:pt x="152" y="508"/>
                  </a:lnTo>
                  <a:lnTo>
                    <a:pt x="181" y="509"/>
                  </a:lnTo>
                  <a:lnTo>
                    <a:pt x="210" y="511"/>
                  </a:lnTo>
                  <a:lnTo>
                    <a:pt x="238" y="509"/>
                  </a:lnTo>
                  <a:lnTo>
                    <a:pt x="264" y="508"/>
                  </a:lnTo>
                  <a:lnTo>
                    <a:pt x="286" y="505"/>
                  </a:lnTo>
                  <a:lnTo>
                    <a:pt x="308" y="502"/>
                  </a:lnTo>
                  <a:lnTo>
                    <a:pt x="343" y="494"/>
                  </a:lnTo>
                  <a:lnTo>
                    <a:pt x="369" y="487"/>
                  </a:lnTo>
                  <a:lnTo>
                    <a:pt x="384" y="482"/>
                  </a:lnTo>
                  <a:lnTo>
                    <a:pt x="384" y="482"/>
                  </a:lnTo>
                  <a:lnTo>
                    <a:pt x="376" y="473"/>
                  </a:lnTo>
                  <a:lnTo>
                    <a:pt x="367" y="464"/>
                  </a:lnTo>
                  <a:lnTo>
                    <a:pt x="356" y="455"/>
                  </a:lnTo>
                  <a:lnTo>
                    <a:pt x="344" y="447"/>
                  </a:lnTo>
                  <a:lnTo>
                    <a:pt x="331" y="439"/>
                  </a:lnTo>
                  <a:lnTo>
                    <a:pt x="315" y="432"/>
                  </a:lnTo>
                  <a:lnTo>
                    <a:pt x="282" y="418"/>
                  </a:lnTo>
                  <a:lnTo>
                    <a:pt x="282" y="418"/>
                  </a:lnTo>
                  <a:lnTo>
                    <a:pt x="309" y="416"/>
                  </a:lnTo>
                  <a:lnTo>
                    <a:pt x="334" y="412"/>
                  </a:lnTo>
                  <a:lnTo>
                    <a:pt x="356" y="406"/>
                  </a:lnTo>
                  <a:lnTo>
                    <a:pt x="376" y="398"/>
                  </a:lnTo>
                  <a:lnTo>
                    <a:pt x="393" y="389"/>
                  </a:lnTo>
                  <a:lnTo>
                    <a:pt x="405" y="378"/>
                  </a:lnTo>
                  <a:lnTo>
                    <a:pt x="411" y="372"/>
                  </a:lnTo>
                  <a:lnTo>
                    <a:pt x="414" y="366"/>
                  </a:lnTo>
                  <a:lnTo>
                    <a:pt x="417" y="360"/>
                  </a:lnTo>
                  <a:lnTo>
                    <a:pt x="419" y="354"/>
                  </a:lnTo>
                  <a:lnTo>
                    <a:pt x="419" y="354"/>
                  </a:lnTo>
                  <a:lnTo>
                    <a:pt x="419" y="346"/>
                  </a:lnTo>
                  <a:lnTo>
                    <a:pt x="419" y="340"/>
                  </a:lnTo>
                  <a:lnTo>
                    <a:pt x="417" y="333"/>
                  </a:lnTo>
                  <a:lnTo>
                    <a:pt x="414" y="327"/>
                  </a:lnTo>
                  <a:lnTo>
                    <a:pt x="405" y="313"/>
                  </a:lnTo>
                  <a:lnTo>
                    <a:pt x="391" y="299"/>
                  </a:lnTo>
                  <a:lnTo>
                    <a:pt x="375" y="285"/>
                  </a:lnTo>
                  <a:lnTo>
                    <a:pt x="355" y="273"/>
                  </a:lnTo>
                  <a:lnTo>
                    <a:pt x="332" y="263"/>
                  </a:lnTo>
                  <a:lnTo>
                    <a:pt x="306" y="252"/>
                  </a:lnTo>
                  <a:lnTo>
                    <a:pt x="306" y="252"/>
                  </a:lnTo>
                  <a:lnTo>
                    <a:pt x="334" y="250"/>
                  </a:lnTo>
                  <a:lnTo>
                    <a:pt x="359" y="247"/>
                  </a:lnTo>
                  <a:lnTo>
                    <a:pt x="381" y="241"/>
                  </a:lnTo>
                  <a:lnTo>
                    <a:pt x="401" y="235"/>
                  </a:lnTo>
                  <a:lnTo>
                    <a:pt x="416" y="226"/>
                  </a:lnTo>
                  <a:lnTo>
                    <a:pt x="430" y="217"/>
                  </a:lnTo>
                  <a:lnTo>
                    <a:pt x="434" y="211"/>
                  </a:lnTo>
                  <a:lnTo>
                    <a:pt x="437" y="205"/>
                  </a:lnTo>
                  <a:lnTo>
                    <a:pt x="440" y="199"/>
                  </a:lnTo>
                  <a:lnTo>
                    <a:pt x="442" y="192"/>
                  </a:lnTo>
                  <a:lnTo>
                    <a:pt x="442" y="192"/>
                  </a:lnTo>
                  <a:lnTo>
                    <a:pt x="442" y="185"/>
                  </a:lnTo>
                  <a:lnTo>
                    <a:pt x="440" y="177"/>
                  </a:lnTo>
                  <a:lnTo>
                    <a:pt x="437" y="170"/>
                  </a:lnTo>
                  <a:lnTo>
                    <a:pt x="434" y="162"/>
                  </a:lnTo>
                  <a:lnTo>
                    <a:pt x="430" y="153"/>
                  </a:lnTo>
                  <a:lnTo>
                    <a:pt x="423" y="145"/>
                  </a:lnTo>
                  <a:lnTo>
                    <a:pt x="408" y="130"/>
                  </a:lnTo>
                  <a:lnTo>
                    <a:pt x="408" y="130"/>
                  </a:lnTo>
                  <a:lnTo>
                    <a:pt x="384" y="116"/>
                  </a:lnTo>
                  <a:lnTo>
                    <a:pt x="361" y="103"/>
                  </a:lnTo>
                  <a:lnTo>
                    <a:pt x="314" y="81"/>
                  </a:lnTo>
                  <a:lnTo>
                    <a:pt x="270" y="61"/>
                  </a:lnTo>
                  <a:lnTo>
                    <a:pt x="225" y="46"/>
                  </a:lnTo>
                  <a:lnTo>
                    <a:pt x="186" y="34"/>
                  </a:lnTo>
                  <a:lnTo>
                    <a:pt x="151" y="25"/>
                  </a:lnTo>
                  <a:lnTo>
                    <a:pt x="120" y="17"/>
                  </a:lnTo>
                  <a:lnTo>
                    <a:pt x="96" y="13"/>
                  </a:lnTo>
                  <a:lnTo>
                    <a:pt x="96" y="13"/>
                  </a:lnTo>
                  <a:lnTo>
                    <a:pt x="123" y="8"/>
                  </a:lnTo>
                  <a:lnTo>
                    <a:pt x="152" y="5"/>
                  </a:lnTo>
                  <a:lnTo>
                    <a:pt x="180" y="2"/>
                  </a:lnTo>
                  <a:lnTo>
                    <a:pt x="209" y="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AB4A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1255"/>
            <p:cNvSpPr>
              <a:spLocks/>
            </p:cNvSpPr>
            <p:nvPr userDrawn="1"/>
          </p:nvSpPr>
          <p:spPr bwMode="auto">
            <a:xfrm>
              <a:off x="3713138" y="5495070"/>
              <a:ext cx="204788" cy="68262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24" y="14"/>
                </a:cxn>
                <a:cxn ang="0">
                  <a:pos x="55" y="22"/>
                </a:cxn>
                <a:cxn ang="0">
                  <a:pos x="90" y="31"/>
                </a:cxn>
                <a:cxn ang="0">
                  <a:pos x="129" y="43"/>
                </a:cxn>
                <a:cxn ang="0">
                  <a:pos x="73" y="0"/>
                </a:cxn>
                <a:cxn ang="0">
                  <a:pos x="73" y="0"/>
                </a:cxn>
                <a:cxn ang="0">
                  <a:pos x="37" y="4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29" h="43">
                  <a:moveTo>
                    <a:pt x="0" y="10"/>
                  </a:moveTo>
                  <a:lnTo>
                    <a:pt x="0" y="10"/>
                  </a:lnTo>
                  <a:lnTo>
                    <a:pt x="24" y="14"/>
                  </a:lnTo>
                  <a:lnTo>
                    <a:pt x="55" y="22"/>
                  </a:lnTo>
                  <a:lnTo>
                    <a:pt x="90" y="31"/>
                  </a:lnTo>
                  <a:lnTo>
                    <a:pt x="129" y="43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37" y="4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8E3E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1256"/>
            <p:cNvSpPr>
              <a:spLocks/>
            </p:cNvSpPr>
            <p:nvPr userDrawn="1"/>
          </p:nvSpPr>
          <p:spPr bwMode="auto">
            <a:xfrm>
              <a:off x="3830062" y="5488826"/>
              <a:ext cx="309563" cy="85725"/>
            </a:xfrm>
            <a:custGeom>
              <a:avLst/>
              <a:gdLst/>
              <a:ahLst/>
              <a:cxnLst>
                <a:cxn ang="0">
                  <a:pos x="142" y="5"/>
                </a:cxn>
                <a:cxn ang="0">
                  <a:pos x="142" y="5"/>
                </a:cxn>
                <a:cxn ang="0">
                  <a:pos x="139" y="5"/>
                </a:cxn>
                <a:cxn ang="0">
                  <a:pos x="139" y="5"/>
                </a:cxn>
                <a:cxn ang="0">
                  <a:pos x="114" y="2"/>
                </a:cxn>
                <a:cxn ang="0">
                  <a:pos x="114" y="2"/>
                </a:cxn>
                <a:cxn ang="0">
                  <a:pos x="107" y="2"/>
                </a:cxn>
                <a:cxn ang="0">
                  <a:pos x="107" y="2"/>
                </a:cxn>
                <a:cxn ang="0">
                  <a:pos x="93" y="2"/>
                </a:cxn>
                <a:cxn ang="0">
                  <a:pos x="93" y="2"/>
                </a:cxn>
                <a:cxn ang="0">
                  <a:pos x="75" y="0"/>
                </a:cxn>
                <a:cxn ang="0">
                  <a:pos x="75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0" y="3"/>
                </a:cxn>
                <a:cxn ang="0">
                  <a:pos x="56" y="46"/>
                </a:cxn>
                <a:cxn ang="0">
                  <a:pos x="56" y="46"/>
                </a:cxn>
                <a:cxn ang="0">
                  <a:pos x="78" y="54"/>
                </a:cxn>
                <a:cxn ang="0">
                  <a:pos x="195" y="22"/>
                </a:cxn>
                <a:cxn ang="0">
                  <a:pos x="177" y="11"/>
                </a:cxn>
                <a:cxn ang="0">
                  <a:pos x="177" y="11"/>
                </a:cxn>
                <a:cxn ang="0">
                  <a:pos x="155" y="7"/>
                </a:cxn>
                <a:cxn ang="0">
                  <a:pos x="155" y="7"/>
                </a:cxn>
                <a:cxn ang="0">
                  <a:pos x="142" y="5"/>
                </a:cxn>
                <a:cxn ang="0">
                  <a:pos x="142" y="5"/>
                </a:cxn>
              </a:cxnLst>
              <a:rect l="0" t="0" r="r" b="b"/>
              <a:pathLst>
                <a:path w="195" h="54">
                  <a:moveTo>
                    <a:pt x="142" y="5"/>
                  </a:moveTo>
                  <a:lnTo>
                    <a:pt x="142" y="5"/>
                  </a:lnTo>
                  <a:lnTo>
                    <a:pt x="139" y="5"/>
                  </a:lnTo>
                  <a:lnTo>
                    <a:pt x="139" y="5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07" y="2"/>
                  </a:lnTo>
                  <a:lnTo>
                    <a:pt x="107" y="2"/>
                  </a:lnTo>
                  <a:lnTo>
                    <a:pt x="93" y="2"/>
                  </a:lnTo>
                  <a:lnTo>
                    <a:pt x="93" y="2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0" y="3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78" y="54"/>
                  </a:lnTo>
                  <a:lnTo>
                    <a:pt x="195" y="22"/>
                  </a:lnTo>
                  <a:lnTo>
                    <a:pt x="177" y="11"/>
                  </a:lnTo>
                  <a:lnTo>
                    <a:pt x="177" y="11"/>
                  </a:lnTo>
                  <a:lnTo>
                    <a:pt x="155" y="7"/>
                  </a:lnTo>
                  <a:lnTo>
                    <a:pt x="155" y="7"/>
                  </a:lnTo>
                  <a:lnTo>
                    <a:pt x="142" y="5"/>
                  </a:lnTo>
                  <a:lnTo>
                    <a:pt x="142" y="5"/>
                  </a:lnTo>
                  <a:close/>
                </a:path>
              </a:pathLst>
            </a:custGeom>
            <a:solidFill>
              <a:srgbClr val="D49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Freeform 1257"/>
            <p:cNvSpPr>
              <a:spLocks/>
            </p:cNvSpPr>
            <p:nvPr userDrawn="1"/>
          </p:nvSpPr>
          <p:spPr bwMode="auto">
            <a:xfrm>
              <a:off x="4058962" y="5497224"/>
              <a:ext cx="541338" cy="6000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48" y="9"/>
                </a:cxn>
                <a:cxn ang="0">
                  <a:pos x="82" y="17"/>
                </a:cxn>
                <a:cxn ang="0">
                  <a:pos x="114" y="27"/>
                </a:cxn>
                <a:cxn ang="0">
                  <a:pos x="143" y="40"/>
                </a:cxn>
                <a:cxn ang="0">
                  <a:pos x="143" y="40"/>
                </a:cxn>
                <a:cxn ang="0">
                  <a:pos x="135" y="49"/>
                </a:cxn>
                <a:cxn ang="0">
                  <a:pos x="126" y="56"/>
                </a:cxn>
                <a:cxn ang="0">
                  <a:pos x="114" y="64"/>
                </a:cxn>
                <a:cxn ang="0">
                  <a:pos x="99" y="69"/>
                </a:cxn>
                <a:cxn ang="0">
                  <a:pos x="82" y="73"/>
                </a:cxn>
                <a:cxn ang="0">
                  <a:pos x="62" y="78"/>
                </a:cxn>
                <a:cxn ang="0">
                  <a:pos x="41" y="79"/>
                </a:cxn>
                <a:cxn ang="0">
                  <a:pos x="18" y="81"/>
                </a:cxn>
                <a:cxn ang="0">
                  <a:pos x="18" y="81"/>
                </a:cxn>
                <a:cxn ang="0">
                  <a:pos x="42" y="90"/>
                </a:cxn>
                <a:cxn ang="0">
                  <a:pos x="62" y="101"/>
                </a:cxn>
                <a:cxn ang="0">
                  <a:pos x="80" y="113"/>
                </a:cxn>
                <a:cxn ang="0">
                  <a:pos x="97" y="125"/>
                </a:cxn>
                <a:cxn ang="0">
                  <a:pos x="97" y="125"/>
                </a:cxn>
                <a:cxn ang="0">
                  <a:pos x="131" y="148"/>
                </a:cxn>
                <a:cxn ang="0">
                  <a:pos x="166" y="172"/>
                </a:cxn>
                <a:cxn ang="0">
                  <a:pos x="198" y="200"/>
                </a:cxn>
                <a:cxn ang="0">
                  <a:pos x="230" y="229"/>
                </a:cxn>
                <a:cxn ang="0">
                  <a:pos x="260" y="262"/>
                </a:cxn>
                <a:cxn ang="0">
                  <a:pos x="288" y="297"/>
                </a:cxn>
                <a:cxn ang="0">
                  <a:pos x="301" y="317"/>
                </a:cxn>
                <a:cxn ang="0">
                  <a:pos x="315" y="337"/>
                </a:cxn>
                <a:cxn ang="0">
                  <a:pos x="327" y="357"/>
                </a:cxn>
                <a:cxn ang="0">
                  <a:pos x="338" y="378"/>
                </a:cxn>
                <a:cxn ang="0">
                  <a:pos x="338" y="378"/>
                </a:cxn>
                <a:cxn ang="0">
                  <a:pos x="341" y="346"/>
                </a:cxn>
                <a:cxn ang="0">
                  <a:pos x="339" y="314"/>
                </a:cxn>
                <a:cxn ang="0">
                  <a:pos x="336" y="283"/>
                </a:cxn>
                <a:cxn ang="0">
                  <a:pos x="329" y="251"/>
                </a:cxn>
                <a:cxn ang="0">
                  <a:pos x="320" y="222"/>
                </a:cxn>
                <a:cxn ang="0">
                  <a:pos x="307" y="194"/>
                </a:cxn>
                <a:cxn ang="0">
                  <a:pos x="291" y="165"/>
                </a:cxn>
                <a:cxn ang="0">
                  <a:pos x="272" y="139"/>
                </a:cxn>
                <a:cxn ang="0">
                  <a:pos x="251" y="114"/>
                </a:cxn>
                <a:cxn ang="0">
                  <a:pos x="225" y="91"/>
                </a:cxn>
                <a:cxn ang="0">
                  <a:pos x="198" y="70"/>
                </a:cxn>
                <a:cxn ang="0">
                  <a:pos x="167" y="52"/>
                </a:cxn>
                <a:cxn ang="0">
                  <a:pos x="132" y="35"/>
                </a:cxn>
                <a:cxn ang="0">
                  <a:pos x="96" y="21"/>
                </a:cxn>
                <a:cxn ang="0">
                  <a:pos x="55" y="9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1" h="378">
                  <a:moveTo>
                    <a:pt x="0" y="0"/>
                  </a:moveTo>
                  <a:lnTo>
                    <a:pt x="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48" y="9"/>
                  </a:lnTo>
                  <a:lnTo>
                    <a:pt x="82" y="17"/>
                  </a:lnTo>
                  <a:lnTo>
                    <a:pt x="114" y="27"/>
                  </a:lnTo>
                  <a:lnTo>
                    <a:pt x="143" y="40"/>
                  </a:lnTo>
                  <a:lnTo>
                    <a:pt x="143" y="40"/>
                  </a:lnTo>
                  <a:lnTo>
                    <a:pt x="135" y="49"/>
                  </a:lnTo>
                  <a:lnTo>
                    <a:pt x="126" y="56"/>
                  </a:lnTo>
                  <a:lnTo>
                    <a:pt x="114" y="64"/>
                  </a:lnTo>
                  <a:lnTo>
                    <a:pt x="99" y="69"/>
                  </a:lnTo>
                  <a:lnTo>
                    <a:pt x="82" y="73"/>
                  </a:lnTo>
                  <a:lnTo>
                    <a:pt x="62" y="78"/>
                  </a:lnTo>
                  <a:lnTo>
                    <a:pt x="41" y="79"/>
                  </a:lnTo>
                  <a:lnTo>
                    <a:pt x="18" y="81"/>
                  </a:lnTo>
                  <a:lnTo>
                    <a:pt x="18" y="81"/>
                  </a:lnTo>
                  <a:lnTo>
                    <a:pt x="42" y="90"/>
                  </a:lnTo>
                  <a:lnTo>
                    <a:pt x="62" y="101"/>
                  </a:lnTo>
                  <a:lnTo>
                    <a:pt x="80" y="113"/>
                  </a:lnTo>
                  <a:lnTo>
                    <a:pt x="97" y="125"/>
                  </a:lnTo>
                  <a:lnTo>
                    <a:pt x="97" y="125"/>
                  </a:lnTo>
                  <a:lnTo>
                    <a:pt x="131" y="148"/>
                  </a:lnTo>
                  <a:lnTo>
                    <a:pt x="166" y="172"/>
                  </a:lnTo>
                  <a:lnTo>
                    <a:pt x="198" y="200"/>
                  </a:lnTo>
                  <a:lnTo>
                    <a:pt x="230" y="229"/>
                  </a:lnTo>
                  <a:lnTo>
                    <a:pt x="260" y="262"/>
                  </a:lnTo>
                  <a:lnTo>
                    <a:pt x="288" y="297"/>
                  </a:lnTo>
                  <a:lnTo>
                    <a:pt x="301" y="317"/>
                  </a:lnTo>
                  <a:lnTo>
                    <a:pt x="315" y="337"/>
                  </a:lnTo>
                  <a:lnTo>
                    <a:pt x="327" y="357"/>
                  </a:lnTo>
                  <a:lnTo>
                    <a:pt x="338" y="378"/>
                  </a:lnTo>
                  <a:lnTo>
                    <a:pt x="338" y="378"/>
                  </a:lnTo>
                  <a:lnTo>
                    <a:pt x="341" y="346"/>
                  </a:lnTo>
                  <a:lnTo>
                    <a:pt x="339" y="314"/>
                  </a:lnTo>
                  <a:lnTo>
                    <a:pt x="336" y="283"/>
                  </a:lnTo>
                  <a:lnTo>
                    <a:pt x="329" y="251"/>
                  </a:lnTo>
                  <a:lnTo>
                    <a:pt x="320" y="222"/>
                  </a:lnTo>
                  <a:lnTo>
                    <a:pt x="307" y="194"/>
                  </a:lnTo>
                  <a:lnTo>
                    <a:pt x="291" y="165"/>
                  </a:lnTo>
                  <a:lnTo>
                    <a:pt x="272" y="139"/>
                  </a:lnTo>
                  <a:lnTo>
                    <a:pt x="251" y="114"/>
                  </a:lnTo>
                  <a:lnTo>
                    <a:pt x="225" y="91"/>
                  </a:lnTo>
                  <a:lnTo>
                    <a:pt x="198" y="70"/>
                  </a:lnTo>
                  <a:lnTo>
                    <a:pt x="167" y="52"/>
                  </a:lnTo>
                  <a:lnTo>
                    <a:pt x="132" y="35"/>
                  </a:lnTo>
                  <a:lnTo>
                    <a:pt x="96" y="21"/>
                  </a:lnTo>
                  <a:lnTo>
                    <a:pt x="55" y="9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6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Freeform 1258"/>
            <p:cNvSpPr>
              <a:spLocks/>
            </p:cNvSpPr>
            <p:nvPr userDrawn="1"/>
          </p:nvSpPr>
          <p:spPr bwMode="auto">
            <a:xfrm>
              <a:off x="3952502" y="5507642"/>
              <a:ext cx="328612" cy="188913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0" y="43"/>
                </a:cxn>
                <a:cxn ang="0">
                  <a:pos x="39" y="56"/>
                </a:cxn>
                <a:cxn ang="0">
                  <a:pos x="79" y="75"/>
                </a:cxn>
                <a:cxn ang="0">
                  <a:pos x="120" y="95"/>
                </a:cxn>
                <a:cxn ang="0">
                  <a:pos x="161" y="119"/>
                </a:cxn>
                <a:cxn ang="0">
                  <a:pos x="161" y="119"/>
                </a:cxn>
                <a:cxn ang="0">
                  <a:pos x="144" y="107"/>
                </a:cxn>
                <a:cxn ang="0">
                  <a:pos x="126" y="95"/>
                </a:cxn>
                <a:cxn ang="0">
                  <a:pos x="106" y="84"/>
                </a:cxn>
                <a:cxn ang="0">
                  <a:pos x="82" y="75"/>
                </a:cxn>
                <a:cxn ang="0">
                  <a:pos x="82" y="75"/>
                </a:cxn>
                <a:cxn ang="0">
                  <a:pos x="105" y="73"/>
                </a:cxn>
                <a:cxn ang="0">
                  <a:pos x="126" y="72"/>
                </a:cxn>
                <a:cxn ang="0">
                  <a:pos x="146" y="67"/>
                </a:cxn>
                <a:cxn ang="0">
                  <a:pos x="163" y="63"/>
                </a:cxn>
                <a:cxn ang="0">
                  <a:pos x="178" y="58"/>
                </a:cxn>
                <a:cxn ang="0">
                  <a:pos x="190" y="50"/>
                </a:cxn>
                <a:cxn ang="0">
                  <a:pos x="199" y="43"/>
                </a:cxn>
                <a:cxn ang="0">
                  <a:pos x="207" y="34"/>
                </a:cxn>
                <a:cxn ang="0">
                  <a:pos x="207" y="34"/>
                </a:cxn>
                <a:cxn ang="0">
                  <a:pos x="183" y="23"/>
                </a:cxn>
                <a:cxn ang="0">
                  <a:pos x="157" y="14"/>
                </a:cxn>
                <a:cxn ang="0">
                  <a:pos x="129" y="6"/>
                </a:cxn>
                <a:cxn ang="0">
                  <a:pos x="99" y="0"/>
                </a:cxn>
                <a:cxn ang="0">
                  <a:pos x="117" y="11"/>
                </a:cxn>
                <a:cxn ang="0">
                  <a:pos x="0" y="43"/>
                </a:cxn>
              </a:cxnLst>
              <a:rect l="0" t="0" r="r" b="b"/>
              <a:pathLst>
                <a:path w="207" h="119">
                  <a:moveTo>
                    <a:pt x="0" y="43"/>
                  </a:moveTo>
                  <a:lnTo>
                    <a:pt x="0" y="43"/>
                  </a:lnTo>
                  <a:lnTo>
                    <a:pt x="39" y="56"/>
                  </a:lnTo>
                  <a:lnTo>
                    <a:pt x="79" y="75"/>
                  </a:lnTo>
                  <a:lnTo>
                    <a:pt x="120" y="95"/>
                  </a:lnTo>
                  <a:lnTo>
                    <a:pt x="161" y="119"/>
                  </a:lnTo>
                  <a:lnTo>
                    <a:pt x="161" y="119"/>
                  </a:lnTo>
                  <a:lnTo>
                    <a:pt x="144" y="107"/>
                  </a:lnTo>
                  <a:lnTo>
                    <a:pt x="126" y="95"/>
                  </a:lnTo>
                  <a:lnTo>
                    <a:pt x="106" y="84"/>
                  </a:lnTo>
                  <a:lnTo>
                    <a:pt x="82" y="75"/>
                  </a:lnTo>
                  <a:lnTo>
                    <a:pt x="82" y="75"/>
                  </a:lnTo>
                  <a:lnTo>
                    <a:pt x="105" y="73"/>
                  </a:lnTo>
                  <a:lnTo>
                    <a:pt x="126" y="72"/>
                  </a:lnTo>
                  <a:lnTo>
                    <a:pt x="146" y="67"/>
                  </a:lnTo>
                  <a:lnTo>
                    <a:pt x="163" y="63"/>
                  </a:lnTo>
                  <a:lnTo>
                    <a:pt x="178" y="58"/>
                  </a:lnTo>
                  <a:lnTo>
                    <a:pt x="190" y="50"/>
                  </a:lnTo>
                  <a:lnTo>
                    <a:pt x="199" y="43"/>
                  </a:lnTo>
                  <a:lnTo>
                    <a:pt x="207" y="34"/>
                  </a:lnTo>
                  <a:lnTo>
                    <a:pt x="207" y="34"/>
                  </a:lnTo>
                  <a:lnTo>
                    <a:pt x="183" y="23"/>
                  </a:lnTo>
                  <a:lnTo>
                    <a:pt x="157" y="14"/>
                  </a:lnTo>
                  <a:lnTo>
                    <a:pt x="129" y="6"/>
                  </a:lnTo>
                  <a:lnTo>
                    <a:pt x="99" y="0"/>
                  </a:lnTo>
                  <a:lnTo>
                    <a:pt x="117" y="1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8E3E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1259"/>
            <p:cNvSpPr>
              <a:spLocks/>
            </p:cNvSpPr>
            <p:nvPr userDrawn="1"/>
          </p:nvSpPr>
          <p:spPr bwMode="auto">
            <a:xfrm>
              <a:off x="3662509" y="6445278"/>
              <a:ext cx="328613" cy="104775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35" y="34"/>
                </a:cxn>
                <a:cxn ang="0">
                  <a:pos x="72" y="45"/>
                </a:cxn>
                <a:cxn ang="0">
                  <a:pos x="108" y="54"/>
                </a:cxn>
                <a:cxn ang="0">
                  <a:pos x="145" y="60"/>
                </a:cxn>
                <a:cxn ang="0">
                  <a:pos x="145" y="60"/>
                </a:cxn>
                <a:cxn ang="0">
                  <a:pos x="172" y="63"/>
                </a:cxn>
                <a:cxn ang="0">
                  <a:pos x="201" y="66"/>
                </a:cxn>
                <a:cxn ang="0">
                  <a:pos x="207" y="63"/>
                </a:cxn>
                <a:cxn ang="0">
                  <a:pos x="126" y="13"/>
                </a:cxn>
                <a:cxn ang="0">
                  <a:pos x="126" y="13"/>
                </a:cxn>
                <a:cxn ang="0">
                  <a:pos x="99" y="6"/>
                </a:cxn>
                <a:cxn ang="0">
                  <a:pos x="72" y="0"/>
                </a:cxn>
                <a:cxn ang="0">
                  <a:pos x="0" y="22"/>
                </a:cxn>
              </a:cxnLst>
              <a:rect l="0" t="0" r="r" b="b"/>
              <a:pathLst>
                <a:path w="207" h="66">
                  <a:moveTo>
                    <a:pt x="0" y="22"/>
                  </a:moveTo>
                  <a:lnTo>
                    <a:pt x="0" y="22"/>
                  </a:lnTo>
                  <a:lnTo>
                    <a:pt x="35" y="34"/>
                  </a:lnTo>
                  <a:lnTo>
                    <a:pt x="72" y="45"/>
                  </a:lnTo>
                  <a:lnTo>
                    <a:pt x="108" y="54"/>
                  </a:lnTo>
                  <a:lnTo>
                    <a:pt x="145" y="60"/>
                  </a:lnTo>
                  <a:lnTo>
                    <a:pt x="145" y="60"/>
                  </a:lnTo>
                  <a:lnTo>
                    <a:pt x="172" y="63"/>
                  </a:lnTo>
                  <a:lnTo>
                    <a:pt x="201" y="66"/>
                  </a:lnTo>
                  <a:lnTo>
                    <a:pt x="207" y="63"/>
                  </a:lnTo>
                  <a:lnTo>
                    <a:pt x="126" y="13"/>
                  </a:lnTo>
                  <a:lnTo>
                    <a:pt x="126" y="13"/>
                  </a:lnTo>
                  <a:lnTo>
                    <a:pt x="99" y="6"/>
                  </a:lnTo>
                  <a:lnTo>
                    <a:pt x="7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260"/>
            <p:cNvSpPr>
              <a:spLocks/>
            </p:cNvSpPr>
            <p:nvPr userDrawn="1"/>
          </p:nvSpPr>
          <p:spPr bwMode="auto">
            <a:xfrm>
              <a:off x="3689369" y="6182046"/>
              <a:ext cx="341313" cy="119063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48" y="70"/>
                </a:cxn>
                <a:cxn ang="0">
                  <a:pos x="48" y="70"/>
                </a:cxn>
                <a:cxn ang="0">
                  <a:pos x="71" y="72"/>
                </a:cxn>
                <a:cxn ang="0">
                  <a:pos x="96" y="73"/>
                </a:cxn>
                <a:cxn ang="0">
                  <a:pos x="140" y="75"/>
                </a:cxn>
                <a:cxn ang="0">
                  <a:pos x="179" y="72"/>
                </a:cxn>
                <a:cxn ang="0">
                  <a:pos x="215" y="67"/>
                </a:cxn>
                <a:cxn ang="0">
                  <a:pos x="108" y="0"/>
                </a:cxn>
                <a:cxn ang="0">
                  <a:pos x="0" y="34"/>
                </a:cxn>
              </a:cxnLst>
              <a:rect l="0" t="0" r="r" b="b"/>
              <a:pathLst>
                <a:path w="215" h="75">
                  <a:moveTo>
                    <a:pt x="0" y="34"/>
                  </a:moveTo>
                  <a:lnTo>
                    <a:pt x="48" y="70"/>
                  </a:lnTo>
                  <a:lnTo>
                    <a:pt x="48" y="70"/>
                  </a:lnTo>
                  <a:lnTo>
                    <a:pt x="71" y="72"/>
                  </a:lnTo>
                  <a:lnTo>
                    <a:pt x="96" y="73"/>
                  </a:lnTo>
                  <a:lnTo>
                    <a:pt x="140" y="75"/>
                  </a:lnTo>
                  <a:lnTo>
                    <a:pt x="179" y="72"/>
                  </a:lnTo>
                  <a:lnTo>
                    <a:pt x="215" y="67"/>
                  </a:lnTo>
                  <a:lnTo>
                    <a:pt x="108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1261"/>
            <p:cNvSpPr>
              <a:spLocks/>
            </p:cNvSpPr>
            <p:nvPr userDrawn="1"/>
          </p:nvSpPr>
          <p:spPr bwMode="auto">
            <a:xfrm>
              <a:off x="3760070" y="5676810"/>
              <a:ext cx="350838" cy="163513"/>
            </a:xfrm>
            <a:custGeom>
              <a:avLst/>
              <a:gdLst/>
              <a:ahLst/>
              <a:cxnLst>
                <a:cxn ang="0">
                  <a:pos x="95" y="103"/>
                </a:cxn>
                <a:cxn ang="0">
                  <a:pos x="221" y="71"/>
                </a:cxn>
                <a:cxn ang="0">
                  <a:pos x="110" y="0"/>
                </a:cxn>
                <a:cxn ang="0">
                  <a:pos x="0" y="33"/>
                </a:cxn>
                <a:cxn ang="0">
                  <a:pos x="95" y="103"/>
                </a:cxn>
              </a:cxnLst>
              <a:rect l="0" t="0" r="r" b="b"/>
              <a:pathLst>
                <a:path w="221" h="103">
                  <a:moveTo>
                    <a:pt x="95" y="103"/>
                  </a:moveTo>
                  <a:lnTo>
                    <a:pt x="221" y="71"/>
                  </a:lnTo>
                  <a:lnTo>
                    <a:pt x="110" y="0"/>
                  </a:lnTo>
                  <a:lnTo>
                    <a:pt x="0" y="33"/>
                  </a:lnTo>
                  <a:lnTo>
                    <a:pt x="95" y="103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1262"/>
            <p:cNvSpPr>
              <a:spLocks/>
            </p:cNvSpPr>
            <p:nvPr userDrawn="1"/>
          </p:nvSpPr>
          <p:spPr bwMode="auto">
            <a:xfrm>
              <a:off x="3735035" y="5931530"/>
              <a:ext cx="350837" cy="163512"/>
            </a:xfrm>
            <a:custGeom>
              <a:avLst/>
              <a:gdLst/>
              <a:ahLst/>
              <a:cxnLst>
                <a:cxn ang="0">
                  <a:pos x="94" y="103"/>
                </a:cxn>
                <a:cxn ang="0">
                  <a:pos x="221" y="71"/>
                </a:cxn>
                <a:cxn ang="0">
                  <a:pos x="108" y="0"/>
                </a:cxn>
                <a:cxn ang="0">
                  <a:pos x="0" y="33"/>
                </a:cxn>
                <a:cxn ang="0">
                  <a:pos x="94" y="103"/>
                </a:cxn>
              </a:cxnLst>
              <a:rect l="0" t="0" r="r" b="b"/>
              <a:pathLst>
                <a:path w="221" h="103">
                  <a:moveTo>
                    <a:pt x="94" y="103"/>
                  </a:moveTo>
                  <a:lnTo>
                    <a:pt x="221" y="71"/>
                  </a:lnTo>
                  <a:lnTo>
                    <a:pt x="108" y="0"/>
                  </a:lnTo>
                  <a:lnTo>
                    <a:pt x="0" y="33"/>
                  </a:lnTo>
                  <a:lnTo>
                    <a:pt x="94" y="103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1263"/>
            <p:cNvSpPr>
              <a:spLocks/>
            </p:cNvSpPr>
            <p:nvPr userDrawn="1"/>
          </p:nvSpPr>
          <p:spPr bwMode="auto">
            <a:xfrm>
              <a:off x="3169025" y="6011868"/>
              <a:ext cx="568325" cy="355600"/>
            </a:xfrm>
            <a:custGeom>
              <a:avLst/>
              <a:gdLst/>
              <a:ahLst/>
              <a:cxnLst>
                <a:cxn ang="0">
                  <a:pos x="265" y="149"/>
                </a:cxn>
                <a:cxn ang="0">
                  <a:pos x="265" y="149"/>
                </a:cxn>
                <a:cxn ang="0">
                  <a:pos x="233" y="139"/>
                </a:cxn>
                <a:cxn ang="0">
                  <a:pos x="201" y="127"/>
                </a:cxn>
                <a:cxn ang="0">
                  <a:pos x="169" y="111"/>
                </a:cxn>
                <a:cxn ang="0">
                  <a:pos x="135" y="95"/>
                </a:cxn>
                <a:cxn ang="0">
                  <a:pos x="102" y="75"/>
                </a:cxn>
                <a:cxn ang="0">
                  <a:pos x="68" y="52"/>
                </a:cxn>
                <a:cxn ang="0">
                  <a:pos x="33" y="2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" y="23"/>
                </a:cxn>
                <a:cxn ang="0">
                  <a:pos x="36" y="47"/>
                </a:cxn>
                <a:cxn ang="0">
                  <a:pos x="65" y="79"/>
                </a:cxn>
                <a:cxn ang="0">
                  <a:pos x="82" y="96"/>
                </a:cxn>
                <a:cxn ang="0">
                  <a:pos x="102" y="114"/>
                </a:cxn>
                <a:cxn ang="0">
                  <a:pos x="123" y="133"/>
                </a:cxn>
                <a:cxn ang="0">
                  <a:pos x="147" y="152"/>
                </a:cxn>
                <a:cxn ang="0">
                  <a:pos x="172" y="171"/>
                </a:cxn>
                <a:cxn ang="0">
                  <a:pos x="199" y="189"/>
                </a:cxn>
                <a:cxn ang="0">
                  <a:pos x="230" y="207"/>
                </a:cxn>
                <a:cxn ang="0">
                  <a:pos x="260" y="224"/>
                </a:cxn>
                <a:cxn ang="0">
                  <a:pos x="260" y="224"/>
                </a:cxn>
                <a:cxn ang="0">
                  <a:pos x="280" y="220"/>
                </a:cxn>
                <a:cxn ang="0">
                  <a:pos x="303" y="218"/>
                </a:cxn>
                <a:cxn ang="0">
                  <a:pos x="329" y="218"/>
                </a:cxn>
                <a:cxn ang="0">
                  <a:pos x="358" y="221"/>
                </a:cxn>
                <a:cxn ang="0">
                  <a:pos x="358" y="221"/>
                </a:cxn>
                <a:cxn ang="0">
                  <a:pos x="327" y="204"/>
                </a:cxn>
                <a:cxn ang="0">
                  <a:pos x="303" y="188"/>
                </a:cxn>
                <a:cxn ang="0">
                  <a:pos x="282" y="169"/>
                </a:cxn>
                <a:cxn ang="0">
                  <a:pos x="265" y="149"/>
                </a:cxn>
                <a:cxn ang="0">
                  <a:pos x="265" y="149"/>
                </a:cxn>
              </a:cxnLst>
              <a:rect l="0" t="0" r="r" b="b"/>
              <a:pathLst>
                <a:path w="358" h="224">
                  <a:moveTo>
                    <a:pt x="265" y="149"/>
                  </a:moveTo>
                  <a:lnTo>
                    <a:pt x="265" y="149"/>
                  </a:lnTo>
                  <a:lnTo>
                    <a:pt x="233" y="139"/>
                  </a:lnTo>
                  <a:lnTo>
                    <a:pt x="201" y="127"/>
                  </a:lnTo>
                  <a:lnTo>
                    <a:pt x="169" y="111"/>
                  </a:lnTo>
                  <a:lnTo>
                    <a:pt x="135" y="95"/>
                  </a:lnTo>
                  <a:lnTo>
                    <a:pt x="102" y="75"/>
                  </a:lnTo>
                  <a:lnTo>
                    <a:pt x="68" y="52"/>
                  </a:lnTo>
                  <a:lnTo>
                    <a:pt x="33" y="2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" y="23"/>
                  </a:lnTo>
                  <a:lnTo>
                    <a:pt x="36" y="47"/>
                  </a:lnTo>
                  <a:lnTo>
                    <a:pt x="65" y="79"/>
                  </a:lnTo>
                  <a:lnTo>
                    <a:pt x="82" y="96"/>
                  </a:lnTo>
                  <a:lnTo>
                    <a:pt x="102" y="114"/>
                  </a:lnTo>
                  <a:lnTo>
                    <a:pt x="123" y="133"/>
                  </a:lnTo>
                  <a:lnTo>
                    <a:pt x="147" y="152"/>
                  </a:lnTo>
                  <a:lnTo>
                    <a:pt x="172" y="171"/>
                  </a:lnTo>
                  <a:lnTo>
                    <a:pt x="199" y="189"/>
                  </a:lnTo>
                  <a:lnTo>
                    <a:pt x="230" y="207"/>
                  </a:lnTo>
                  <a:lnTo>
                    <a:pt x="260" y="224"/>
                  </a:lnTo>
                  <a:lnTo>
                    <a:pt x="260" y="224"/>
                  </a:lnTo>
                  <a:lnTo>
                    <a:pt x="280" y="220"/>
                  </a:lnTo>
                  <a:lnTo>
                    <a:pt x="303" y="218"/>
                  </a:lnTo>
                  <a:lnTo>
                    <a:pt x="329" y="218"/>
                  </a:lnTo>
                  <a:lnTo>
                    <a:pt x="358" y="221"/>
                  </a:lnTo>
                  <a:lnTo>
                    <a:pt x="358" y="221"/>
                  </a:lnTo>
                  <a:lnTo>
                    <a:pt x="327" y="204"/>
                  </a:lnTo>
                  <a:lnTo>
                    <a:pt x="303" y="188"/>
                  </a:lnTo>
                  <a:lnTo>
                    <a:pt x="282" y="169"/>
                  </a:lnTo>
                  <a:lnTo>
                    <a:pt x="265" y="149"/>
                  </a:lnTo>
                  <a:lnTo>
                    <a:pt x="265" y="149"/>
                  </a:lnTo>
                  <a:close/>
                </a:path>
              </a:pathLst>
            </a:custGeom>
            <a:solidFill>
              <a:srgbClr val="FFB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264"/>
            <p:cNvSpPr>
              <a:spLocks/>
            </p:cNvSpPr>
            <p:nvPr userDrawn="1"/>
          </p:nvSpPr>
          <p:spPr bwMode="auto">
            <a:xfrm>
              <a:off x="3966664" y="6318260"/>
              <a:ext cx="220662" cy="160338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0" y="61"/>
                </a:cxn>
                <a:cxn ang="0">
                  <a:pos x="23" y="70"/>
                </a:cxn>
                <a:cxn ang="0">
                  <a:pos x="44" y="79"/>
                </a:cxn>
                <a:cxn ang="0">
                  <a:pos x="62" y="90"/>
                </a:cxn>
                <a:cxn ang="0">
                  <a:pos x="78" y="101"/>
                </a:cxn>
                <a:cxn ang="0">
                  <a:pos x="78" y="101"/>
                </a:cxn>
                <a:cxn ang="0">
                  <a:pos x="108" y="99"/>
                </a:cxn>
                <a:cxn ang="0">
                  <a:pos x="139" y="96"/>
                </a:cxn>
                <a:cxn ang="0">
                  <a:pos x="134" y="0"/>
                </a:cxn>
                <a:cxn ang="0">
                  <a:pos x="134" y="0"/>
                </a:cxn>
                <a:cxn ang="0">
                  <a:pos x="126" y="12"/>
                </a:cxn>
                <a:cxn ang="0">
                  <a:pos x="117" y="23"/>
                </a:cxn>
                <a:cxn ang="0">
                  <a:pos x="103" y="32"/>
                </a:cxn>
                <a:cxn ang="0">
                  <a:pos x="87" y="41"/>
                </a:cxn>
                <a:cxn ang="0">
                  <a:pos x="68" y="49"/>
                </a:cxn>
                <a:cxn ang="0">
                  <a:pos x="47" y="55"/>
                </a:cxn>
                <a:cxn ang="0">
                  <a:pos x="24" y="60"/>
                </a:cxn>
                <a:cxn ang="0">
                  <a:pos x="0" y="61"/>
                </a:cxn>
                <a:cxn ang="0">
                  <a:pos x="0" y="61"/>
                </a:cxn>
              </a:cxnLst>
              <a:rect l="0" t="0" r="r" b="b"/>
              <a:pathLst>
                <a:path w="139" h="101">
                  <a:moveTo>
                    <a:pt x="0" y="61"/>
                  </a:moveTo>
                  <a:lnTo>
                    <a:pt x="0" y="61"/>
                  </a:lnTo>
                  <a:lnTo>
                    <a:pt x="23" y="70"/>
                  </a:lnTo>
                  <a:lnTo>
                    <a:pt x="44" y="79"/>
                  </a:lnTo>
                  <a:lnTo>
                    <a:pt x="62" y="90"/>
                  </a:lnTo>
                  <a:lnTo>
                    <a:pt x="78" y="101"/>
                  </a:lnTo>
                  <a:lnTo>
                    <a:pt x="78" y="101"/>
                  </a:lnTo>
                  <a:lnTo>
                    <a:pt x="108" y="99"/>
                  </a:lnTo>
                  <a:lnTo>
                    <a:pt x="139" y="96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26" y="12"/>
                  </a:lnTo>
                  <a:lnTo>
                    <a:pt x="117" y="23"/>
                  </a:lnTo>
                  <a:lnTo>
                    <a:pt x="103" y="32"/>
                  </a:lnTo>
                  <a:lnTo>
                    <a:pt x="87" y="41"/>
                  </a:lnTo>
                  <a:lnTo>
                    <a:pt x="68" y="49"/>
                  </a:lnTo>
                  <a:lnTo>
                    <a:pt x="47" y="55"/>
                  </a:lnTo>
                  <a:lnTo>
                    <a:pt x="24" y="60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B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1265"/>
            <p:cNvSpPr>
              <a:spLocks/>
            </p:cNvSpPr>
            <p:nvPr userDrawn="1"/>
          </p:nvSpPr>
          <p:spPr bwMode="auto">
            <a:xfrm>
              <a:off x="3580863" y="6250588"/>
              <a:ext cx="600075" cy="228600"/>
            </a:xfrm>
            <a:custGeom>
              <a:avLst/>
              <a:gdLst/>
              <a:ahLst/>
              <a:cxnLst>
                <a:cxn ang="0">
                  <a:pos x="162" y="60"/>
                </a:cxn>
                <a:cxn ang="0">
                  <a:pos x="117" y="26"/>
                </a:cxn>
                <a:cxn ang="0">
                  <a:pos x="117" y="26"/>
                </a:cxn>
                <a:cxn ang="0">
                  <a:pos x="90" y="22"/>
                </a:cxn>
                <a:cxn ang="0">
                  <a:pos x="63" y="17"/>
                </a:cxn>
                <a:cxn ang="0">
                  <a:pos x="34" y="1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22" y="20"/>
                </a:cxn>
                <a:cxn ang="0">
                  <a:pos x="43" y="39"/>
                </a:cxn>
                <a:cxn ang="0">
                  <a:pos x="67" y="55"/>
                </a:cxn>
                <a:cxn ang="0">
                  <a:pos x="98" y="72"/>
                </a:cxn>
                <a:cxn ang="0">
                  <a:pos x="98" y="72"/>
                </a:cxn>
                <a:cxn ang="0">
                  <a:pos x="69" y="69"/>
                </a:cxn>
                <a:cxn ang="0">
                  <a:pos x="43" y="69"/>
                </a:cxn>
                <a:cxn ang="0">
                  <a:pos x="20" y="71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29" y="89"/>
                </a:cxn>
                <a:cxn ang="0">
                  <a:pos x="60" y="101"/>
                </a:cxn>
                <a:cxn ang="0">
                  <a:pos x="92" y="112"/>
                </a:cxn>
                <a:cxn ang="0">
                  <a:pos x="124" y="122"/>
                </a:cxn>
                <a:cxn ang="0">
                  <a:pos x="148" y="115"/>
                </a:cxn>
                <a:cxn ang="0">
                  <a:pos x="178" y="135"/>
                </a:cxn>
                <a:cxn ang="0">
                  <a:pos x="178" y="135"/>
                </a:cxn>
                <a:cxn ang="0">
                  <a:pos x="212" y="139"/>
                </a:cxn>
                <a:cxn ang="0">
                  <a:pos x="248" y="142"/>
                </a:cxn>
                <a:cxn ang="0">
                  <a:pos x="285" y="144"/>
                </a:cxn>
                <a:cxn ang="0">
                  <a:pos x="322" y="144"/>
                </a:cxn>
                <a:cxn ang="0">
                  <a:pos x="322" y="144"/>
                </a:cxn>
                <a:cxn ang="0">
                  <a:pos x="306" y="133"/>
                </a:cxn>
                <a:cxn ang="0">
                  <a:pos x="288" y="122"/>
                </a:cxn>
                <a:cxn ang="0">
                  <a:pos x="267" y="113"/>
                </a:cxn>
                <a:cxn ang="0">
                  <a:pos x="244" y="104"/>
                </a:cxn>
                <a:cxn ang="0">
                  <a:pos x="244" y="104"/>
                </a:cxn>
                <a:cxn ang="0">
                  <a:pos x="268" y="103"/>
                </a:cxn>
                <a:cxn ang="0">
                  <a:pos x="291" y="98"/>
                </a:cxn>
                <a:cxn ang="0">
                  <a:pos x="312" y="92"/>
                </a:cxn>
                <a:cxn ang="0">
                  <a:pos x="331" y="84"/>
                </a:cxn>
                <a:cxn ang="0">
                  <a:pos x="347" y="75"/>
                </a:cxn>
                <a:cxn ang="0">
                  <a:pos x="361" y="66"/>
                </a:cxn>
                <a:cxn ang="0">
                  <a:pos x="370" y="55"/>
                </a:cxn>
                <a:cxn ang="0">
                  <a:pos x="378" y="43"/>
                </a:cxn>
                <a:cxn ang="0">
                  <a:pos x="375" y="8"/>
                </a:cxn>
                <a:cxn ang="0">
                  <a:pos x="375" y="8"/>
                </a:cxn>
                <a:cxn ang="0">
                  <a:pos x="372" y="2"/>
                </a:cxn>
                <a:cxn ang="0">
                  <a:pos x="372" y="2"/>
                </a:cxn>
                <a:cxn ang="0">
                  <a:pos x="360" y="5"/>
                </a:cxn>
                <a:cxn ang="0">
                  <a:pos x="341" y="11"/>
                </a:cxn>
                <a:cxn ang="0">
                  <a:pos x="316" y="17"/>
                </a:cxn>
                <a:cxn ang="0">
                  <a:pos x="284" y="23"/>
                </a:cxn>
                <a:cxn ang="0">
                  <a:pos x="288" y="26"/>
                </a:cxn>
                <a:cxn ang="0">
                  <a:pos x="162" y="60"/>
                </a:cxn>
              </a:cxnLst>
              <a:rect l="0" t="0" r="r" b="b"/>
              <a:pathLst>
                <a:path w="378" h="144">
                  <a:moveTo>
                    <a:pt x="162" y="60"/>
                  </a:moveTo>
                  <a:lnTo>
                    <a:pt x="117" y="26"/>
                  </a:lnTo>
                  <a:lnTo>
                    <a:pt x="117" y="26"/>
                  </a:lnTo>
                  <a:lnTo>
                    <a:pt x="90" y="22"/>
                  </a:lnTo>
                  <a:lnTo>
                    <a:pt x="63" y="17"/>
                  </a:lnTo>
                  <a:lnTo>
                    <a:pt x="34" y="1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2" y="20"/>
                  </a:lnTo>
                  <a:lnTo>
                    <a:pt x="43" y="39"/>
                  </a:lnTo>
                  <a:lnTo>
                    <a:pt x="67" y="55"/>
                  </a:lnTo>
                  <a:lnTo>
                    <a:pt x="98" y="72"/>
                  </a:lnTo>
                  <a:lnTo>
                    <a:pt x="98" y="72"/>
                  </a:lnTo>
                  <a:lnTo>
                    <a:pt x="69" y="69"/>
                  </a:lnTo>
                  <a:lnTo>
                    <a:pt x="43" y="69"/>
                  </a:lnTo>
                  <a:lnTo>
                    <a:pt x="20" y="71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29" y="89"/>
                  </a:lnTo>
                  <a:lnTo>
                    <a:pt x="60" y="101"/>
                  </a:lnTo>
                  <a:lnTo>
                    <a:pt x="92" y="112"/>
                  </a:lnTo>
                  <a:lnTo>
                    <a:pt x="124" y="122"/>
                  </a:lnTo>
                  <a:lnTo>
                    <a:pt x="148" y="115"/>
                  </a:lnTo>
                  <a:lnTo>
                    <a:pt x="178" y="135"/>
                  </a:lnTo>
                  <a:lnTo>
                    <a:pt x="178" y="135"/>
                  </a:lnTo>
                  <a:lnTo>
                    <a:pt x="212" y="139"/>
                  </a:lnTo>
                  <a:lnTo>
                    <a:pt x="248" y="142"/>
                  </a:lnTo>
                  <a:lnTo>
                    <a:pt x="285" y="144"/>
                  </a:lnTo>
                  <a:lnTo>
                    <a:pt x="322" y="144"/>
                  </a:lnTo>
                  <a:lnTo>
                    <a:pt x="322" y="144"/>
                  </a:lnTo>
                  <a:lnTo>
                    <a:pt x="306" y="133"/>
                  </a:lnTo>
                  <a:lnTo>
                    <a:pt x="288" y="122"/>
                  </a:lnTo>
                  <a:lnTo>
                    <a:pt x="267" y="113"/>
                  </a:lnTo>
                  <a:lnTo>
                    <a:pt x="244" y="104"/>
                  </a:lnTo>
                  <a:lnTo>
                    <a:pt x="244" y="104"/>
                  </a:lnTo>
                  <a:lnTo>
                    <a:pt x="268" y="103"/>
                  </a:lnTo>
                  <a:lnTo>
                    <a:pt x="291" y="98"/>
                  </a:lnTo>
                  <a:lnTo>
                    <a:pt x="312" y="92"/>
                  </a:lnTo>
                  <a:lnTo>
                    <a:pt x="331" y="84"/>
                  </a:lnTo>
                  <a:lnTo>
                    <a:pt x="347" y="75"/>
                  </a:lnTo>
                  <a:lnTo>
                    <a:pt x="361" y="66"/>
                  </a:lnTo>
                  <a:lnTo>
                    <a:pt x="370" y="55"/>
                  </a:lnTo>
                  <a:lnTo>
                    <a:pt x="378" y="43"/>
                  </a:lnTo>
                  <a:lnTo>
                    <a:pt x="375" y="8"/>
                  </a:lnTo>
                  <a:lnTo>
                    <a:pt x="375" y="8"/>
                  </a:lnTo>
                  <a:lnTo>
                    <a:pt x="372" y="2"/>
                  </a:lnTo>
                  <a:lnTo>
                    <a:pt x="372" y="2"/>
                  </a:lnTo>
                  <a:lnTo>
                    <a:pt x="360" y="5"/>
                  </a:lnTo>
                  <a:lnTo>
                    <a:pt x="341" y="11"/>
                  </a:lnTo>
                  <a:lnTo>
                    <a:pt x="316" y="17"/>
                  </a:lnTo>
                  <a:lnTo>
                    <a:pt x="284" y="23"/>
                  </a:lnTo>
                  <a:lnTo>
                    <a:pt x="288" y="26"/>
                  </a:lnTo>
                  <a:lnTo>
                    <a:pt x="162" y="60"/>
                  </a:lnTo>
                  <a:close/>
                </a:path>
              </a:pathLst>
            </a:custGeom>
            <a:solidFill>
              <a:srgbClr val="D39F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1266"/>
            <p:cNvSpPr>
              <a:spLocks/>
            </p:cNvSpPr>
            <p:nvPr userDrawn="1"/>
          </p:nvSpPr>
          <p:spPr bwMode="auto">
            <a:xfrm>
              <a:off x="3764995" y="6287722"/>
              <a:ext cx="271463" cy="58737"/>
            </a:xfrm>
            <a:custGeom>
              <a:avLst/>
              <a:gdLst/>
              <a:ahLst/>
              <a:cxnLst>
                <a:cxn ang="0">
                  <a:pos x="45" y="37"/>
                </a:cxn>
                <a:cxn ang="0">
                  <a:pos x="171" y="3"/>
                </a:cxn>
                <a:cxn ang="0">
                  <a:pos x="167" y="0"/>
                </a:cxn>
                <a:cxn ang="0">
                  <a:pos x="167" y="0"/>
                </a:cxn>
                <a:cxn ang="0">
                  <a:pos x="131" y="5"/>
                </a:cxn>
                <a:cxn ang="0">
                  <a:pos x="92" y="8"/>
                </a:cxn>
                <a:cxn ang="0">
                  <a:pos x="48" y="6"/>
                </a:cxn>
                <a:cxn ang="0">
                  <a:pos x="23" y="5"/>
                </a:cxn>
                <a:cxn ang="0">
                  <a:pos x="0" y="3"/>
                </a:cxn>
                <a:cxn ang="0">
                  <a:pos x="45" y="37"/>
                </a:cxn>
              </a:cxnLst>
              <a:rect l="0" t="0" r="r" b="b"/>
              <a:pathLst>
                <a:path w="171" h="37">
                  <a:moveTo>
                    <a:pt x="45" y="37"/>
                  </a:moveTo>
                  <a:lnTo>
                    <a:pt x="171" y="3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31" y="5"/>
                  </a:lnTo>
                  <a:lnTo>
                    <a:pt x="92" y="8"/>
                  </a:lnTo>
                  <a:lnTo>
                    <a:pt x="48" y="6"/>
                  </a:lnTo>
                  <a:lnTo>
                    <a:pt x="23" y="5"/>
                  </a:lnTo>
                  <a:lnTo>
                    <a:pt x="0" y="3"/>
                  </a:lnTo>
                  <a:lnTo>
                    <a:pt x="45" y="37"/>
                  </a:lnTo>
                  <a:close/>
                </a:path>
              </a:pathLst>
            </a:custGeom>
            <a:solidFill>
              <a:srgbClr val="FFDD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267"/>
            <p:cNvSpPr>
              <a:spLocks/>
            </p:cNvSpPr>
            <p:nvPr userDrawn="1"/>
          </p:nvSpPr>
          <p:spPr bwMode="auto">
            <a:xfrm>
              <a:off x="3776455" y="6432401"/>
              <a:ext cx="85725" cy="3175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27" y="13"/>
                </a:cxn>
                <a:cxn ang="0">
                  <a:pos x="54" y="20"/>
                </a:cxn>
                <a:cxn ang="0">
                  <a:pos x="24" y="0"/>
                </a:cxn>
                <a:cxn ang="0">
                  <a:pos x="0" y="7"/>
                </a:cxn>
              </a:cxnLst>
              <a:rect l="0" t="0" r="r" b="b"/>
              <a:pathLst>
                <a:path w="54" h="20">
                  <a:moveTo>
                    <a:pt x="0" y="7"/>
                  </a:moveTo>
                  <a:lnTo>
                    <a:pt x="0" y="7"/>
                  </a:lnTo>
                  <a:lnTo>
                    <a:pt x="27" y="13"/>
                  </a:lnTo>
                  <a:lnTo>
                    <a:pt x="54" y="20"/>
                  </a:lnTo>
                  <a:lnTo>
                    <a:pt x="2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DD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1" name="组合 1345"/>
          <p:cNvGrpSpPr>
            <a:grpSpLocks/>
          </p:cNvGrpSpPr>
          <p:nvPr userDrawn="1"/>
        </p:nvGrpSpPr>
        <p:grpSpPr bwMode="auto">
          <a:xfrm>
            <a:off x="5857875" y="5786438"/>
            <a:ext cx="857250" cy="1071562"/>
            <a:chOff x="6321399" y="2903515"/>
            <a:chExt cx="1290638" cy="1638300"/>
          </a:xfrm>
        </p:grpSpPr>
        <p:sp>
          <p:nvSpPr>
            <p:cNvPr id="22" name="Freeform 1220"/>
            <p:cNvSpPr>
              <a:spLocks/>
            </p:cNvSpPr>
            <p:nvPr userDrawn="1"/>
          </p:nvSpPr>
          <p:spPr bwMode="auto">
            <a:xfrm>
              <a:off x="6321399" y="2903515"/>
              <a:ext cx="1290638" cy="1638300"/>
            </a:xfrm>
            <a:custGeom>
              <a:avLst/>
              <a:gdLst/>
              <a:ahLst/>
              <a:cxnLst>
                <a:cxn ang="0">
                  <a:pos x="745" y="756"/>
                </a:cxn>
                <a:cxn ang="0">
                  <a:pos x="722" y="804"/>
                </a:cxn>
                <a:cxn ang="0">
                  <a:pos x="696" y="845"/>
                </a:cxn>
                <a:cxn ang="0">
                  <a:pos x="669" y="883"/>
                </a:cxn>
                <a:cxn ang="0">
                  <a:pos x="640" y="916"/>
                </a:cxn>
                <a:cxn ang="0">
                  <a:pos x="608" y="945"/>
                </a:cxn>
                <a:cxn ang="0">
                  <a:pos x="574" y="970"/>
                </a:cxn>
                <a:cxn ang="0">
                  <a:pos x="541" y="989"/>
                </a:cxn>
                <a:cxn ang="0">
                  <a:pos x="506" y="1006"/>
                </a:cxn>
                <a:cxn ang="0">
                  <a:pos x="469" y="1018"/>
                </a:cxn>
                <a:cxn ang="0">
                  <a:pos x="433" y="1028"/>
                </a:cxn>
                <a:cxn ang="0">
                  <a:pos x="396" y="1031"/>
                </a:cxn>
                <a:cxn ang="0">
                  <a:pos x="358" y="1032"/>
                </a:cxn>
                <a:cxn ang="0">
                  <a:pos x="321" y="1029"/>
                </a:cxn>
                <a:cxn ang="0">
                  <a:pos x="248" y="1012"/>
                </a:cxn>
                <a:cxn ang="0">
                  <a:pos x="213" y="999"/>
                </a:cxn>
                <a:cxn ang="0">
                  <a:pos x="180" y="982"/>
                </a:cxn>
                <a:cxn ang="0">
                  <a:pos x="148" y="960"/>
                </a:cxn>
                <a:cxn ang="0">
                  <a:pos x="119" y="938"/>
                </a:cxn>
                <a:cxn ang="0">
                  <a:pos x="93" y="910"/>
                </a:cxn>
                <a:cxn ang="0">
                  <a:pos x="70" y="881"/>
                </a:cxn>
                <a:cxn ang="0">
                  <a:pos x="50" y="849"/>
                </a:cxn>
                <a:cxn ang="0">
                  <a:pos x="32" y="814"/>
                </a:cxn>
                <a:cxn ang="0">
                  <a:pos x="18" y="778"/>
                </a:cxn>
                <a:cxn ang="0">
                  <a:pos x="9" y="738"/>
                </a:cxn>
                <a:cxn ang="0">
                  <a:pos x="2" y="697"/>
                </a:cxn>
                <a:cxn ang="0">
                  <a:pos x="0" y="656"/>
                </a:cxn>
                <a:cxn ang="0">
                  <a:pos x="2" y="612"/>
                </a:cxn>
                <a:cxn ang="0">
                  <a:pos x="6" y="566"/>
                </a:cxn>
                <a:cxn ang="0">
                  <a:pos x="17" y="519"/>
                </a:cxn>
                <a:cxn ang="0">
                  <a:pos x="31" y="471"/>
                </a:cxn>
                <a:cxn ang="0">
                  <a:pos x="50" y="423"/>
                </a:cxn>
                <a:cxn ang="0">
                  <a:pos x="62" y="398"/>
                </a:cxn>
                <a:cxn ang="0">
                  <a:pos x="87" y="351"/>
                </a:cxn>
                <a:cxn ang="0">
                  <a:pos x="133" y="282"/>
                </a:cxn>
                <a:cxn ang="0">
                  <a:pos x="203" y="197"/>
                </a:cxn>
                <a:cxn ang="0">
                  <a:pos x="282" y="124"/>
                </a:cxn>
                <a:cxn ang="0">
                  <a:pos x="323" y="92"/>
                </a:cxn>
                <a:cxn ang="0">
                  <a:pos x="366" y="64"/>
                </a:cxn>
                <a:cxn ang="0">
                  <a:pos x="408" y="42"/>
                </a:cxn>
                <a:cxn ang="0">
                  <a:pos x="451" y="23"/>
                </a:cxn>
                <a:cxn ang="0">
                  <a:pos x="494" y="10"/>
                </a:cxn>
                <a:cxn ang="0">
                  <a:pos x="535" y="2"/>
                </a:cxn>
                <a:cxn ang="0">
                  <a:pos x="574" y="0"/>
                </a:cxn>
                <a:cxn ang="0">
                  <a:pos x="612" y="7"/>
                </a:cxn>
                <a:cxn ang="0">
                  <a:pos x="649" y="17"/>
                </a:cxn>
                <a:cxn ang="0">
                  <a:pos x="666" y="26"/>
                </a:cxn>
                <a:cxn ang="0">
                  <a:pos x="698" y="49"/>
                </a:cxn>
                <a:cxn ang="0">
                  <a:pos x="725" y="78"/>
                </a:cxn>
                <a:cxn ang="0">
                  <a:pos x="748" y="112"/>
                </a:cxn>
                <a:cxn ang="0">
                  <a:pos x="768" y="151"/>
                </a:cxn>
                <a:cxn ang="0">
                  <a:pos x="785" y="196"/>
                </a:cxn>
                <a:cxn ang="0">
                  <a:pos x="797" y="244"/>
                </a:cxn>
                <a:cxn ang="0">
                  <a:pos x="806" y="295"/>
                </a:cxn>
                <a:cxn ang="0">
                  <a:pos x="813" y="375"/>
                </a:cxn>
                <a:cxn ang="0">
                  <a:pos x="810" y="487"/>
                </a:cxn>
                <a:cxn ang="0">
                  <a:pos x="795" y="599"/>
                </a:cxn>
                <a:cxn ang="0">
                  <a:pos x="781" y="654"/>
                </a:cxn>
                <a:cxn ang="0">
                  <a:pos x="765" y="706"/>
                </a:cxn>
                <a:cxn ang="0">
                  <a:pos x="745" y="756"/>
                </a:cxn>
              </a:cxnLst>
              <a:rect l="0" t="0" r="r" b="b"/>
              <a:pathLst>
                <a:path w="813" h="1032">
                  <a:moveTo>
                    <a:pt x="745" y="756"/>
                  </a:moveTo>
                  <a:lnTo>
                    <a:pt x="745" y="756"/>
                  </a:lnTo>
                  <a:lnTo>
                    <a:pt x="733" y="781"/>
                  </a:lnTo>
                  <a:lnTo>
                    <a:pt x="722" y="804"/>
                  </a:lnTo>
                  <a:lnTo>
                    <a:pt x="710" y="825"/>
                  </a:lnTo>
                  <a:lnTo>
                    <a:pt x="696" y="845"/>
                  </a:lnTo>
                  <a:lnTo>
                    <a:pt x="682" y="864"/>
                  </a:lnTo>
                  <a:lnTo>
                    <a:pt x="669" y="883"/>
                  </a:lnTo>
                  <a:lnTo>
                    <a:pt x="654" y="900"/>
                  </a:lnTo>
                  <a:lnTo>
                    <a:pt x="640" y="916"/>
                  </a:lnTo>
                  <a:lnTo>
                    <a:pt x="623" y="932"/>
                  </a:lnTo>
                  <a:lnTo>
                    <a:pt x="608" y="945"/>
                  </a:lnTo>
                  <a:lnTo>
                    <a:pt x="591" y="957"/>
                  </a:lnTo>
                  <a:lnTo>
                    <a:pt x="574" y="970"/>
                  </a:lnTo>
                  <a:lnTo>
                    <a:pt x="558" y="980"/>
                  </a:lnTo>
                  <a:lnTo>
                    <a:pt x="541" y="989"/>
                  </a:lnTo>
                  <a:lnTo>
                    <a:pt x="523" y="999"/>
                  </a:lnTo>
                  <a:lnTo>
                    <a:pt x="506" y="1006"/>
                  </a:lnTo>
                  <a:lnTo>
                    <a:pt x="487" y="1012"/>
                  </a:lnTo>
                  <a:lnTo>
                    <a:pt x="469" y="1018"/>
                  </a:lnTo>
                  <a:lnTo>
                    <a:pt x="451" y="1023"/>
                  </a:lnTo>
                  <a:lnTo>
                    <a:pt x="433" y="1028"/>
                  </a:lnTo>
                  <a:lnTo>
                    <a:pt x="414" y="1029"/>
                  </a:lnTo>
                  <a:lnTo>
                    <a:pt x="396" y="1031"/>
                  </a:lnTo>
                  <a:lnTo>
                    <a:pt x="378" y="1032"/>
                  </a:lnTo>
                  <a:lnTo>
                    <a:pt x="358" y="1032"/>
                  </a:lnTo>
                  <a:lnTo>
                    <a:pt x="340" y="1031"/>
                  </a:lnTo>
                  <a:lnTo>
                    <a:pt x="321" y="1029"/>
                  </a:lnTo>
                  <a:lnTo>
                    <a:pt x="285" y="1023"/>
                  </a:lnTo>
                  <a:lnTo>
                    <a:pt x="248" y="1012"/>
                  </a:lnTo>
                  <a:lnTo>
                    <a:pt x="213" y="999"/>
                  </a:lnTo>
                  <a:lnTo>
                    <a:pt x="213" y="999"/>
                  </a:lnTo>
                  <a:lnTo>
                    <a:pt x="197" y="991"/>
                  </a:lnTo>
                  <a:lnTo>
                    <a:pt x="180" y="982"/>
                  </a:lnTo>
                  <a:lnTo>
                    <a:pt x="163" y="971"/>
                  </a:lnTo>
                  <a:lnTo>
                    <a:pt x="148" y="960"/>
                  </a:lnTo>
                  <a:lnTo>
                    <a:pt x="134" y="950"/>
                  </a:lnTo>
                  <a:lnTo>
                    <a:pt x="119" y="938"/>
                  </a:lnTo>
                  <a:lnTo>
                    <a:pt x="107" y="924"/>
                  </a:lnTo>
                  <a:lnTo>
                    <a:pt x="93" y="910"/>
                  </a:lnTo>
                  <a:lnTo>
                    <a:pt x="81" y="896"/>
                  </a:lnTo>
                  <a:lnTo>
                    <a:pt x="70" y="881"/>
                  </a:lnTo>
                  <a:lnTo>
                    <a:pt x="59" y="864"/>
                  </a:lnTo>
                  <a:lnTo>
                    <a:pt x="50" y="849"/>
                  </a:lnTo>
                  <a:lnTo>
                    <a:pt x="41" y="831"/>
                  </a:lnTo>
                  <a:lnTo>
                    <a:pt x="32" y="814"/>
                  </a:lnTo>
                  <a:lnTo>
                    <a:pt x="26" y="796"/>
                  </a:lnTo>
                  <a:lnTo>
                    <a:pt x="18" y="778"/>
                  </a:lnTo>
                  <a:lnTo>
                    <a:pt x="14" y="758"/>
                  </a:lnTo>
                  <a:lnTo>
                    <a:pt x="9" y="738"/>
                  </a:lnTo>
                  <a:lnTo>
                    <a:pt x="5" y="718"/>
                  </a:lnTo>
                  <a:lnTo>
                    <a:pt x="2" y="697"/>
                  </a:lnTo>
                  <a:lnTo>
                    <a:pt x="0" y="677"/>
                  </a:lnTo>
                  <a:lnTo>
                    <a:pt x="0" y="656"/>
                  </a:lnTo>
                  <a:lnTo>
                    <a:pt x="0" y="633"/>
                  </a:lnTo>
                  <a:lnTo>
                    <a:pt x="2" y="612"/>
                  </a:lnTo>
                  <a:lnTo>
                    <a:pt x="3" y="589"/>
                  </a:lnTo>
                  <a:lnTo>
                    <a:pt x="6" y="566"/>
                  </a:lnTo>
                  <a:lnTo>
                    <a:pt x="11" y="543"/>
                  </a:lnTo>
                  <a:lnTo>
                    <a:pt x="17" y="519"/>
                  </a:lnTo>
                  <a:lnTo>
                    <a:pt x="23" y="496"/>
                  </a:lnTo>
                  <a:lnTo>
                    <a:pt x="31" y="471"/>
                  </a:lnTo>
                  <a:lnTo>
                    <a:pt x="40" y="447"/>
                  </a:lnTo>
                  <a:lnTo>
                    <a:pt x="50" y="423"/>
                  </a:lnTo>
                  <a:lnTo>
                    <a:pt x="50" y="423"/>
                  </a:lnTo>
                  <a:lnTo>
                    <a:pt x="62" y="398"/>
                  </a:lnTo>
                  <a:lnTo>
                    <a:pt x="75" y="375"/>
                  </a:lnTo>
                  <a:lnTo>
                    <a:pt x="87" y="351"/>
                  </a:lnTo>
                  <a:lnTo>
                    <a:pt x="102" y="328"/>
                  </a:lnTo>
                  <a:lnTo>
                    <a:pt x="133" y="282"/>
                  </a:lnTo>
                  <a:lnTo>
                    <a:pt x="166" y="238"/>
                  </a:lnTo>
                  <a:lnTo>
                    <a:pt x="203" y="197"/>
                  </a:lnTo>
                  <a:lnTo>
                    <a:pt x="242" y="159"/>
                  </a:lnTo>
                  <a:lnTo>
                    <a:pt x="282" y="124"/>
                  </a:lnTo>
                  <a:lnTo>
                    <a:pt x="302" y="107"/>
                  </a:lnTo>
                  <a:lnTo>
                    <a:pt x="323" y="92"/>
                  </a:lnTo>
                  <a:lnTo>
                    <a:pt x="344" y="78"/>
                  </a:lnTo>
                  <a:lnTo>
                    <a:pt x="366" y="64"/>
                  </a:lnTo>
                  <a:lnTo>
                    <a:pt x="387" y="52"/>
                  </a:lnTo>
                  <a:lnTo>
                    <a:pt x="408" y="42"/>
                  </a:lnTo>
                  <a:lnTo>
                    <a:pt x="430" y="31"/>
                  </a:lnTo>
                  <a:lnTo>
                    <a:pt x="451" y="23"/>
                  </a:lnTo>
                  <a:lnTo>
                    <a:pt x="472" y="16"/>
                  </a:lnTo>
                  <a:lnTo>
                    <a:pt x="494" y="10"/>
                  </a:lnTo>
                  <a:lnTo>
                    <a:pt x="513" y="5"/>
                  </a:lnTo>
                  <a:lnTo>
                    <a:pt x="535" y="2"/>
                  </a:lnTo>
                  <a:lnTo>
                    <a:pt x="555" y="0"/>
                  </a:lnTo>
                  <a:lnTo>
                    <a:pt x="574" y="0"/>
                  </a:lnTo>
                  <a:lnTo>
                    <a:pt x="594" y="2"/>
                  </a:lnTo>
                  <a:lnTo>
                    <a:pt x="612" y="7"/>
                  </a:lnTo>
                  <a:lnTo>
                    <a:pt x="631" y="11"/>
                  </a:lnTo>
                  <a:lnTo>
                    <a:pt x="649" y="17"/>
                  </a:lnTo>
                  <a:lnTo>
                    <a:pt x="649" y="17"/>
                  </a:lnTo>
                  <a:lnTo>
                    <a:pt x="666" y="26"/>
                  </a:lnTo>
                  <a:lnTo>
                    <a:pt x="682" y="37"/>
                  </a:lnTo>
                  <a:lnTo>
                    <a:pt x="698" y="49"/>
                  </a:lnTo>
                  <a:lnTo>
                    <a:pt x="711" y="63"/>
                  </a:lnTo>
                  <a:lnTo>
                    <a:pt x="725" y="78"/>
                  </a:lnTo>
                  <a:lnTo>
                    <a:pt x="737" y="95"/>
                  </a:lnTo>
                  <a:lnTo>
                    <a:pt x="748" y="112"/>
                  </a:lnTo>
                  <a:lnTo>
                    <a:pt x="759" y="132"/>
                  </a:lnTo>
                  <a:lnTo>
                    <a:pt x="768" y="151"/>
                  </a:lnTo>
                  <a:lnTo>
                    <a:pt x="777" y="174"/>
                  </a:lnTo>
                  <a:lnTo>
                    <a:pt x="785" y="196"/>
                  </a:lnTo>
                  <a:lnTo>
                    <a:pt x="791" y="220"/>
                  </a:lnTo>
                  <a:lnTo>
                    <a:pt x="797" y="244"/>
                  </a:lnTo>
                  <a:lnTo>
                    <a:pt x="803" y="269"/>
                  </a:lnTo>
                  <a:lnTo>
                    <a:pt x="806" y="295"/>
                  </a:lnTo>
                  <a:lnTo>
                    <a:pt x="810" y="320"/>
                  </a:lnTo>
                  <a:lnTo>
                    <a:pt x="813" y="375"/>
                  </a:lnTo>
                  <a:lnTo>
                    <a:pt x="813" y="430"/>
                  </a:lnTo>
                  <a:lnTo>
                    <a:pt x="810" y="487"/>
                  </a:lnTo>
                  <a:lnTo>
                    <a:pt x="804" y="543"/>
                  </a:lnTo>
                  <a:lnTo>
                    <a:pt x="795" y="599"/>
                  </a:lnTo>
                  <a:lnTo>
                    <a:pt x="789" y="627"/>
                  </a:lnTo>
                  <a:lnTo>
                    <a:pt x="781" y="654"/>
                  </a:lnTo>
                  <a:lnTo>
                    <a:pt x="774" y="680"/>
                  </a:lnTo>
                  <a:lnTo>
                    <a:pt x="765" y="706"/>
                  </a:lnTo>
                  <a:lnTo>
                    <a:pt x="756" y="732"/>
                  </a:lnTo>
                  <a:lnTo>
                    <a:pt x="745" y="756"/>
                  </a:lnTo>
                  <a:lnTo>
                    <a:pt x="745" y="756"/>
                  </a:lnTo>
                  <a:close/>
                </a:path>
              </a:pathLst>
            </a:custGeom>
            <a:solidFill>
              <a:srgbClr val="EC00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1221"/>
            <p:cNvSpPr>
              <a:spLocks/>
            </p:cNvSpPr>
            <p:nvPr userDrawn="1"/>
          </p:nvSpPr>
          <p:spPr bwMode="auto">
            <a:xfrm>
              <a:off x="6510215" y="3180206"/>
              <a:ext cx="222276" cy="240283"/>
            </a:xfrm>
            <a:custGeom>
              <a:avLst/>
              <a:gdLst/>
              <a:ahLst/>
              <a:cxnLst>
                <a:cxn ang="0">
                  <a:pos x="122" y="22"/>
                </a:cxn>
                <a:cxn ang="0">
                  <a:pos x="122" y="22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78" y="31"/>
                </a:cxn>
                <a:cxn ang="0">
                  <a:pos x="50" y="61"/>
                </a:cxn>
                <a:cxn ang="0">
                  <a:pos x="24" y="93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21" y="140"/>
                </a:cxn>
                <a:cxn ang="0">
                  <a:pos x="32" y="146"/>
                </a:cxn>
                <a:cxn ang="0">
                  <a:pos x="44" y="151"/>
                </a:cxn>
                <a:cxn ang="0">
                  <a:pos x="44" y="151"/>
                </a:cxn>
                <a:cxn ang="0">
                  <a:pos x="67" y="119"/>
                </a:cxn>
                <a:cxn ang="0">
                  <a:pos x="91" y="90"/>
                </a:cxn>
                <a:cxn ang="0">
                  <a:pos x="116" y="63"/>
                </a:cxn>
                <a:cxn ang="0">
                  <a:pos x="140" y="37"/>
                </a:cxn>
                <a:cxn ang="0">
                  <a:pos x="140" y="37"/>
                </a:cxn>
                <a:cxn ang="0">
                  <a:pos x="131" y="31"/>
                </a:cxn>
                <a:cxn ang="0">
                  <a:pos x="122" y="22"/>
                </a:cxn>
                <a:cxn ang="0">
                  <a:pos x="122" y="22"/>
                </a:cxn>
              </a:cxnLst>
              <a:rect l="0" t="0" r="r" b="b"/>
              <a:pathLst>
                <a:path w="140" h="151">
                  <a:moveTo>
                    <a:pt x="122" y="22"/>
                  </a:moveTo>
                  <a:lnTo>
                    <a:pt x="122" y="2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78" y="31"/>
                  </a:lnTo>
                  <a:lnTo>
                    <a:pt x="50" y="61"/>
                  </a:lnTo>
                  <a:lnTo>
                    <a:pt x="24" y="93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21" y="140"/>
                  </a:lnTo>
                  <a:lnTo>
                    <a:pt x="32" y="146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67" y="119"/>
                  </a:lnTo>
                  <a:lnTo>
                    <a:pt x="91" y="90"/>
                  </a:lnTo>
                  <a:lnTo>
                    <a:pt x="116" y="63"/>
                  </a:lnTo>
                  <a:lnTo>
                    <a:pt x="140" y="37"/>
                  </a:lnTo>
                  <a:lnTo>
                    <a:pt x="140" y="37"/>
                  </a:lnTo>
                  <a:lnTo>
                    <a:pt x="131" y="31"/>
                  </a:lnTo>
                  <a:lnTo>
                    <a:pt x="122" y="22"/>
                  </a:lnTo>
                  <a:lnTo>
                    <a:pt x="122" y="22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1222"/>
            <p:cNvSpPr>
              <a:spLocks/>
            </p:cNvSpPr>
            <p:nvPr userDrawn="1"/>
          </p:nvSpPr>
          <p:spPr bwMode="auto">
            <a:xfrm>
              <a:off x="6323790" y="3590387"/>
              <a:ext cx="131453" cy="303390"/>
            </a:xfrm>
            <a:custGeom>
              <a:avLst/>
              <a:gdLst/>
              <a:ahLst/>
              <a:cxnLst>
                <a:cxn ang="0">
                  <a:pos x="70" y="33"/>
                </a:cxn>
                <a:cxn ang="0">
                  <a:pos x="70" y="33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29" y="44"/>
                </a:cxn>
                <a:cxn ang="0">
                  <a:pos x="15" y="88"/>
                </a:cxn>
                <a:cxn ang="0">
                  <a:pos x="6" y="131"/>
                </a:cxn>
                <a:cxn ang="0">
                  <a:pos x="0" y="173"/>
                </a:cxn>
                <a:cxn ang="0">
                  <a:pos x="0" y="173"/>
                </a:cxn>
                <a:cxn ang="0">
                  <a:pos x="13" y="181"/>
                </a:cxn>
                <a:cxn ang="0">
                  <a:pos x="29" y="187"/>
                </a:cxn>
                <a:cxn ang="0">
                  <a:pos x="29" y="187"/>
                </a:cxn>
                <a:cxn ang="0">
                  <a:pos x="42" y="192"/>
                </a:cxn>
                <a:cxn ang="0">
                  <a:pos x="42" y="192"/>
                </a:cxn>
                <a:cxn ang="0">
                  <a:pos x="50" y="154"/>
                </a:cxn>
                <a:cxn ang="0">
                  <a:pos x="59" y="116"/>
                </a:cxn>
                <a:cxn ang="0">
                  <a:pos x="70" y="80"/>
                </a:cxn>
                <a:cxn ang="0">
                  <a:pos x="82" y="47"/>
                </a:cxn>
                <a:cxn ang="0">
                  <a:pos x="82" y="47"/>
                </a:cxn>
                <a:cxn ang="0">
                  <a:pos x="76" y="41"/>
                </a:cxn>
                <a:cxn ang="0">
                  <a:pos x="70" y="33"/>
                </a:cxn>
                <a:cxn ang="0">
                  <a:pos x="70" y="33"/>
                </a:cxn>
              </a:cxnLst>
              <a:rect l="0" t="0" r="r" b="b"/>
              <a:pathLst>
                <a:path w="82" h="192">
                  <a:moveTo>
                    <a:pt x="70" y="33"/>
                  </a:moveTo>
                  <a:lnTo>
                    <a:pt x="70" y="3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29" y="44"/>
                  </a:lnTo>
                  <a:lnTo>
                    <a:pt x="15" y="88"/>
                  </a:lnTo>
                  <a:lnTo>
                    <a:pt x="6" y="131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13" y="181"/>
                  </a:lnTo>
                  <a:lnTo>
                    <a:pt x="29" y="187"/>
                  </a:lnTo>
                  <a:lnTo>
                    <a:pt x="29" y="187"/>
                  </a:lnTo>
                  <a:lnTo>
                    <a:pt x="42" y="192"/>
                  </a:lnTo>
                  <a:lnTo>
                    <a:pt x="42" y="192"/>
                  </a:lnTo>
                  <a:lnTo>
                    <a:pt x="50" y="154"/>
                  </a:lnTo>
                  <a:lnTo>
                    <a:pt x="59" y="116"/>
                  </a:lnTo>
                  <a:lnTo>
                    <a:pt x="70" y="80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76" y="41"/>
                  </a:lnTo>
                  <a:lnTo>
                    <a:pt x="70" y="33"/>
                  </a:lnTo>
                  <a:lnTo>
                    <a:pt x="70" y="33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1223"/>
            <p:cNvSpPr>
              <a:spLocks/>
            </p:cNvSpPr>
            <p:nvPr userDrawn="1"/>
          </p:nvSpPr>
          <p:spPr bwMode="auto">
            <a:xfrm>
              <a:off x="6806584" y="2903515"/>
              <a:ext cx="800673" cy="512120"/>
            </a:xfrm>
            <a:custGeom>
              <a:avLst/>
              <a:gdLst/>
              <a:ahLst/>
              <a:cxnLst>
                <a:cxn ang="0">
                  <a:pos x="259" y="17"/>
                </a:cxn>
                <a:cxn ang="0">
                  <a:pos x="193" y="64"/>
                </a:cxn>
                <a:cxn ang="0">
                  <a:pos x="137" y="113"/>
                </a:cxn>
                <a:cxn ang="0">
                  <a:pos x="149" y="119"/>
                </a:cxn>
                <a:cxn ang="0">
                  <a:pos x="161" y="128"/>
                </a:cxn>
                <a:cxn ang="0">
                  <a:pos x="184" y="147"/>
                </a:cxn>
                <a:cxn ang="0">
                  <a:pos x="218" y="180"/>
                </a:cxn>
                <a:cxn ang="0">
                  <a:pos x="243" y="197"/>
                </a:cxn>
                <a:cxn ang="0">
                  <a:pos x="257" y="202"/>
                </a:cxn>
                <a:cxn ang="0">
                  <a:pos x="291" y="206"/>
                </a:cxn>
                <a:cxn ang="0">
                  <a:pos x="342" y="206"/>
                </a:cxn>
                <a:cxn ang="0">
                  <a:pos x="376" y="211"/>
                </a:cxn>
                <a:cxn ang="0">
                  <a:pos x="391" y="215"/>
                </a:cxn>
                <a:cxn ang="0">
                  <a:pos x="416" y="231"/>
                </a:cxn>
                <a:cxn ang="0">
                  <a:pos x="437" y="255"/>
                </a:cxn>
                <a:cxn ang="0">
                  <a:pos x="481" y="304"/>
                </a:cxn>
                <a:cxn ang="0">
                  <a:pos x="493" y="316"/>
                </a:cxn>
                <a:cxn ang="0">
                  <a:pos x="505" y="322"/>
                </a:cxn>
                <a:cxn ang="0">
                  <a:pos x="499" y="276"/>
                </a:cxn>
                <a:cxn ang="0">
                  <a:pos x="478" y="191"/>
                </a:cxn>
                <a:cxn ang="0">
                  <a:pos x="463" y="153"/>
                </a:cxn>
                <a:cxn ang="0">
                  <a:pos x="446" y="118"/>
                </a:cxn>
                <a:cxn ang="0">
                  <a:pos x="426" y="86"/>
                </a:cxn>
                <a:cxn ang="0">
                  <a:pos x="403" y="60"/>
                </a:cxn>
                <a:cxn ang="0">
                  <a:pos x="377" y="37"/>
                </a:cxn>
                <a:cxn ang="0">
                  <a:pos x="364" y="43"/>
                </a:cxn>
                <a:cxn ang="0">
                  <a:pos x="342" y="48"/>
                </a:cxn>
                <a:cxn ang="0">
                  <a:pos x="329" y="46"/>
                </a:cxn>
                <a:cxn ang="0">
                  <a:pos x="323" y="43"/>
                </a:cxn>
                <a:cxn ang="0">
                  <a:pos x="303" y="23"/>
                </a:cxn>
                <a:cxn ang="0">
                  <a:pos x="286" y="2"/>
                </a:cxn>
                <a:cxn ang="0">
                  <a:pos x="253" y="0"/>
                </a:cxn>
                <a:cxn ang="0">
                  <a:pos x="218" y="4"/>
                </a:cxn>
                <a:cxn ang="0">
                  <a:pos x="181" y="11"/>
                </a:cxn>
                <a:cxn ang="0">
                  <a:pos x="146" y="23"/>
                </a:cxn>
                <a:cxn ang="0">
                  <a:pos x="71" y="58"/>
                </a:cxn>
                <a:cxn ang="0">
                  <a:pos x="0" y="106"/>
                </a:cxn>
                <a:cxn ang="0">
                  <a:pos x="16" y="112"/>
                </a:cxn>
                <a:cxn ang="0">
                  <a:pos x="35" y="115"/>
                </a:cxn>
                <a:cxn ang="0">
                  <a:pos x="53" y="115"/>
                </a:cxn>
                <a:cxn ang="0">
                  <a:pos x="73" y="112"/>
                </a:cxn>
                <a:cxn ang="0">
                  <a:pos x="144" y="69"/>
                </a:cxn>
                <a:cxn ang="0">
                  <a:pos x="204" y="40"/>
                </a:cxn>
                <a:cxn ang="0">
                  <a:pos x="259" y="17"/>
                </a:cxn>
              </a:cxnLst>
              <a:rect l="0" t="0" r="r" b="b"/>
              <a:pathLst>
                <a:path w="505" h="322">
                  <a:moveTo>
                    <a:pt x="259" y="17"/>
                  </a:moveTo>
                  <a:lnTo>
                    <a:pt x="259" y="17"/>
                  </a:lnTo>
                  <a:lnTo>
                    <a:pt x="225" y="42"/>
                  </a:lnTo>
                  <a:lnTo>
                    <a:pt x="193" y="64"/>
                  </a:lnTo>
                  <a:lnTo>
                    <a:pt x="164" y="89"/>
                  </a:lnTo>
                  <a:lnTo>
                    <a:pt x="137" y="113"/>
                  </a:lnTo>
                  <a:lnTo>
                    <a:pt x="137" y="113"/>
                  </a:lnTo>
                  <a:lnTo>
                    <a:pt x="149" y="119"/>
                  </a:lnTo>
                  <a:lnTo>
                    <a:pt x="161" y="128"/>
                  </a:lnTo>
                  <a:lnTo>
                    <a:pt x="161" y="128"/>
                  </a:lnTo>
                  <a:lnTo>
                    <a:pt x="173" y="136"/>
                  </a:lnTo>
                  <a:lnTo>
                    <a:pt x="184" y="147"/>
                  </a:lnTo>
                  <a:lnTo>
                    <a:pt x="205" y="170"/>
                  </a:lnTo>
                  <a:lnTo>
                    <a:pt x="218" y="180"/>
                  </a:lnTo>
                  <a:lnTo>
                    <a:pt x="230" y="189"/>
                  </a:lnTo>
                  <a:lnTo>
                    <a:pt x="243" y="197"/>
                  </a:lnTo>
                  <a:lnTo>
                    <a:pt x="257" y="202"/>
                  </a:lnTo>
                  <a:lnTo>
                    <a:pt x="257" y="202"/>
                  </a:lnTo>
                  <a:lnTo>
                    <a:pt x="274" y="205"/>
                  </a:lnTo>
                  <a:lnTo>
                    <a:pt x="291" y="206"/>
                  </a:lnTo>
                  <a:lnTo>
                    <a:pt x="326" y="206"/>
                  </a:lnTo>
                  <a:lnTo>
                    <a:pt x="342" y="206"/>
                  </a:lnTo>
                  <a:lnTo>
                    <a:pt x="359" y="208"/>
                  </a:lnTo>
                  <a:lnTo>
                    <a:pt x="376" y="211"/>
                  </a:lnTo>
                  <a:lnTo>
                    <a:pt x="391" y="215"/>
                  </a:lnTo>
                  <a:lnTo>
                    <a:pt x="391" y="215"/>
                  </a:lnTo>
                  <a:lnTo>
                    <a:pt x="403" y="221"/>
                  </a:lnTo>
                  <a:lnTo>
                    <a:pt x="416" y="231"/>
                  </a:lnTo>
                  <a:lnTo>
                    <a:pt x="426" y="243"/>
                  </a:lnTo>
                  <a:lnTo>
                    <a:pt x="437" y="255"/>
                  </a:lnTo>
                  <a:lnTo>
                    <a:pt x="460" y="281"/>
                  </a:lnTo>
                  <a:lnTo>
                    <a:pt x="481" y="304"/>
                  </a:lnTo>
                  <a:lnTo>
                    <a:pt x="481" y="304"/>
                  </a:lnTo>
                  <a:lnTo>
                    <a:pt x="493" y="316"/>
                  </a:lnTo>
                  <a:lnTo>
                    <a:pt x="499" y="319"/>
                  </a:lnTo>
                  <a:lnTo>
                    <a:pt x="505" y="322"/>
                  </a:lnTo>
                  <a:lnTo>
                    <a:pt x="505" y="322"/>
                  </a:lnTo>
                  <a:lnTo>
                    <a:pt x="499" y="276"/>
                  </a:lnTo>
                  <a:lnTo>
                    <a:pt x="490" y="232"/>
                  </a:lnTo>
                  <a:lnTo>
                    <a:pt x="478" y="191"/>
                  </a:lnTo>
                  <a:lnTo>
                    <a:pt x="470" y="171"/>
                  </a:lnTo>
                  <a:lnTo>
                    <a:pt x="463" y="153"/>
                  </a:lnTo>
                  <a:lnTo>
                    <a:pt x="455" y="135"/>
                  </a:lnTo>
                  <a:lnTo>
                    <a:pt x="446" y="118"/>
                  </a:lnTo>
                  <a:lnTo>
                    <a:pt x="437" y="101"/>
                  </a:lnTo>
                  <a:lnTo>
                    <a:pt x="426" y="86"/>
                  </a:lnTo>
                  <a:lnTo>
                    <a:pt x="414" y="72"/>
                  </a:lnTo>
                  <a:lnTo>
                    <a:pt x="403" y="60"/>
                  </a:lnTo>
                  <a:lnTo>
                    <a:pt x="390" y="48"/>
                  </a:lnTo>
                  <a:lnTo>
                    <a:pt x="377" y="37"/>
                  </a:lnTo>
                  <a:lnTo>
                    <a:pt x="377" y="37"/>
                  </a:lnTo>
                  <a:lnTo>
                    <a:pt x="364" y="43"/>
                  </a:lnTo>
                  <a:lnTo>
                    <a:pt x="350" y="46"/>
                  </a:lnTo>
                  <a:lnTo>
                    <a:pt x="342" y="48"/>
                  </a:lnTo>
                  <a:lnTo>
                    <a:pt x="336" y="48"/>
                  </a:lnTo>
                  <a:lnTo>
                    <a:pt x="329" y="46"/>
                  </a:lnTo>
                  <a:lnTo>
                    <a:pt x="323" y="43"/>
                  </a:lnTo>
                  <a:lnTo>
                    <a:pt x="323" y="43"/>
                  </a:lnTo>
                  <a:lnTo>
                    <a:pt x="312" y="34"/>
                  </a:lnTo>
                  <a:lnTo>
                    <a:pt x="303" y="23"/>
                  </a:lnTo>
                  <a:lnTo>
                    <a:pt x="286" y="2"/>
                  </a:lnTo>
                  <a:lnTo>
                    <a:pt x="286" y="2"/>
                  </a:lnTo>
                  <a:lnTo>
                    <a:pt x="269" y="0"/>
                  </a:lnTo>
                  <a:lnTo>
                    <a:pt x="253" y="0"/>
                  </a:lnTo>
                  <a:lnTo>
                    <a:pt x="234" y="2"/>
                  </a:lnTo>
                  <a:lnTo>
                    <a:pt x="218" y="4"/>
                  </a:lnTo>
                  <a:lnTo>
                    <a:pt x="199" y="7"/>
                  </a:lnTo>
                  <a:lnTo>
                    <a:pt x="181" y="11"/>
                  </a:lnTo>
                  <a:lnTo>
                    <a:pt x="164" y="17"/>
                  </a:lnTo>
                  <a:lnTo>
                    <a:pt x="146" y="23"/>
                  </a:lnTo>
                  <a:lnTo>
                    <a:pt x="108" y="39"/>
                  </a:lnTo>
                  <a:lnTo>
                    <a:pt x="71" y="58"/>
                  </a:lnTo>
                  <a:lnTo>
                    <a:pt x="35" y="80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16" y="112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44" y="115"/>
                  </a:lnTo>
                  <a:lnTo>
                    <a:pt x="53" y="115"/>
                  </a:lnTo>
                  <a:lnTo>
                    <a:pt x="73" y="112"/>
                  </a:lnTo>
                  <a:lnTo>
                    <a:pt x="73" y="112"/>
                  </a:lnTo>
                  <a:lnTo>
                    <a:pt x="109" y="89"/>
                  </a:lnTo>
                  <a:lnTo>
                    <a:pt x="144" y="69"/>
                  </a:lnTo>
                  <a:lnTo>
                    <a:pt x="176" y="52"/>
                  </a:lnTo>
                  <a:lnTo>
                    <a:pt x="204" y="40"/>
                  </a:lnTo>
                  <a:lnTo>
                    <a:pt x="243" y="23"/>
                  </a:lnTo>
                  <a:lnTo>
                    <a:pt x="259" y="17"/>
                  </a:lnTo>
                  <a:lnTo>
                    <a:pt x="259" y="17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Freeform 1224"/>
            <p:cNvSpPr>
              <a:spLocks/>
            </p:cNvSpPr>
            <p:nvPr userDrawn="1"/>
          </p:nvSpPr>
          <p:spPr bwMode="auto">
            <a:xfrm>
              <a:off x="6376371" y="4194739"/>
              <a:ext cx="607078" cy="298534"/>
            </a:xfrm>
            <a:custGeom>
              <a:avLst/>
              <a:gdLst/>
              <a:ahLst/>
              <a:cxnLst>
                <a:cxn ang="0">
                  <a:pos x="383" y="119"/>
                </a:cxn>
                <a:cxn ang="0">
                  <a:pos x="383" y="119"/>
                </a:cxn>
                <a:cxn ang="0">
                  <a:pos x="367" y="120"/>
                </a:cxn>
                <a:cxn ang="0">
                  <a:pos x="350" y="123"/>
                </a:cxn>
                <a:cxn ang="0">
                  <a:pos x="318" y="129"/>
                </a:cxn>
                <a:cxn ang="0">
                  <a:pos x="303" y="131"/>
                </a:cxn>
                <a:cxn ang="0">
                  <a:pos x="286" y="129"/>
                </a:cxn>
                <a:cxn ang="0">
                  <a:pos x="271" y="126"/>
                </a:cxn>
                <a:cxn ang="0">
                  <a:pos x="254" y="119"/>
                </a:cxn>
                <a:cxn ang="0">
                  <a:pos x="254" y="119"/>
                </a:cxn>
                <a:cxn ang="0">
                  <a:pos x="239" y="109"/>
                </a:cxn>
                <a:cxn ang="0">
                  <a:pos x="223" y="97"/>
                </a:cxn>
                <a:cxn ang="0">
                  <a:pos x="195" y="70"/>
                </a:cxn>
                <a:cxn ang="0">
                  <a:pos x="166" y="42"/>
                </a:cxn>
                <a:cxn ang="0">
                  <a:pos x="152" y="29"/>
                </a:cxn>
                <a:cxn ang="0">
                  <a:pos x="135" y="16"/>
                </a:cxn>
                <a:cxn ang="0">
                  <a:pos x="135" y="16"/>
                </a:cxn>
                <a:cxn ang="0">
                  <a:pos x="128" y="12"/>
                </a:cxn>
                <a:cxn ang="0">
                  <a:pos x="118" y="7"/>
                </a:cxn>
                <a:cxn ang="0">
                  <a:pos x="111" y="4"/>
                </a:cxn>
                <a:cxn ang="0">
                  <a:pos x="102" y="3"/>
                </a:cxn>
                <a:cxn ang="0">
                  <a:pos x="85" y="0"/>
                </a:cxn>
                <a:cxn ang="0">
                  <a:pos x="68" y="1"/>
                </a:cxn>
                <a:cxn ang="0">
                  <a:pos x="35" y="4"/>
                </a:cxn>
                <a:cxn ang="0">
                  <a:pos x="18" y="4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3" y="32"/>
                </a:cxn>
                <a:cxn ang="0">
                  <a:pos x="32" y="61"/>
                </a:cxn>
                <a:cxn ang="0">
                  <a:pos x="50" y="87"/>
                </a:cxn>
                <a:cxn ang="0">
                  <a:pos x="73" y="111"/>
                </a:cxn>
                <a:cxn ang="0">
                  <a:pos x="96" y="134"/>
                </a:cxn>
                <a:cxn ang="0">
                  <a:pos x="121" y="154"/>
                </a:cxn>
                <a:cxn ang="0">
                  <a:pos x="150" y="170"/>
                </a:cxn>
                <a:cxn ang="0">
                  <a:pos x="179" y="186"/>
                </a:cxn>
                <a:cxn ang="0">
                  <a:pos x="179" y="186"/>
                </a:cxn>
                <a:cxn ang="0">
                  <a:pos x="188" y="189"/>
                </a:cxn>
                <a:cxn ang="0">
                  <a:pos x="188" y="189"/>
                </a:cxn>
                <a:cxn ang="0">
                  <a:pos x="216" y="184"/>
                </a:cxn>
                <a:cxn ang="0">
                  <a:pos x="242" y="176"/>
                </a:cxn>
                <a:cxn ang="0">
                  <a:pos x="266" y="169"/>
                </a:cxn>
                <a:cxn ang="0">
                  <a:pos x="290" y="161"/>
                </a:cxn>
                <a:cxn ang="0">
                  <a:pos x="315" y="151"/>
                </a:cxn>
                <a:cxn ang="0">
                  <a:pos x="338" y="141"/>
                </a:cxn>
                <a:cxn ang="0">
                  <a:pos x="383" y="119"/>
                </a:cxn>
                <a:cxn ang="0">
                  <a:pos x="383" y="119"/>
                </a:cxn>
              </a:cxnLst>
              <a:rect l="0" t="0" r="r" b="b"/>
              <a:pathLst>
                <a:path w="383" h="189">
                  <a:moveTo>
                    <a:pt x="383" y="119"/>
                  </a:moveTo>
                  <a:lnTo>
                    <a:pt x="383" y="119"/>
                  </a:lnTo>
                  <a:lnTo>
                    <a:pt x="367" y="120"/>
                  </a:lnTo>
                  <a:lnTo>
                    <a:pt x="350" y="123"/>
                  </a:lnTo>
                  <a:lnTo>
                    <a:pt x="318" y="129"/>
                  </a:lnTo>
                  <a:lnTo>
                    <a:pt x="303" y="131"/>
                  </a:lnTo>
                  <a:lnTo>
                    <a:pt x="286" y="129"/>
                  </a:lnTo>
                  <a:lnTo>
                    <a:pt x="271" y="126"/>
                  </a:lnTo>
                  <a:lnTo>
                    <a:pt x="254" y="119"/>
                  </a:lnTo>
                  <a:lnTo>
                    <a:pt x="254" y="119"/>
                  </a:lnTo>
                  <a:lnTo>
                    <a:pt x="239" y="109"/>
                  </a:lnTo>
                  <a:lnTo>
                    <a:pt x="223" y="97"/>
                  </a:lnTo>
                  <a:lnTo>
                    <a:pt x="195" y="70"/>
                  </a:lnTo>
                  <a:lnTo>
                    <a:pt x="166" y="42"/>
                  </a:lnTo>
                  <a:lnTo>
                    <a:pt x="152" y="29"/>
                  </a:lnTo>
                  <a:lnTo>
                    <a:pt x="135" y="16"/>
                  </a:lnTo>
                  <a:lnTo>
                    <a:pt x="135" y="16"/>
                  </a:lnTo>
                  <a:lnTo>
                    <a:pt x="128" y="12"/>
                  </a:lnTo>
                  <a:lnTo>
                    <a:pt x="118" y="7"/>
                  </a:lnTo>
                  <a:lnTo>
                    <a:pt x="111" y="4"/>
                  </a:lnTo>
                  <a:lnTo>
                    <a:pt x="102" y="3"/>
                  </a:lnTo>
                  <a:lnTo>
                    <a:pt x="85" y="0"/>
                  </a:lnTo>
                  <a:lnTo>
                    <a:pt x="68" y="1"/>
                  </a:lnTo>
                  <a:lnTo>
                    <a:pt x="35" y="4"/>
                  </a:lnTo>
                  <a:lnTo>
                    <a:pt x="18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3" y="32"/>
                  </a:lnTo>
                  <a:lnTo>
                    <a:pt x="32" y="61"/>
                  </a:lnTo>
                  <a:lnTo>
                    <a:pt x="50" y="87"/>
                  </a:lnTo>
                  <a:lnTo>
                    <a:pt x="73" y="111"/>
                  </a:lnTo>
                  <a:lnTo>
                    <a:pt x="96" y="134"/>
                  </a:lnTo>
                  <a:lnTo>
                    <a:pt x="121" y="154"/>
                  </a:lnTo>
                  <a:lnTo>
                    <a:pt x="150" y="170"/>
                  </a:lnTo>
                  <a:lnTo>
                    <a:pt x="179" y="186"/>
                  </a:lnTo>
                  <a:lnTo>
                    <a:pt x="179" y="186"/>
                  </a:lnTo>
                  <a:lnTo>
                    <a:pt x="188" y="189"/>
                  </a:lnTo>
                  <a:lnTo>
                    <a:pt x="188" y="189"/>
                  </a:lnTo>
                  <a:lnTo>
                    <a:pt x="216" y="184"/>
                  </a:lnTo>
                  <a:lnTo>
                    <a:pt x="242" y="176"/>
                  </a:lnTo>
                  <a:lnTo>
                    <a:pt x="266" y="169"/>
                  </a:lnTo>
                  <a:lnTo>
                    <a:pt x="290" y="161"/>
                  </a:lnTo>
                  <a:lnTo>
                    <a:pt x="315" y="151"/>
                  </a:lnTo>
                  <a:lnTo>
                    <a:pt x="338" y="141"/>
                  </a:lnTo>
                  <a:lnTo>
                    <a:pt x="383" y="119"/>
                  </a:lnTo>
                  <a:lnTo>
                    <a:pt x="383" y="119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1225"/>
            <p:cNvSpPr>
              <a:spLocks/>
            </p:cNvSpPr>
            <p:nvPr userDrawn="1"/>
          </p:nvSpPr>
          <p:spPr bwMode="auto">
            <a:xfrm>
              <a:off x="6751612" y="3226320"/>
              <a:ext cx="860425" cy="609206"/>
            </a:xfrm>
            <a:custGeom>
              <a:avLst/>
              <a:gdLst/>
              <a:ahLst/>
              <a:cxnLst>
                <a:cxn ang="0">
                  <a:pos x="542" y="220"/>
                </a:cxn>
                <a:cxn ang="0">
                  <a:pos x="514" y="223"/>
                </a:cxn>
                <a:cxn ang="0">
                  <a:pos x="501" y="221"/>
                </a:cxn>
                <a:cxn ang="0">
                  <a:pos x="488" y="215"/>
                </a:cxn>
                <a:cxn ang="0">
                  <a:pos x="465" y="195"/>
                </a:cxn>
                <a:cxn ang="0">
                  <a:pos x="454" y="180"/>
                </a:cxn>
                <a:cxn ang="0">
                  <a:pos x="413" y="124"/>
                </a:cxn>
                <a:cxn ang="0">
                  <a:pos x="389" y="99"/>
                </a:cxn>
                <a:cxn ang="0">
                  <a:pos x="369" y="87"/>
                </a:cxn>
                <a:cxn ang="0">
                  <a:pos x="363" y="85"/>
                </a:cxn>
                <a:cxn ang="0">
                  <a:pos x="347" y="84"/>
                </a:cxn>
                <a:cxn ang="0">
                  <a:pos x="303" y="92"/>
                </a:cxn>
                <a:cxn ang="0">
                  <a:pos x="273" y="96"/>
                </a:cxn>
                <a:cxn ang="0">
                  <a:pos x="258" y="95"/>
                </a:cxn>
                <a:cxn ang="0">
                  <a:pos x="242" y="87"/>
                </a:cxn>
                <a:cxn ang="0">
                  <a:pos x="230" y="79"/>
                </a:cxn>
                <a:cxn ang="0">
                  <a:pos x="197" y="47"/>
                </a:cxn>
                <a:cxn ang="0">
                  <a:pos x="165" y="17"/>
                </a:cxn>
                <a:cxn ang="0">
                  <a:pos x="153" y="8"/>
                </a:cxn>
                <a:cxn ang="0">
                  <a:pos x="136" y="2"/>
                </a:cxn>
                <a:cxn ang="0">
                  <a:pos x="119" y="0"/>
                </a:cxn>
                <a:cxn ang="0">
                  <a:pos x="82" y="6"/>
                </a:cxn>
                <a:cxn ang="0">
                  <a:pos x="58" y="38"/>
                </a:cxn>
                <a:cxn ang="0">
                  <a:pos x="17" y="102"/>
                </a:cxn>
                <a:cxn ang="0">
                  <a:pos x="0" y="134"/>
                </a:cxn>
                <a:cxn ang="0">
                  <a:pos x="31" y="145"/>
                </a:cxn>
                <a:cxn ang="0">
                  <a:pos x="57" y="162"/>
                </a:cxn>
                <a:cxn ang="0">
                  <a:pos x="72" y="172"/>
                </a:cxn>
                <a:cxn ang="0">
                  <a:pos x="114" y="212"/>
                </a:cxn>
                <a:cxn ang="0">
                  <a:pos x="145" y="236"/>
                </a:cxn>
                <a:cxn ang="0">
                  <a:pos x="178" y="253"/>
                </a:cxn>
                <a:cxn ang="0">
                  <a:pos x="200" y="258"/>
                </a:cxn>
                <a:cxn ang="0">
                  <a:pos x="264" y="264"/>
                </a:cxn>
                <a:cxn ang="0">
                  <a:pos x="305" y="267"/>
                </a:cxn>
                <a:cxn ang="0">
                  <a:pos x="346" y="276"/>
                </a:cxn>
                <a:cxn ang="0">
                  <a:pos x="361" y="284"/>
                </a:cxn>
                <a:cxn ang="0">
                  <a:pos x="392" y="305"/>
                </a:cxn>
                <a:cxn ang="0">
                  <a:pos x="436" y="343"/>
                </a:cxn>
                <a:cxn ang="0">
                  <a:pos x="463" y="366"/>
                </a:cxn>
                <a:cxn ang="0">
                  <a:pos x="477" y="377"/>
                </a:cxn>
                <a:cxn ang="0">
                  <a:pos x="492" y="384"/>
                </a:cxn>
                <a:cxn ang="0">
                  <a:pos x="538" y="299"/>
                </a:cxn>
                <a:cxn ang="0">
                  <a:pos x="542" y="259"/>
                </a:cxn>
                <a:cxn ang="0">
                  <a:pos x="542" y="220"/>
                </a:cxn>
              </a:cxnLst>
              <a:rect l="0" t="0" r="r" b="b"/>
              <a:pathLst>
                <a:path w="542" h="384">
                  <a:moveTo>
                    <a:pt x="542" y="220"/>
                  </a:moveTo>
                  <a:lnTo>
                    <a:pt x="542" y="220"/>
                  </a:lnTo>
                  <a:lnTo>
                    <a:pt x="524" y="223"/>
                  </a:lnTo>
                  <a:lnTo>
                    <a:pt x="514" y="223"/>
                  </a:lnTo>
                  <a:lnTo>
                    <a:pt x="501" y="221"/>
                  </a:lnTo>
                  <a:lnTo>
                    <a:pt x="501" y="221"/>
                  </a:lnTo>
                  <a:lnTo>
                    <a:pt x="495" y="218"/>
                  </a:lnTo>
                  <a:lnTo>
                    <a:pt x="488" y="215"/>
                  </a:lnTo>
                  <a:lnTo>
                    <a:pt x="475" y="206"/>
                  </a:lnTo>
                  <a:lnTo>
                    <a:pt x="465" y="195"/>
                  </a:lnTo>
                  <a:lnTo>
                    <a:pt x="454" y="180"/>
                  </a:lnTo>
                  <a:lnTo>
                    <a:pt x="454" y="180"/>
                  </a:lnTo>
                  <a:lnTo>
                    <a:pt x="434" y="153"/>
                  </a:lnTo>
                  <a:lnTo>
                    <a:pt x="413" y="124"/>
                  </a:lnTo>
                  <a:lnTo>
                    <a:pt x="401" y="110"/>
                  </a:lnTo>
                  <a:lnTo>
                    <a:pt x="389" y="99"/>
                  </a:lnTo>
                  <a:lnTo>
                    <a:pt x="376" y="90"/>
                  </a:lnTo>
                  <a:lnTo>
                    <a:pt x="369" y="87"/>
                  </a:lnTo>
                  <a:lnTo>
                    <a:pt x="363" y="85"/>
                  </a:lnTo>
                  <a:lnTo>
                    <a:pt x="363" y="85"/>
                  </a:lnTo>
                  <a:lnTo>
                    <a:pt x="355" y="84"/>
                  </a:lnTo>
                  <a:lnTo>
                    <a:pt x="347" y="84"/>
                  </a:lnTo>
                  <a:lnTo>
                    <a:pt x="334" y="85"/>
                  </a:lnTo>
                  <a:lnTo>
                    <a:pt x="303" y="92"/>
                  </a:lnTo>
                  <a:lnTo>
                    <a:pt x="288" y="95"/>
                  </a:lnTo>
                  <a:lnTo>
                    <a:pt x="273" y="96"/>
                  </a:lnTo>
                  <a:lnTo>
                    <a:pt x="265" y="96"/>
                  </a:lnTo>
                  <a:lnTo>
                    <a:pt x="258" y="95"/>
                  </a:lnTo>
                  <a:lnTo>
                    <a:pt x="250" y="92"/>
                  </a:lnTo>
                  <a:lnTo>
                    <a:pt x="242" y="87"/>
                  </a:lnTo>
                  <a:lnTo>
                    <a:pt x="242" y="87"/>
                  </a:lnTo>
                  <a:lnTo>
                    <a:pt x="230" y="79"/>
                  </a:lnTo>
                  <a:lnTo>
                    <a:pt x="218" y="69"/>
                  </a:lnTo>
                  <a:lnTo>
                    <a:pt x="197" y="47"/>
                  </a:lnTo>
                  <a:lnTo>
                    <a:pt x="175" y="26"/>
                  </a:lnTo>
                  <a:lnTo>
                    <a:pt x="165" y="17"/>
                  </a:lnTo>
                  <a:lnTo>
                    <a:pt x="153" y="8"/>
                  </a:lnTo>
                  <a:lnTo>
                    <a:pt x="153" y="8"/>
                  </a:lnTo>
                  <a:lnTo>
                    <a:pt x="145" y="5"/>
                  </a:lnTo>
                  <a:lnTo>
                    <a:pt x="136" y="2"/>
                  </a:lnTo>
                  <a:lnTo>
                    <a:pt x="128" y="0"/>
                  </a:lnTo>
                  <a:lnTo>
                    <a:pt x="119" y="0"/>
                  </a:lnTo>
                  <a:lnTo>
                    <a:pt x="101" y="2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58" y="38"/>
                  </a:lnTo>
                  <a:lnTo>
                    <a:pt x="37" y="70"/>
                  </a:lnTo>
                  <a:lnTo>
                    <a:pt x="17" y="102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15" y="139"/>
                  </a:lnTo>
                  <a:lnTo>
                    <a:pt x="31" y="145"/>
                  </a:lnTo>
                  <a:lnTo>
                    <a:pt x="43" y="153"/>
                  </a:lnTo>
                  <a:lnTo>
                    <a:pt x="57" y="162"/>
                  </a:lnTo>
                  <a:lnTo>
                    <a:pt x="57" y="162"/>
                  </a:lnTo>
                  <a:lnTo>
                    <a:pt x="72" y="172"/>
                  </a:lnTo>
                  <a:lnTo>
                    <a:pt x="85" y="185"/>
                  </a:lnTo>
                  <a:lnTo>
                    <a:pt x="114" y="212"/>
                  </a:lnTo>
                  <a:lnTo>
                    <a:pt x="130" y="226"/>
                  </a:lnTo>
                  <a:lnTo>
                    <a:pt x="145" y="236"/>
                  </a:lnTo>
                  <a:lnTo>
                    <a:pt x="162" y="247"/>
                  </a:lnTo>
                  <a:lnTo>
                    <a:pt x="178" y="253"/>
                  </a:lnTo>
                  <a:lnTo>
                    <a:pt x="178" y="253"/>
                  </a:lnTo>
                  <a:lnTo>
                    <a:pt x="200" y="258"/>
                  </a:lnTo>
                  <a:lnTo>
                    <a:pt x="220" y="261"/>
                  </a:lnTo>
                  <a:lnTo>
                    <a:pt x="264" y="264"/>
                  </a:lnTo>
                  <a:lnTo>
                    <a:pt x="285" y="265"/>
                  </a:lnTo>
                  <a:lnTo>
                    <a:pt x="305" y="267"/>
                  </a:lnTo>
                  <a:lnTo>
                    <a:pt x="326" y="270"/>
                  </a:lnTo>
                  <a:lnTo>
                    <a:pt x="346" y="276"/>
                  </a:lnTo>
                  <a:lnTo>
                    <a:pt x="346" y="276"/>
                  </a:lnTo>
                  <a:lnTo>
                    <a:pt x="361" y="284"/>
                  </a:lnTo>
                  <a:lnTo>
                    <a:pt x="376" y="293"/>
                  </a:lnTo>
                  <a:lnTo>
                    <a:pt x="392" y="305"/>
                  </a:lnTo>
                  <a:lnTo>
                    <a:pt x="407" y="317"/>
                  </a:lnTo>
                  <a:lnTo>
                    <a:pt x="436" y="343"/>
                  </a:lnTo>
                  <a:lnTo>
                    <a:pt x="450" y="355"/>
                  </a:lnTo>
                  <a:lnTo>
                    <a:pt x="463" y="366"/>
                  </a:lnTo>
                  <a:lnTo>
                    <a:pt x="463" y="366"/>
                  </a:lnTo>
                  <a:lnTo>
                    <a:pt x="477" y="377"/>
                  </a:lnTo>
                  <a:lnTo>
                    <a:pt x="492" y="384"/>
                  </a:lnTo>
                  <a:lnTo>
                    <a:pt x="492" y="384"/>
                  </a:lnTo>
                  <a:lnTo>
                    <a:pt x="520" y="337"/>
                  </a:lnTo>
                  <a:lnTo>
                    <a:pt x="538" y="299"/>
                  </a:lnTo>
                  <a:lnTo>
                    <a:pt x="538" y="299"/>
                  </a:lnTo>
                  <a:lnTo>
                    <a:pt x="542" y="259"/>
                  </a:lnTo>
                  <a:lnTo>
                    <a:pt x="542" y="220"/>
                  </a:lnTo>
                  <a:lnTo>
                    <a:pt x="542" y="220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1226"/>
            <p:cNvSpPr>
              <a:spLocks/>
            </p:cNvSpPr>
            <p:nvPr userDrawn="1"/>
          </p:nvSpPr>
          <p:spPr bwMode="auto">
            <a:xfrm>
              <a:off x="6632108" y="3687471"/>
              <a:ext cx="745702" cy="531538"/>
            </a:xfrm>
            <a:custGeom>
              <a:avLst/>
              <a:gdLst/>
              <a:ahLst/>
              <a:cxnLst>
                <a:cxn ang="0">
                  <a:pos x="451" y="210"/>
                </a:cxn>
                <a:cxn ang="0">
                  <a:pos x="398" y="153"/>
                </a:cxn>
                <a:cxn ang="0">
                  <a:pos x="369" y="128"/>
                </a:cxn>
                <a:cxn ang="0">
                  <a:pos x="344" y="116"/>
                </a:cxn>
                <a:cxn ang="0">
                  <a:pos x="335" y="113"/>
                </a:cxn>
                <a:cxn ang="0">
                  <a:pos x="317" y="111"/>
                </a:cxn>
                <a:cxn ang="0">
                  <a:pos x="264" y="119"/>
                </a:cxn>
                <a:cxn ang="0">
                  <a:pos x="227" y="121"/>
                </a:cxn>
                <a:cxn ang="0">
                  <a:pos x="209" y="118"/>
                </a:cxn>
                <a:cxn ang="0">
                  <a:pos x="190" y="110"/>
                </a:cxn>
                <a:cxn ang="0">
                  <a:pos x="175" y="99"/>
                </a:cxn>
                <a:cxn ang="0">
                  <a:pos x="134" y="63"/>
                </a:cxn>
                <a:cxn ang="0">
                  <a:pos x="93" y="25"/>
                </a:cxn>
                <a:cxn ang="0">
                  <a:pos x="79" y="14"/>
                </a:cxn>
                <a:cxn ang="0">
                  <a:pos x="64" y="6"/>
                </a:cxn>
                <a:cxn ang="0">
                  <a:pos x="34" y="0"/>
                </a:cxn>
                <a:cxn ang="0">
                  <a:pos x="18" y="0"/>
                </a:cxn>
                <a:cxn ang="0">
                  <a:pos x="5" y="75"/>
                </a:cxn>
                <a:cxn ang="0">
                  <a:pos x="0" y="134"/>
                </a:cxn>
                <a:cxn ang="0">
                  <a:pos x="2" y="172"/>
                </a:cxn>
                <a:cxn ang="0">
                  <a:pos x="0" y="185"/>
                </a:cxn>
                <a:cxn ang="0">
                  <a:pos x="29" y="212"/>
                </a:cxn>
                <a:cxn ang="0">
                  <a:pos x="76" y="255"/>
                </a:cxn>
                <a:cxn ang="0">
                  <a:pos x="110" y="276"/>
                </a:cxn>
                <a:cxn ang="0">
                  <a:pos x="126" y="284"/>
                </a:cxn>
                <a:cxn ang="0">
                  <a:pos x="174" y="291"/>
                </a:cxn>
                <a:cxn ang="0">
                  <a:pos x="222" y="296"/>
                </a:cxn>
                <a:cxn ang="0">
                  <a:pos x="270" y="299"/>
                </a:cxn>
                <a:cxn ang="0">
                  <a:pos x="317" y="308"/>
                </a:cxn>
                <a:cxn ang="0">
                  <a:pos x="331" y="313"/>
                </a:cxn>
                <a:cxn ang="0">
                  <a:pos x="370" y="334"/>
                </a:cxn>
                <a:cxn ang="0">
                  <a:pos x="398" y="308"/>
                </a:cxn>
                <a:cxn ang="0">
                  <a:pos x="448" y="256"/>
                </a:cxn>
                <a:cxn ang="0">
                  <a:pos x="471" y="230"/>
                </a:cxn>
                <a:cxn ang="0">
                  <a:pos x="451" y="210"/>
                </a:cxn>
              </a:cxnLst>
              <a:rect l="0" t="0" r="r" b="b"/>
              <a:pathLst>
                <a:path w="471" h="334">
                  <a:moveTo>
                    <a:pt x="451" y="210"/>
                  </a:moveTo>
                  <a:lnTo>
                    <a:pt x="451" y="210"/>
                  </a:lnTo>
                  <a:lnTo>
                    <a:pt x="425" y="183"/>
                  </a:lnTo>
                  <a:lnTo>
                    <a:pt x="398" y="153"/>
                  </a:lnTo>
                  <a:lnTo>
                    <a:pt x="384" y="140"/>
                  </a:lnTo>
                  <a:lnTo>
                    <a:pt x="369" y="128"/>
                  </a:lnTo>
                  <a:lnTo>
                    <a:pt x="352" y="119"/>
                  </a:lnTo>
                  <a:lnTo>
                    <a:pt x="344" y="116"/>
                  </a:lnTo>
                  <a:lnTo>
                    <a:pt x="335" y="113"/>
                  </a:lnTo>
                  <a:lnTo>
                    <a:pt x="335" y="113"/>
                  </a:lnTo>
                  <a:lnTo>
                    <a:pt x="326" y="111"/>
                  </a:lnTo>
                  <a:lnTo>
                    <a:pt x="317" y="111"/>
                  </a:lnTo>
                  <a:lnTo>
                    <a:pt x="299" y="113"/>
                  </a:lnTo>
                  <a:lnTo>
                    <a:pt x="264" y="119"/>
                  </a:lnTo>
                  <a:lnTo>
                    <a:pt x="245" y="121"/>
                  </a:lnTo>
                  <a:lnTo>
                    <a:pt x="227" y="121"/>
                  </a:lnTo>
                  <a:lnTo>
                    <a:pt x="218" y="121"/>
                  </a:lnTo>
                  <a:lnTo>
                    <a:pt x="209" y="118"/>
                  </a:lnTo>
                  <a:lnTo>
                    <a:pt x="200" y="114"/>
                  </a:lnTo>
                  <a:lnTo>
                    <a:pt x="190" y="110"/>
                  </a:lnTo>
                  <a:lnTo>
                    <a:pt x="190" y="110"/>
                  </a:lnTo>
                  <a:lnTo>
                    <a:pt x="175" y="99"/>
                  </a:lnTo>
                  <a:lnTo>
                    <a:pt x="161" y="89"/>
                  </a:lnTo>
                  <a:lnTo>
                    <a:pt x="134" y="63"/>
                  </a:lnTo>
                  <a:lnTo>
                    <a:pt x="107" y="37"/>
                  </a:lnTo>
                  <a:lnTo>
                    <a:pt x="93" y="25"/>
                  </a:lnTo>
                  <a:lnTo>
                    <a:pt x="79" y="14"/>
                  </a:lnTo>
                  <a:lnTo>
                    <a:pt x="79" y="14"/>
                  </a:lnTo>
                  <a:lnTo>
                    <a:pt x="72" y="9"/>
                  </a:lnTo>
                  <a:lnTo>
                    <a:pt x="64" y="6"/>
                  </a:lnTo>
                  <a:lnTo>
                    <a:pt x="49" y="2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1" y="40"/>
                  </a:lnTo>
                  <a:lnTo>
                    <a:pt x="5" y="75"/>
                  </a:lnTo>
                  <a:lnTo>
                    <a:pt x="2" y="107"/>
                  </a:lnTo>
                  <a:lnTo>
                    <a:pt x="0" y="134"/>
                  </a:lnTo>
                  <a:lnTo>
                    <a:pt x="0" y="156"/>
                  </a:lnTo>
                  <a:lnTo>
                    <a:pt x="2" y="172"/>
                  </a:lnTo>
                  <a:lnTo>
                    <a:pt x="2" y="186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29" y="212"/>
                  </a:lnTo>
                  <a:lnTo>
                    <a:pt x="59" y="241"/>
                  </a:lnTo>
                  <a:lnTo>
                    <a:pt x="76" y="255"/>
                  </a:lnTo>
                  <a:lnTo>
                    <a:pt x="93" y="267"/>
                  </a:lnTo>
                  <a:lnTo>
                    <a:pt x="110" y="276"/>
                  </a:lnTo>
                  <a:lnTo>
                    <a:pt x="126" y="284"/>
                  </a:lnTo>
                  <a:lnTo>
                    <a:pt x="126" y="284"/>
                  </a:lnTo>
                  <a:lnTo>
                    <a:pt x="149" y="288"/>
                  </a:lnTo>
                  <a:lnTo>
                    <a:pt x="174" y="291"/>
                  </a:lnTo>
                  <a:lnTo>
                    <a:pt x="198" y="294"/>
                  </a:lnTo>
                  <a:lnTo>
                    <a:pt x="222" y="296"/>
                  </a:lnTo>
                  <a:lnTo>
                    <a:pt x="245" y="297"/>
                  </a:lnTo>
                  <a:lnTo>
                    <a:pt x="270" y="299"/>
                  </a:lnTo>
                  <a:lnTo>
                    <a:pt x="294" y="302"/>
                  </a:lnTo>
                  <a:lnTo>
                    <a:pt x="317" y="308"/>
                  </a:lnTo>
                  <a:lnTo>
                    <a:pt x="317" y="308"/>
                  </a:lnTo>
                  <a:lnTo>
                    <a:pt x="331" y="313"/>
                  </a:lnTo>
                  <a:lnTo>
                    <a:pt x="344" y="319"/>
                  </a:lnTo>
                  <a:lnTo>
                    <a:pt x="370" y="334"/>
                  </a:lnTo>
                  <a:lnTo>
                    <a:pt x="370" y="334"/>
                  </a:lnTo>
                  <a:lnTo>
                    <a:pt x="398" y="308"/>
                  </a:lnTo>
                  <a:lnTo>
                    <a:pt x="423" y="282"/>
                  </a:lnTo>
                  <a:lnTo>
                    <a:pt x="448" y="256"/>
                  </a:lnTo>
                  <a:lnTo>
                    <a:pt x="471" y="230"/>
                  </a:lnTo>
                  <a:lnTo>
                    <a:pt x="471" y="230"/>
                  </a:lnTo>
                  <a:lnTo>
                    <a:pt x="460" y="221"/>
                  </a:lnTo>
                  <a:lnTo>
                    <a:pt x="451" y="210"/>
                  </a:lnTo>
                  <a:lnTo>
                    <a:pt x="451" y="210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Freeform 1227"/>
            <p:cNvSpPr>
              <a:spLocks/>
            </p:cNvSpPr>
            <p:nvPr userDrawn="1"/>
          </p:nvSpPr>
          <p:spPr bwMode="auto">
            <a:xfrm>
              <a:off x="7377810" y="3835526"/>
              <a:ext cx="207937" cy="249992"/>
            </a:xfrm>
            <a:custGeom>
              <a:avLst/>
              <a:gdLst/>
              <a:ahLst/>
              <a:cxnLst>
                <a:cxn ang="0">
                  <a:pos x="41" y="156"/>
                </a:cxn>
                <a:cxn ang="0">
                  <a:pos x="41" y="156"/>
                </a:cxn>
                <a:cxn ang="0">
                  <a:pos x="52" y="157"/>
                </a:cxn>
                <a:cxn ang="0">
                  <a:pos x="64" y="157"/>
                </a:cxn>
                <a:cxn ang="0">
                  <a:pos x="85" y="154"/>
                </a:cxn>
                <a:cxn ang="0">
                  <a:pos x="85" y="154"/>
                </a:cxn>
                <a:cxn ang="0">
                  <a:pos x="99" y="119"/>
                </a:cxn>
                <a:cxn ang="0">
                  <a:pos x="111" y="81"/>
                </a:cxn>
                <a:cxn ang="0">
                  <a:pos x="122" y="43"/>
                </a:cxn>
                <a:cxn ang="0">
                  <a:pos x="131" y="3"/>
                </a:cxn>
                <a:cxn ang="0">
                  <a:pos x="131" y="3"/>
                </a:cxn>
                <a:cxn ang="0">
                  <a:pos x="119" y="5"/>
                </a:cxn>
                <a:cxn ang="0">
                  <a:pos x="119" y="5"/>
                </a:cxn>
                <a:cxn ang="0">
                  <a:pos x="108" y="3"/>
                </a:cxn>
                <a:cxn ang="0">
                  <a:pos x="97" y="0"/>
                </a:cxn>
                <a:cxn ang="0">
                  <a:pos x="97" y="0"/>
                </a:cxn>
                <a:cxn ang="0">
                  <a:pos x="77" y="32"/>
                </a:cxn>
                <a:cxn ang="0">
                  <a:pos x="55" y="66"/>
                </a:cxn>
                <a:cxn ang="0">
                  <a:pos x="29" y="101"/>
                </a:cxn>
                <a:cxn ang="0">
                  <a:pos x="0" y="137"/>
                </a:cxn>
                <a:cxn ang="0">
                  <a:pos x="0" y="137"/>
                </a:cxn>
                <a:cxn ang="0">
                  <a:pos x="9" y="143"/>
                </a:cxn>
                <a:cxn ang="0">
                  <a:pos x="18" y="149"/>
                </a:cxn>
                <a:cxn ang="0">
                  <a:pos x="29" y="153"/>
                </a:cxn>
                <a:cxn ang="0">
                  <a:pos x="41" y="156"/>
                </a:cxn>
                <a:cxn ang="0">
                  <a:pos x="41" y="156"/>
                </a:cxn>
              </a:cxnLst>
              <a:rect l="0" t="0" r="r" b="b"/>
              <a:pathLst>
                <a:path w="131" h="157">
                  <a:moveTo>
                    <a:pt x="41" y="156"/>
                  </a:moveTo>
                  <a:lnTo>
                    <a:pt x="41" y="156"/>
                  </a:lnTo>
                  <a:lnTo>
                    <a:pt x="52" y="157"/>
                  </a:lnTo>
                  <a:lnTo>
                    <a:pt x="64" y="157"/>
                  </a:lnTo>
                  <a:lnTo>
                    <a:pt x="85" y="154"/>
                  </a:lnTo>
                  <a:lnTo>
                    <a:pt x="85" y="154"/>
                  </a:lnTo>
                  <a:lnTo>
                    <a:pt x="99" y="119"/>
                  </a:lnTo>
                  <a:lnTo>
                    <a:pt x="111" y="81"/>
                  </a:lnTo>
                  <a:lnTo>
                    <a:pt x="122" y="43"/>
                  </a:lnTo>
                  <a:lnTo>
                    <a:pt x="131" y="3"/>
                  </a:lnTo>
                  <a:lnTo>
                    <a:pt x="131" y="3"/>
                  </a:lnTo>
                  <a:lnTo>
                    <a:pt x="119" y="5"/>
                  </a:lnTo>
                  <a:lnTo>
                    <a:pt x="119" y="5"/>
                  </a:lnTo>
                  <a:lnTo>
                    <a:pt x="108" y="3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77" y="32"/>
                  </a:lnTo>
                  <a:lnTo>
                    <a:pt x="55" y="66"/>
                  </a:lnTo>
                  <a:lnTo>
                    <a:pt x="29" y="101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9" y="143"/>
                  </a:lnTo>
                  <a:lnTo>
                    <a:pt x="18" y="149"/>
                  </a:lnTo>
                  <a:lnTo>
                    <a:pt x="29" y="153"/>
                  </a:lnTo>
                  <a:lnTo>
                    <a:pt x="41" y="156"/>
                  </a:lnTo>
                  <a:lnTo>
                    <a:pt x="41" y="156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Freeform 1228"/>
            <p:cNvSpPr>
              <a:spLocks/>
            </p:cNvSpPr>
            <p:nvPr userDrawn="1"/>
          </p:nvSpPr>
          <p:spPr bwMode="auto">
            <a:xfrm>
              <a:off x="6983449" y="4219010"/>
              <a:ext cx="456503" cy="254846"/>
            </a:xfrm>
            <a:custGeom>
              <a:avLst/>
              <a:gdLst/>
              <a:ahLst/>
              <a:cxnLst>
                <a:cxn ang="0">
                  <a:pos x="122" y="161"/>
                </a:cxn>
                <a:cxn ang="0">
                  <a:pos x="122" y="161"/>
                </a:cxn>
                <a:cxn ang="0">
                  <a:pos x="145" y="149"/>
                </a:cxn>
                <a:cxn ang="0">
                  <a:pos x="168" y="134"/>
                </a:cxn>
                <a:cxn ang="0">
                  <a:pos x="189" y="117"/>
                </a:cxn>
                <a:cxn ang="0">
                  <a:pos x="211" y="99"/>
                </a:cxn>
                <a:cxn ang="0">
                  <a:pos x="230" y="79"/>
                </a:cxn>
                <a:cxn ang="0">
                  <a:pos x="250" y="56"/>
                </a:cxn>
                <a:cxn ang="0">
                  <a:pos x="269" y="33"/>
                </a:cxn>
                <a:cxn ang="0">
                  <a:pos x="287" y="6"/>
                </a:cxn>
                <a:cxn ang="0">
                  <a:pos x="287" y="6"/>
                </a:cxn>
                <a:cxn ang="0">
                  <a:pos x="265" y="36"/>
                </a:cxn>
                <a:cxn ang="0">
                  <a:pos x="244" y="64"/>
                </a:cxn>
                <a:cxn ang="0">
                  <a:pos x="244" y="64"/>
                </a:cxn>
                <a:cxn ang="0">
                  <a:pos x="230" y="58"/>
                </a:cxn>
                <a:cxn ang="0">
                  <a:pos x="230" y="58"/>
                </a:cxn>
                <a:cxn ang="0">
                  <a:pos x="211" y="44"/>
                </a:cxn>
                <a:cxn ang="0">
                  <a:pos x="191" y="30"/>
                </a:cxn>
                <a:cxn ang="0">
                  <a:pos x="170" y="15"/>
                </a:cxn>
                <a:cxn ang="0">
                  <a:pos x="148" y="0"/>
                </a:cxn>
                <a:cxn ang="0">
                  <a:pos x="148" y="0"/>
                </a:cxn>
                <a:cxn ang="0">
                  <a:pos x="115" y="27"/>
                </a:cxn>
                <a:cxn ang="0">
                  <a:pos x="78" y="55"/>
                </a:cxn>
                <a:cxn ang="0">
                  <a:pos x="40" y="81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14" y="104"/>
                </a:cxn>
                <a:cxn ang="0">
                  <a:pos x="28" y="105"/>
                </a:cxn>
                <a:cxn ang="0">
                  <a:pos x="28" y="105"/>
                </a:cxn>
                <a:cxn ang="0">
                  <a:pos x="42" y="108"/>
                </a:cxn>
                <a:cxn ang="0">
                  <a:pos x="54" y="113"/>
                </a:cxn>
                <a:cxn ang="0">
                  <a:pos x="67" y="119"/>
                </a:cxn>
                <a:cxn ang="0">
                  <a:pos x="78" y="126"/>
                </a:cxn>
                <a:cxn ang="0">
                  <a:pos x="101" y="143"/>
                </a:cxn>
                <a:cxn ang="0">
                  <a:pos x="122" y="161"/>
                </a:cxn>
                <a:cxn ang="0">
                  <a:pos x="122" y="161"/>
                </a:cxn>
              </a:cxnLst>
              <a:rect l="0" t="0" r="r" b="b"/>
              <a:pathLst>
                <a:path w="287" h="161">
                  <a:moveTo>
                    <a:pt x="122" y="161"/>
                  </a:moveTo>
                  <a:lnTo>
                    <a:pt x="122" y="161"/>
                  </a:lnTo>
                  <a:lnTo>
                    <a:pt x="145" y="149"/>
                  </a:lnTo>
                  <a:lnTo>
                    <a:pt x="168" y="134"/>
                  </a:lnTo>
                  <a:lnTo>
                    <a:pt x="189" y="117"/>
                  </a:lnTo>
                  <a:lnTo>
                    <a:pt x="211" y="99"/>
                  </a:lnTo>
                  <a:lnTo>
                    <a:pt x="230" y="79"/>
                  </a:lnTo>
                  <a:lnTo>
                    <a:pt x="250" y="56"/>
                  </a:lnTo>
                  <a:lnTo>
                    <a:pt x="269" y="33"/>
                  </a:lnTo>
                  <a:lnTo>
                    <a:pt x="287" y="6"/>
                  </a:lnTo>
                  <a:lnTo>
                    <a:pt x="287" y="6"/>
                  </a:lnTo>
                  <a:lnTo>
                    <a:pt x="265" y="36"/>
                  </a:lnTo>
                  <a:lnTo>
                    <a:pt x="244" y="64"/>
                  </a:lnTo>
                  <a:lnTo>
                    <a:pt x="244" y="64"/>
                  </a:lnTo>
                  <a:lnTo>
                    <a:pt x="230" y="58"/>
                  </a:lnTo>
                  <a:lnTo>
                    <a:pt x="230" y="58"/>
                  </a:lnTo>
                  <a:lnTo>
                    <a:pt x="211" y="44"/>
                  </a:lnTo>
                  <a:lnTo>
                    <a:pt x="191" y="30"/>
                  </a:lnTo>
                  <a:lnTo>
                    <a:pt x="170" y="15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15" y="27"/>
                  </a:lnTo>
                  <a:lnTo>
                    <a:pt x="78" y="55"/>
                  </a:lnTo>
                  <a:lnTo>
                    <a:pt x="40" y="81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14" y="104"/>
                  </a:lnTo>
                  <a:lnTo>
                    <a:pt x="28" y="105"/>
                  </a:lnTo>
                  <a:lnTo>
                    <a:pt x="28" y="105"/>
                  </a:lnTo>
                  <a:lnTo>
                    <a:pt x="42" y="108"/>
                  </a:lnTo>
                  <a:lnTo>
                    <a:pt x="54" y="113"/>
                  </a:lnTo>
                  <a:lnTo>
                    <a:pt x="67" y="119"/>
                  </a:lnTo>
                  <a:lnTo>
                    <a:pt x="78" y="126"/>
                  </a:lnTo>
                  <a:lnTo>
                    <a:pt x="101" y="143"/>
                  </a:lnTo>
                  <a:lnTo>
                    <a:pt x="122" y="161"/>
                  </a:lnTo>
                  <a:lnTo>
                    <a:pt x="122" y="161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Freeform 1229"/>
            <p:cNvSpPr>
              <a:spLocks/>
            </p:cNvSpPr>
            <p:nvPr userDrawn="1"/>
          </p:nvSpPr>
          <p:spPr bwMode="auto">
            <a:xfrm>
              <a:off x="6672740" y="4384053"/>
              <a:ext cx="504304" cy="157762"/>
            </a:xfrm>
            <a:custGeom>
              <a:avLst/>
              <a:gdLst/>
              <a:ahLst/>
              <a:cxnLst>
                <a:cxn ang="0">
                  <a:pos x="302" y="67"/>
                </a:cxn>
                <a:cxn ang="0">
                  <a:pos x="313" y="60"/>
                </a:cxn>
                <a:cxn ang="0">
                  <a:pos x="317" y="57"/>
                </a:cxn>
                <a:cxn ang="0">
                  <a:pos x="273" y="22"/>
                </a:cxn>
                <a:cxn ang="0">
                  <a:pos x="249" y="9"/>
                </a:cxn>
                <a:cxn ang="0">
                  <a:pos x="223" y="1"/>
                </a:cxn>
                <a:cxn ang="0">
                  <a:pos x="209" y="0"/>
                </a:cxn>
                <a:cxn ang="0">
                  <a:pos x="195" y="0"/>
                </a:cxn>
                <a:cxn ang="0">
                  <a:pos x="127" y="32"/>
                </a:cxn>
                <a:cxn ang="0">
                  <a:pos x="78" y="50"/>
                </a:cxn>
                <a:cxn ang="0">
                  <a:pos x="28" y="65"/>
                </a:cxn>
                <a:cxn ang="0">
                  <a:pos x="0" y="70"/>
                </a:cxn>
                <a:cxn ang="0">
                  <a:pos x="2" y="71"/>
                </a:cxn>
                <a:cxn ang="0">
                  <a:pos x="19" y="77"/>
                </a:cxn>
                <a:cxn ang="0">
                  <a:pos x="19" y="77"/>
                </a:cxn>
                <a:cxn ang="0">
                  <a:pos x="63" y="91"/>
                </a:cxn>
                <a:cxn ang="0">
                  <a:pos x="107" y="99"/>
                </a:cxn>
                <a:cxn ang="0">
                  <a:pos x="109" y="99"/>
                </a:cxn>
                <a:cxn ang="0">
                  <a:pos x="124" y="99"/>
                </a:cxn>
                <a:cxn ang="0">
                  <a:pos x="127" y="100"/>
                </a:cxn>
                <a:cxn ang="0">
                  <a:pos x="142" y="100"/>
                </a:cxn>
                <a:cxn ang="0">
                  <a:pos x="147" y="100"/>
                </a:cxn>
                <a:cxn ang="0">
                  <a:pos x="160" y="100"/>
                </a:cxn>
                <a:cxn ang="0">
                  <a:pos x="166" y="100"/>
                </a:cxn>
                <a:cxn ang="0">
                  <a:pos x="180" y="99"/>
                </a:cxn>
                <a:cxn ang="0">
                  <a:pos x="185" y="99"/>
                </a:cxn>
                <a:cxn ang="0">
                  <a:pos x="198" y="97"/>
                </a:cxn>
                <a:cxn ang="0">
                  <a:pos x="202" y="96"/>
                </a:cxn>
                <a:cxn ang="0">
                  <a:pos x="230" y="91"/>
                </a:cxn>
                <a:cxn ang="0">
                  <a:pos x="235" y="89"/>
                </a:cxn>
                <a:cxn ang="0">
                  <a:pos x="246" y="86"/>
                </a:cxn>
                <a:cxn ang="0">
                  <a:pos x="255" y="83"/>
                </a:cxn>
                <a:cxn ang="0">
                  <a:pos x="264" y="80"/>
                </a:cxn>
                <a:cxn ang="0">
                  <a:pos x="275" y="77"/>
                </a:cxn>
                <a:cxn ang="0">
                  <a:pos x="284" y="74"/>
                </a:cxn>
                <a:cxn ang="0">
                  <a:pos x="293" y="70"/>
                </a:cxn>
                <a:cxn ang="0">
                  <a:pos x="302" y="67"/>
                </a:cxn>
              </a:cxnLst>
              <a:rect l="0" t="0" r="r" b="b"/>
              <a:pathLst>
                <a:path w="317" h="100">
                  <a:moveTo>
                    <a:pt x="302" y="67"/>
                  </a:moveTo>
                  <a:lnTo>
                    <a:pt x="302" y="67"/>
                  </a:lnTo>
                  <a:lnTo>
                    <a:pt x="313" y="60"/>
                  </a:lnTo>
                  <a:lnTo>
                    <a:pt x="313" y="60"/>
                  </a:lnTo>
                  <a:lnTo>
                    <a:pt x="317" y="57"/>
                  </a:lnTo>
                  <a:lnTo>
                    <a:pt x="317" y="57"/>
                  </a:lnTo>
                  <a:lnTo>
                    <a:pt x="296" y="39"/>
                  </a:lnTo>
                  <a:lnTo>
                    <a:pt x="273" y="22"/>
                  </a:lnTo>
                  <a:lnTo>
                    <a:pt x="262" y="15"/>
                  </a:lnTo>
                  <a:lnTo>
                    <a:pt x="249" y="9"/>
                  </a:lnTo>
                  <a:lnTo>
                    <a:pt x="237" y="4"/>
                  </a:lnTo>
                  <a:lnTo>
                    <a:pt x="223" y="1"/>
                  </a:lnTo>
                  <a:lnTo>
                    <a:pt x="223" y="1"/>
                  </a:lnTo>
                  <a:lnTo>
                    <a:pt x="209" y="0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50" y="22"/>
                  </a:lnTo>
                  <a:lnTo>
                    <a:pt x="127" y="32"/>
                  </a:lnTo>
                  <a:lnTo>
                    <a:pt x="102" y="42"/>
                  </a:lnTo>
                  <a:lnTo>
                    <a:pt x="78" y="50"/>
                  </a:lnTo>
                  <a:lnTo>
                    <a:pt x="54" y="57"/>
                  </a:lnTo>
                  <a:lnTo>
                    <a:pt x="28" y="65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40" y="85"/>
                  </a:lnTo>
                  <a:lnTo>
                    <a:pt x="63" y="91"/>
                  </a:lnTo>
                  <a:lnTo>
                    <a:pt x="84" y="94"/>
                  </a:lnTo>
                  <a:lnTo>
                    <a:pt x="107" y="99"/>
                  </a:lnTo>
                  <a:lnTo>
                    <a:pt x="107" y="99"/>
                  </a:lnTo>
                  <a:lnTo>
                    <a:pt x="109" y="99"/>
                  </a:lnTo>
                  <a:lnTo>
                    <a:pt x="109" y="99"/>
                  </a:lnTo>
                  <a:lnTo>
                    <a:pt x="124" y="99"/>
                  </a:lnTo>
                  <a:lnTo>
                    <a:pt x="124" y="99"/>
                  </a:lnTo>
                  <a:lnTo>
                    <a:pt x="127" y="100"/>
                  </a:lnTo>
                  <a:lnTo>
                    <a:pt x="127" y="100"/>
                  </a:lnTo>
                  <a:lnTo>
                    <a:pt x="142" y="100"/>
                  </a:lnTo>
                  <a:lnTo>
                    <a:pt x="142" y="100"/>
                  </a:lnTo>
                  <a:lnTo>
                    <a:pt x="147" y="100"/>
                  </a:lnTo>
                  <a:lnTo>
                    <a:pt x="147" y="100"/>
                  </a:lnTo>
                  <a:lnTo>
                    <a:pt x="160" y="100"/>
                  </a:lnTo>
                  <a:lnTo>
                    <a:pt x="160" y="100"/>
                  </a:lnTo>
                  <a:lnTo>
                    <a:pt x="166" y="100"/>
                  </a:lnTo>
                  <a:lnTo>
                    <a:pt x="166" y="100"/>
                  </a:lnTo>
                  <a:lnTo>
                    <a:pt x="180" y="99"/>
                  </a:lnTo>
                  <a:lnTo>
                    <a:pt x="180" y="99"/>
                  </a:lnTo>
                  <a:lnTo>
                    <a:pt x="185" y="99"/>
                  </a:lnTo>
                  <a:lnTo>
                    <a:pt x="185" y="99"/>
                  </a:lnTo>
                  <a:lnTo>
                    <a:pt x="198" y="97"/>
                  </a:lnTo>
                  <a:lnTo>
                    <a:pt x="198" y="97"/>
                  </a:lnTo>
                  <a:lnTo>
                    <a:pt x="202" y="96"/>
                  </a:lnTo>
                  <a:lnTo>
                    <a:pt x="202" y="96"/>
                  </a:lnTo>
                  <a:lnTo>
                    <a:pt x="230" y="91"/>
                  </a:lnTo>
                  <a:lnTo>
                    <a:pt x="230" y="91"/>
                  </a:lnTo>
                  <a:lnTo>
                    <a:pt x="235" y="89"/>
                  </a:lnTo>
                  <a:lnTo>
                    <a:pt x="235" y="89"/>
                  </a:lnTo>
                  <a:lnTo>
                    <a:pt x="246" y="86"/>
                  </a:lnTo>
                  <a:lnTo>
                    <a:pt x="246" y="86"/>
                  </a:lnTo>
                  <a:lnTo>
                    <a:pt x="255" y="83"/>
                  </a:lnTo>
                  <a:lnTo>
                    <a:pt x="255" y="83"/>
                  </a:lnTo>
                  <a:lnTo>
                    <a:pt x="264" y="80"/>
                  </a:lnTo>
                  <a:lnTo>
                    <a:pt x="264" y="80"/>
                  </a:lnTo>
                  <a:lnTo>
                    <a:pt x="275" y="77"/>
                  </a:lnTo>
                  <a:lnTo>
                    <a:pt x="275" y="77"/>
                  </a:lnTo>
                  <a:lnTo>
                    <a:pt x="284" y="74"/>
                  </a:lnTo>
                  <a:lnTo>
                    <a:pt x="284" y="74"/>
                  </a:lnTo>
                  <a:lnTo>
                    <a:pt x="293" y="70"/>
                  </a:lnTo>
                  <a:lnTo>
                    <a:pt x="293" y="70"/>
                  </a:lnTo>
                  <a:lnTo>
                    <a:pt x="302" y="67"/>
                  </a:lnTo>
                  <a:lnTo>
                    <a:pt x="302" y="67"/>
                  </a:lnTo>
                  <a:close/>
                </a:path>
              </a:pathLst>
            </a:custGeom>
            <a:solidFill>
              <a:srgbClr val="D4A40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Freeform 1230"/>
            <p:cNvSpPr>
              <a:spLocks/>
            </p:cNvSpPr>
            <p:nvPr userDrawn="1"/>
          </p:nvSpPr>
          <p:spPr bwMode="auto">
            <a:xfrm>
              <a:off x="7533165" y="3699608"/>
              <a:ext cx="71702" cy="143199"/>
            </a:xfrm>
            <a:custGeom>
              <a:avLst/>
              <a:gdLst/>
              <a:ahLst/>
              <a:cxnLst>
                <a:cxn ang="0">
                  <a:pos x="34" y="88"/>
                </a:cxn>
                <a:cxn ang="0">
                  <a:pos x="34" y="88"/>
                </a:cxn>
                <a:cxn ang="0">
                  <a:pos x="37" y="68"/>
                </a:cxn>
                <a:cxn ang="0">
                  <a:pos x="37" y="68"/>
                </a:cxn>
                <a:cxn ang="0">
                  <a:pos x="38" y="62"/>
                </a:cxn>
                <a:cxn ang="0">
                  <a:pos x="38" y="62"/>
                </a:cxn>
                <a:cxn ang="0">
                  <a:pos x="41" y="38"/>
                </a:cxn>
                <a:cxn ang="0">
                  <a:pos x="41" y="38"/>
                </a:cxn>
                <a:cxn ang="0">
                  <a:pos x="43" y="30"/>
                </a:cxn>
                <a:cxn ang="0">
                  <a:pos x="43" y="30"/>
                </a:cxn>
                <a:cxn ang="0">
                  <a:pos x="46" y="3"/>
                </a:cxn>
                <a:cxn ang="0">
                  <a:pos x="46" y="3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28" y="38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11" y="88"/>
                </a:cxn>
                <a:cxn ang="0">
                  <a:pos x="22" y="90"/>
                </a:cxn>
                <a:cxn ang="0">
                  <a:pos x="22" y="90"/>
                </a:cxn>
                <a:cxn ang="0">
                  <a:pos x="34" y="88"/>
                </a:cxn>
                <a:cxn ang="0">
                  <a:pos x="34" y="88"/>
                </a:cxn>
              </a:cxnLst>
              <a:rect l="0" t="0" r="r" b="b"/>
              <a:pathLst>
                <a:path w="46" h="90">
                  <a:moveTo>
                    <a:pt x="34" y="88"/>
                  </a:moveTo>
                  <a:lnTo>
                    <a:pt x="34" y="88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43" y="30"/>
                  </a:lnTo>
                  <a:lnTo>
                    <a:pt x="43" y="30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8" y="38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11" y="88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34" y="88"/>
                  </a:lnTo>
                  <a:lnTo>
                    <a:pt x="34" y="88"/>
                  </a:lnTo>
                  <a:close/>
                </a:path>
              </a:pathLst>
            </a:custGeom>
            <a:solidFill>
              <a:srgbClr val="D4A40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Freeform 1231"/>
            <p:cNvSpPr>
              <a:spLocks/>
            </p:cNvSpPr>
            <p:nvPr userDrawn="1"/>
          </p:nvSpPr>
          <p:spPr bwMode="auto">
            <a:xfrm>
              <a:off x="7217676" y="4053966"/>
              <a:ext cx="296369" cy="264554"/>
            </a:xfrm>
            <a:custGeom>
              <a:avLst/>
              <a:gdLst/>
              <a:ahLst/>
              <a:cxnLst>
                <a:cxn ang="0">
                  <a:pos x="96" y="168"/>
                </a:cxn>
                <a:cxn ang="0">
                  <a:pos x="96" y="168"/>
                </a:cxn>
                <a:cxn ang="0">
                  <a:pos x="117" y="140"/>
                </a:cxn>
                <a:cxn ang="0">
                  <a:pos x="139" y="110"/>
                </a:cxn>
                <a:cxn ang="0">
                  <a:pos x="139" y="110"/>
                </a:cxn>
                <a:cxn ang="0">
                  <a:pos x="142" y="104"/>
                </a:cxn>
                <a:cxn ang="0">
                  <a:pos x="142" y="104"/>
                </a:cxn>
                <a:cxn ang="0">
                  <a:pos x="148" y="93"/>
                </a:cxn>
                <a:cxn ang="0">
                  <a:pos x="148" y="93"/>
                </a:cxn>
                <a:cxn ang="0">
                  <a:pos x="154" y="84"/>
                </a:cxn>
                <a:cxn ang="0">
                  <a:pos x="154" y="84"/>
                </a:cxn>
                <a:cxn ang="0">
                  <a:pos x="159" y="75"/>
                </a:cxn>
                <a:cxn ang="0">
                  <a:pos x="159" y="75"/>
                </a:cxn>
                <a:cxn ang="0">
                  <a:pos x="166" y="63"/>
                </a:cxn>
                <a:cxn ang="0">
                  <a:pos x="166" y="63"/>
                </a:cxn>
                <a:cxn ang="0">
                  <a:pos x="169" y="55"/>
                </a:cxn>
                <a:cxn ang="0">
                  <a:pos x="169" y="55"/>
                </a:cxn>
                <a:cxn ang="0">
                  <a:pos x="180" y="32"/>
                </a:cxn>
                <a:cxn ang="0">
                  <a:pos x="180" y="32"/>
                </a:cxn>
                <a:cxn ang="0">
                  <a:pos x="186" y="17"/>
                </a:cxn>
                <a:cxn ang="0">
                  <a:pos x="186" y="17"/>
                </a:cxn>
                <a:cxn ang="0">
                  <a:pos x="165" y="20"/>
                </a:cxn>
                <a:cxn ang="0">
                  <a:pos x="153" y="20"/>
                </a:cxn>
                <a:cxn ang="0">
                  <a:pos x="142" y="19"/>
                </a:cxn>
                <a:cxn ang="0">
                  <a:pos x="142" y="19"/>
                </a:cxn>
                <a:cxn ang="0">
                  <a:pos x="130" y="16"/>
                </a:cxn>
                <a:cxn ang="0">
                  <a:pos x="119" y="12"/>
                </a:cxn>
                <a:cxn ang="0">
                  <a:pos x="110" y="6"/>
                </a:cxn>
                <a:cxn ang="0">
                  <a:pos x="101" y="0"/>
                </a:cxn>
                <a:cxn ang="0">
                  <a:pos x="101" y="0"/>
                </a:cxn>
                <a:cxn ang="0">
                  <a:pos x="78" y="26"/>
                </a:cxn>
                <a:cxn ang="0">
                  <a:pos x="53" y="52"/>
                </a:cxn>
                <a:cxn ang="0">
                  <a:pos x="28" y="78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22" y="119"/>
                </a:cxn>
                <a:cxn ang="0">
                  <a:pos x="43" y="134"/>
                </a:cxn>
                <a:cxn ang="0">
                  <a:pos x="63" y="148"/>
                </a:cxn>
                <a:cxn ang="0">
                  <a:pos x="82" y="162"/>
                </a:cxn>
                <a:cxn ang="0">
                  <a:pos x="82" y="162"/>
                </a:cxn>
                <a:cxn ang="0">
                  <a:pos x="96" y="168"/>
                </a:cxn>
                <a:cxn ang="0">
                  <a:pos x="96" y="168"/>
                </a:cxn>
              </a:cxnLst>
              <a:rect l="0" t="0" r="r" b="b"/>
              <a:pathLst>
                <a:path w="186" h="168">
                  <a:moveTo>
                    <a:pt x="96" y="168"/>
                  </a:moveTo>
                  <a:lnTo>
                    <a:pt x="96" y="168"/>
                  </a:lnTo>
                  <a:lnTo>
                    <a:pt x="117" y="140"/>
                  </a:lnTo>
                  <a:lnTo>
                    <a:pt x="139" y="110"/>
                  </a:lnTo>
                  <a:lnTo>
                    <a:pt x="139" y="110"/>
                  </a:lnTo>
                  <a:lnTo>
                    <a:pt x="142" y="104"/>
                  </a:lnTo>
                  <a:lnTo>
                    <a:pt x="142" y="104"/>
                  </a:lnTo>
                  <a:lnTo>
                    <a:pt x="148" y="93"/>
                  </a:lnTo>
                  <a:lnTo>
                    <a:pt x="148" y="93"/>
                  </a:lnTo>
                  <a:lnTo>
                    <a:pt x="154" y="84"/>
                  </a:lnTo>
                  <a:lnTo>
                    <a:pt x="154" y="84"/>
                  </a:lnTo>
                  <a:lnTo>
                    <a:pt x="159" y="75"/>
                  </a:lnTo>
                  <a:lnTo>
                    <a:pt x="159" y="75"/>
                  </a:lnTo>
                  <a:lnTo>
                    <a:pt x="166" y="63"/>
                  </a:lnTo>
                  <a:lnTo>
                    <a:pt x="166" y="63"/>
                  </a:lnTo>
                  <a:lnTo>
                    <a:pt x="169" y="55"/>
                  </a:lnTo>
                  <a:lnTo>
                    <a:pt x="169" y="55"/>
                  </a:lnTo>
                  <a:lnTo>
                    <a:pt x="180" y="32"/>
                  </a:lnTo>
                  <a:lnTo>
                    <a:pt x="180" y="32"/>
                  </a:lnTo>
                  <a:lnTo>
                    <a:pt x="186" y="17"/>
                  </a:lnTo>
                  <a:lnTo>
                    <a:pt x="186" y="17"/>
                  </a:lnTo>
                  <a:lnTo>
                    <a:pt x="165" y="20"/>
                  </a:lnTo>
                  <a:lnTo>
                    <a:pt x="153" y="20"/>
                  </a:lnTo>
                  <a:lnTo>
                    <a:pt x="142" y="19"/>
                  </a:lnTo>
                  <a:lnTo>
                    <a:pt x="142" y="19"/>
                  </a:lnTo>
                  <a:lnTo>
                    <a:pt x="130" y="16"/>
                  </a:lnTo>
                  <a:lnTo>
                    <a:pt x="119" y="12"/>
                  </a:lnTo>
                  <a:lnTo>
                    <a:pt x="110" y="6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78" y="26"/>
                  </a:lnTo>
                  <a:lnTo>
                    <a:pt x="53" y="52"/>
                  </a:lnTo>
                  <a:lnTo>
                    <a:pt x="28" y="78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2" y="119"/>
                  </a:lnTo>
                  <a:lnTo>
                    <a:pt x="43" y="134"/>
                  </a:lnTo>
                  <a:lnTo>
                    <a:pt x="63" y="148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96" y="168"/>
                  </a:lnTo>
                  <a:lnTo>
                    <a:pt x="96" y="168"/>
                  </a:lnTo>
                  <a:close/>
                </a:path>
              </a:pathLst>
            </a:custGeom>
            <a:solidFill>
              <a:srgbClr val="D4A40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Freeform 1232"/>
            <p:cNvSpPr>
              <a:spLocks/>
            </p:cNvSpPr>
            <p:nvPr userDrawn="1"/>
          </p:nvSpPr>
          <p:spPr bwMode="auto">
            <a:xfrm>
              <a:off x="6455243" y="3420489"/>
              <a:ext cx="296369" cy="276691"/>
            </a:xfrm>
            <a:custGeom>
              <a:avLst/>
              <a:gdLst/>
              <a:ahLst/>
              <a:cxnLst>
                <a:cxn ang="0">
                  <a:pos x="55" y="174"/>
                </a:cxn>
                <a:cxn ang="0">
                  <a:pos x="55" y="174"/>
                </a:cxn>
                <a:cxn ang="0">
                  <a:pos x="73" y="175"/>
                </a:cxn>
                <a:cxn ang="0">
                  <a:pos x="93" y="174"/>
                </a:cxn>
                <a:cxn ang="0">
                  <a:pos x="129" y="169"/>
                </a:cxn>
                <a:cxn ang="0">
                  <a:pos x="129" y="169"/>
                </a:cxn>
                <a:cxn ang="0">
                  <a:pos x="138" y="133"/>
                </a:cxn>
                <a:cxn ang="0">
                  <a:pos x="152" y="95"/>
                </a:cxn>
                <a:cxn ang="0">
                  <a:pos x="167" y="53"/>
                </a:cxn>
                <a:cxn ang="0">
                  <a:pos x="187" y="12"/>
                </a:cxn>
                <a:cxn ang="0">
                  <a:pos x="187" y="12"/>
                </a:cxn>
                <a:cxn ang="0">
                  <a:pos x="177" y="9"/>
                </a:cxn>
                <a:cxn ang="0">
                  <a:pos x="177" y="9"/>
                </a:cxn>
                <a:cxn ang="0">
                  <a:pos x="157" y="9"/>
                </a:cxn>
                <a:cxn ang="0">
                  <a:pos x="137" y="9"/>
                </a:cxn>
                <a:cxn ang="0">
                  <a:pos x="117" y="9"/>
                </a:cxn>
                <a:cxn ang="0">
                  <a:pos x="106" y="8"/>
                </a:cxn>
                <a:cxn ang="0">
                  <a:pos x="97" y="6"/>
                </a:cxn>
                <a:cxn ang="0">
                  <a:pos x="97" y="6"/>
                </a:cxn>
                <a:cxn ang="0">
                  <a:pos x="79" y="0"/>
                </a:cxn>
                <a:cxn ang="0">
                  <a:pos x="79" y="0"/>
                </a:cxn>
                <a:cxn ang="0">
                  <a:pos x="58" y="35"/>
                </a:cxn>
                <a:cxn ang="0">
                  <a:pos x="36" y="72"/>
                </a:cxn>
                <a:cxn ang="0">
                  <a:pos x="17" y="111"/>
                </a:cxn>
                <a:cxn ang="0">
                  <a:pos x="0" y="154"/>
                </a:cxn>
                <a:cxn ang="0">
                  <a:pos x="0" y="154"/>
                </a:cxn>
                <a:cxn ang="0">
                  <a:pos x="10" y="162"/>
                </a:cxn>
                <a:cxn ang="0">
                  <a:pos x="24" y="168"/>
                </a:cxn>
                <a:cxn ang="0">
                  <a:pos x="38" y="171"/>
                </a:cxn>
                <a:cxn ang="0">
                  <a:pos x="55" y="174"/>
                </a:cxn>
                <a:cxn ang="0">
                  <a:pos x="55" y="174"/>
                </a:cxn>
              </a:cxnLst>
              <a:rect l="0" t="0" r="r" b="b"/>
              <a:pathLst>
                <a:path w="187" h="175">
                  <a:moveTo>
                    <a:pt x="55" y="174"/>
                  </a:moveTo>
                  <a:lnTo>
                    <a:pt x="55" y="174"/>
                  </a:lnTo>
                  <a:lnTo>
                    <a:pt x="73" y="175"/>
                  </a:lnTo>
                  <a:lnTo>
                    <a:pt x="93" y="174"/>
                  </a:lnTo>
                  <a:lnTo>
                    <a:pt x="129" y="169"/>
                  </a:lnTo>
                  <a:lnTo>
                    <a:pt x="129" y="169"/>
                  </a:lnTo>
                  <a:lnTo>
                    <a:pt x="138" y="133"/>
                  </a:lnTo>
                  <a:lnTo>
                    <a:pt x="152" y="95"/>
                  </a:lnTo>
                  <a:lnTo>
                    <a:pt x="167" y="53"/>
                  </a:lnTo>
                  <a:lnTo>
                    <a:pt x="187" y="12"/>
                  </a:lnTo>
                  <a:lnTo>
                    <a:pt x="187" y="12"/>
                  </a:lnTo>
                  <a:lnTo>
                    <a:pt x="177" y="9"/>
                  </a:lnTo>
                  <a:lnTo>
                    <a:pt x="177" y="9"/>
                  </a:lnTo>
                  <a:lnTo>
                    <a:pt x="157" y="9"/>
                  </a:lnTo>
                  <a:lnTo>
                    <a:pt x="137" y="9"/>
                  </a:lnTo>
                  <a:lnTo>
                    <a:pt x="117" y="9"/>
                  </a:lnTo>
                  <a:lnTo>
                    <a:pt x="106" y="8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58" y="35"/>
                  </a:lnTo>
                  <a:lnTo>
                    <a:pt x="36" y="72"/>
                  </a:lnTo>
                  <a:lnTo>
                    <a:pt x="17" y="111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10" y="162"/>
                  </a:lnTo>
                  <a:lnTo>
                    <a:pt x="24" y="168"/>
                  </a:lnTo>
                  <a:lnTo>
                    <a:pt x="38" y="171"/>
                  </a:lnTo>
                  <a:lnTo>
                    <a:pt x="55" y="174"/>
                  </a:lnTo>
                  <a:lnTo>
                    <a:pt x="55" y="174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1233"/>
            <p:cNvSpPr>
              <a:spLocks/>
            </p:cNvSpPr>
            <p:nvPr userDrawn="1"/>
          </p:nvSpPr>
          <p:spPr bwMode="auto">
            <a:xfrm>
              <a:off x="6385932" y="3893777"/>
              <a:ext cx="246176" cy="87376"/>
            </a:xfrm>
            <a:custGeom>
              <a:avLst/>
              <a:gdLst/>
              <a:ahLst/>
              <a:cxnLst>
                <a:cxn ang="0">
                  <a:pos x="71" y="9"/>
                </a:cxn>
                <a:cxn ang="0">
                  <a:pos x="71" y="9"/>
                </a:cxn>
                <a:cxn ang="0">
                  <a:pos x="54" y="6"/>
                </a:cxn>
                <a:cxn ang="0">
                  <a:pos x="38" y="4"/>
                </a:cxn>
                <a:cxn ang="0">
                  <a:pos x="21" y="3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21"/>
                </a:cxn>
                <a:cxn ang="0">
                  <a:pos x="155" y="55"/>
                </a:cxn>
                <a:cxn ang="0">
                  <a:pos x="155" y="55"/>
                </a:cxn>
                <a:cxn ang="0">
                  <a:pos x="146" y="47"/>
                </a:cxn>
                <a:cxn ang="0">
                  <a:pos x="146" y="47"/>
                </a:cxn>
                <a:cxn ang="0">
                  <a:pos x="128" y="35"/>
                </a:cxn>
                <a:cxn ang="0">
                  <a:pos x="111" y="24"/>
                </a:cxn>
                <a:cxn ang="0">
                  <a:pos x="93" y="15"/>
                </a:cxn>
                <a:cxn ang="0">
                  <a:pos x="71" y="9"/>
                </a:cxn>
                <a:cxn ang="0">
                  <a:pos x="71" y="9"/>
                </a:cxn>
              </a:cxnLst>
              <a:rect l="0" t="0" r="r" b="b"/>
              <a:pathLst>
                <a:path w="155" h="55">
                  <a:moveTo>
                    <a:pt x="71" y="9"/>
                  </a:moveTo>
                  <a:lnTo>
                    <a:pt x="71" y="9"/>
                  </a:lnTo>
                  <a:lnTo>
                    <a:pt x="54" y="6"/>
                  </a:lnTo>
                  <a:lnTo>
                    <a:pt x="38" y="4"/>
                  </a:lnTo>
                  <a:lnTo>
                    <a:pt x="21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1"/>
                  </a:lnTo>
                  <a:lnTo>
                    <a:pt x="155" y="55"/>
                  </a:lnTo>
                  <a:lnTo>
                    <a:pt x="155" y="55"/>
                  </a:lnTo>
                  <a:lnTo>
                    <a:pt x="146" y="47"/>
                  </a:lnTo>
                  <a:lnTo>
                    <a:pt x="146" y="47"/>
                  </a:lnTo>
                  <a:lnTo>
                    <a:pt x="128" y="35"/>
                  </a:lnTo>
                  <a:lnTo>
                    <a:pt x="111" y="24"/>
                  </a:lnTo>
                  <a:lnTo>
                    <a:pt x="93" y="15"/>
                  </a:lnTo>
                  <a:lnTo>
                    <a:pt x="71" y="9"/>
                  </a:lnTo>
                  <a:lnTo>
                    <a:pt x="71" y="9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Freeform 1234"/>
            <p:cNvSpPr>
              <a:spLocks/>
            </p:cNvSpPr>
            <p:nvPr userDrawn="1"/>
          </p:nvSpPr>
          <p:spPr bwMode="auto">
            <a:xfrm>
              <a:off x="6732491" y="3075839"/>
              <a:ext cx="291589" cy="172326"/>
            </a:xfrm>
            <a:custGeom>
              <a:avLst/>
              <a:gdLst/>
              <a:ahLst/>
              <a:cxnLst>
                <a:cxn ang="0">
                  <a:pos x="43" y="108"/>
                </a:cxn>
                <a:cxn ang="0">
                  <a:pos x="43" y="108"/>
                </a:cxn>
                <a:cxn ang="0">
                  <a:pos x="55" y="108"/>
                </a:cxn>
                <a:cxn ang="0">
                  <a:pos x="69" y="106"/>
                </a:cxn>
                <a:cxn ang="0">
                  <a:pos x="94" y="100"/>
                </a:cxn>
                <a:cxn ang="0">
                  <a:pos x="94" y="100"/>
                </a:cxn>
                <a:cxn ang="0">
                  <a:pos x="114" y="76"/>
                </a:cxn>
                <a:cxn ang="0">
                  <a:pos x="136" y="53"/>
                </a:cxn>
                <a:cxn ang="0">
                  <a:pos x="158" y="29"/>
                </a:cxn>
                <a:cxn ang="0">
                  <a:pos x="183" y="4"/>
                </a:cxn>
                <a:cxn ang="0">
                  <a:pos x="183" y="4"/>
                </a:cxn>
                <a:cxn ang="0">
                  <a:pos x="169" y="1"/>
                </a:cxn>
                <a:cxn ang="0">
                  <a:pos x="152" y="0"/>
                </a:cxn>
                <a:cxn ang="0">
                  <a:pos x="152" y="0"/>
                </a:cxn>
                <a:cxn ang="0">
                  <a:pos x="136" y="1"/>
                </a:cxn>
                <a:cxn ang="0">
                  <a:pos x="119" y="3"/>
                </a:cxn>
                <a:cxn ang="0">
                  <a:pos x="119" y="3"/>
                </a:cxn>
                <a:cxn ang="0">
                  <a:pos x="90" y="24"/>
                </a:cxn>
                <a:cxn ang="0">
                  <a:pos x="59" y="47"/>
                </a:cxn>
                <a:cxn ang="0">
                  <a:pos x="30" y="73"/>
                </a:cxn>
                <a:cxn ang="0">
                  <a:pos x="0" y="102"/>
                </a:cxn>
                <a:cxn ang="0">
                  <a:pos x="0" y="102"/>
                </a:cxn>
                <a:cxn ang="0">
                  <a:pos x="9" y="105"/>
                </a:cxn>
                <a:cxn ang="0">
                  <a:pos x="18" y="106"/>
                </a:cxn>
                <a:cxn ang="0">
                  <a:pos x="43" y="108"/>
                </a:cxn>
                <a:cxn ang="0">
                  <a:pos x="43" y="108"/>
                </a:cxn>
              </a:cxnLst>
              <a:rect l="0" t="0" r="r" b="b"/>
              <a:pathLst>
                <a:path w="183" h="108">
                  <a:moveTo>
                    <a:pt x="43" y="108"/>
                  </a:moveTo>
                  <a:lnTo>
                    <a:pt x="43" y="108"/>
                  </a:lnTo>
                  <a:lnTo>
                    <a:pt x="55" y="108"/>
                  </a:lnTo>
                  <a:lnTo>
                    <a:pt x="69" y="106"/>
                  </a:lnTo>
                  <a:lnTo>
                    <a:pt x="94" y="100"/>
                  </a:lnTo>
                  <a:lnTo>
                    <a:pt x="94" y="100"/>
                  </a:lnTo>
                  <a:lnTo>
                    <a:pt x="114" y="76"/>
                  </a:lnTo>
                  <a:lnTo>
                    <a:pt x="136" y="53"/>
                  </a:lnTo>
                  <a:lnTo>
                    <a:pt x="158" y="29"/>
                  </a:lnTo>
                  <a:lnTo>
                    <a:pt x="183" y="4"/>
                  </a:lnTo>
                  <a:lnTo>
                    <a:pt x="183" y="4"/>
                  </a:lnTo>
                  <a:lnTo>
                    <a:pt x="169" y="1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36" y="1"/>
                  </a:lnTo>
                  <a:lnTo>
                    <a:pt x="119" y="3"/>
                  </a:lnTo>
                  <a:lnTo>
                    <a:pt x="119" y="3"/>
                  </a:lnTo>
                  <a:lnTo>
                    <a:pt x="90" y="24"/>
                  </a:lnTo>
                  <a:lnTo>
                    <a:pt x="59" y="47"/>
                  </a:lnTo>
                  <a:lnTo>
                    <a:pt x="30" y="73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9" y="105"/>
                  </a:lnTo>
                  <a:lnTo>
                    <a:pt x="18" y="106"/>
                  </a:lnTo>
                  <a:lnTo>
                    <a:pt x="43" y="108"/>
                  </a:lnTo>
                  <a:lnTo>
                    <a:pt x="43" y="108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Freeform 1235"/>
            <p:cNvSpPr>
              <a:spLocks/>
            </p:cNvSpPr>
            <p:nvPr userDrawn="1"/>
          </p:nvSpPr>
          <p:spPr bwMode="auto">
            <a:xfrm>
              <a:off x="6390712" y="3663200"/>
              <a:ext cx="267688" cy="320379"/>
            </a:xfrm>
            <a:custGeom>
              <a:avLst/>
              <a:gdLst/>
              <a:ahLst/>
              <a:cxnLst>
                <a:cxn ang="0">
                  <a:pos x="169" y="15"/>
                </a:cxn>
                <a:cxn ang="0">
                  <a:pos x="169" y="15"/>
                </a:cxn>
                <a:cxn ang="0">
                  <a:pos x="133" y="20"/>
                </a:cxn>
                <a:cxn ang="0">
                  <a:pos x="113" y="21"/>
                </a:cxn>
                <a:cxn ang="0">
                  <a:pos x="95" y="20"/>
                </a:cxn>
                <a:cxn ang="0">
                  <a:pos x="95" y="20"/>
                </a:cxn>
                <a:cxn ang="0">
                  <a:pos x="78" y="17"/>
                </a:cxn>
                <a:cxn ang="0">
                  <a:pos x="64" y="14"/>
                </a:cxn>
                <a:cxn ang="0">
                  <a:pos x="50" y="8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8" y="33"/>
                </a:cxn>
                <a:cxn ang="0">
                  <a:pos x="17" y="69"/>
                </a:cxn>
                <a:cxn ang="0">
                  <a:pos x="8" y="107"/>
                </a:cxn>
                <a:cxn ang="0">
                  <a:pos x="0" y="145"/>
                </a:cxn>
                <a:cxn ang="0">
                  <a:pos x="0" y="145"/>
                </a:cxn>
                <a:cxn ang="0">
                  <a:pos x="17" y="148"/>
                </a:cxn>
                <a:cxn ang="0">
                  <a:pos x="34" y="149"/>
                </a:cxn>
                <a:cxn ang="0">
                  <a:pos x="50" y="151"/>
                </a:cxn>
                <a:cxn ang="0">
                  <a:pos x="67" y="154"/>
                </a:cxn>
                <a:cxn ang="0">
                  <a:pos x="67" y="154"/>
                </a:cxn>
                <a:cxn ang="0">
                  <a:pos x="89" y="160"/>
                </a:cxn>
                <a:cxn ang="0">
                  <a:pos x="107" y="169"/>
                </a:cxn>
                <a:cxn ang="0">
                  <a:pos x="124" y="180"/>
                </a:cxn>
                <a:cxn ang="0">
                  <a:pos x="142" y="192"/>
                </a:cxn>
                <a:cxn ang="0">
                  <a:pos x="142" y="192"/>
                </a:cxn>
                <a:cxn ang="0">
                  <a:pos x="151" y="200"/>
                </a:cxn>
                <a:cxn ang="0">
                  <a:pos x="153" y="201"/>
                </a:cxn>
                <a:cxn ang="0">
                  <a:pos x="153" y="201"/>
                </a:cxn>
                <a:cxn ang="0">
                  <a:pos x="153" y="187"/>
                </a:cxn>
                <a:cxn ang="0">
                  <a:pos x="151" y="171"/>
                </a:cxn>
                <a:cxn ang="0">
                  <a:pos x="151" y="149"/>
                </a:cxn>
                <a:cxn ang="0">
                  <a:pos x="153" y="122"/>
                </a:cxn>
                <a:cxn ang="0">
                  <a:pos x="156" y="90"/>
                </a:cxn>
                <a:cxn ang="0">
                  <a:pos x="162" y="55"/>
                </a:cxn>
                <a:cxn ang="0">
                  <a:pos x="169" y="15"/>
                </a:cxn>
                <a:cxn ang="0">
                  <a:pos x="169" y="15"/>
                </a:cxn>
              </a:cxnLst>
              <a:rect l="0" t="0" r="r" b="b"/>
              <a:pathLst>
                <a:path w="169" h="201">
                  <a:moveTo>
                    <a:pt x="169" y="15"/>
                  </a:moveTo>
                  <a:lnTo>
                    <a:pt x="169" y="15"/>
                  </a:lnTo>
                  <a:lnTo>
                    <a:pt x="133" y="20"/>
                  </a:lnTo>
                  <a:lnTo>
                    <a:pt x="113" y="21"/>
                  </a:lnTo>
                  <a:lnTo>
                    <a:pt x="95" y="20"/>
                  </a:lnTo>
                  <a:lnTo>
                    <a:pt x="95" y="20"/>
                  </a:lnTo>
                  <a:lnTo>
                    <a:pt x="78" y="17"/>
                  </a:lnTo>
                  <a:lnTo>
                    <a:pt x="64" y="14"/>
                  </a:lnTo>
                  <a:lnTo>
                    <a:pt x="50" y="8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28" y="33"/>
                  </a:lnTo>
                  <a:lnTo>
                    <a:pt x="17" y="69"/>
                  </a:lnTo>
                  <a:lnTo>
                    <a:pt x="8" y="107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17" y="148"/>
                  </a:lnTo>
                  <a:lnTo>
                    <a:pt x="34" y="149"/>
                  </a:lnTo>
                  <a:lnTo>
                    <a:pt x="50" y="151"/>
                  </a:lnTo>
                  <a:lnTo>
                    <a:pt x="67" y="154"/>
                  </a:lnTo>
                  <a:lnTo>
                    <a:pt x="67" y="154"/>
                  </a:lnTo>
                  <a:lnTo>
                    <a:pt x="89" y="160"/>
                  </a:lnTo>
                  <a:lnTo>
                    <a:pt x="107" y="169"/>
                  </a:lnTo>
                  <a:lnTo>
                    <a:pt x="124" y="180"/>
                  </a:lnTo>
                  <a:lnTo>
                    <a:pt x="142" y="192"/>
                  </a:lnTo>
                  <a:lnTo>
                    <a:pt x="142" y="192"/>
                  </a:lnTo>
                  <a:lnTo>
                    <a:pt x="151" y="200"/>
                  </a:lnTo>
                  <a:lnTo>
                    <a:pt x="153" y="201"/>
                  </a:lnTo>
                  <a:lnTo>
                    <a:pt x="153" y="201"/>
                  </a:lnTo>
                  <a:lnTo>
                    <a:pt x="153" y="187"/>
                  </a:lnTo>
                  <a:lnTo>
                    <a:pt x="151" y="171"/>
                  </a:lnTo>
                  <a:lnTo>
                    <a:pt x="151" y="149"/>
                  </a:lnTo>
                  <a:lnTo>
                    <a:pt x="153" y="122"/>
                  </a:lnTo>
                  <a:lnTo>
                    <a:pt x="156" y="90"/>
                  </a:lnTo>
                  <a:lnTo>
                    <a:pt x="162" y="55"/>
                  </a:lnTo>
                  <a:lnTo>
                    <a:pt x="169" y="15"/>
                  </a:lnTo>
                  <a:lnTo>
                    <a:pt x="169" y="15"/>
                  </a:lnTo>
                  <a:close/>
                </a:path>
              </a:pathLst>
            </a:custGeom>
            <a:solidFill>
              <a:srgbClr val="FFE0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Freeform 1236"/>
            <p:cNvSpPr>
              <a:spLocks/>
            </p:cNvSpPr>
            <p:nvPr userDrawn="1"/>
          </p:nvSpPr>
          <p:spPr bwMode="auto">
            <a:xfrm>
              <a:off x="6579527" y="3236029"/>
              <a:ext cx="301149" cy="201451"/>
            </a:xfrm>
            <a:custGeom>
              <a:avLst/>
              <a:gdLst/>
              <a:ahLst/>
              <a:cxnLst>
                <a:cxn ang="0">
                  <a:pos x="98" y="125"/>
                </a:cxn>
                <a:cxn ang="0">
                  <a:pos x="98" y="125"/>
                </a:cxn>
                <a:cxn ang="0">
                  <a:pos x="108" y="128"/>
                </a:cxn>
                <a:cxn ang="0">
                  <a:pos x="108" y="128"/>
                </a:cxn>
                <a:cxn ang="0">
                  <a:pos x="125" y="96"/>
                </a:cxn>
                <a:cxn ang="0">
                  <a:pos x="145" y="64"/>
                </a:cxn>
                <a:cxn ang="0">
                  <a:pos x="166" y="32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65" y="6"/>
                </a:cxn>
                <a:cxn ang="0">
                  <a:pos x="151" y="8"/>
                </a:cxn>
                <a:cxn ang="0">
                  <a:pos x="139" y="8"/>
                </a:cxn>
                <a:cxn ang="0">
                  <a:pos x="139" y="8"/>
                </a:cxn>
                <a:cxn ang="0">
                  <a:pos x="114" y="6"/>
                </a:cxn>
                <a:cxn ang="0">
                  <a:pos x="105" y="5"/>
                </a:cxn>
                <a:cxn ang="0">
                  <a:pos x="96" y="2"/>
                </a:cxn>
                <a:cxn ang="0">
                  <a:pos x="96" y="2"/>
                </a:cxn>
                <a:cxn ang="0">
                  <a:pos x="72" y="28"/>
                </a:cxn>
                <a:cxn ang="0">
                  <a:pos x="47" y="55"/>
                </a:cxn>
                <a:cxn ang="0">
                  <a:pos x="23" y="84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18" y="122"/>
                </a:cxn>
                <a:cxn ang="0">
                  <a:pos x="18" y="122"/>
                </a:cxn>
                <a:cxn ang="0">
                  <a:pos x="27" y="124"/>
                </a:cxn>
                <a:cxn ang="0">
                  <a:pos x="38" y="125"/>
                </a:cxn>
                <a:cxn ang="0">
                  <a:pos x="58" y="125"/>
                </a:cxn>
                <a:cxn ang="0">
                  <a:pos x="78" y="125"/>
                </a:cxn>
                <a:cxn ang="0">
                  <a:pos x="98" y="125"/>
                </a:cxn>
                <a:cxn ang="0">
                  <a:pos x="98" y="125"/>
                </a:cxn>
              </a:cxnLst>
              <a:rect l="0" t="0" r="r" b="b"/>
              <a:pathLst>
                <a:path w="190" h="128">
                  <a:moveTo>
                    <a:pt x="98" y="125"/>
                  </a:moveTo>
                  <a:lnTo>
                    <a:pt x="98" y="125"/>
                  </a:lnTo>
                  <a:lnTo>
                    <a:pt x="108" y="128"/>
                  </a:lnTo>
                  <a:lnTo>
                    <a:pt x="108" y="128"/>
                  </a:lnTo>
                  <a:lnTo>
                    <a:pt x="125" y="96"/>
                  </a:lnTo>
                  <a:lnTo>
                    <a:pt x="145" y="64"/>
                  </a:lnTo>
                  <a:lnTo>
                    <a:pt x="166" y="32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65" y="6"/>
                  </a:lnTo>
                  <a:lnTo>
                    <a:pt x="151" y="8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14" y="6"/>
                  </a:lnTo>
                  <a:lnTo>
                    <a:pt x="105" y="5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72" y="28"/>
                  </a:lnTo>
                  <a:lnTo>
                    <a:pt x="47" y="55"/>
                  </a:lnTo>
                  <a:lnTo>
                    <a:pt x="23" y="84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8" y="122"/>
                  </a:lnTo>
                  <a:lnTo>
                    <a:pt x="18" y="122"/>
                  </a:lnTo>
                  <a:lnTo>
                    <a:pt x="27" y="124"/>
                  </a:lnTo>
                  <a:lnTo>
                    <a:pt x="38" y="125"/>
                  </a:lnTo>
                  <a:lnTo>
                    <a:pt x="58" y="125"/>
                  </a:lnTo>
                  <a:lnTo>
                    <a:pt x="78" y="125"/>
                  </a:lnTo>
                  <a:lnTo>
                    <a:pt x="98" y="125"/>
                  </a:lnTo>
                  <a:lnTo>
                    <a:pt x="98" y="125"/>
                  </a:lnTo>
                  <a:close/>
                </a:path>
              </a:pathLst>
            </a:custGeom>
            <a:solidFill>
              <a:srgbClr val="FFE0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Freeform 1237"/>
            <p:cNvSpPr>
              <a:spLocks/>
            </p:cNvSpPr>
            <p:nvPr userDrawn="1"/>
          </p:nvSpPr>
          <p:spPr bwMode="auto">
            <a:xfrm>
              <a:off x="6921307" y="2930212"/>
              <a:ext cx="296369" cy="152909"/>
            </a:xfrm>
            <a:custGeom>
              <a:avLst/>
              <a:gdLst/>
              <a:ahLst/>
              <a:cxnLst>
                <a:cxn ang="0">
                  <a:pos x="64" y="96"/>
                </a:cxn>
                <a:cxn ang="0">
                  <a:pos x="64" y="96"/>
                </a:cxn>
                <a:cxn ang="0">
                  <a:pos x="91" y="72"/>
                </a:cxn>
                <a:cxn ang="0">
                  <a:pos x="120" y="47"/>
                </a:cxn>
                <a:cxn ang="0">
                  <a:pos x="152" y="25"/>
                </a:cxn>
                <a:cxn ang="0">
                  <a:pos x="186" y="0"/>
                </a:cxn>
                <a:cxn ang="0">
                  <a:pos x="186" y="0"/>
                </a:cxn>
                <a:cxn ang="0">
                  <a:pos x="170" y="6"/>
                </a:cxn>
                <a:cxn ang="0">
                  <a:pos x="131" y="23"/>
                </a:cxn>
                <a:cxn ang="0">
                  <a:pos x="103" y="35"/>
                </a:cxn>
                <a:cxn ang="0">
                  <a:pos x="71" y="52"/>
                </a:cxn>
                <a:cxn ang="0">
                  <a:pos x="36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17" y="93"/>
                </a:cxn>
                <a:cxn ang="0">
                  <a:pos x="33" y="92"/>
                </a:cxn>
                <a:cxn ang="0">
                  <a:pos x="33" y="92"/>
                </a:cxn>
                <a:cxn ang="0">
                  <a:pos x="50" y="93"/>
                </a:cxn>
                <a:cxn ang="0">
                  <a:pos x="64" y="96"/>
                </a:cxn>
                <a:cxn ang="0">
                  <a:pos x="64" y="96"/>
                </a:cxn>
              </a:cxnLst>
              <a:rect l="0" t="0" r="r" b="b"/>
              <a:pathLst>
                <a:path w="186" h="96">
                  <a:moveTo>
                    <a:pt x="64" y="96"/>
                  </a:moveTo>
                  <a:lnTo>
                    <a:pt x="64" y="96"/>
                  </a:lnTo>
                  <a:lnTo>
                    <a:pt x="91" y="72"/>
                  </a:lnTo>
                  <a:lnTo>
                    <a:pt x="120" y="47"/>
                  </a:lnTo>
                  <a:lnTo>
                    <a:pt x="152" y="25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70" y="6"/>
                  </a:lnTo>
                  <a:lnTo>
                    <a:pt x="131" y="23"/>
                  </a:lnTo>
                  <a:lnTo>
                    <a:pt x="103" y="35"/>
                  </a:lnTo>
                  <a:lnTo>
                    <a:pt x="71" y="52"/>
                  </a:lnTo>
                  <a:lnTo>
                    <a:pt x="36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17" y="93"/>
                  </a:lnTo>
                  <a:lnTo>
                    <a:pt x="33" y="92"/>
                  </a:lnTo>
                  <a:lnTo>
                    <a:pt x="33" y="92"/>
                  </a:lnTo>
                  <a:lnTo>
                    <a:pt x="50" y="93"/>
                  </a:lnTo>
                  <a:lnTo>
                    <a:pt x="64" y="96"/>
                  </a:lnTo>
                  <a:lnTo>
                    <a:pt x="64" y="96"/>
                  </a:lnTo>
                  <a:close/>
                </a:path>
              </a:pathLst>
            </a:custGeom>
            <a:solidFill>
              <a:srgbClr val="FFE0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0" name="组合 1344"/>
          <p:cNvGrpSpPr>
            <a:grpSpLocks/>
          </p:cNvGrpSpPr>
          <p:nvPr userDrawn="1"/>
        </p:nvGrpSpPr>
        <p:grpSpPr bwMode="auto">
          <a:xfrm>
            <a:off x="8001000" y="5426075"/>
            <a:ext cx="1035050" cy="1431925"/>
            <a:chOff x="7699398" y="4130680"/>
            <a:chExt cx="1035050" cy="1431925"/>
          </a:xfrm>
        </p:grpSpPr>
        <p:sp>
          <p:nvSpPr>
            <p:cNvPr id="41" name="Freeform 1167"/>
            <p:cNvSpPr>
              <a:spLocks/>
            </p:cNvSpPr>
            <p:nvPr userDrawn="1"/>
          </p:nvSpPr>
          <p:spPr bwMode="auto">
            <a:xfrm>
              <a:off x="7699398" y="4130680"/>
              <a:ext cx="1035050" cy="1431925"/>
            </a:xfrm>
            <a:custGeom>
              <a:avLst/>
              <a:gdLst/>
              <a:ahLst/>
              <a:cxnLst>
                <a:cxn ang="0">
                  <a:pos x="646" y="580"/>
                </a:cxn>
                <a:cxn ang="0">
                  <a:pos x="638" y="623"/>
                </a:cxn>
                <a:cxn ang="0">
                  <a:pos x="626" y="664"/>
                </a:cxn>
                <a:cxn ang="0">
                  <a:pos x="612" y="701"/>
                </a:cxn>
                <a:cxn ang="0">
                  <a:pos x="577" y="765"/>
                </a:cxn>
                <a:cxn ang="0">
                  <a:pos x="533" y="817"/>
                </a:cxn>
                <a:cxn ang="0">
                  <a:pos x="481" y="856"/>
                </a:cxn>
                <a:cxn ang="0">
                  <a:pos x="425" y="884"/>
                </a:cxn>
                <a:cxn ang="0">
                  <a:pos x="364" y="899"/>
                </a:cxn>
                <a:cxn ang="0">
                  <a:pos x="300" y="900"/>
                </a:cxn>
                <a:cxn ang="0">
                  <a:pos x="268" y="897"/>
                </a:cxn>
                <a:cxn ang="0">
                  <a:pos x="207" y="882"/>
                </a:cxn>
                <a:cxn ang="0">
                  <a:pos x="151" y="853"/>
                </a:cxn>
                <a:cxn ang="0">
                  <a:pos x="102" y="814"/>
                </a:cxn>
                <a:cxn ang="0">
                  <a:pos x="61" y="762"/>
                </a:cxn>
                <a:cxn ang="0">
                  <a:pos x="29" y="701"/>
                </a:cxn>
                <a:cxn ang="0">
                  <a:pos x="7" y="631"/>
                </a:cxn>
                <a:cxn ang="0">
                  <a:pos x="0" y="553"/>
                </a:cxn>
                <a:cxn ang="0">
                  <a:pos x="6" y="468"/>
                </a:cxn>
                <a:cxn ang="0">
                  <a:pos x="14" y="424"/>
                </a:cxn>
                <a:cxn ang="0">
                  <a:pos x="39" y="334"/>
                </a:cxn>
                <a:cxn ang="0">
                  <a:pos x="78" y="250"/>
                </a:cxn>
                <a:cxn ang="0">
                  <a:pos x="125" y="172"/>
                </a:cxn>
                <a:cxn ang="0">
                  <a:pos x="180" y="104"/>
                </a:cxn>
                <a:cxn ang="0">
                  <a:pos x="225" y="62"/>
                </a:cxn>
                <a:cxn ang="0">
                  <a:pos x="256" y="40"/>
                </a:cxn>
                <a:cxn ang="0">
                  <a:pos x="288" y="23"/>
                </a:cxn>
                <a:cxn ang="0">
                  <a:pos x="320" y="9"/>
                </a:cxn>
                <a:cxn ang="0">
                  <a:pos x="352" y="1"/>
                </a:cxn>
                <a:cxn ang="0">
                  <a:pos x="384" y="0"/>
                </a:cxn>
                <a:cxn ang="0">
                  <a:pos x="400" y="1"/>
                </a:cxn>
                <a:cxn ang="0">
                  <a:pos x="431" y="9"/>
                </a:cxn>
                <a:cxn ang="0">
                  <a:pos x="460" y="24"/>
                </a:cxn>
                <a:cxn ang="0">
                  <a:pos x="489" y="44"/>
                </a:cxn>
                <a:cxn ang="0">
                  <a:pos x="515" y="70"/>
                </a:cxn>
                <a:cxn ang="0">
                  <a:pos x="539" y="99"/>
                </a:cxn>
                <a:cxn ang="0">
                  <a:pos x="562" y="134"/>
                </a:cxn>
                <a:cxn ang="0">
                  <a:pos x="600" y="212"/>
                </a:cxn>
                <a:cxn ang="0">
                  <a:pos x="627" y="300"/>
                </a:cxn>
                <a:cxn ang="0">
                  <a:pos x="646" y="393"/>
                </a:cxn>
                <a:cxn ang="0">
                  <a:pos x="652" y="489"/>
                </a:cxn>
                <a:cxn ang="0">
                  <a:pos x="646" y="580"/>
                </a:cxn>
              </a:cxnLst>
              <a:rect l="0" t="0" r="r" b="b"/>
              <a:pathLst>
                <a:path w="652" h="902">
                  <a:moveTo>
                    <a:pt x="646" y="580"/>
                  </a:moveTo>
                  <a:lnTo>
                    <a:pt x="646" y="580"/>
                  </a:lnTo>
                  <a:lnTo>
                    <a:pt x="643" y="603"/>
                  </a:lnTo>
                  <a:lnTo>
                    <a:pt x="638" y="623"/>
                  </a:lnTo>
                  <a:lnTo>
                    <a:pt x="632" y="644"/>
                  </a:lnTo>
                  <a:lnTo>
                    <a:pt x="626" y="664"/>
                  </a:lnTo>
                  <a:lnTo>
                    <a:pt x="620" y="683"/>
                  </a:lnTo>
                  <a:lnTo>
                    <a:pt x="612" y="701"/>
                  </a:lnTo>
                  <a:lnTo>
                    <a:pt x="595" y="734"/>
                  </a:lnTo>
                  <a:lnTo>
                    <a:pt x="577" y="765"/>
                  </a:lnTo>
                  <a:lnTo>
                    <a:pt x="556" y="792"/>
                  </a:lnTo>
                  <a:lnTo>
                    <a:pt x="533" y="817"/>
                  </a:lnTo>
                  <a:lnTo>
                    <a:pt x="507" y="838"/>
                  </a:lnTo>
                  <a:lnTo>
                    <a:pt x="481" y="856"/>
                  </a:lnTo>
                  <a:lnTo>
                    <a:pt x="454" y="872"/>
                  </a:lnTo>
                  <a:lnTo>
                    <a:pt x="425" y="884"/>
                  </a:lnTo>
                  <a:lnTo>
                    <a:pt x="394" y="893"/>
                  </a:lnTo>
                  <a:lnTo>
                    <a:pt x="364" y="899"/>
                  </a:lnTo>
                  <a:lnTo>
                    <a:pt x="332" y="902"/>
                  </a:lnTo>
                  <a:lnTo>
                    <a:pt x="300" y="900"/>
                  </a:lnTo>
                  <a:lnTo>
                    <a:pt x="268" y="897"/>
                  </a:lnTo>
                  <a:lnTo>
                    <a:pt x="268" y="897"/>
                  </a:lnTo>
                  <a:lnTo>
                    <a:pt x="237" y="891"/>
                  </a:lnTo>
                  <a:lnTo>
                    <a:pt x="207" y="882"/>
                  </a:lnTo>
                  <a:lnTo>
                    <a:pt x="178" y="870"/>
                  </a:lnTo>
                  <a:lnTo>
                    <a:pt x="151" y="853"/>
                  </a:lnTo>
                  <a:lnTo>
                    <a:pt x="125" y="835"/>
                  </a:lnTo>
                  <a:lnTo>
                    <a:pt x="102" y="814"/>
                  </a:lnTo>
                  <a:lnTo>
                    <a:pt x="79" y="789"/>
                  </a:lnTo>
                  <a:lnTo>
                    <a:pt x="61" y="762"/>
                  </a:lnTo>
                  <a:lnTo>
                    <a:pt x="42" y="733"/>
                  </a:lnTo>
                  <a:lnTo>
                    <a:pt x="29" y="701"/>
                  </a:lnTo>
                  <a:lnTo>
                    <a:pt x="17" y="667"/>
                  </a:lnTo>
                  <a:lnTo>
                    <a:pt x="7" y="631"/>
                  </a:lnTo>
                  <a:lnTo>
                    <a:pt x="3" y="593"/>
                  </a:lnTo>
                  <a:lnTo>
                    <a:pt x="0" y="553"/>
                  </a:lnTo>
                  <a:lnTo>
                    <a:pt x="1" y="512"/>
                  </a:lnTo>
                  <a:lnTo>
                    <a:pt x="6" y="468"/>
                  </a:lnTo>
                  <a:lnTo>
                    <a:pt x="6" y="468"/>
                  </a:lnTo>
                  <a:lnTo>
                    <a:pt x="14" y="424"/>
                  </a:lnTo>
                  <a:lnTo>
                    <a:pt x="26" y="378"/>
                  </a:lnTo>
                  <a:lnTo>
                    <a:pt x="39" y="334"/>
                  </a:lnTo>
                  <a:lnTo>
                    <a:pt x="58" y="291"/>
                  </a:lnTo>
                  <a:lnTo>
                    <a:pt x="78" y="250"/>
                  </a:lnTo>
                  <a:lnTo>
                    <a:pt x="100" y="209"/>
                  </a:lnTo>
                  <a:lnTo>
                    <a:pt x="125" y="172"/>
                  </a:lnTo>
                  <a:lnTo>
                    <a:pt x="152" y="136"/>
                  </a:lnTo>
                  <a:lnTo>
                    <a:pt x="180" y="104"/>
                  </a:lnTo>
                  <a:lnTo>
                    <a:pt x="210" y="76"/>
                  </a:lnTo>
                  <a:lnTo>
                    <a:pt x="225" y="62"/>
                  </a:lnTo>
                  <a:lnTo>
                    <a:pt x="240" y="52"/>
                  </a:lnTo>
                  <a:lnTo>
                    <a:pt x="256" y="40"/>
                  </a:lnTo>
                  <a:lnTo>
                    <a:pt x="271" y="30"/>
                  </a:lnTo>
                  <a:lnTo>
                    <a:pt x="288" y="23"/>
                  </a:lnTo>
                  <a:lnTo>
                    <a:pt x="303" y="15"/>
                  </a:lnTo>
                  <a:lnTo>
                    <a:pt x="320" y="9"/>
                  </a:lnTo>
                  <a:lnTo>
                    <a:pt x="335" y="4"/>
                  </a:lnTo>
                  <a:lnTo>
                    <a:pt x="352" y="1"/>
                  </a:lnTo>
                  <a:lnTo>
                    <a:pt x="368" y="0"/>
                  </a:lnTo>
                  <a:lnTo>
                    <a:pt x="384" y="0"/>
                  </a:lnTo>
                  <a:lnTo>
                    <a:pt x="400" y="1"/>
                  </a:lnTo>
                  <a:lnTo>
                    <a:pt x="400" y="1"/>
                  </a:lnTo>
                  <a:lnTo>
                    <a:pt x="416" y="4"/>
                  </a:lnTo>
                  <a:lnTo>
                    <a:pt x="431" y="9"/>
                  </a:lnTo>
                  <a:lnTo>
                    <a:pt x="446" y="17"/>
                  </a:lnTo>
                  <a:lnTo>
                    <a:pt x="460" y="24"/>
                  </a:lnTo>
                  <a:lnTo>
                    <a:pt x="475" y="33"/>
                  </a:lnTo>
                  <a:lnTo>
                    <a:pt x="489" y="44"/>
                  </a:lnTo>
                  <a:lnTo>
                    <a:pt x="503" y="56"/>
                  </a:lnTo>
                  <a:lnTo>
                    <a:pt x="515" y="70"/>
                  </a:lnTo>
                  <a:lnTo>
                    <a:pt x="527" y="84"/>
                  </a:lnTo>
                  <a:lnTo>
                    <a:pt x="539" y="99"/>
                  </a:lnTo>
                  <a:lnTo>
                    <a:pt x="550" y="116"/>
                  </a:lnTo>
                  <a:lnTo>
                    <a:pt x="562" y="134"/>
                  </a:lnTo>
                  <a:lnTo>
                    <a:pt x="582" y="171"/>
                  </a:lnTo>
                  <a:lnTo>
                    <a:pt x="600" y="212"/>
                  </a:lnTo>
                  <a:lnTo>
                    <a:pt x="615" y="254"/>
                  </a:lnTo>
                  <a:lnTo>
                    <a:pt x="627" y="300"/>
                  </a:lnTo>
                  <a:lnTo>
                    <a:pt x="638" y="346"/>
                  </a:lnTo>
                  <a:lnTo>
                    <a:pt x="646" y="393"/>
                  </a:lnTo>
                  <a:lnTo>
                    <a:pt x="650" y="442"/>
                  </a:lnTo>
                  <a:lnTo>
                    <a:pt x="652" y="489"/>
                  </a:lnTo>
                  <a:lnTo>
                    <a:pt x="650" y="536"/>
                  </a:lnTo>
                  <a:lnTo>
                    <a:pt x="646" y="580"/>
                  </a:lnTo>
                  <a:lnTo>
                    <a:pt x="646" y="580"/>
                  </a:lnTo>
                  <a:close/>
                </a:path>
              </a:pathLst>
            </a:custGeom>
            <a:solidFill>
              <a:srgbClr val="EC00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Freeform 1168"/>
            <p:cNvSpPr>
              <a:spLocks/>
            </p:cNvSpPr>
            <p:nvPr userDrawn="1"/>
          </p:nvSpPr>
          <p:spPr bwMode="auto">
            <a:xfrm>
              <a:off x="7766073" y="5281618"/>
              <a:ext cx="211138" cy="220662"/>
            </a:xfrm>
            <a:custGeom>
              <a:avLst/>
              <a:gdLst/>
              <a:ahLst/>
              <a:cxnLst>
                <a:cxn ang="0">
                  <a:pos x="92" y="19"/>
                </a:cxn>
                <a:cxn ang="0">
                  <a:pos x="92" y="19"/>
                </a:cxn>
                <a:cxn ang="0">
                  <a:pos x="81" y="12"/>
                </a:cxn>
                <a:cxn ang="0">
                  <a:pos x="71" y="6"/>
                </a:cxn>
                <a:cxn ang="0">
                  <a:pos x="58" y="3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22" y="0"/>
                </a:cxn>
                <a:cxn ang="0">
                  <a:pos x="11" y="2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0" y="23"/>
                </a:cxn>
                <a:cxn ang="0">
                  <a:pos x="10" y="23"/>
                </a:cxn>
                <a:cxn ang="0">
                  <a:pos x="22" y="20"/>
                </a:cxn>
                <a:cxn ang="0">
                  <a:pos x="36" y="20"/>
                </a:cxn>
                <a:cxn ang="0">
                  <a:pos x="51" y="23"/>
                </a:cxn>
                <a:cxn ang="0">
                  <a:pos x="66" y="28"/>
                </a:cxn>
                <a:cxn ang="0">
                  <a:pos x="66" y="28"/>
                </a:cxn>
                <a:cxn ang="0">
                  <a:pos x="83" y="37"/>
                </a:cxn>
                <a:cxn ang="0">
                  <a:pos x="95" y="46"/>
                </a:cxn>
                <a:cxn ang="0">
                  <a:pos x="104" y="58"/>
                </a:cxn>
                <a:cxn ang="0">
                  <a:pos x="112" y="70"/>
                </a:cxn>
                <a:cxn ang="0">
                  <a:pos x="115" y="84"/>
                </a:cxn>
                <a:cxn ang="0">
                  <a:pos x="115" y="98"/>
                </a:cxn>
                <a:cxn ang="0">
                  <a:pos x="113" y="113"/>
                </a:cxn>
                <a:cxn ang="0">
                  <a:pos x="110" y="125"/>
                </a:cxn>
                <a:cxn ang="0">
                  <a:pos x="110" y="125"/>
                </a:cxn>
                <a:cxn ang="0">
                  <a:pos x="109" y="128"/>
                </a:cxn>
                <a:cxn ang="0">
                  <a:pos x="109" y="128"/>
                </a:cxn>
                <a:cxn ang="0">
                  <a:pos x="127" y="139"/>
                </a:cxn>
                <a:cxn ang="0">
                  <a:pos x="127" y="139"/>
                </a:cxn>
                <a:cxn ang="0">
                  <a:pos x="130" y="128"/>
                </a:cxn>
                <a:cxn ang="0">
                  <a:pos x="131" y="116"/>
                </a:cxn>
                <a:cxn ang="0">
                  <a:pos x="131" y="116"/>
                </a:cxn>
                <a:cxn ang="0">
                  <a:pos x="133" y="101"/>
                </a:cxn>
                <a:cxn ang="0">
                  <a:pos x="133" y="87"/>
                </a:cxn>
                <a:cxn ang="0">
                  <a:pos x="130" y="73"/>
                </a:cxn>
                <a:cxn ang="0">
                  <a:pos x="125" y="60"/>
                </a:cxn>
                <a:cxn ang="0">
                  <a:pos x="119" y="49"/>
                </a:cxn>
                <a:cxn ang="0">
                  <a:pos x="112" y="37"/>
                </a:cxn>
                <a:cxn ang="0">
                  <a:pos x="103" y="28"/>
                </a:cxn>
                <a:cxn ang="0">
                  <a:pos x="92" y="19"/>
                </a:cxn>
                <a:cxn ang="0">
                  <a:pos x="92" y="19"/>
                </a:cxn>
              </a:cxnLst>
              <a:rect l="0" t="0" r="r" b="b"/>
              <a:pathLst>
                <a:path w="133" h="139">
                  <a:moveTo>
                    <a:pt x="92" y="19"/>
                  </a:moveTo>
                  <a:lnTo>
                    <a:pt x="92" y="19"/>
                  </a:lnTo>
                  <a:lnTo>
                    <a:pt x="81" y="12"/>
                  </a:lnTo>
                  <a:lnTo>
                    <a:pt x="71" y="6"/>
                  </a:lnTo>
                  <a:lnTo>
                    <a:pt x="58" y="3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22" y="0"/>
                  </a:lnTo>
                  <a:lnTo>
                    <a:pt x="11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22" y="20"/>
                  </a:lnTo>
                  <a:lnTo>
                    <a:pt x="36" y="20"/>
                  </a:lnTo>
                  <a:lnTo>
                    <a:pt x="51" y="23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83" y="37"/>
                  </a:lnTo>
                  <a:lnTo>
                    <a:pt x="95" y="46"/>
                  </a:lnTo>
                  <a:lnTo>
                    <a:pt x="104" y="58"/>
                  </a:lnTo>
                  <a:lnTo>
                    <a:pt x="112" y="70"/>
                  </a:lnTo>
                  <a:lnTo>
                    <a:pt x="115" y="84"/>
                  </a:lnTo>
                  <a:lnTo>
                    <a:pt x="115" y="98"/>
                  </a:lnTo>
                  <a:lnTo>
                    <a:pt x="113" y="113"/>
                  </a:lnTo>
                  <a:lnTo>
                    <a:pt x="110" y="125"/>
                  </a:lnTo>
                  <a:lnTo>
                    <a:pt x="110" y="125"/>
                  </a:lnTo>
                  <a:lnTo>
                    <a:pt x="109" y="128"/>
                  </a:lnTo>
                  <a:lnTo>
                    <a:pt x="109" y="128"/>
                  </a:lnTo>
                  <a:lnTo>
                    <a:pt x="127" y="139"/>
                  </a:lnTo>
                  <a:lnTo>
                    <a:pt x="127" y="139"/>
                  </a:lnTo>
                  <a:lnTo>
                    <a:pt x="130" y="128"/>
                  </a:lnTo>
                  <a:lnTo>
                    <a:pt x="131" y="116"/>
                  </a:lnTo>
                  <a:lnTo>
                    <a:pt x="131" y="116"/>
                  </a:lnTo>
                  <a:lnTo>
                    <a:pt x="133" y="101"/>
                  </a:lnTo>
                  <a:lnTo>
                    <a:pt x="133" y="87"/>
                  </a:lnTo>
                  <a:lnTo>
                    <a:pt x="130" y="73"/>
                  </a:lnTo>
                  <a:lnTo>
                    <a:pt x="125" y="60"/>
                  </a:lnTo>
                  <a:lnTo>
                    <a:pt x="119" y="49"/>
                  </a:lnTo>
                  <a:lnTo>
                    <a:pt x="112" y="37"/>
                  </a:lnTo>
                  <a:lnTo>
                    <a:pt x="103" y="28"/>
                  </a:lnTo>
                  <a:lnTo>
                    <a:pt x="92" y="19"/>
                  </a:lnTo>
                  <a:lnTo>
                    <a:pt x="92" y="19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Freeform 1169"/>
            <p:cNvSpPr>
              <a:spLocks/>
            </p:cNvSpPr>
            <p:nvPr userDrawn="1"/>
          </p:nvSpPr>
          <p:spPr bwMode="auto">
            <a:xfrm>
              <a:off x="7727973" y="5192718"/>
              <a:ext cx="26988" cy="3651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9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6" y="23"/>
                </a:cxn>
                <a:cxn ang="0">
                  <a:pos x="6" y="23"/>
                </a:cxn>
                <a:cxn ang="0">
                  <a:pos x="14" y="14"/>
                </a:cxn>
                <a:cxn ang="0">
                  <a:pos x="17" y="9"/>
                </a:cxn>
                <a:cxn ang="0">
                  <a:pos x="17" y="4"/>
                </a:cxn>
                <a:cxn ang="0">
                  <a:pos x="17" y="4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17" h="23">
                  <a:moveTo>
                    <a:pt x="15" y="0"/>
                  </a:moveTo>
                  <a:lnTo>
                    <a:pt x="15" y="0"/>
                  </a:lnTo>
                  <a:lnTo>
                    <a:pt x="9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14" y="14"/>
                  </a:lnTo>
                  <a:lnTo>
                    <a:pt x="17" y="9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Freeform 1170"/>
            <p:cNvSpPr>
              <a:spLocks/>
            </p:cNvSpPr>
            <p:nvPr userDrawn="1"/>
          </p:nvSpPr>
          <p:spPr bwMode="auto">
            <a:xfrm>
              <a:off x="7810523" y="5356230"/>
              <a:ext cx="73025" cy="873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9" y="17"/>
                </a:cxn>
                <a:cxn ang="0">
                  <a:pos x="9" y="17"/>
                </a:cxn>
                <a:cxn ang="0">
                  <a:pos x="11" y="16"/>
                </a:cxn>
                <a:cxn ang="0">
                  <a:pos x="11" y="16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29" y="39"/>
                </a:cxn>
                <a:cxn ang="0">
                  <a:pos x="46" y="55"/>
                </a:cxn>
                <a:cxn ang="0">
                  <a:pos x="46" y="55"/>
                </a:cxn>
                <a:cxn ang="0">
                  <a:pos x="46" y="43"/>
                </a:cxn>
                <a:cxn ang="0">
                  <a:pos x="44" y="34"/>
                </a:cxn>
                <a:cxn ang="0">
                  <a:pos x="41" y="25"/>
                </a:cxn>
                <a:cxn ang="0">
                  <a:pos x="36" y="16"/>
                </a:cxn>
                <a:cxn ang="0">
                  <a:pos x="36" y="16"/>
                </a:cxn>
                <a:cxn ang="0">
                  <a:pos x="30" y="8"/>
                </a:cxn>
                <a:cxn ang="0">
                  <a:pos x="23" y="4"/>
                </a:cxn>
                <a:cxn ang="0">
                  <a:pos x="15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46" h="55">
                  <a:moveTo>
                    <a:pt x="8" y="0"/>
                  </a:moveTo>
                  <a:lnTo>
                    <a:pt x="8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29" y="39"/>
                  </a:lnTo>
                  <a:lnTo>
                    <a:pt x="46" y="55"/>
                  </a:lnTo>
                  <a:lnTo>
                    <a:pt x="46" y="55"/>
                  </a:lnTo>
                  <a:lnTo>
                    <a:pt x="46" y="43"/>
                  </a:lnTo>
                  <a:lnTo>
                    <a:pt x="44" y="34"/>
                  </a:lnTo>
                  <a:lnTo>
                    <a:pt x="41" y="25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0" y="8"/>
                  </a:lnTo>
                  <a:lnTo>
                    <a:pt x="23" y="4"/>
                  </a:lnTo>
                  <a:lnTo>
                    <a:pt x="15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1171"/>
            <p:cNvSpPr>
              <a:spLocks/>
            </p:cNvSpPr>
            <p:nvPr userDrawn="1"/>
          </p:nvSpPr>
          <p:spPr bwMode="auto">
            <a:xfrm>
              <a:off x="8262961" y="4130680"/>
              <a:ext cx="195262" cy="207963"/>
            </a:xfrm>
            <a:custGeom>
              <a:avLst/>
              <a:gdLst/>
              <a:ahLst/>
              <a:cxnLst>
                <a:cxn ang="0">
                  <a:pos x="53" y="128"/>
                </a:cxn>
                <a:cxn ang="0">
                  <a:pos x="71" y="131"/>
                </a:cxn>
                <a:cxn ang="0">
                  <a:pos x="88" y="126"/>
                </a:cxn>
                <a:cxn ang="0">
                  <a:pos x="103" y="117"/>
                </a:cxn>
                <a:cxn ang="0">
                  <a:pos x="116" y="102"/>
                </a:cxn>
                <a:cxn ang="0">
                  <a:pos x="119" y="94"/>
                </a:cxn>
                <a:cxn ang="0">
                  <a:pos x="123" y="78"/>
                </a:cxn>
                <a:cxn ang="0">
                  <a:pos x="122" y="62"/>
                </a:cxn>
                <a:cxn ang="0">
                  <a:pos x="112" y="44"/>
                </a:cxn>
                <a:cxn ang="0">
                  <a:pos x="106" y="36"/>
                </a:cxn>
                <a:cxn ang="0">
                  <a:pos x="91" y="29"/>
                </a:cxn>
                <a:cxn ang="0">
                  <a:pos x="84" y="29"/>
                </a:cxn>
                <a:cxn ang="0">
                  <a:pos x="73" y="35"/>
                </a:cxn>
                <a:cxn ang="0">
                  <a:pos x="67" y="49"/>
                </a:cxn>
                <a:cxn ang="0">
                  <a:pos x="67" y="50"/>
                </a:cxn>
                <a:cxn ang="0">
                  <a:pos x="68" y="53"/>
                </a:cxn>
                <a:cxn ang="0">
                  <a:pos x="73" y="55"/>
                </a:cxn>
                <a:cxn ang="0">
                  <a:pos x="79" y="50"/>
                </a:cxn>
                <a:cxn ang="0">
                  <a:pos x="87" y="44"/>
                </a:cxn>
                <a:cxn ang="0">
                  <a:pos x="91" y="55"/>
                </a:cxn>
                <a:cxn ang="0">
                  <a:pos x="99" y="75"/>
                </a:cxn>
                <a:cxn ang="0">
                  <a:pos x="100" y="90"/>
                </a:cxn>
                <a:cxn ang="0">
                  <a:pos x="100" y="94"/>
                </a:cxn>
                <a:cxn ang="0">
                  <a:pos x="99" y="96"/>
                </a:cxn>
                <a:cxn ang="0">
                  <a:pos x="90" y="105"/>
                </a:cxn>
                <a:cxn ang="0">
                  <a:pos x="79" y="107"/>
                </a:cxn>
                <a:cxn ang="0">
                  <a:pos x="64" y="107"/>
                </a:cxn>
                <a:cxn ang="0">
                  <a:pos x="52" y="100"/>
                </a:cxn>
                <a:cxn ang="0">
                  <a:pos x="39" y="90"/>
                </a:cxn>
                <a:cxn ang="0">
                  <a:pos x="35" y="81"/>
                </a:cxn>
                <a:cxn ang="0">
                  <a:pos x="29" y="62"/>
                </a:cxn>
                <a:cxn ang="0">
                  <a:pos x="29" y="44"/>
                </a:cxn>
                <a:cxn ang="0">
                  <a:pos x="35" y="26"/>
                </a:cxn>
                <a:cxn ang="0">
                  <a:pos x="39" y="18"/>
                </a:cxn>
                <a:cxn ang="0">
                  <a:pos x="59" y="4"/>
                </a:cxn>
                <a:cxn ang="0">
                  <a:pos x="45" y="1"/>
                </a:cxn>
                <a:cxn ang="0">
                  <a:pos x="26" y="0"/>
                </a:cxn>
                <a:cxn ang="0">
                  <a:pos x="20" y="6"/>
                </a:cxn>
                <a:cxn ang="0">
                  <a:pos x="9" y="20"/>
                </a:cxn>
                <a:cxn ang="0">
                  <a:pos x="3" y="35"/>
                </a:cxn>
                <a:cxn ang="0">
                  <a:pos x="0" y="64"/>
                </a:cxn>
                <a:cxn ang="0">
                  <a:pos x="1" y="76"/>
                </a:cxn>
                <a:cxn ang="0">
                  <a:pos x="10" y="97"/>
                </a:cxn>
                <a:cxn ang="0">
                  <a:pos x="26" y="114"/>
                </a:cxn>
                <a:cxn ang="0">
                  <a:pos x="44" y="125"/>
                </a:cxn>
                <a:cxn ang="0">
                  <a:pos x="53" y="128"/>
                </a:cxn>
              </a:cxnLst>
              <a:rect l="0" t="0" r="r" b="b"/>
              <a:pathLst>
                <a:path w="123" h="131">
                  <a:moveTo>
                    <a:pt x="53" y="128"/>
                  </a:moveTo>
                  <a:lnTo>
                    <a:pt x="53" y="128"/>
                  </a:lnTo>
                  <a:lnTo>
                    <a:pt x="62" y="129"/>
                  </a:lnTo>
                  <a:lnTo>
                    <a:pt x="71" y="131"/>
                  </a:lnTo>
                  <a:lnTo>
                    <a:pt x="80" y="129"/>
                  </a:lnTo>
                  <a:lnTo>
                    <a:pt x="88" y="126"/>
                  </a:lnTo>
                  <a:lnTo>
                    <a:pt x="96" y="122"/>
                  </a:lnTo>
                  <a:lnTo>
                    <a:pt x="103" y="117"/>
                  </a:lnTo>
                  <a:lnTo>
                    <a:pt x="109" y="110"/>
                  </a:lnTo>
                  <a:lnTo>
                    <a:pt x="116" y="102"/>
                  </a:lnTo>
                  <a:lnTo>
                    <a:pt x="116" y="102"/>
                  </a:lnTo>
                  <a:lnTo>
                    <a:pt x="119" y="94"/>
                  </a:lnTo>
                  <a:lnTo>
                    <a:pt x="122" y="85"/>
                  </a:lnTo>
                  <a:lnTo>
                    <a:pt x="123" y="78"/>
                  </a:lnTo>
                  <a:lnTo>
                    <a:pt x="123" y="70"/>
                  </a:lnTo>
                  <a:lnTo>
                    <a:pt x="122" y="62"/>
                  </a:lnTo>
                  <a:lnTo>
                    <a:pt x="119" y="56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06" y="36"/>
                  </a:lnTo>
                  <a:lnTo>
                    <a:pt x="99" y="32"/>
                  </a:lnTo>
                  <a:lnTo>
                    <a:pt x="91" y="29"/>
                  </a:lnTo>
                  <a:lnTo>
                    <a:pt x="84" y="29"/>
                  </a:lnTo>
                  <a:lnTo>
                    <a:pt x="84" y="29"/>
                  </a:lnTo>
                  <a:lnTo>
                    <a:pt x="77" y="30"/>
                  </a:lnTo>
                  <a:lnTo>
                    <a:pt x="73" y="35"/>
                  </a:lnTo>
                  <a:lnTo>
                    <a:pt x="70" y="41"/>
                  </a:lnTo>
                  <a:lnTo>
                    <a:pt x="67" y="49"/>
                  </a:lnTo>
                  <a:lnTo>
                    <a:pt x="67" y="49"/>
                  </a:lnTo>
                  <a:lnTo>
                    <a:pt x="67" y="50"/>
                  </a:lnTo>
                  <a:lnTo>
                    <a:pt x="68" y="53"/>
                  </a:lnTo>
                  <a:lnTo>
                    <a:pt x="68" y="53"/>
                  </a:lnTo>
                  <a:lnTo>
                    <a:pt x="70" y="55"/>
                  </a:lnTo>
                  <a:lnTo>
                    <a:pt x="73" y="55"/>
                  </a:lnTo>
                  <a:lnTo>
                    <a:pt x="73" y="55"/>
                  </a:lnTo>
                  <a:lnTo>
                    <a:pt x="79" y="50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91" y="55"/>
                  </a:lnTo>
                  <a:lnTo>
                    <a:pt x="91" y="55"/>
                  </a:lnTo>
                  <a:lnTo>
                    <a:pt x="94" y="64"/>
                  </a:lnTo>
                  <a:lnTo>
                    <a:pt x="99" y="75"/>
                  </a:lnTo>
                  <a:lnTo>
                    <a:pt x="100" y="85"/>
                  </a:lnTo>
                  <a:lnTo>
                    <a:pt x="100" y="90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9" y="96"/>
                  </a:lnTo>
                  <a:lnTo>
                    <a:pt x="99" y="96"/>
                  </a:lnTo>
                  <a:lnTo>
                    <a:pt x="96" y="102"/>
                  </a:lnTo>
                  <a:lnTo>
                    <a:pt x="90" y="105"/>
                  </a:lnTo>
                  <a:lnTo>
                    <a:pt x="90" y="105"/>
                  </a:lnTo>
                  <a:lnTo>
                    <a:pt x="79" y="107"/>
                  </a:lnTo>
                  <a:lnTo>
                    <a:pt x="71" y="107"/>
                  </a:lnTo>
                  <a:lnTo>
                    <a:pt x="64" y="107"/>
                  </a:lnTo>
                  <a:lnTo>
                    <a:pt x="56" y="104"/>
                  </a:lnTo>
                  <a:lnTo>
                    <a:pt x="52" y="100"/>
                  </a:lnTo>
                  <a:lnTo>
                    <a:pt x="47" y="97"/>
                  </a:lnTo>
                  <a:lnTo>
                    <a:pt x="39" y="90"/>
                  </a:lnTo>
                  <a:lnTo>
                    <a:pt x="39" y="90"/>
                  </a:lnTo>
                  <a:lnTo>
                    <a:pt x="35" y="81"/>
                  </a:lnTo>
                  <a:lnTo>
                    <a:pt x="32" y="72"/>
                  </a:lnTo>
                  <a:lnTo>
                    <a:pt x="29" y="62"/>
                  </a:lnTo>
                  <a:lnTo>
                    <a:pt x="29" y="53"/>
                  </a:lnTo>
                  <a:lnTo>
                    <a:pt x="29" y="44"/>
                  </a:lnTo>
                  <a:lnTo>
                    <a:pt x="32" y="35"/>
                  </a:lnTo>
                  <a:lnTo>
                    <a:pt x="35" y="26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48" y="11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12"/>
                  </a:lnTo>
                  <a:lnTo>
                    <a:pt x="9" y="20"/>
                  </a:lnTo>
                  <a:lnTo>
                    <a:pt x="6" y="27"/>
                  </a:lnTo>
                  <a:lnTo>
                    <a:pt x="3" y="35"/>
                  </a:lnTo>
                  <a:lnTo>
                    <a:pt x="1" y="4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1" y="76"/>
                  </a:lnTo>
                  <a:lnTo>
                    <a:pt x="4" y="87"/>
                  </a:lnTo>
                  <a:lnTo>
                    <a:pt x="10" y="97"/>
                  </a:lnTo>
                  <a:lnTo>
                    <a:pt x="17" y="107"/>
                  </a:lnTo>
                  <a:lnTo>
                    <a:pt x="26" y="114"/>
                  </a:lnTo>
                  <a:lnTo>
                    <a:pt x="33" y="120"/>
                  </a:lnTo>
                  <a:lnTo>
                    <a:pt x="44" y="125"/>
                  </a:lnTo>
                  <a:lnTo>
                    <a:pt x="53" y="128"/>
                  </a:lnTo>
                  <a:lnTo>
                    <a:pt x="53" y="128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Freeform 1172"/>
            <p:cNvSpPr>
              <a:spLocks/>
            </p:cNvSpPr>
            <p:nvPr userDrawn="1"/>
          </p:nvSpPr>
          <p:spPr bwMode="auto">
            <a:xfrm>
              <a:off x="8156598" y="4148143"/>
              <a:ext cx="46038" cy="66675"/>
            </a:xfrm>
            <a:custGeom>
              <a:avLst/>
              <a:gdLst/>
              <a:ahLst/>
              <a:cxnLst>
                <a:cxn ang="0">
                  <a:pos x="29" y="1"/>
                </a:cxn>
                <a:cxn ang="0">
                  <a:pos x="29" y="1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1" y="25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6" y="12"/>
                </a:cxn>
                <a:cxn ang="0">
                  <a:pos x="29" y="1"/>
                </a:cxn>
                <a:cxn ang="0">
                  <a:pos x="29" y="1"/>
                </a:cxn>
              </a:cxnLst>
              <a:rect l="0" t="0" r="r" b="b"/>
              <a:pathLst>
                <a:path w="29" h="42">
                  <a:moveTo>
                    <a:pt x="29" y="1"/>
                  </a:moveTo>
                  <a:lnTo>
                    <a:pt x="29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6" y="9"/>
                  </a:lnTo>
                  <a:lnTo>
                    <a:pt x="6" y="9"/>
                  </a:lnTo>
                  <a:lnTo>
                    <a:pt x="1" y="25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6" y="12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Freeform 1173"/>
            <p:cNvSpPr>
              <a:spLocks/>
            </p:cNvSpPr>
            <p:nvPr userDrawn="1"/>
          </p:nvSpPr>
          <p:spPr bwMode="auto">
            <a:xfrm>
              <a:off x="8158186" y="4200530"/>
              <a:ext cx="392112" cy="252413"/>
            </a:xfrm>
            <a:custGeom>
              <a:avLst/>
              <a:gdLst/>
              <a:ahLst/>
              <a:cxnLst>
                <a:cxn ang="0">
                  <a:pos x="22" y="101"/>
                </a:cxn>
                <a:cxn ang="0">
                  <a:pos x="22" y="101"/>
                </a:cxn>
                <a:cxn ang="0">
                  <a:pos x="31" y="116"/>
                </a:cxn>
                <a:cxn ang="0">
                  <a:pos x="43" y="128"/>
                </a:cxn>
                <a:cxn ang="0">
                  <a:pos x="55" y="140"/>
                </a:cxn>
                <a:cxn ang="0">
                  <a:pos x="70" y="148"/>
                </a:cxn>
                <a:cxn ang="0">
                  <a:pos x="86" y="154"/>
                </a:cxn>
                <a:cxn ang="0">
                  <a:pos x="104" y="157"/>
                </a:cxn>
                <a:cxn ang="0">
                  <a:pos x="121" y="159"/>
                </a:cxn>
                <a:cxn ang="0">
                  <a:pos x="140" y="157"/>
                </a:cxn>
                <a:cxn ang="0">
                  <a:pos x="140" y="157"/>
                </a:cxn>
                <a:cxn ang="0">
                  <a:pos x="160" y="151"/>
                </a:cxn>
                <a:cxn ang="0">
                  <a:pos x="180" y="143"/>
                </a:cxn>
                <a:cxn ang="0">
                  <a:pos x="197" y="133"/>
                </a:cxn>
                <a:cxn ang="0">
                  <a:pos x="212" y="120"/>
                </a:cxn>
                <a:cxn ang="0">
                  <a:pos x="224" y="107"/>
                </a:cxn>
                <a:cxn ang="0">
                  <a:pos x="235" y="90"/>
                </a:cxn>
                <a:cxn ang="0">
                  <a:pos x="242" y="72"/>
                </a:cxn>
                <a:cxn ang="0">
                  <a:pos x="247" y="53"/>
                </a:cxn>
                <a:cxn ang="0">
                  <a:pos x="247" y="53"/>
                </a:cxn>
                <a:cxn ang="0">
                  <a:pos x="247" y="50"/>
                </a:cxn>
                <a:cxn ang="0">
                  <a:pos x="247" y="50"/>
                </a:cxn>
                <a:cxn ang="0">
                  <a:pos x="230" y="29"/>
                </a:cxn>
                <a:cxn ang="0">
                  <a:pos x="230" y="29"/>
                </a:cxn>
                <a:cxn ang="0">
                  <a:pos x="229" y="47"/>
                </a:cxn>
                <a:cxn ang="0">
                  <a:pos x="224" y="63"/>
                </a:cxn>
                <a:cxn ang="0">
                  <a:pos x="224" y="63"/>
                </a:cxn>
                <a:cxn ang="0">
                  <a:pos x="217" y="79"/>
                </a:cxn>
                <a:cxn ang="0">
                  <a:pos x="206" y="95"/>
                </a:cxn>
                <a:cxn ang="0">
                  <a:pos x="192" y="107"/>
                </a:cxn>
                <a:cxn ang="0">
                  <a:pos x="185" y="113"/>
                </a:cxn>
                <a:cxn ang="0">
                  <a:pos x="175" y="117"/>
                </a:cxn>
                <a:cxn ang="0">
                  <a:pos x="168" y="120"/>
                </a:cxn>
                <a:cxn ang="0">
                  <a:pos x="157" y="125"/>
                </a:cxn>
                <a:cxn ang="0">
                  <a:pos x="148" y="127"/>
                </a:cxn>
                <a:cxn ang="0">
                  <a:pos x="137" y="128"/>
                </a:cxn>
                <a:cxn ang="0">
                  <a:pos x="127" y="128"/>
                </a:cxn>
                <a:cxn ang="0">
                  <a:pos x="116" y="127"/>
                </a:cxn>
                <a:cxn ang="0">
                  <a:pos x="105" y="125"/>
                </a:cxn>
                <a:cxn ang="0">
                  <a:pos x="93" y="120"/>
                </a:cxn>
                <a:cxn ang="0">
                  <a:pos x="93" y="120"/>
                </a:cxn>
                <a:cxn ang="0">
                  <a:pos x="79" y="114"/>
                </a:cxn>
                <a:cxn ang="0">
                  <a:pos x="67" y="107"/>
                </a:cxn>
                <a:cxn ang="0">
                  <a:pos x="55" y="96"/>
                </a:cxn>
                <a:cxn ang="0">
                  <a:pos x="46" y="84"/>
                </a:cxn>
                <a:cxn ang="0">
                  <a:pos x="37" y="70"/>
                </a:cxn>
                <a:cxn ang="0">
                  <a:pos x="31" y="56"/>
                </a:cxn>
                <a:cxn ang="0">
                  <a:pos x="26" y="40"/>
                </a:cxn>
                <a:cxn ang="0">
                  <a:pos x="25" y="23"/>
                </a:cxn>
                <a:cxn ang="0">
                  <a:pos x="25" y="23"/>
                </a:cxn>
                <a:cxn ang="0">
                  <a:pos x="25" y="23"/>
                </a:cxn>
                <a:cxn ang="0">
                  <a:pos x="23" y="1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0" y="29"/>
                </a:cxn>
                <a:cxn ang="0">
                  <a:pos x="0" y="29"/>
                </a:cxn>
                <a:cxn ang="0">
                  <a:pos x="3" y="46"/>
                </a:cxn>
                <a:cxn ang="0">
                  <a:pos x="8" y="64"/>
                </a:cxn>
                <a:cxn ang="0">
                  <a:pos x="14" y="82"/>
                </a:cxn>
                <a:cxn ang="0">
                  <a:pos x="22" y="101"/>
                </a:cxn>
                <a:cxn ang="0">
                  <a:pos x="22" y="101"/>
                </a:cxn>
              </a:cxnLst>
              <a:rect l="0" t="0" r="r" b="b"/>
              <a:pathLst>
                <a:path w="247" h="159">
                  <a:moveTo>
                    <a:pt x="22" y="101"/>
                  </a:moveTo>
                  <a:lnTo>
                    <a:pt x="22" y="101"/>
                  </a:lnTo>
                  <a:lnTo>
                    <a:pt x="31" y="116"/>
                  </a:lnTo>
                  <a:lnTo>
                    <a:pt x="43" y="128"/>
                  </a:lnTo>
                  <a:lnTo>
                    <a:pt x="55" y="140"/>
                  </a:lnTo>
                  <a:lnTo>
                    <a:pt x="70" y="148"/>
                  </a:lnTo>
                  <a:lnTo>
                    <a:pt x="86" y="154"/>
                  </a:lnTo>
                  <a:lnTo>
                    <a:pt x="104" y="157"/>
                  </a:lnTo>
                  <a:lnTo>
                    <a:pt x="121" y="159"/>
                  </a:lnTo>
                  <a:lnTo>
                    <a:pt x="140" y="157"/>
                  </a:lnTo>
                  <a:lnTo>
                    <a:pt x="140" y="157"/>
                  </a:lnTo>
                  <a:lnTo>
                    <a:pt x="160" y="151"/>
                  </a:lnTo>
                  <a:lnTo>
                    <a:pt x="180" y="143"/>
                  </a:lnTo>
                  <a:lnTo>
                    <a:pt x="197" y="133"/>
                  </a:lnTo>
                  <a:lnTo>
                    <a:pt x="212" y="120"/>
                  </a:lnTo>
                  <a:lnTo>
                    <a:pt x="224" y="107"/>
                  </a:lnTo>
                  <a:lnTo>
                    <a:pt x="235" y="90"/>
                  </a:lnTo>
                  <a:lnTo>
                    <a:pt x="242" y="72"/>
                  </a:lnTo>
                  <a:lnTo>
                    <a:pt x="247" y="53"/>
                  </a:lnTo>
                  <a:lnTo>
                    <a:pt x="247" y="53"/>
                  </a:lnTo>
                  <a:lnTo>
                    <a:pt x="247" y="50"/>
                  </a:lnTo>
                  <a:lnTo>
                    <a:pt x="247" y="50"/>
                  </a:lnTo>
                  <a:lnTo>
                    <a:pt x="230" y="29"/>
                  </a:lnTo>
                  <a:lnTo>
                    <a:pt x="230" y="29"/>
                  </a:lnTo>
                  <a:lnTo>
                    <a:pt x="229" y="47"/>
                  </a:lnTo>
                  <a:lnTo>
                    <a:pt x="224" y="63"/>
                  </a:lnTo>
                  <a:lnTo>
                    <a:pt x="224" y="63"/>
                  </a:lnTo>
                  <a:lnTo>
                    <a:pt x="217" y="79"/>
                  </a:lnTo>
                  <a:lnTo>
                    <a:pt x="206" y="95"/>
                  </a:lnTo>
                  <a:lnTo>
                    <a:pt x="192" y="107"/>
                  </a:lnTo>
                  <a:lnTo>
                    <a:pt x="185" y="113"/>
                  </a:lnTo>
                  <a:lnTo>
                    <a:pt x="175" y="117"/>
                  </a:lnTo>
                  <a:lnTo>
                    <a:pt x="168" y="120"/>
                  </a:lnTo>
                  <a:lnTo>
                    <a:pt x="157" y="125"/>
                  </a:lnTo>
                  <a:lnTo>
                    <a:pt x="148" y="127"/>
                  </a:lnTo>
                  <a:lnTo>
                    <a:pt x="137" y="128"/>
                  </a:lnTo>
                  <a:lnTo>
                    <a:pt x="127" y="128"/>
                  </a:lnTo>
                  <a:lnTo>
                    <a:pt x="116" y="127"/>
                  </a:lnTo>
                  <a:lnTo>
                    <a:pt x="105" y="125"/>
                  </a:lnTo>
                  <a:lnTo>
                    <a:pt x="93" y="120"/>
                  </a:lnTo>
                  <a:lnTo>
                    <a:pt x="93" y="120"/>
                  </a:lnTo>
                  <a:lnTo>
                    <a:pt x="79" y="114"/>
                  </a:lnTo>
                  <a:lnTo>
                    <a:pt x="67" y="107"/>
                  </a:lnTo>
                  <a:lnTo>
                    <a:pt x="55" y="96"/>
                  </a:lnTo>
                  <a:lnTo>
                    <a:pt x="46" y="84"/>
                  </a:lnTo>
                  <a:lnTo>
                    <a:pt x="37" y="70"/>
                  </a:lnTo>
                  <a:lnTo>
                    <a:pt x="31" y="56"/>
                  </a:lnTo>
                  <a:lnTo>
                    <a:pt x="26" y="40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3" y="1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3" y="46"/>
                  </a:lnTo>
                  <a:lnTo>
                    <a:pt x="8" y="64"/>
                  </a:lnTo>
                  <a:lnTo>
                    <a:pt x="14" y="82"/>
                  </a:lnTo>
                  <a:lnTo>
                    <a:pt x="22" y="101"/>
                  </a:lnTo>
                  <a:lnTo>
                    <a:pt x="22" y="101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Freeform 1174"/>
            <p:cNvSpPr>
              <a:spLocks/>
            </p:cNvSpPr>
            <p:nvPr userDrawn="1"/>
          </p:nvSpPr>
          <p:spPr bwMode="auto">
            <a:xfrm>
              <a:off x="7943873" y="4559305"/>
              <a:ext cx="427038" cy="587375"/>
            </a:xfrm>
            <a:custGeom>
              <a:avLst/>
              <a:gdLst/>
              <a:ahLst/>
              <a:cxnLst>
                <a:cxn ang="0">
                  <a:pos x="268" y="141"/>
                </a:cxn>
                <a:cxn ang="0">
                  <a:pos x="245" y="77"/>
                </a:cxn>
                <a:cxn ang="0">
                  <a:pos x="201" y="29"/>
                </a:cxn>
                <a:cxn ang="0">
                  <a:pos x="161" y="9"/>
                </a:cxn>
                <a:cxn ang="0">
                  <a:pos x="100" y="0"/>
                </a:cxn>
                <a:cxn ang="0">
                  <a:pos x="42" y="10"/>
                </a:cxn>
                <a:cxn ang="0">
                  <a:pos x="18" y="47"/>
                </a:cxn>
                <a:cxn ang="0">
                  <a:pos x="4" y="123"/>
                </a:cxn>
                <a:cxn ang="0">
                  <a:pos x="0" y="214"/>
                </a:cxn>
                <a:cxn ang="0">
                  <a:pos x="33" y="237"/>
                </a:cxn>
                <a:cxn ang="0">
                  <a:pos x="70" y="246"/>
                </a:cxn>
                <a:cxn ang="0">
                  <a:pos x="114" y="242"/>
                </a:cxn>
                <a:cxn ang="0">
                  <a:pos x="149" y="216"/>
                </a:cxn>
                <a:cxn ang="0">
                  <a:pos x="164" y="190"/>
                </a:cxn>
                <a:cxn ang="0">
                  <a:pos x="170" y="149"/>
                </a:cxn>
                <a:cxn ang="0">
                  <a:pos x="160" y="114"/>
                </a:cxn>
                <a:cxn ang="0">
                  <a:pos x="147" y="97"/>
                </a:cxn>
                <a:cxn ang="0">
                  <a:pos x="128" y="82"/>
                </a:cxn>
                <a:cxn ang="0">
                  <a:pos x="108" y="76"/>
                </a:cxn>
                <a:cxn ang="0">
                  <a:pos x="96" y="77"/>
                </a:cxn>
                <a:cxn ang="0">
                  <a:pos x="76" y="100"/>
                </a:cxn>
                <a:cxn ang="0">
                  <a:pos x="73" y="118"/>
                </a:cxn>
                <a:cxn ang="0">
                  <a:pos x="76" y="123"/>
                </a:cxn>
                <a:cxn ang="0">
                  <a:pos x="83" y="123"/>
                </a:cxn>
                <a:cxn ang="0">
                  <a:pos x="105" y="102"/>
                </a:cxn>
                <a:cxn ang="0">
                  <a:pos x="114" y="118"/>
                </a:cxn>
                <a:cxn ang="0">
                  <a:pos x="137" y="166"/>
                </a:cxn>
                <a:cxn ang="0">
                  <a:pos x="137" y="181"/>
                </a:cxn>
                <a:cxn ang="0">
                  <a:pos x="135" y="189"/>
                </a:cxn>
                <a:cxn ang="0">
                  <a:pos x="123" y="199"/>
                </a:cxn>
                <a:cxn ang="0">
                  <a:pos x="94" y="208"/>
                </a:cxn>
                <a:cxn ang="0">
                  <a:pos x="59" y="202"/>
                </a:cxn>
                <a:cxn ang="0">
                  <a:pos x="38" y="187"/>
                </a:cxn>
                <a:cxn ang="0">
                  <a:pos x="21" y="161"/>
                </a:cxn>
                <a:cxn ang="0">
                  <a:pos x="10" y="115"/>
                </a:cxn>
                <a:cxn ang="0">
                  <a:pos x="21" y="71"/>
                </a:cxn>
                <a:cxn ang="0">
                  <a:pos x="41" y="50"/>
                </a:cxn>
                <a:cxn ang="0">
                  <a:pos x="83" y="35"/>
                </a:cxn>
                <a:cxn ang="0">
                  <a:pos x="141" y="39"/>
                </a:cxn>
                <a:cxn ang="0">
                  <a:pos x="170" y="48"/>
                </a:cxn>
                <a:cxn ang="0">
                  <a:pos x="202" y="70"/>
                </a:cxn>
                <a:cxn ang="0">
                  <a:pos x="224" y="97"/>
                </a:cxn>
                <a:cxn ang="0">
                  <a:pos x="236" y="129"/>
                </a:cxn>
                <a:cxn ang="0">
                  <a:pos x="239" y="164"/>
                </a:cxn>
                <a:cxn ang="0">
                  <a:pos x="231" y="202"/>
                </a:cxn>
                <a:cxn ang="0">
                  <a:pos x="213" y="242"/>
                </a:cxn>
                <a:cxn ang="0">
                  <a:pos x="182" y="277"/>
                </a:cxn>
                <a:cxn ang="0">
                  <a:pos x="143" y="303"/>
                </a:cxn>
                <a:cxn ang="0">
                  <a:pos x="94" y="317"/>
                </a:cxn>
                <a:cxn ang="0">
                  <a:pos x="38" y="314"/>
                </a:cxn>
                <a:cxn ang="0">
                  <a:pos x="10" y="304"/>
                </a:cxn>
                <a:cxn ang="0">
                  <a:pos x="19" y="344"/>
                </a:cxn>
                <a:cxn ang="0">
                  <a:pos x="50" y="370"/>
                </a:cxn>
                <a:cxn ang="0">
                  <a:pos x="122" y="359"/>
                </a:cxn>
                <a:cxn ang="0">
                  <a:pos x="154" y="347"/>
                </a:cxn>
                <a:cxn ang="0">
                  <a:pos x="196" y="320"/>
                </a:cxn>
                <a:cxn ang="0">
                  <a:pos x="230" y="285"/>
                </a:cxn>
                <a:cxn ang="0">
                  <a:pos x="254" y="243"/>
                </a:cxn>
                <a:cxn ang="0">
                  <a:pos x="268" y="198"/>
                </a:cxn>
                <a:cxn ang="0">
                  <a:pos x="269" y="166"/>
                </a:cxn>
              </a:cxnLst>
              <a:rect l="0" t="0" r="r" b="b"/>
              <a:pathLst>
                <a:path w="269" h="370">
                  <a:moveTo>
                    <a:pt x="269" y="166"/>
                  </a:moveTo>
                  <a:lnTo>
                    <a:pt x="269" y="166"/>
                  </a:lnTo>
                  <a:lnTo>
                    <a:pt x="268" y="141"/>
                  </a:lnTo>
                  <a:lnTo>
                    <a:pt x="263" y="118"/>
                  </a:lnTo>
                  <a:lnTo>
                    <a:pt x="256" y="97"/>
                  </a:lnTo>
                  <a:lnTo>
                    <a:pt x="245" y="77"/>
                  </a:lnTo>
                  <a:lnTo>
                    <a:pt x="233" y="59"/>
                  </a:lnTo>
                  <a:lnTo>
                    <a:pt x="218" y="42"/>
                  </a:lnTo>
                  <a:lnTo>
                    <a:pt x="201" y="29"/>
                  </a:lnTo>
                  <a:lnTo>
                    <a:pt x="181" y="16"/>
                  </a:lnTo>
                  <a:lnTo>
                    <a:pt x="181" y="16"/>
                  </a:lnTo>
                  <a:lnTo>
                    <a:pt x="161" y="9"/>
                  </a:lnTo>
                  <a:lnTo>
                    <a:pt x="141" y="4"/>
                  </a:lnTo>
                  <a:lnTo>
                    <a:pt x="122" y="0"/>
                  </a:lnTo>
                  <a:lnTo>
                    <a:pt x="100" y="0"/>
                  </a:lnTo>
                  <a:lnTo>
                    <a:pt x="80" y="1"/>
                  </a:lnTo>
                  <a:lnTo>
                    <a:pt x="62" y="4"/>
                  </a:lnTo>
                  <a:lnTo>
                    <a:pt x="42" y="10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18" y="47"/>
                  </a:lnTo>
                  <a:lnTo>
                    <a:pt x="12" y="73"/>
                  </a:lnTo>
                  <a:lnTo>
                    <a:pt x="7" y="99"/>
                  </a:lnTo>
                  <a:lnTo>
                    <a:pt x="4" y="123"/>
                  </a:lnTo>
                  <a:lnTo>
                    <a:pt x="1" y="147"/>
                  </a:lnTo>
                  <a:lnTo>
                    <a:pt x="0" y="170"/>
                  </a:lnTo>
                  <a:lnTo>
                    <a:pt x="0" y="214"/>
                  </a:lnTo>
                  <a:lnTo>
                    <a:pt x="0" y="214"/>
                  </a:lnTo>
                  <a:lnTo>
                    <a:pt x="16" y="227"/>
                  </a:lnTo>
                  <a:lnTo>
                    <a:pt x="33" y="237"/>
                  </a:lnTo>
                  <a:lnTo>
                    <a:pt x="51" y="243"/>
                  </a:lnTo>
                  <a:lnTo>
                    <a:pt x="70" y="246"/>
                  </a:lnTo>
                  <a:lnTo>
                    <a:pt x="70" y="246"/>
                  </a:lnTo>
                  <a:lnTo>
                    <a:pt x="85" y="248"/>
                  </a:lnTo>
                  <a:lnTo>
                    <a:pt x="100" y="246"/>
                  </a:lnTo>
                  <a:lnTo>
                    <a:pt x="114" y="242"/>
                  </a:lnTo>
                  <a:lnTo>
                    <a:pt x="128" y="236"/>
                  </a:lnTo>
                  <a:lnTo>
                    <a:pt x="138" y="227"/>
                  </a:lnTo>
                  <a:lnTo>
                    <a:pt x="149" y="216"/>
                  </a:lnTo>
                  <a:lnTo>
                    <a:pt x="158" y="204"/>
                  </a:lnTo>
                  <a:lnTo>
                    <a:pt x="164" y="190"/>
                  </a:lnTo>
                  <a:lnTo>
                    <a:pt x="164" y="190"/>
                  </a:lnTo>
                  <a:lnTo>
                    <a:pt x="169" y="175"/>
                  </a:lnTo>
                  <a:lnTo>
                    <a:pt x="170" y="161"/>
                  </a:lnTo>
                  <a:lnTo>
                    <a:pt x="170" y="149"/>
                  </a:lnTo>
                  <a:lnTo>
                    <a:pt x="169" y="135"/>
                  </a:lnTo>
                  <a:lnTo>
                    <a:pt x="164" y="125"/>
                  </a:lnTo>
                  <a:lnTo>
                    <a:pt x="160" y="114"/>
                  </a:lnTo>
                  <a:lnTo>
                    <a:pt x="154" y="105"/>
                  </a:lnTo>
                  <a:lnTo>
                    <a:pt x="147" y="97"/>
                  </a:lnTo>
                  <a:lnTo>
                    <a:pt x="147" y="97"/>
                  </a:lnTo>
                  <a:lnTo>
                    <a:pt x="140" y="91"/>
                  </a:lnTo>
                  <a:lnTo>
                    <a:pt x="134" y="85"/>
                  </a:lnTo>
                  <a:lnTo>
                    <a:pt x="128" y="82"/>
                  </a:lnTo>
                  <a:lnTo>
                    <a:pt x="120" y="79"/>
                  </a:lnTo>
                  <a:lnTo>
                    <a:pt x="114" y="77"/>
                  </a:lnTo>
                  <a:lnTo>
                    <a:pt x="108" y="76"/>
                  </a:lnTo>
                  <a:lnTo>
                    <a:pt x="100" y="76"/>
                  </a:lnTo>
                  <a:lnTo>
                    <a:pt x="96" y="77"/>
                  </a:lnTo>
                  <a:lnTo>
                    <a:pt x="96" y="77"/>
                  </a:lnTo>
                  <a:lnTo>
                    <a:pt x="86" y="82"/>
                  </a:lnTo>
                  <a:lnTo>
                    <a:pt x="80" y="91"/>
                  </a:lnTo>
                  <a:lnTo>
                    <a:pt x="76" y="100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73" y="118"/>
                  </a:lnTo>
                  <a:lnTo>
                    <a:pt x="74" y="120"/>
                  </a:lnTo>
                  <a:lnTo>
                    <a:pt x="76" y="123"/>
                  </a:lnTo>
                  <a:lnTo>
                    <a:pt x="76" y="123"/>
                  </a:lnTo>
                  <a:lnTo>
                    <a:pt x="79" y="123"/>
                  </a:lnTo>
                  <a:lnTo>
                    <a:pt x="83" y="123"/>
                  </a:lnTo>
                  <a:lnTo>
                    <a:pt x="83" y="123"/>
                  </a:lnTo>
                  <a:lnTo>
                    <a:pt x="88" y="120"/>
                  </a:lnTo>
                  <a:lnTo>
                    <a:pt x="94" y="114"/>
                  </a:lnTo>
                  <a:lnTo>
                    <a:pt x="105" y="102"/>
                  </a:lnTo>
                  <a:lnTo>
                    <a:pt x="105" y="102"/>
                  </a:lnTo>
                  <a:lnTo>
                    <a:pt x="114" y="118"/>
                  </a:lnTo>
                  <a:lnTo>
                    <a:pt x="114" y="118"/>
                  </a:lnTo>
                  <a:lnTo>
                    <a:pt x="122" y="132"/>
                  </a:lnTo>
                  <a:lnTo>
                    <a:pt x="131" y="149"/>
                  </a:lnTo>
                  <a:lnTo>
                    <a:pt x="137" y="166"/>
                  </a:lnTo>
                  <a:lnTo>
                    <a:pt x="138" y="173"/>
                  </a:lnTo>
                  <a:lnTo>
                    <a:pt x="137" y="181"/>
                  </a:lnTo>
                  <a:lnTo>
                    <a:pt x="137" y="181"/>
                  </a:lnTo>
                  <a:lnTo>
                    <a:pt x="137" y="184"/>
                  </a:lnTo>
                  <a:lnTo>
                    <a:pt x="137" y="184"/>
                  </a:lnTo>
                  <a:lnTo>
                    <a:pt x="135" y="189"/>
                  </a:lnTo>
                  <a:lnTo>
                    <a:pt x="132" y="193"/>
                  </a:lnTo>
                  <a:lnTo>
                    <a:pt x="128" y="196"/>
                  </a:lnTo>
                  <a:lnTo>
                    <a:pt x="123" y="199"/>
                  </a:lnTo>
                  <a:lnTo>
                    <a:pt x="123" y="199"/>
                  </a:lnTo>
                  <a:lnTo>
                    <a:pt x="108" y="205"/>
                  </a:lnTo>
                  <a:lnTo>
                    <a:pt x="94" y="208"/>
                  </a:lnTo>
                  <a:lnTo>
                    <a:pt x="80" y="208"/>
                  </a:lnTo>
                  <a:lnTo>
                    <a:pt x="70" y="207"/>
                  </a:lnTo>
                  <a:lnTo>
                    <a:pt x="59" y="202"/>
                  </a:lnTo>
                  <a:lnTo>
                    <a:pt x="51" y="198"/>
                  </a:lnTo>
                  <a:lnTo>
                    <a:pt x="44" y="193"/>
                  </a:lnTo>
                  <a:lnTo>
                    <a:pt x="38" y="187"/>
                  </a:lnTo>
                  <a:lnTo>
                    <a:pt x="38" y="187"/>
                  </a:lnTo>
                  <a:lnTo>
                    <a:pt x="29" y="175"/>
                  </a:lnTo>
                  <a:lnTo>
                    <a:pt x="21" y="161"/>
                  </a:lnTo>
                  <a:lnTo>
                    <a:pt x="15" y="146"/>
                  </a:lnTo>
                  <a:lnTo>
                    <a:pt x="12" y="131"/>
                  </a:lnTo>
                  <a:lnTo>
                    <a:pt x="10" y="115"/>
                  </a:lnTo>
                  <a:lnTo>
                    <a:pt x="12" y="100"/>
                  </a:lnTo>
                  <a:lnTo>
                    <a:pt x="15" y="85"/>
                  </a:lnTo>
                  <a:lnTo>
                    <a:pt x="21" y="71"/>
                  </a:lnTo>
                  <a:lnTo>
                    <a:pt x="21" y="71"/>
                  </a:lnTo>
                  <a:lnTo>
                    <a:pt x="30" y="59"/>
                  </a:lnTo>
                  <a:lnTo>
                    <a:pt x="41" y="50"/>
                  </a:lnTo>
                  <a:lnTo>
                    <a:pt x="53" y="42"/>
                  </a:lnTo>
                  <a:lnTo>
                    <a:pt x="67" y="38"/>
                  </a:lnTo>
                  <a:lnTo>
                    <a:pt x="83" y="35"/>
                  </a:lnTo>
                  <a:lnTo>
                    <a:pt x="102" y="33"/>
                  </a:lnTo>
                  <a:lnTo>
                    <a:pt x="120" y="35"/>
                  </a:lnTo>
                  <a:lnTo>
                    <a:pt x="141" y="39"/>
                  </a:lnTo>
                  <a:lnTo>
                    <a:pt x="141" y="39"/>
                  </a:lnTo>
                  <a:lnTo>
                    <a:pt x="157" y="42"/>
                  </a:lnTo>
                  <a:lnTo>
                    <a:pt x="170" y="48"/>
                  </a:lnTo>
                  <a:lnTo>
                    <a:pt x="182" y="54"/>
                  </a:lnTo>
                  <a:lnTo>
                    <a:pt x="193" y="62"/>
                  </a:lnTo>
                  <a:lnTo>
                    <a:pt x="202" y="70"/>
                  </a:lnTo>
                  <a:lnTo>
                    <a:pt x="211" y="77"/>
                  </a:lnTo>
                  <a:lnTo>
                    <a:pt x="219" y="88"/>
                  </a:lnTo>
                  <a:lnTo>
                    <a:pt x="224" y="97"/>
                  </a:lnTo>
                  <a:lnTo>
                    <a:pt x="230" y="108"/>
                  </a:lnTo>
                  <a:lnTo>
                    <a:pt x="233" y="118"/>
                  </a:lnTo>
                  <a:lnTo>
                    <a:pt x="236" y="129"/>
                  </a:lnTo>
                  <a:lnTo>
                    <a:pt x="237" y="141"/>
                  </a:lnTo>
                  <a:lnTo>
                    <a:pt x="239" y="152"/>
                  </a:lnTo>
                  <a:lnTo>
                    <a:pt x="239" y="164"/>
                  </a:lnTo>
                  <a:lnTo>
                    <a:pt x="236" y="187"/>
                  </a:lnTo>
                  <a:lnTo>
                    <a:pt x="236" y="187"/>
                  </a:lnTo>
                  <a:lnTo>
                    <a:pt x="231" y="202"/>
                  </a:lnTo>
                  <a:lnTo>
                    <a:pt x="227" y="216"/>
                  </a:lnTo>
                  <a:lnTo>
                    <a:pt x="221" y="230"/>
                  </a:lnTo>
                  <a:lnTo>
                    <a:pt x="213" y="242"/>
                  </a:lnTo>
                  <a:lnTo>
                    <a:pt x="204" y="254"/>
                  </a:lnTo>
                  <a:lnTo>
                    <a:pt x="193" y="266"/>
                  </a:lnTo>
                  <a:lnTo>
                    <a:pt x="182" y="277"/>
                  </a:lnTo>
                  <a:lnTo>
                    <a:pt x="170" y="288"/>
                  </a:lnTo>
                  <a:lnTo>
                    <a:pt x="157" y="295"/>
                  </a:lnTo>
                  <a:lnTo>
                    <a:pt x="143" y="303"/>
                  </a:lnTo>
                  <a:lnTo>
                    <a:pt x="128" y="309"/>
                  </a:lnTo>
                  <a:lnTo>
                    <a:pt x="111" y="314"/>
                  </a:lnTo>
                  <a:lnTo>
                    <a:pt x="94" y="317"/>
                  </a:lnTo>
                  <a:lnTo>
                    <a:pt x="76" y="317"/>
                  </a:lnTo>
                  <a:lnTo>
                    <a:pt x="58" y="317"/>
                  </a:lnTo>
                  <a:lnTo>
                    <a:pt x="38" y="314"/>
                  </a:lnTo>
                  <a:lnTo>
                    <a:pt x="38" y="314"/>
                  </a:lnTo>
                  <a:lnTo>
                    <a:pt x="24" y="309"/>
                  </a:lnTo>
                  <a:lnTo>
                    <a:pt x="10" y="304"/>
                  </a:lnTo>
                  <a:lnTo>
                    <a:pt x="10" y="304"/>
                  </a:lnTo>
                  <a:lnTo>
                    <a:pt x="15" y="327"/>
                  </a:lnTo>
                  <a:lnTo>
                    <a:pt x="19" y="344"/>
                  </a:lnTo>
                  <a:lnTo>
                    <a:pt x="27" y="368"/>
                  </a:lnTo>
                  <a:lnTo>
                    <a:pt x="27" y="368"/>
                  </a:lnTo>
                  <a:lnTo>
                    <a:pt x="50" y="370"/>
                  </a:lnTo>
                  <a:lnTo>
                    <a:pt x="73" y="370"/>
                  </a:lnTo>
                  <a:lnTo>
                    <a:pt x="97" y="367"/>
                  </a:lnTo>
                  <a:lnTo>
                    <a:pt x="122" y="359"/>
                  </a:lnTo>
                  <a:lnTo>
                    <a:pt x="122" y="359"/>
                  </a:lnTo>
                  <a:lnTo>
                    <a:pt x="138" y="353"/>
                  </a:lnTo>
                  <a:lnTo>
                    <a:pt x="154" y="347"/>
                  </a:lnTo>
                  <a:lnTo>
                    <a:pt x="169" y="338"/>
                  </a:lnTo>
                  <a:lnTo>
                    <a:pt x="182" y="329"/>
                  </a:lnTo>
                  <a:lnTo>
                    <a:pt x="196" y="320"/>
                  </a:lnTo>
                  <a:lnTo>
                    <a:pt x="208" y="307"/>
                  </a:lnTo>
                  <a:lnTo>
                    <a:pt x="219" y="297"/>
                  </a:lnTo>
                  <a:lnTo>
                    <a:pt x="230" y="285"/>
                  </a:lnTo>
                  <a:lnTo>
                    <a:pt x="239" y="271"/>
                  </a:lnTo>
                  <a:lnTo>
                    <a:pt x="246" y="257"/>
                  </a:lnTo>
                  <a:lnTo>
                    <a:pt x="254" y="243"/>
                  </a:lnTo>
                  <a:lnTo>
                    <a:pt x="260" y="228"/>
                  </a:lnTo>
                  <a:lnTo>
                    <a:pt x="265" y="213"/>
                  </a:lnTo>
                  <a:lnTo>
                    <a:pt x="268" y="198"/>
                  </a:lnTo>
                  <a:lnTo>
                    <a:pt x="269" y="182"/>
                  </a:lnTo>
                  <a:lnTo>
                    <a:pt x="269" y="166"/>
                  </a:lnTo>
                  <a:lnTo>
                    <a:pt x="269" y="166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Freeform 1175"/>
            <p:cNvSpPr>
              <a:spLocks/>
            </p:cNvSpPr>
            <p:nvPr userDrawn="1"/>
          </p:nvSpPr>
          <p:spPr bwMode="auto">
            <a:xfrm>
              <a:off x="7718448" y="4432305"/>
              <a:ext cx="230188" cy="530225"/>
            </a:xfrm>
            <a:custGeom>
              <a:avLst/>
              <a:gdLst/>
              <a:ahLst/>
              <a:cxnLst>
                <a:cxn ang="0">
                  <a:pos x="43" y="250"/>
                </a:cxn>
                <a:cxn ang="0">
                  <a:pos x="43" y="250"/>
                </a:cxn>
                <a:cxn ang="0">
                  <a:pos x="37" y="227"/>
                </a:cxn>
                <a:cxn ang="0">
                  <a:pos x="32" y="206"/>
                </a:cxn>
                <a:cxn ang="0">
                  <a:pos x="32" y="183"/>
                </a:cxn>
                <a:cxn ang="0">
                  <a:pos x="35" y="160"/>
                </a:cxn>
                <a:cxn ang="0">
                  <a:pos x="35" y="160"/>
                </a:cxn>
                <a:cxn ang="0">
                  <a:pos x="38" y="148"/>
                </a:cxn>
                <a:cxn ang="0">
                  <a:pos x="43" y="138"/>
                </a:cxn>
                <a:cxn ang="0">
                  <a:pos x="50" y="127"/>
                </a:cxn>
                <a:cxn ang="0">
                  <a:pos x="58" y="115"/>
                </a:cxn>
                <a:cxn ang="0">
                  <a:pos x="76" y="95"/>
                </a:cxn>
                <a:cxn ang="0">
                  <a:pos x="96" y="75"/>
                </a:cxn>
                <a:cxn ang="0">
                  <a:pos x="96" y="75"/>
                </a:cxn>
                <a:cxn ang="0">
                  <a:pos x="111" y="61"/>
                </a:cxn>
                <a:cxn ang="0">
                  <a:pos x="111" y="61"/>
                </a:cxn>
                <a:cxn ang="0">
                  <a:pos x="128" y="34"/>
                </a:cxn>
                <a:cxn ang="0">
                  <a:pos x="145" y="8"/>
                </a:cxn>
                <a:cxn ang="0">
                  <a:pos x="145" y="8"/>
                </a:cxn>
                <a:cxn ang="0">
                  <a:pos x="145" y="8"/>
                </a:cxn>
                <a:cxn ang="0">
                  <a:pos x="145" y="8"/>
                </a:cxn>
                <a:cxn ang="0">
                  <a:pos x="145" y="3"/>
                </a:cxn>
                <a:cxn ang="0">
                  <a:pos x="143" y="2"/>
                </a:cxn>
                <a:cxn ang="0">
                  <a:pos x="140" y="0"/>
                </a:cxn>
                <a:cxn ang="0">
                  <a:pos x="140" y="0"/>
                </a:cxn>
                <a:cxn ang="0">
                  <a:pos x="134" y="0"/>
                </a:cxn>
                <a:cxn ang="0">
                  <a:pos x="128" y="5"/>
                </a:cxn>
                <a:cxn ang="0">
                  <a:pos x="119" y="10"/>
                </a:cxn>
                <a:cxn ang="0">
                  <a:pos x="110" y="19"/>
                </a:cxn>
                <a:cxn ang="0">
                  <a:pos x="87" y="38"/>
                </a:cxn>
                <a:cxn ang="0">
                  <a:pos x="66" y="61"/>
                </a:cxn>
                <a:cxn ang="0">
                  <a:pos x="66" y="61"/>
                </a:cxn>
                <a:cxn ang="0">
                  <a:pos x="44" y="106"/>
                </a:cxn>
                <a:cxn ang="0">
                  <a:pos x="26" y="150"/>
                </a:cxn>
                <a:cxn ang="0">
                  <a:pos x="11" y="195"/>
                </a:cxn>
                <a:cxn ang="0">
                  <a:pos x="0" y="241"/>
                </a:cxn>
                <a:cxn ang="0">
                  <a:pos x="0" y="241"/>
                </a:cxn>
                <a:cxn ang="0">
                  <a:pos x="5" y="264"/>
                </a:cxn>
                <a:cxn ang="0">
                  <a:pos x="11" y="287"/>
                </a:cxn>
                <a:cxn ang="0">
                  <a:pos x="20" y="311"/>
                </a:cxn>
                <a:cxn ang="0">
                  <a:pos x="32" y="334"/>
                </a:cxn>
                <a:cxn ang="0">
                  <a:pos x="32" y="334"/>
                </a:cxn>
                <a:cxn ang="0">
                  <a:pos x="35" y="291"/>
                </a:cxn>
                <a:cxn ang="0">
                  <a:pos x="43" y="250"/>
                </a:cxn>
                <a:cxn ang="0">
                  <a:pos x="43" y="250"/>
                </a:cxn>
              </a:cxnLst>
              <a:rect l="0" t="0" r="r" b="b"/>
              <a:pathLst>
                <a:path w="145" h="334">
                  <a:moveTo>
                    <a:pt x="43" y="250"/>
                  </a:moveTo>
                  <a:lnTo>
                    <a:pt x="43" y="250"/>
                  </a:lnTo>
                  <a:lnTo>
                    <a:pt x="37" y="227"/>
                  </a:lnTo>
                  <a:lnTo>
                    <a:pt x="32" y="206"/>
                  </a:lnTo>
                  <a:lnTo>
                    <a:pt x="32" y="183"/>
                  </a:lnTo>
                  <a:lnTo>
                    <a:pt x="35" y="160"/>
                  </a:lnTo>
                  <a:lnTo>
                    <a:pt x="35" y="160"/>
                  </a:lnTo>
                  <a:lnTo>
                    <a:pt x="38" y="148"/>
                  </a:lnTo>
                  <a:lnTo>
                    <a:pt x="43" y="138"/>
                  </a:lnTo>
                  <a:lnTo>
                    <a:pt x="50" y="127"/>
                  </a:lnTo>
                  <a:lnTo>
                    <a:pt x="58" y="115"/>
                  </a:lnTo>
                  <a:lnTo>
                    <a:pt x="76" y="95"/>
                  </a:lnTo>
                  <a:lnTo>
                    <a:pt x="96" y="75"/>
                  </a:lnTo>
                  <a:lnTo>
                    <a:pt x="96" y="75"/>
                  </a:lnTo>
                  <a:lnTo>
                    <a:pt x="111" y="61"/>
                  </a:lnTo>
                  <a:lnTo>
                    <a:pt x="111" y="61"/>
                  </a:lnTo>
                  <a:lnTo>
                    <a:pt x="128" y="34"/>
                  </a:lnTo>
                  <a:lnTo>
                    <a:pt x="145" y="8"/>
                  </a:lnTo>
                  <a:lnTo>
                    <a:pt x="145" y="8"/>
                  </a:lnTo>
                  <a:lnTo>
                    <a:pt x="145" y="8"/>
                  </a:lnTo>
                  <a:lnTo>
                    <a:pt x="145" y="8"/>
                  </a:lnTo>
                  <a:lnTo>
                    <a:pt x="145" y="3"/>
                  </a:lnTo>
                  <a:lnTo>
                    <a:pt x="143" y="2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4" y="0"/>
                  </a:lnTo>
                  <a:lnTo>
                    <a:pt x="128" y="5"/>
                  </a:lnTo>
                  <a:lnTo>
                    <a:pt x="119" y="10"/>
                  </a:lnTo>
                  <a:lnTo>
                    <a:pt x="110" y="19"/>
                  </a:lnTo>
                  <a:lnTo>
                    <a:pt x="87" y="38"/>
                  </a:lnTo>
                  <a:lnTo>
                    <a:pt x="66" y="61"/>
                  </a:lnTo>
                  <a:lnTo>
                    <a:pt x="66" y="61"/>
                  </a:lnTo>
                  <a:lnTo>
                    <a:pt x="44" y="106"/>
                  </a:lnTo>
                  <a:lnTo>
                    <a:pt x="26" y="150"/>
                  </a:lnTo>
                  <a:lnTo>
                    <a:pt x="11" y="195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5" y="264"/>
                  </a:lnTo>
                  <a:lnTo>
                    <a:pt x="11" y="287"/>
                  </a:lnTo>
                  <a:lnTo>
                    <a:pt x="20" y="311"/>
                  </a:lnTo>
                  <a:lnTo>
                    <a:pt x="32" y="334"/>
                  </a:lnTo>
                  <a:lnTo>
                    <a:pt x="32" y="334"/>
                  </a:lnTo>
                  <a:lnTo>
                    <a:pt x="35" y="291"/>
                  </a:lnTo>
                  <a:lnTo>
                    <a:pt x="43" y="250"/>
                  </a:lnTo>
                  <a:lnTo>
                    <a:pt x="43" y="250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Freeform 1176"/>
            <p:cNvSpPr>
              <a:spLocks/>
            </p:cNvSpPr>
            <p:nvPr userDrawn="1"/>
          </p:nvSpPr>
          <p:spPr bwMode="auto">
            <a:xfrm>
              <a:off x="8193111" y="4164018"/>
              <a:ext cx="30162" cy="36512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19" h="23">
                  <a:moveTo>
                    <a:pt x="19" y="0"/>
                  </a:moveTo>
                  <a:lnTo>
                    <a:pt x="19" y="0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Freeform 1177"/>
            <p:cNvSpPr>
              <a:spLocks/>
            </p:cNvSpPr>
            <p:nvPr userDrawn="1"/>
          </p:nvSpPr>
          <p:spPr bwMode="auto">
            <a:xfrm>
              <a:off x="7786711" y="4214818"/>
              <a:ext cx="371475" cy="827087"/>
            </a:xfrm>
            <a:custGeom>
              <a:avLst/>
              <a:gdLst/>
              <a:ahLst/>
              <a:cxnLst>
                <a:cxn ang="0">
                  <a:pos x="68" y="198"/>
                </a:cxn>
                <a:cxn ang="0">
                  <a:pos x="38" y="262"/>
                </a:cxn>
                <a:cxn ang="0">
                  <a:pos x="19" y="310"/>
                </a:cxn>
                <a:cxn ang="0">
                  <a:pos x="6" y="360"/>
                </a:cxn>
                <a:cxn ang="0">
                  <a:pos x="0" y="387"/>
                </a:cxn>
                <a:cxn ang="0">
                  <a:pos x="0" y="389"/>
                </a:cxn>
                <a:cxn ang="0">
                  <a:pos x="0" y="389"/>
                </a:cxn>
                <a:cxn ang="0">
                  <a:pos x="15" y="433"/>
                </a:cxn>
                <a:cxn ang="0">
                  <a:pos x="39" y="471"/>
                </a:cxn>
                <a:cxn ang="0">
                  <a:pos x="71" y="502"/>
                </a:cxn>
                <a:cxn ang="0">
                  <a:pos x="109" y="521"/>
                </a:cxn>
                <a:cxn ang="0">
                  <a:pos x="103" y="480"/>
                </a:cxn>
                <a:cxn ang="0">
                  <a:pos x="99" y="431"/>
                </a:cxn>
                <a:cxn ang="0">
                  <a:pos x="88" y="419"/>
                </a:cxn>
                <a:cxn ang="0">
                  <a:pos x="71" y="389"/>
                </a:cxn>
                <a:cxn ang="0">
                  <a:pos x="67" y="372"/>
                </a:cxn>
                <a:cxn ang="0">
                  <a:pos x="64" y="332"/>
                </a:cxn>
                <a:cxn ang="0">
                  <a:pos x="71" y="299"/>
                </a:cxn>
                <a:cxn ang="0">
                  <a:pos x="86" y="268"/>
                </a:cxn>
                <a:cxn ang="0">
                  <a:pos x="111" y="244"/>
                </a:cxn>
                <a:cxn ang="0">
                  <a:pos x="125" y="236"/>
                </a:cxn>
                <a:cxn ang="0">
                  <a:pos x="132" y="211"/>
                </a:cxn>
                <a:cxn ang="0">
                  <a:pos x="154" y="157"/>
                </a:cxn>
                <a:cxn ang="0">
                  <a:pos x="181" y="104"/>
                </a:cxn>
                <a:cxn ang="0">
                  <a:pos x="214" y="49"/>
                </a:cxn>
                <a:cxn ang="0">
                  <a:pos x="234" y="20"/>
                </a:cxn>
                <a:cxn ang="0">
                  <a:pos x="233" y="0"/>
                </a:cxn>
                <a:cxn ang="0">
                  <a:pos x="172" y="58"/>
                </a:cxn>
                <a:cxn ang="0">
                  <a:pos x="137" y="98"/>
                </a:cxn>
                <a:cxn ang="0">
                  <a:pos x="102" y="145"/>
                </a:cxn>
                <a:cxn ang="0">
                  <a:pos x="102" y="151"/>
                </a:cxn>
                <a:cxn ang="0">
                  <a:pos x="97" y="165"/>
                </a:cxn>
                <a:cxn ang="0">
                  <a:pos x="82" y="185"/>
                </a:cxn>
                <a:cxn ang="0">
                  <a:pos x="68" y="198"/>
                </a:cxn>
              </a:cxnLst>
              <a:rect l="0" t="0" r="r" b="b"/>
              <a:pathLst>
                <a:path w="234" h="521">
                  <a:moveTo>
                    <a:pt x="68" y="198"/>
                  </a:moveTo>
                  <a:lnTo>
                    <a:pt x="68" y="198"/>
                  </a:lnTo>
                  <a:lnTo>
                    <a:pt x="47" y="241"/>
                  </a:lnTo>
                  <a:lnTo>
                    <a:pt x="38" y="262"/>
                  </a:lnTo>
                  <a:lnTo>
                    <a:pt x="29" y="285"/>
                  </a:lnTo>
                  <a:lnTo>
                    <a:pt x="19" y="310"/>
                  </a:lnTo>
                  <a:lnTo>
                    <a:pt x="12" y="335"/>
                  </a:lnTo>
                  <a:lnTo>
                    <a:pt x="6" y="360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0" y="389"/>
                  </a:lnTo>
                  <a:lnTo>
                    <a:pt x="0" y="389"/>
                  </a:lnTo>
                  <a:lnTo>
                    <a:pt x="0" y="389"/>
                  </a:lnTo>
                  <a:lnTo>
                    <a:pt x="6" y="412"/>
                  </a:lnTo>
                  <a:lnTo>
                    <a:pt x="15" y="433"/>
                  </a:lnTo>
                  <a:lnTo>
                    <a:pt x="27" y="453"/>
                  </a:lnTo>
                  <a:lnTo>
                    <a:pt x="39" y="471"/>
                  </a:lnTo>
                  <a:lnTo>
                    <a:pt x="54" y="486"/>
                  </a:lnTo>
                  <a:lnTo>
                    <a:pt x="71" y="502"/>
                  </a:lnTo>
                  <a:lnTo>
                    <a:pt x="90" y="512"/>
                  </a:lnTo>
                  <a:lnTo>
                    <a:pt x="109" y="521"/>
                  </a:lnTo>
                  <a:lnTo>
                    <a:pt x="109" y="521"/>
                  </a:lnTo>
                  <a:lnTo>
                    <a:pt x="103" y="480"/>
                  </a:lnTo>
                  <a:lnTo>
                    <a:pt x="100" y="457"/>
                  </a:lnTo>
                  <a:lnTo>
                    <a:pt x="99" y="431"/>
                  </a:lnTo>
                  <a:lnTo>
                    <a:pt x="99" y="431"/>
                  </a:lnTo>
                  <a:lnTo>
                    <a:pt x="88" y="419"/>
                  </a:lnTo>
                  <a:lnTo>
                    <a:pt x="77" y="406"/>
                  </a:lnTo>
                  <a:lnTo>
                    <a:pt x="71" y="389"/>
                  </a:lnTo>
                  <a:lnTo>
                    <a:pt x="67" y="372"/>
                  </a:lnTo>
                  <a:lnTo>
                    <a:pt x="67" y="372"/>
                  </a:lnTo>
                  <a:lnTo>
                    <a:pt x="64" y="352"/>
                  </a:lnTo>
                  <a:lnTo>
                    <a:pt x="64" y="332"/>
                  </a:lnTo>
                  <a:lnTo>
                    <a:pt x="67" y="316"/>
                  </a:lnTo>
                  <a:lnTo>
                    <a:pt x="71" y="299"/>
                  </a:lnTo>
                  <a:lnTo>
                    <a:pt x="77" y="284"/>
                  </a:lnTo>
                  <a:lnTo>
                    <a:pt x="86" y="268"/>
                  </a:lnTo>
                  <a:lnTo>
                    <a:pt x="99" y="256"/>
                  </a:lnTo>
                  <a:lnTo>
                    <a:pt x="111" y="244"/>
                  </a:lnTo>
                  <a:lnTo>
                    <a:pt x="111" y="244"/>
                  </a:lnTo>
                  <a:lnTo>
                    <a:pt x="125" y="236"/>
                  </a:lnTo>
                  <a:lnTo>
                    <a:pt x="125" y="236"/>
                  </a:lnTo>
                  <a:lnTo>
                    <a:pt x="132" y="211"/>
                  </a:lnTo>
                  <a:lnTo>
                    <a:pt x="143" y="185"/>
                  </a:lnTo>
                  <a:lnTo>
                    <a:pt x="154" y="157"/>
                  </a:lnTo>
                  <a:lnTo>
                    <a:pt x="166" y="131"/>
                  </a:lnTo>
                  <a:lnTo>
                    <a:pt x="181" y="104"/>
                  </a:lnTo>
                  <a:lnTo>
                    <a:pt x="196" y="76"/>
                  </a:lnTo>
                  <a:lnTo>
                    <a:pt x="214" y="49"/>
                  </a:lnTo>
                  <a:lnTo>
                    <a:pt x="234" y="20"/>
                  </a:lnTo>
                  <a:lnTo>
                    <a:pt x="234" y="20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205" y="25"/>
                  </a:lnTo>
                  <a:lnTo>
                    <a:pt x="172" y="58"/>
                  </a:lnTo>
                  <a:lnTo>
                    <a:pt x="155" y="76"/>
                  </a:lnTo>
                  <a:lnTo>
                    <a:pt x="137" y="98"/>
                  </a:lnTo>
                  <a:lnTo>
                    <a:pt x="120" y="121"/>
                  </a:lnTo>
                  <a:lnTo>
                    <a:pt x="102" y="145"/>
                  </a:lnTo>
                  <a:lnTo>
                    <a:pt x="102" y="145"/>
                  </a:lnTo>
                  <a:lnTo>
                    <a:pt x="102" y="151"/>
                  </a:lnTo>
                  <a:lnTo>
                    <a:pt x="100" y="159"/>
                  </a:lnTo>
                  <a:lnTo>
                    <a:pt x="97" y="165"/>
                  </a:lnTo>
                  <a:lnTo>
                    <a:pt x="93" y="171"/>
                  </a:lnTo>
                  <a:lnTo>
                    <a:pt x="82" y="185"/>
                  </a:lnTo>
                  <a:lnTo>
                    <a:pt x="68" y="198"/>
                  </a:lnTo>
                  <a:lnTo>
                    <a:pt x="68" y="198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Freeform 1178"/>
            <p:cNvSpPr>
              <a:spLocks/>
            </p:cNvSpPr>
            <p:nvPr userDrawn="1"/>
          </p:nvSpPr>
          <p:spPr bwMode="auto">
            <a:xfrm>
              <a:off x="7766073" y="4962530"/>
              <a:ext cx="223838" cy="20161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31"/>
                </a:cxn>
                <a:cxn ang="0">
                  <a:pos x="0" y="61"/>
                </a:cxn>
                <a:cxn ang="0">
                  <a:pos x="2" y="93"/>
                </a:cxn>
                <a:cxn ang="0">
                  <a:pos x="5" y="127"/>
                </a:cxn>
                <a:cxn ang="0">
                  <a:pos x="141" y="119"/>
                </a:cxn>
                <a:cxn ang="0">
                  <a:pos x="141" y="119"/>
                </a:cxn>
                <a:cxn ang="0">
                  <a:pos x="139" y="114"/>
                </a:cxn>
                <a:cxn ang="0">
                  <a:pos x="139" y="114"/>
                </a:cxn>
                <a:cxn ang="0">
                  <a:pos x="122" y="110"/>
                </a:cxn>
                <a:cxn ang="0">
                  <a:pos x="107" y="105"/>
                </a:cxn>
                <a:cxn ang="0">
                  <a:pos x="92" y="98"/>
                </a:cxn>
                <a:cxn ang="0">
                  <a:pos x="78" y="90"/>
                </a:cxn>
                <a:cxn ang="0">
                  <a:pos x="64" y="81"/>
                </a:cxn>
                <a:cxn ang="0">
                  <a:pos x="51" y="70"/>
                </a:cxn>
                <a:cxn ang="0">
                  <a:pos x="39" y="56"/>
                </a:cxn>
                <a:cxn ang="0">
                  <a:pos x="28" y="43"/>
                </a:cxn>
                <a:cxn ang="0">
                  <a:pos x="28" y="43"/>
                </a:cxn>
                <a:cxn ang="0">
                  <a:pos x="14" y="2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41" h="127">
                  <a:moveTo>
                    <a:pt x="2" y="0"/>
                  </a:moveTo>
                  <a:lnTo>
                    <a:pt x="2" y="0"/>
                  </a:lnTo>
                  <a:lnTo>
                    <a:pt x="0" y="31"/>
                  </a:lnTo>
                  <a:lnTo>
                    <a:pt x="0" y="61"/>
                  </a:lnTo>
                  <a:lnTo>
                    <a:pt x="2" y="93"/>
                  </a:lnTo>
                  <a:lnTo>
                    <a:pt x="5" y="127"/>
                  </a:lnTo>
                  <a:lnTo>
                    <a:pt x="141" y="119"/>
                  </a:lnTo>
                  <a:lnTo>
                    <a:pt x="141" y="119"/>
                  </a:lnTo>
                  <a:lnTo>
                    <a:pt x="139" y="114"/>
                  </a:lnTo>
                  <a:lnTo>
                    <a:pt x="139" y="114"/>
                  </a:lnTo>
                  <a:lnTo>
                    <a:pt x="122" y="110"/>
                  </a:lnTo>
                  <a:lnTo>
                    <a:pt x="107" y="105"/>
                  </a:lnTo>
                  <a:lnTo>
                    <a:pt x="92" y="98"/>
                  </a:lnTo>
                  <a:lnTo>
                    <a:pt x="78" y="90"/>
                  </a:lnTo>
                  <a:lnTo>
                    <a:pt x="64" y="81"/>
                  </a:lnTo>
                  <a:lnTo>
                    <a:pt x="51" y="70"/>
                  </a:lnTo>
                  <a:lnTo>
                    <a:pt x="39" y="56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14" y="2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Freeform 1179"/>
            <p:cNvSpPr>
              <a:spLocks/>
            </p:cNvSpPr>
            <p:nvPr userDrawn="1"/>
          </p:nvSpPr>
          <p:spPr bwMode="auto">
            <a:xfrm>
              <a:off x="7894661" y="4445005"/>
              <a:ext cx="53975" cy="84138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4" y="0"/>
                </a:cxn>
                <a:cxn ang="0">
                  <a:pos x="17" y="26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14" y="40"/>
                </a:cxn>
                <a:cxn ang="0">
                  <a:pos x="25" y="26"/>
                </a:cxn>
                <a:cxn ang="0">
                  <a:pos x="29" y="20"/>
                </a:cxn>
                <a:cxn ang="0">
                  <a:pos x="32" y="14"/>
                </a:cxn>
                <a:cxn ang="0">
                  <a:pos x="34" y="6"/>
                </a:cxn>
                <a:cxn ang="0">
                  <a:pos x="34" y="0"/>
                </a:cxn>
                <a:cxn ang="0">
                  <a:pos x="34" y="0"/>
                </a:cxn>
              </a:cxnLst>
              <a:rect l="0" t="0" r="r" b="b"/>
              <a:pathLst>
                <a:path w="34" h="53">
                  <a:moveTo>
                    <a:pt x="34" y="0"/>
                  </a:moveTo>
                  <a:lnTo>
                    <a:pt x="34" y="0"/>
                  </a:lnTo>
                  <a:lnTo>
                    <a:pt x="17" y="26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4" y="40"/>
                  </a:lnTo>
                  <a:lnTo>
                    <a:pt x="25" y="26"/>
                  </a:lnTo>
                  <a:lnTo>
                    <a:pt x="29" y="20"/>
                  </a:lnTo>
                  <a:lnTo>
                    <a:pt x="32" y="14"/>
                  </a:lnTo>
                  <a:lnTo>
                    <a:pt x="34" y="6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E4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Freeform 1180"/>
            <p:cNvSpPr>
              <a:spLocks/>
            </p:cNvSpPr>
            <p:nvPr userDrawn="1"/>
          </p:nvSpPr>
          <p:spPr bwMode="auto">
            <a:xfrm>
              <a:off x="8156598" y="4186243"/>
              <a:ext cx="38100" cy="60325"/>
            </a:xfrm>
            <a:custGeom>
              <a:avLst/>
              <a:gdLst/>
              <a:ahLst/>
              <a:cxnLst>
                <a:cxn ang="0">
                  <a:pos x="23" y="9"/>
                </a:cxn>
                <a:cxn ang="0">
                  <a:pos x="23" y="9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" y="38"/>
                </a:cxn>
                <a:cxn ang="0">
                  <a:pos x="1" y="38"/>
                </a:cxn>
                <a:cxn ang="0">
                  <a:pos x="23" y="9"/>
                </a:cxn>
                <a:cxn ang="0">
                  <a:pos x="23" y="9"/>
                </a:cxn>
              </a:cxnLst>
              <a:rect l="0" t="0" r="r" b="b"/>
              <a:pathLst>
                <a:path w="24" h="38">
                  <a:moveTo>
                    <a:pt x="23" y="9"/>
                  </a:moveTo>
                  <a:lnTo>
                    <a:pt x="23" y="9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23" y="9"/>
                  </a:lnTo>
                  <a:lnTo>
                    <a:pt x="23" y="9"/>
                  </a:lnTo>
                  <a:close/>
                </a:path>
              </a:pathLst>
            </a:custGeom>
            <a:solidFill>
              <a:srgbClr val="FFE4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Freeform 1181"/>
            <p:cNvSpPr>
              <a:spLocks/>
            </p:cNvSpPr>
            <p:nvPr userDrawn="1"/>
          </p:nvSpPr>
          <p:spPr bwMode="auto">
            <a:xfrm>
              <a:off x="7769248" y="4829180"/>
              <a:ext cx="217488" cy="314325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11" y="2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3" y="41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12" y="105"/>
                </a:cxn>
                <a:cxn ang="0">
                  <a:pos x="26" y="127"/>
                </a:cxn>
                <a:cxn ang="0">
                  <a:pos x="26" y="127"/>
                </a:cxn>
                <a:cxn ang="0">
                  <a:pos x="37" y="140"/>
                </a:cxn>
                <a:cxn ang="0">
                  <a:pos x="49" y="154"/>
                </a:cxn>
                <a:cxn ang="0">
                  <a:pos x="62" y="165"/>
                </a:cxn>
                <a:cxn ang="0">
                  <a:pos x="76" y="174"/>
                </a:cxn>
                <a:cxn ang="0">
                  <a:pos x="90" y="182"/>
                </a:cxn>
                <a:cxn ang="0">
                  <a:pos x="105" y="189"/>
                </a:cxn>
                <a:cxn ang="0">
                  <a:pos x="120" y="194"/>
                </a:cxn>
                <a:cxn ang="0">
                  <a:pos x="137" y="198"/>
                </a:cxn>
                <a:cxn ang="0">
                  <a:pos x="137" y="198"/>
                </a:cxn>
                <a:cxn ang="0">
                  <a:pos x="129" y="174"/>
                </a:cxn>
                <a:cxn ang="0">
                  <a:pos x="125" y="157"/>
                </a:cxn>
                <a:cxn ang="0">
                  <a:pos x="120" y="134"/>
                </a:cxn>
                <a:cxn ang="0">
                  <a:pos x="120" y="134"/>
                </a:cxn>
                <a:cxn ang="0">
                  <a:pos x="101" y="125"/>
                </a:cxn>
                <a:cxn ang="0">
                  <a:pos x="82" y="115"/>
                </a:cxn>
                <a:cxn ang="0">
                  <a:pos x="65" y="99"/>
                </a:cxn>
                <a:cxn ang="0">
                  <a:pos x="50" y="84"/>
                </a:cxn>
                <a:cxn ang="0">
                  <a:pos x="38" y="66"/>
                </a:cxn>
                <a:cxn ang="0">
                  <a:pos x="26" y="46"/>
                </a:cxn>
                <a:cxn ang="0">
                  <a:pos x="17" y="25"/>
                </a:cxn>
                <a:cxn ang="0">
                  <a:pos x="11" y="2"/>
                </a:cxn>
                <a:cxn ang="0">
                  <a:pos x="11" y="2"/>
                </a:cxn>
              </a:cxnLst>
              <a:rect l="0" t="0" r="r" b="b"/>
              <a:pathLst>
                <a:path w="137" h="198">
                  <a:moveTo>
                    <a:pt x="11" y="2"/>
                  </a:moveTo>
                  <a:lnTo>
                    <a:pt x="11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3" y="41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12" y="105"/>
                  </a:lnTo>
                  <a:lnTo>
                    <a:pt x="26" y="127"/>
                  </a:lnTo>
                  <a:lnTo>
                    <a:pt x="26" y="127"/>
                  </a:lnTo>
                  <a:lnTo>
                    <a:pt x="37" y="140"/>
                  </a:lnTo>
                  <a:lnTo>
                    <a:pt x="49" y="154"/>
                  </a:lnTo>
                  <a:lnTo>
                    <a:pt x="62" y="165"/>
                  </a:lnTo>
                  <a:lnTo>
                    <a:pt x="76" y="174"/>
                  </a:lnTo>
                  <a:lnTo>
                    <a:pt x="90" y="182"/>
                  </a:lnTo>
                  <a:lnTo>
                    <a:pt x="105" y="189"/>
                  </a:lnTo>
                  <a:lnTo>
                    <a:pt x="120" y="194"/>
                  </a:lnTo>
                  <a:lnTo>
                    <a:pt x="137" y="198"/>
                  </a:lnTo>
                  <a:lnTo>
                    <a:pt x="137" y="198"/>
                  </a:lnTo>
                  <a:lnTo>
                    <a:pt x="129" y="174"/>
                  </a:lnTo>
                  <a:lnTo>
                    <a:pt x="125" y="157"/>
                  </a:lnTo>
                  <a:lnTo>
                    <a:pt x="120" y="134"/>
                  </a:lnTo>
                  <a:lnTo>
                    <a:pt x="120" y="134"/>
                  </a:lnTo>
                  <a:lnTo>
                    <a:pt x="101" y="125"/>
                  </a:lnTo>
                  <a:lnTo>
                    <a:pt x="82" y="115"/>
                  </a:lnTo>
                  <a:lnTo>
                    <a:pt x="65" y="99"/>
                  </a:lnTo>
                  <a:lnTo>
                    <a:pt x="50" y="84"/>
                  </a:lnTo>
                  <a:lnTo>
                    <a:pt x="38" y="66"/>
                  </a:lnTo>
                  <a:lnTo>
                    <a:pt x="26" y="46"/>
                  </a:lnTo>
                  <a:lnTo>
                    <a:pt x="17" y="25"/>
                  </a:lnTo>
                  <a:lnTo>
                    <a:pt x="11" y="2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FFE4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Freeform 1182"/>
            <p:cNvSpPr>
              <a:spLocks/>
            </p:cNvSpPr>
            <p:nvPr userDrawn="1"/>
          </p:nvSpPr>
          <p:spPr bwMode="auto">
            <a:xfrm>
              <a:off x="7888311" y="4589468"/>
              <a:ext cx="96837" cy="309562"/>
            </a:xfrm>
            <a:custGeom>
              <a:avLst/>
              <a:gdLst/>
              <a:ahLst/>
              <a:cxnLst>
                <a:cxn ang="0">
                  <a:pos x="3" y="136"/>
                </a:cxn>
                <a:cxn ang="0">
                  <a:pos x="3" y="136"/>
                </a:cxn>
                <a:cxn ang="0">
                  <a:pos x="7" y="153"/>
                </a:cxn>
                <a:cxn ang="0">
                  <a:pos x="13" y="170"/>
                </a:cxn>
                <a:cxn ang="0">
                  <a:pos x="24" y="183"/>
                </a:cxn>
                <a:cxn ang="0">
                  <a:pos x="35" y="195"/>
                </a:cxn>
                <a:cxn ang="0">
                  <a:pos x="35" y="195"/>
                </a:cxn>
                <a:cxn ang="0">
                  <a:pos x="35" y="151"/>
                </a:cxn>
                <a:cxn ang="0">
                  <a:pos x="36" y="128"/>
                </a:cxn>
                <a:cxn ang="0">
                  <a:pos x="39" y="104"/>
                </a:cxn>
                <a:cxn ang="0">
                  <a:pos x="42" y="80"/>
                </a:cxn>
                <a:cxn ang="0">
                  <a:pos x="47" y="54"/>
                </a:cxn>
                <a:cxn ang="0">
                  <a:pos x="53" y="28"/>
                </a:cxn>
                <a:cxn ang="0">
                  <a:pos x="61" y="0"/>
                </a:cxn>
                <a:cxn ang="0">
                  <a:pos x="61" y="0"/>
                </a:cxn>
                <a:cxn ang="0">
                  <a:pos x="47" y="8"/>
                </a:cxn>
                <a:cxn ang="0">
                  <a:pos x="47" y="8"/>
                </a:cxn>
                <a:cxn ang="0">
                  <a:pos x="35" y="20"/>
                </a:cxn>
                <a:cxn ang="0">
                  <a:pos x="22" y="32"/>
                </a:cxn>
                <a:cxn ang="0">
                  <a:pos x="13" y="48"/>
                </a:cxn>
                <a:cxn ang="0">
                  <a:pos x="7" y="63"/>
                </a:cxn>
                <a:cxn ang="0">
                  <a:pos x="3" y="80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3" y="136"/>
                </a:cxn>
                <a:cxn ang="0">
                  <a:pos x="3" y="136"/>
                </a:cxn>
              </a:cxnLst>
              <a:rect l="0" t="0" r="r" b="b"/>
              <a:pathLst>
                <a:path w="61" h="195">
                  <a:moveTo>
                    <a:pt x="3" y="136"/>
                  </a:moveTo>
                  <a:lnTo>
                    <a:pt x="3" y="136"/>
                  </a:lnTo>
                  <a:lnTo>
                    <a:pt x="7" y="153"/>
                  </a:lnTo>
                  <a:lnTo>
                    <a:pt x="13" y="170"/>
                  </a:lnTo>
                  <a:lnTo>
                    <a:pt x="24" y="183"/>
                  </a:lnTo>
                  <a:lnTo>
                    <a:pt x="35" y="195"/>
                  </a:lnTo>
                  <a:lnTo>
                    <a:pt x="35" y="195"/>
                  </a:lnTo>
                  <a:lnTo>
                    <a:pt x="35" y="151"/>
                  </a:lnTo>
                  <a:lnTo>
                    <a:pt x="36" y="128"/>
                  </a:lnTo>
                  <a:lnTo>
                    <a:pt x="39" y="104"/>
                  </a:lnTo>
                  <a:lnTo>
                    <a:pt x="42" y="80"/>
                  </a:lnTo>
                  <a:lnTo>
                    <a:pt x="47" y="54"/>
                  </a:lnTo>
                  <a:lnTo>
                    <a:pt x="53" y="28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35" y="20"/>
                  </a:lnTo>
                  <a:lnTo>
                    <a:pt x="22" y="32"/>
                  </a:lnTo>
                  <a:lnTo>
                    <a:pt x="13" y="48"/>
                  </a:lnTo>
                  <a:lnTo>
                    <a:pt x="7" y="63"/>
                  </a:lnTo>
                  <a:lnTo>
                    <a:pt x="3" y="80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3" y="136"/>
                  </a:lnTo>
                  <a:lnTo>
                    <a:pt x="3" y="136"/>
                  </a:lnTo>
                  <a:close/>
                </a:path>
              </a:pathLst>
            </a:custGeom>
            <a:solidFill>
              <a:srgbClr val="FFE4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Freeform 1183"/>
            <p:cNvSpPr>
              <a:spLocks/>
            </p:cNvSpPr>
            <p:nvPr userDrawn="1"/>
          </p:nvSpPr>
          <p:spPr bwMode="auto">
            <a:xfrm>
              <a:off x="8521723" y="4425955"/>
              <a:ext cx="153988" cy="514350"/>
            </a:xfrm>
            <a:custGeom>
              <a:avLst/>
              <a:gdLst/>
              <a:ahLst/>
              <a:cxnLst>
                <a:cxn ang="0">
                  <a:pos x="41" y="183"/>
                </a:cxn>
                <a:cxn ang="0">
                  <a:pos x="41" y="183"/>
                </a:cxn>
                <a:cxn ang="0">
                  <a:pos x="41" y="183"/>
                </a:cxn>
                <a:cxn ang="0">
                  <a:pos x="41" y="183"/>
                </a:cxn>
                <a:cxn ang="0">
                  <a:pos x="35" y="161"/>
                </a:cxn>
                <a:cxn ang="0">
                  <a:pos x="32" y="142"/>
                </a:cxn>
                <a:cxn ang="0">
                  <a:pos x="32" y="120"/>
                </a:cxn>
                <a:cxn ang="0">
                  <a:pos x="35" y="100"/>
                </a:cxn>
                <a:cxn ang="0">
                  <a:pos x="35" y="100"/>
                </a:cxn>
                <a:cxn ang="0">
                  <a:pos x="36" y="90"/>
                </a:cxn>
                <a:cxn ang="0">
                  <a:pos x="41" y="81"/>
                </a:cxn>
                <a:cxn ang="0">
                  <a:pos x="45" y="71"/>
                </a:cxn>
                <a:cxn ang="0">
                  <a:pos x="52" y="62"/>
                </a:cxn>
                <a:cxn ang="0">
                  <a:pos x="67" y="46"/>
                </a:cxn>
                <a:cxn ang="0">
                  <a:pos x="84" y="30"/>
                </a:cxn>
                <a:cxn ang="0">
                  <a:pos x="84" y="30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35" y="39"/>
                </a:cxn>
                <a:cxn ang="0">
                  <a:pos x="18" y="61"/>
                </a:cxn>
                <a:cxn ang="0">
                  <a:pos x="18" y="61"/>
                </a:cxn>
                <a:cxn ang="0">
                  <a:pos x="12" y="74"/>
                </a:cxn>
                <a:cxn ang="0">
                  <a:pos x="7" y="88"/>
                </a:cxn>
                <a:cxn ang="0">
                  <a:pos x="4" y="102"/>
                </a:cxn>
                <a:cxn ang="0">
                  <a:pos x="1" y="117"/>
                </a:cxn>
                <a:cxn ang="0">
                  <a:pos x="0" y="131"/>
                </a:cxn>
                <a:cxn ang="0">
                  <a:pos x="0" y="146"/>
                </a:cxn>
                <a:cxn ang="0">
                  <a:pos x="1" y="160"/>
                </a:cxn>
                <a:cxn ang="0">
                  <a:pos x="3" y="175"/>
                </a:cxn>
                <a:cxn ang="0">
                  <a:pos x="6" y="190"/>
                </a:cxn>
                <a:cxn ang="0">
                  <a:pos x="9" y="206"/>
                </a:cxn>
                <a:cxn ang="0">
                  <a:pos x="15" y="221"/>
                </a:cxn>
                <a:cxn ang="0">
                  <a:pos x="21" y="236"/>
                </a:cxn>
                <a:cxn ang="0">
                  <a:pos x="27" y="251"/>
                </a:cxn>
                <a:cxn ang="0">
                  <a:pos x="36" y="266"/>
                </a:cxn>
                <a:cxn ang="0">
                  <a:pos x="56" y="297"/>
                </a:cxn>
                <a:cxn ang="0">
                  <a:pos x="56" y="297"/>
                </a:cxn>
                <a:cxn ang="0">
                  <a:pos x="67" y="312"/>
                </a:cxn>
                <a:cxn ang="0">
                  <a:pos x="80" y="324"/>
                </a:cxn>
                <a:cxn ang="0">
                  <a:pos x="80" y="324"/>
                </a:cxn>
                <a:cxn ang="0">
                  <a:pos x="97" y="277"/>
                </a:cxn>
                <a:cxn ang="0">
                  <a:pos x="97" y="277"/>
                </a:cxn>
                <a:cxn ang="0">
                  <a:pos x="87" y="268"/>
                </a:cxn>
                <a:cxn ang="0">
                  <a:pos x="77" y="257"/>
                </a:cxn>
                <a:cxn ang="0">
                  <a:pos x="70" y="247"/>
                </a:cxn>
                <a:cxn ang="0">
                  <a:pos x="62" y="236"/>
                </a:cxn>
                <a:cxn ang="0">
                  <a:pos x="56" y="224"/>
                </a:cxn>
                <a:cxn ang="0">
                  <a:pos x="50" y="210"/>
                </a:cxn>
                <a:cxn ang="0">
                  <a:pos x="45" y="196"/>
                </a:cxn>
                <a:cxn ang="0">
                  <a:pos x="41" y="183"/>
                </a:cxn>
                <a:cxn ang="0">
                  <a:pos x="41" y="183"/>
                </a:cxn>
              </a:cxnLst>
              <a:rect l="0" t="0" r="r" b="b"/>
              <a:pathLst>
                <a:path w="97" h="324">
                  <a:moveTo>
                    <a:pt x="41" y="183"/>
                  </a:moveTo>
                  <a:lnTo>
                    <a:pt x="41" y="183"/>
                  </a:lnTo>
                  <a:lnTo>
                    <a:pt x="41" y="183"/>
                  </a:lnTo>
                  <a:lnTo>
                    <a:pt x="41" y="183"/>
                  </a:lnTo>
                  <a:lnTo>
                    <a:pt x="35" y="161"/>
                  </a:lnTo>
                  <a:lnTo>
                    <a:pt x="32" y="142"/>
                  </a:lnTo>
                  <a:lnTo>
                    <a:pt x="32" y="120"/>
                  </a:lnTo>
                  <a:lnTo>
                    <a:pt x="35" y="100"/>
                  </a:lnTo>
                  <a:lnTo>
                    <a:pt x="35" y="100"/>
                  </a:lnTo>
                  <a:lnTo>
                    <a:pt x="36" y="90"/>
                  </a:lnTo>
                  <a:lnTo>
                    <a:pt x="41" y="81"/>
                  </a:lnTo>
                  <a:lnTo>
                    <a:pt x="45" y="71"/>
                  </a:lnTo>
                  <a:lnTo>
                    <a:pt x="52" y="62"/>
                  </a:lnTo>
                  <a:lnTo>
                    <a:pt x="67" y="46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35" y="39"/>
                  </a:lnTo>
                  <a:lnTo>
                    <a:pt x="18" y="61"/>
                  </a:lnTo>
                  <a:lnTo>
                    <a:pt x="18" y="61"/>
                  </a:lnTo>
                  <a:lnTo>
                    <a:pt x="12" y="74"/>
                  </a:lnTo>
                  <a:lnTo>
                    <a:pt x="7" y="88"/>
                  </a:lnTo>
                  <a:lnTo>
                    <a:pt x="4" y="102"/>
                  </a:lnTo>
                  <a:lnTo>
                    <a:pt x="1" y="117"/>
                  </a:lnTo>
                  <a:lnTo>
                    <a:pt x="0" y="131"/>
                  </a:lnTo>
                  <a:lnTo>
                    <a:pt x="0" y="146"/>
                  </a:lnTo>
                  <a:lnTo>
                    <a:pt x="1" y="160"/>
                  </a:lnTo>
                  <a:lnTo>
                    <a:pt x="3" y="175"/>
                  </a:lnTo>
                  <a:lnTo>
                    <a:pt x="6" y="190"/>
                  </a:lnTo>
                  <a:lnTo>
                    <a:pt x="9" y="206"/>
                  </a:lnTo>
                  <a:lnTo>
                    <a:pt x="15" y="221"/>
                  </a:lnTo>
                  <a:lnTo>
                    <a:pt x="21" y="236"/>
                  </a:lnTo>
                  <a:lnTo>
                    <a:pt x="27" y="251"/>
                  </a:lnTo>
                  <a:lnTo>
                    <a:pt x="36" y="266"/>
                  </a:lnTo>
                  <a:lnTo>
                    <a:pt x="56" y="297"/>
                  </a:lnTo>
                  <a:lnTo>
                    <a:pt x="56" y="297"/>
                  </a:lnTo>
                  <a:lnTo>
                    <a:pt x="67" y="312"/>
                  </a:lnTo>
                  <a:lnTo>
                    <a:pt x="80" y="324"/>
                  </a:lnTo>
                  <a:lnTo>
                    <a:pt x="80" y="324"/>
                  </a:lnTo>
                  <a:lnTo>
                    <a:pt x="97" y="277"/>
                  </a:lnTo>
                  <a:lnTo>
                    <a:pt x="97" y="277"/>
                  </a:lnTo>
                  <a:lnTo>
                    <a:pt x="87" y="268"/>
                  </a:lnTo>
                  <a:lnTo>
                    <a:pt x="77" y="257"/>
                  </a:lnTo>
                  <a:lnTo>
                    <a:pt x="70" y="247"/>
                  </a:lnTo>
                  <a:lnTo>
                    <a:pt x="62" y="236"/>
                  </a:lnTo>
                  <a:lnTo>
                    <a:pt x="56" y="224"/>
                  </a:lnTo>
                  <a:lnTo>
                    <a:pt x="50" y="210"/>
                  </a:lnTo>
                  <a:lnTo>
                    <a:pt x="45" y="196"/>
                  </a:lnTo>
                  <a:lnTo>
                    <a:pt x="41" y="183"/>
                  </a:lnTo>
                  <a:lnTo>
                    <a:pt x="41" y="183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Freeform 1184"/>
            <p:cNvSpPr>
              <a:spLocks/>
            </p:cNvSpPr>
            <p:nvPr userDrawn="1"/>
          </p:nvSpPr>
          <p:spPr bwMode="auto">
            <a:xfrm>
              <a:off x="8680473" y="4584705"/>
              <a:ext cx="34925" cy="16510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2" y="16"/>
                </a:cxn>
                <a:cxn ang="0">
                  <a:pos x="0" y="32"/>
                </a:cxn>
                <a:cxn ang="0">
                  <a:pos x="0" y="49"/>
                </a:cxn>
                <a:cxn ang="0">
                  <a:pos x="2" y="67"/>
                </a:cxn>
                <a:cxn ang="0">
                  <a:pos x="2" y="67"/>
                </a:cxn>
                <a:cxn ang="0">
                  <a:pos x="5" y="78"/>
                </a:cxn>
                <a:cxn ang="0">
                  <a:pos x="8" y="87"/>
                </a:cxn>
                <a:cxn ang="0">
                  <a:pos x="11" y="95"/>
                </a:cxn>
                <a:cxn ang="0">
                  <a:pos x="16" y="104"/>
                </a:cxn>
                <a:cxn ang="0">
                  <a:pos x="16" y="104"/>
                </a:cxn>
                <a:cxn ang="0">
                  <a:pos x="22" y="74"/>
                </a:cxn>
                <a:cxn ang="0">
                  <a:pos x="22" y="74"/>
                </a:cxn>
                <a:cxn ang="0">
                  <a:pos x="16" y="37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22" h="104">
                  <a:moveTo>
                    <a:pt x="6" y="0"/>
                  </a:moveTo>
                  <a:lnTo>
                    <a:pt x="6" y="0"/>
                  </a:lnTo>
                  <a:lnTo>
                    <a:pt x="2" y="16"/>
                  </a:lnTo>
                  <a:lnTo>
                    <a:pt x="0" y="32"/>
                  </a:lnTo>
                  <a:lnTo>
                    <a:pt x="0" y="49"/>
                  </a:lnTo>
                  <a:lnTo>
                    <a:pt x="2" y="67"/>
                  </a:lnTo>
                  <a:lnTo>
                    <a:pt x="2" y="67"/>
                  </a:lnTo>
                  <a:lnTo>
                    <a:pt x="5" y="78"/>
                  </a:lnTo>
                  <a:lnTo>
                    <a:pt x="8" y="87"/>
                  </a:lnTo>
                  <a:lnTo>
                    <a:pt x="11" y="95"/>
                  </a:lnTo>
                  <a:lnTo>
                    <a:pt x="16" y="104"/>
                  </a:lnTo>
                  <a:lnTo>
                    <a:pt x="16" y="10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16" y="37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Freeform 1185"/>
            <p:cNvSpPr>
              <a:spLocks/>
            </p:cNvSpPr>
            <p:nvPr userDrawn="1"/>
          </p:nvSpPr>
          <p:spPr bwMode="auto">
            <a:xfrm>
              <a:off x="8366148" y="5322893"/>
              <a:ext cx="68263" cy="69850"/>
            </a:xfrm>
            <a:custGeom>
              <a:avLst/>
              <a:gdLst/>
              <a:ahLst/>
              <a:cxnLst>
                <a:cxn ang="0">
                  <a:pos x="5" y="37"/>
                </a:cxn>
                <a:cxn ang="0">
                  <a:pos x="5" y="37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22" y="23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31" y="8"/>
                </a:cxn>
                <a:cxn ang="0">
                  <a:pos x="22" y="17"/>
                </a:cxn>
                <a:cxn ang="0">
                  <a:pos x="12" y="26"/>
                </a:cxn>
                <a:cxn ang="0">
                  <a:pos x="5" y="37"/>
                </a:cxn>
                <a:cxn ang="0">
                  <a:pos x="5" y="37"/>
                </a:cxn>
              </a:cxnLst>
              <a:rect l="0" t="0" r="r" b="b"/>
              <a:pathLst>
                <a:path w="43" h="44">
                  <a:moveTo>
                    <a:pt x="5" y="37"/>
                  </a:moveTo>
                  <a:lnTo>
                    <a:pt x="5" y="37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2" y="23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31" y="8"/>
                  </a:lnTo>
                  <a:lnTo>
                    <a:pt x="22" y="17"/>
                  </a:lnTo>
                  <a:lnTo>
                    <a:pt x="12" y="26"/>
                  </a:lnTo>
                  <a:lnTo>
                    <a:pt x="5" y="37"/>
                  </a:lnTo>
                  <a:lnTo>
                    <a:pt x="5" y="37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Freeform 1186"/>
            <p:cNvSpPr>
              <a:spLocks/>
            </p:cNvSpPr>
            <p:nvPr userDrawn="1"/>
          </p:nvSpPr>
          <p:spPr bwMode="auto">
            <a:xfrm>
              <a:off x="8193111" y="5141918"/>
              <a:ext cx="361950" cy="377825"/>
            </a:xfrm>
            <a:custGeom>
              <a:avLst/>
              <a:gdLst/>
              <a:ahLst/>
              <a:cxnLst>
                <a:cxn ang="0">
                  <a:pos x="71" y="99"/>
                </a:cxn>
                <a:cxn ang="0">
                  <a:pos x="71" y="99"/>
                </a:cxn>
                <a:cxn ang="0">
                  <a:pos x="85" y="84"/>
                </a:cxn>
                <a:cxn ang="0">
                  <a:pos x="99" y="71"/>
                </a:cxn>
                <a:cxn ang="0">
                  <a:pos x="114" y="61"/>
                </a:cxn>
                <a:cxn ang="0">
                  <a:pos x="131" y="52"/>
                </a:cxn>
                <a:cxn ang="0">
                  <a:pos x="149" y="46"/>
                </a:cxn>
                <a:cxn ang="0">
                  <a:pos x="169" y="39"/>
                </a:cxn>
                <a:cxn ang="0">
                  <a:pos x="187" y="38"/>
                </a:cxn>
                <a:cxn ang="0">
                  <a:pos x="208" y="36"/>
                </a:cxn>
                <a:cxn ang="0">
                  <a:pos x="208" y="36"/>
                </a:cxn>
                <a:cxn ang="0">
                  <a:pos x="228" y="1"/>
                </a:cxn>
                <a:cxn ang="0">
                  <a:pos x="228" y="1"/>
                </a:cxn>
                <a:cxn ang="0">
                  <a:pos x="207" y="0"/>
                </a:cxn>
                <a:cxn ang="0">
                  <a:pos x="182" y="0"/>
                </a:cxn>
                <a:cxn ang="0">
                  <a:pos x="158" y="1"/>
                </a:cxn>
                <a:cxn ang="0">
                  <a:pos x="132" y="6"/>
                </a:cxn>
                <a:cxn ang="0">
                  <a:pos x="132" y="6"/>
                </a:cxn>
                <a:cxn ang="0">
                  <a:pos x="118" y="9"/>
                </a:cxn>
                <a:cxn ang="0">
                  <a:pos x="106" y="12"/>
                </a:cxn>
                <a:cxn ang="0">
                  <a:pos x="94" y="17"/>
                </a:cxn>
                <a:cxn ang="0">
                  <a:pos x="83" y="23"/>
                </a:cxn>
                <a:cxn ang="0">
                  <a:pos x="73" y="29"/>
                </a:cxn>
                <a:cxn ang="0">
                  <a:pos x="62" y="36"/>
                </a:cxn>
                <a:cxn ang="0">
                  <a:pos x="53" y="44"/>
                </a:cxn>
                <a:cxn ang="0">
                  <a:pos x="44" y="53"/>
                </a:cxn>
                <a:cxn ang="0">
                  <a:pos x="35" y="64"/>
                </a:cxn>
                <a:cxn ang="0">
                  <a:pos x="29" y="75"/>
                </a:cxn>
                <a:cxn ang="0">
                  <a:pos x="21" y="85"/>
                </a:cxn>
                <a:cxn ang="0">
                  <a:pos x="16" y="97"/>
                </a:cxn>
                <a:cxn ang="0">
                  <a:pos x="10" y="110"/>
                </a:cxn>
                <a:cxn ang="0">
                  <a:pos x="7" y="122"/>
                </a:cxn>
                <a:cxn ang="0">
                  <a:pos x="4" y="135"/>
                </a:cxn>
                <a:cxn ang="0">
                  <a:pos x="1" y="149"/>
                </a:cxn>
                <a:cxn ang="0">
                  <a:pos x="1" y="149"/>
                </a:cxn>
                <a:cxn ang="0">
                  <a:pos x="0" y="172"/>
                </a:cxn>
                <a:cxn ang="0">
                  <a:pos x="1" y="195"/>
                </a:cxn>
                <a:cxn ang="0">
                  <a:pos x="4" y="216"/>
                </a:cxn>
                <a:cxn ang="0">
                  <a:pos x="9" y="238"/>
                </a:cxn>
                <a:cxn ang="0">
                  <a:pos x="9" y="238"/>
                </a:cxn>
                <a:cxn ang="0">
                  <a:pos x="42" y="216"/>
                </a:cxn>
                <a:cxn ang="0">
                  <a:pos x="42" y="216"/>
                </a:cxn>
                <a:cxn ang="0">
                  <a:pos x="41" y="203"/>
                </a:cxn>
                <a:cxn ang="0">
                  <a:pos x="39" y="187"/>
                </a:cxn>
                <a:cxn ang="0">
                  <a:pos x="41" y="174"/>
                </a:cxn>
                <a:cxn ang="0">
                  <a:pos x="44" y="158"/>
                </a:cxn>
                <a:cxn ang="0">
                  <a:pos x="48" y="143"/>
                </a:cxn>
                <a:cxn ang="0">
                  <a:pos x="54" y="128"/>
                </a:cxn>
                <a:cxn ang="0">
                  <a:pos x="62" y="114"/>
                </a:cxn>
                <a:cxn ang="0">
                  <a:pos x="71" y="99"/>
                </a:cxn>
                <a:cxn ang="0">
                  <a:pos x="71" y="99"/>
                </a:cxn>
              </a:cxnLst>
              <a:rect l="0" t="0" r="r" b="b"/>
              <a:pathLst>
                <a:path w="228" h="238">
                  <a:moveTo>
                    <a:pt x="71" y="99"/>
                  </a:moveTo>
                  <a:lnTo>
                    <a:pt x="71" y="99"/>
                  </a:lnTo>
                  <a:lnTo>
                    <a:pt x="85" y="84"/>
                  </a:lnTo>
                  <a:lnTo>
                    <a:pt x="99" y="71"/>
                  </a:lnTo>
                  <a:lnTo>
                    <a:pt x="114" y="61"/>
                  </a:lnTo>
                  <a:lnTo>
                    <a:pt x="131" y="52"/>
                  </a:lnTo>
                  <a:lnTo>
                    <a:pt x="149" y="46"/>
                  </a:lnTo>
                  <a:lnTo>
                    <a:pt x="169" y="39"/>
                  </a:lnTo>
                  <a:lnTo>
                    <a:pt x="187" y="38"/>
                  </a:lnTo>
                  <a:lnTo>
                    <a:pt x="208" y="36"/>
                  </a:lnTo>
                  <a:lnTo>
                    <a:pt x="208" y="36"/>
                  </a:lnTo>
                  <a:lnTo>
                    <a:pt x="228" y="1"/>
                  </a:lnTo>
                  <a:lnTo>
                    <a:pt x="228" y="1"/>
                  </a:lnTo>
                  <a:lnTo>
                    <a:pt x="207" y="0"/>
                  </a:lnTo>
                  <a:lnTo>
                    <a:pt x="182" y="0"/>
                  </a:lnTo>
                  <a:lnTo>
                    <a:pt x="158" y="1"/>
                  </a:lnTo>
                  <a:lnTo>
                    <a:pt x="132" y="6"/>
                  </a:lnTo>
                  <a:lnTo>
                    <a:pt x="132" y="6"/>
                  </a:lnTo>
                  <a:lnTo>
                    <a:pt x="118" y="9"/>
                  </a:lnTo>
                  <a:lnTo>
                    <a:pt x="106" y="12"/>
                  </a:lnTo>
                  <a:lnTo>
                    <a:pt x="94" y="17"/>
                  </a:lnTo>
                  <a:lnTo>
                    <a:pt x="83" y="23"/>
                  </a:lnTo>
                  <a:lnTo>
                    <a:pt x="73" y="29"/>
                  </a:lnTo>
                  <a:lnTo>
                    <a:pt x="62" y="36"/>
                  </a:lnTo>
                  <a:lnTo>
                    <a:pt x="53" y="44"/>
                  </a:lnTo>
                  <a:lnTo>
                    <a:pt x="44" y="53"/>
                  </a:lnTo>
                  <a:lnTo>
                    <a:pt x="35" y="64"/>
                  </a:lnTo>
                  <a:lnTo>
                    <a:pt x="29" y="75"/>
                  </a:lnTo>
                  <a:lnTo>
                    <a:pt x="21" y="85"/>
                  </a:lnTo>
                  <a:lnTo>
                    <a:pt x="16" y="97"/>
                  </a:lnTo>
                  <a:lnTo>
                    <a:pt x="10" y="110"/>
                  </a:lnTo>
                  <a:lnTo>
                    <a:pt x="7" y="122"/>
                  </a:lnTo>
                  <a:lnTo>
                    <a:pt x="4" y="135"/>
                  </a:lnTo>
                  <a:lnTo>
                    <a:pt x="1" y="149"/>
                  </a:lnTo>
                  <a:lnTo>
                    <a:pt x="1" y="149"/>
                  </a:lnTo>
                  <a:lnTo>
                    <a:pt x="0" y="172"/>
                  </a:lnTo>
                  <a:lnTo>
                    <a:pt x="1" y="195"/>
                  </a:lnTo>
                  <a:lnTo>
                    <a:pt x="4" y="216"/>
                  </a:lnTo>
                  <a:lnTo>
                    <a:pt x="9" y="238"/>
                  </a:lnTo>
                  <a:lnTo>
                    <a:pt x="9" y="238"/>
                  </a:lnTo>
                  <a:lnTo>
                    <a:pt x="42" y="216"/>
                  </a:lnTo>
                  <a:lnTo>
                    <a:pt x="42" y="216"/>
                  </a:lnTo>
                  <a:lnTo>
                    <a:pt x="41" y="203"/>
                  </a:lnTo>
                  <a:lnTo>
                    <a:pt x="39" y="187"/>
                  </a:lnTo>
                  <a:lnTo>
                    <a:pt x="41" y="174"/>
                  </a:lnTo>
                  <a:lnTo>
                    <a:pt x="44" y="158"/>
                  </a:lnTo>
                  <a:lnTo>
                    <a:pt x="48" y="143"/>
                  </a:lnTo>
                  <a:lnTo>
                    <a:pt x="54" y="128"/>
                  </a:lnTo>
                  <a:lnTo>
                    <a:pt x="62" y="114"/>
                  </a:lnTo>
                  <a:lnTo>
                    <a:pt x="71" y="99"/>
                  </a:lnTo>
                  <a:lnTo>
                    <a:pt x="71" y="99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Freeform 1187"/>
            <p:cNvSpPr>
              <a:spLocks/>
            </p:cNvSpPr>
            <p:nvPr userDrawn="1"/>
          </p:nvSpPr>
          <p:spPr bwMode="auto">
            <a:xfrm>
              <a:off x="8139136" y="5519743"/>
              <a:ext cx="84137" cy="39687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27" y="25"/>
                </a:cxn>
                <a:cxn ang="0">
                  <a:pos x="53" y="25"/>
                </a:cxn>
                <a:cxn ang="0">
                  <a:pos x="53" y="25"/>
                </a:cxn>
                <a:cxn ang="0">
                  <a:pos x="49" y="13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23" y="12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53" h="25">
                  <a:moveTo>
                    <a:pt x="0" y="24"/>
                  </a:moveTo>
                  <a:lnTo>
                    <a:pt x="0" y="24"/>
                  </a:lnTo>
                  <a:lnTo>
                    <a:pt x="27" y="25"/>
                  </a:lnTo>
                  <a:lnTo>
                    <a:pt x="53" y="25"/>
                  </a:lnTo>
                  <a:lnTo>
                    <a:pt x="53" y="25"/>
                  </a:lnTo>
                  <a:lnTo>
                    <a:pt x="49" y="13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23" y="12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Freeform 1188"/>
            <p:cNvSpPr>
              <a:spLocks/>
            </p:cNvSpPr>
            <p:nvPr userDrawn="1"/>
          </p:nvSpPr>
          <p:spPr bwMode="auto">
            <a:xfrm>
              <a:off x="8434411" y="5194305"/>
              <a:ext cx="255587" cy="192088"/>
            </a:xfrm>
            <a:custGeom>
              <a:avLst/>
              <a:gdLst/>
              <a:ahLst/>
              <a:cxnLst>
                <a:cxn ang="0">
                  <a:pos x="151" y="26"/>
                </a:cxn>
                <a:cxn ang="0">
                  <a:pos x="151" y="26"/>
                </a:cxn>
                <a:cxn ang="0">
                  <a:pos x="137" y="20"/>
                </a:cxn>
                <a:cxn ang="0">
                  <a:pos x="122" y="14"/>
                </a:cxn>
                <a:cxn ang="0">
                  <a:pos x="107" y="11"/>
                </a:cxn>
                <a:cxn ang="0">
                  <a:pos x="90" y="8"/>
                </a:cxn>
                <a:cxn ang="0">
                  <a:pos x="90" y="8"/>
                </a:cxn>
                <a:cxn ang="0">
                  <a:pos x="90" y="8"/>
                </a:cxn>
                <a:cxn ang="0">
                  <a:pos x="90" y="8"/>
                </a:cxn>
                <a:cxn ang="0">
                  <a:pos x="73" y="5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29" y="43"/>
                </a:cxn>
                <a:cxn ang="0">
                  <a:pos x="0" y="81"/>
                </a:cxn>
                <a:cxn ang="0">
                  <a:pos x="0" y="81"/>
                </a:cxn>
                <a:cxn ang="0">
                  <a:pos x="17" y="72"/>
                </a:cxn>
                <a:cxn ang="0">
                  <a:pos x="26" y="69"/>
                </a:cxn>
                <a:cxn ang="0">
                  <a:pos x="36" y="67"/>
                </a:cxn>
                <a:cxn ang="0">
                  <a:pos x="46" y="66"/>
                </a:cxn>
                <a:cxn ang="0">
                  <a:pos x="56" y="66"/>
                </a:cxn>
                <a:cxn ang="0">
                  <a:pos x="67" y="67"/>
                </a:cxn>
                <a:cxn ang="0">
                  <a:pos x="78" y="69"/>
                </a:cxn>
                <a:cxn ang="0">
                  <a:pos x="78" y="69"/>
                </a:cxn>
                <a:cxn ang="0">
                  <a:pos x="99" y="78"/>
                </a:cxn>
                <a:cxn ang="0">
                  <a:pos x="119" y="89"/>
                </a:cxn>
                <a:cxn ang="0">
                  <a:pos x="119" y="89"/>
                </a:cxn>
                <a:cxn ang="0">
                  <a:pos x="107" y="106"/>
                </a:cxn>
                <a:cxn ang="0">
                  <a:pos x="94" y="121"/>
                </a:cxn>
                <a:cxn ang="0">
                  <a:pos x="94" y="121"/>
                </a:cxn>
                <a:cxn ang="0">
                  <a:pos x="114" y="95"/>
                </a:cxn>
                <a:cxn ang="0">
                  <a:pos x="132" y="66"/>
                </a:cxn>
                <a:cxn ang="0">
                  <a:pos x="148" y="34"/>
                </a:cxn>
                <a:cxn ang="0">
                  <a:pos x="161" y="0"/>
                </a:cxn>
                <a:cxn ang="0">
                  <a:pos x="161" y="0"/>
                </a:cxn>
                <a:cxn ang="0">
                  <a:pos x="151" y="26"/>
                </a:cxn>
                <a:cxn ang="0">
                  <a:pos x="151" y="26"/>
                </a:cxn>
              </a:cxnLst>
              <a:rect l="0" t="0" r="r" b="b"/>
              <a:pathLst>
                <a:path w="161" h="121">
                  <a:moveTo>
                    <a:pt x="151" y="26"/>
                  </a:moveTo>
                  <a:lnTo>
                    <a:pt x="151" y="26"/>
                  </a:lnTo>
                  <a:lnTo>
                    <a:pt x="137" y="20"/>
                  </a:lnTo>
                  <a:lnTo>
                    <a:pt x="122" y="14"/>
                  </a:lnTo>
                  <a:lnTo>
                    <a:pt x="107" y="11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73" y="5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29" y="43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17" y="72"/>
                  </a:lnTo>
                  <a:lnTo>
                    <a:pt x="26" y="69"/>
                  </a:lnTo>
                  <a:lnTo>
                    <a:pt x="36" y="67"/>
                  </a:lnTo>
                  <a:lnTo>
                    <a:pt x="46" y="66"/>
                  </a:lnTo>
                  <a:lnTo>
                    <a:pt x="56" y="66"/>
                  </a:lnTo>
                  <a:lnTo>
                    <a:pt x="67" y="67"/>
                  </a:lnTo>
                  <a:lnTo>
                    <a:pt x="78" y="69"/>
                  </a:lnTo>
                  <a:lnTo>
                    <a:pt x="78" y="69"/>
                  </a:lnTo>
                  <a:lnTo>
                    <a:pt x="99" y="78"/>
                  </a:lnTo>
                  <a:lnTo>
                    <a:pt x="119" y="89"/>
                  </a:lnTo>
                  <a:lnTo>
                    <a:pt x="119" y="89"/>
                  </a:lnTo>
                  <a:lnTo>
                    <a:pt x="107" y="106"/>
                  </a:lnTo>
                  <a:lnTo>
                    <a:pt x="94" y="121"/>
                  </a:lnTo>
                  <a:lnTo>
                    <a:pt x="94" y="121"/>
                  </a:lnTo>
                  <a:lnTo>
                    <a:pt x="114" y="95"/>
                  </a:lnTo>
                  <a:lnTo>
                    <a:pt x="132" y="66"/>
                  </a:lnTo>
                  <a:lnTo>
                    <a:pt x="148" y="34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51" y="26"/>
                  </a:lnTo>
                  <a:lnTo>
                    <a:pt x="151" y="26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3" name="Freeform 1189"/>
            <p:cNvSpPr>
              <a:spLocks/>
            </p:cNvSpPr>
            <p:nvPr userDrawn="1"/>
          </p:nvSpPr>
          <p:spPr bwMode="auto">
            <a:xfrm>
              <a:off x="8555061" y="4940305"/>
              <a:ext cx="176212" cy="249238"/>
            </a:xfrm>
            <a:custGeom>
              <a:avLst/>
              <a:gdLst/>
              <a:ahLst/>
              <a:cxnLst>
                <a:cxn ang="0">
                  <a:pos x="85" y="157"/>
                </a:cxn>
                <a:cxn ang="0">
                  <a:pos x="85" y="157"/>
                </a:cxn>
                <a:cxn ang="0">
                  <a:pos x="93" y="138"/>
                </a:cxn>
                <a:cxn ang="0">
                  <a:pos x="98" y="116"/>
                </a:cxn>
                <a:cxn ang="0">
                  <a:pos x="102" y="93"/>
                </a:cxn>
                <a:cxn ang="0">
                  <a:pos x="107" y="70"/>
                </a:cxn>
                <a:cxn ang="0">
                  <a:pos x="107" y="70"/>
                </a:cxn>
                <a:cxn ang="0">
                  <a:pos x="111" y="31"/>
                </a:cxn>
                <a:cxn ang="0">
                  <a:pos x="111" y="31"/>
                </a:cxn>
                <a:cxn ang="0">
                  <a:pos x="98" y="25"/>
                </a:cxn>
                <a:cxn ang="0">
                  <a:pos x="84" y="19"/>
                </a:cxn>
                <a:cxn ang="0">
                  <a:pos x="72" y="10"/>
                </a:cxn>
                <a:cxn ang="0">
                  <a:pos x="59" y="0"/>
                </a:cxn>
                <a:cxn ang="0">
                  <a:pos x="59" y="0"/>
                </a:cxn>
                <a:cxn ang="0">
                  <a:pos x="47" y="32"/>
                </a:cxn>
                <a:cxn ang="0">
                  <a:pos x="34" y="63"/>
                </a:cxn>
                <a:cxn ang="0">
                  <a:pos x="18" y="96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24" y="133"/>
                </a:cxn>
                <a:cxn ang="0">
                  <a:pos x="46" y="139"/>
                </a:cxn>
                <a:cxn ang="0">
                  <a:pos x="67" y="148"/>
                </a:cxn>
                <a:cxn ang="0">
                  <a:pos x="85" y="157"/>
                </a:cxn>
                <a:cxn ang="0">
                  <a:pos x="85" y="157"/>
                </a:cxn>
              </a:cxnLst>
              <a:rect l="0" t="0" r="r" b="b"/>
              <a:pathLst>
                <a:path w="111" h="157">
                  <a:moveTo>
                    <a:pt x="85" y="157"/>
                  </a:moveTo>
                  <a:lnTo>
                    <a:pt x="85" y="157"/>
                  </a:lnTo>
                  <a:lnTo>
                    <a:pt x="93" y="138"/>
                  </a:lnTo>
                  <a:lnTo>
                    <a:pt x="98" y="116"/>
                  </a:lnTo>
                  <a:lnTo>
                    <a:pt x="102" y="93"/>
                  </a:lnTo>
                  <a:lnTo>
                    <a:pt x="107" y="70"/>
                  </a:lnTo>
                  <a:lnTo>
                    <a:pt x="107" y="70"/>
                  </a:lnTo>
                  <a:lnTo>
                    <a:pt x="111" y="31"/>
                  </a:lnTo>
                  <a:lnTo>
                    <a:pt x="111" y="31"/>
                  </a:lnTo>
                  <a:lnTo>
                    <a:pt x="98" y="25"/>
                  </a:lnTo>
                  <a:lnTo>
                    <a:pt x="84" y="19"/>
                  </a:lnTo>
                  <a:lnTo>
                    <a:pt x="72" y="1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47" y="32"/>
                  </a:lnTo>
                  <a:lnTo>
                    <a:pt x="34" y="63"/>
                  </a:lnTo>
                  <a:lnTo>
                    <a:pt x="18" y="96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24" y="133"/>
                  </a:lnTo>
                  <a:lnTo>
                    <a:pt x="46" y="139"/>
                  </a:lnTo>
                  <a:lnTo>
                    <a:pt x="67" y="148"/>
                  </a:lnTo>
                  <a:lnTo>
                    <a:pt x="85" y="157"/>
                  </a:lnTo>
                  <a:lnTo>
                    <a:pt x="85" y="157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Freeform 1190"/>
            <p:cNvSpPr>
              <a:spLocks/>
            </p:cNvSpPr>
            <p:nvPr userDrawn="1"/>
          </p:nvSpPr>
          <p:spPr bwMode="auto">
            <a:xfrm>
              <a:off x="8259786" y="5392743"/>
              <a:ext cx="130175" cy="161925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7" y="0"/>
                </a:cxn>
                <a:cxn ang="0">
                  <a:pos x="35" y="31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69"/>
                </a:cxn>
                <a:cxn ang="0">
                  <a:pos x="6" y="81"/>
                </a:cxn>
                <a:cxn ang="0">
                  <a:pos x="9" y="92"/>
                </a:cxn>
                <a:cxn ang="0">
                  <a:pos x="15" y="102"/>
                </a:cxn>
                <a:cxn ang="0">
                  <a:pos x="15" y="102"/>
                </a:cxn>
                <a:cxn ang="0">
                  <a:pos x="32" y="99"/>
                </a:cxn>
                <a:cxn ang="0">
                  <a:pos x="49" y="95"/>
                </a:cxn>
                <a:cxn ang="0">
                  <a:pos x="66" y="90"/>
                </a:cxn>
                <a:cxn ang="0">
                  <a:pos x="82" y="84"/>
                </a:cxn>
                <a:cxn ang="0">
                  <a:pos x="82" y="84"/>
                </a:cxn>
                <a:cxn ang="0">
                  <a:pos x="76" y="86"/>
                </a:cxn>
                <a:cxn ang="0">
                  <a:pos x="76" y="86"/>
                </a:cxn>
                <a:cxn ang="0">
                  <a:pos x="70" y="77"/>
                </a:cxn>
                <a:cxn ang="0">
                  <a:pos x="64" y="66"/>
                </a:cxn>
                <a:cxn ang="0">
                  <a:pos x="61" y="55"/>
                </a:cxn>
                <a:cxn ang="0">
                  <a:pos x="60" y="45"/>
                </a:cxn>
                <a:cxn ang="0">
                  <a:pos x="58" y="34"/>
                </a:cxn>
                <a:cxn ang="0">
                  <a:pos x="60" y="23"/>
                </a:cxn>
                <a:cxn ang="0">
                  <a:pos x="63" y="13"/>
                </a:cxn>
                <a:cxn ang="0">
                  <a:pos x="67" y="0"/>
                </a:cxn>
                <a:cxn ang="0">
                  <a:pos x="67" y="0"/>
                </a:cxn>
              </a:cxnLst>
              <a:rect l="0" t="0" r="r" b="b"/>
              <a:pathLst>
                <a:path w="82" h="102">
                  <a:moveTo>
                    <a:pt x="67" y="0"/>
                  </a:moveTo>
                  <a:lnTo>
                    <a:pt x="67" y="0"/>
                  </a:lnTo>
                  <a:lnTo>
                    <a:pt x="35" y="31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" y="69"/>
                  </a:lnTo>
                  <a:lnTo>
                    <a:pt x="6" y="81"/>
                  </a:lnTo>
                  <a:lnTo>
                    <a:pt x="9" y="92"/>
                  </a:lnTo>
                  <a:lnTo>
                    <a:pt x="15" y="102"/>
                  </a:lnTo>
                  <a:lnTo>
                    <a:pt x="15" y="102"/>
                  </a:lnTo>
                  <a:lnTo>
                    <a:pt x="32" y="99"/>
                  </a:lnTo>
                  <a:lnTo>
                    <a:pt x="49" y="95"/>
                  </a:lnTo>
                  <a:lnTo>
                    <a:pt x="66" y="90"/>
                  </a:lnTo>
                  <a:lnTo>
                    <a:pt x="82" y="84"/>
                  </a:lnTo>
                  <a:lnTo>
                    <a:pt x="82" y="84"/>
                  </a:lnTo>
                  <a:lnTo>
                    <a:pt x="76" y="86"/>
                  </a:lnTo>
                  <a:lnTo>
                    <a:pt x="76" y="86"/>
                  </a:lnTo>
                  <a:lnTo>
                    <a:pt x="70" y="77"/>
                  </a:lnTo>
                  <a:lnTo>
                    <a:pt x="64" y="66"/>
                  </a:lnTo>
                  <a:lnTo>
                    <a:pt x="61" y="55"/>
                  </a:lnTo>
                  <a:lnTo>
                    <a:pt x="60" y="45"/>
                  </a:lnTo>
                  <a:lnTo>
                    <a:pt x="58" y="34"/>
                  </a:lnTo>
                  <a:lnTo>
                    <a:pt x="60" y="23"/>
                  </a:lnTo>
                  <a:lnTo>
                    <a:pt x="63" y="13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" name="Freeform 1191"/>
            <p:cNvSpPr>
              <a:spLocks/>
            </p:cNvSpPr>
            <p:nvPr userDrawn="1"/>
          </p:nvSpPr>
          <p:spPr bwMode="auto">
            <a:xfrm>
              <a:off x="8402661" y="5372105"/>
              <a:ext cx="180975" cy="139700"/>
            </a:xfrm>
            <a:custGeom>
              <a:avLst/>
              <a:gdLst/>
              <a:ahLst/>
              <a:cxnLst>
                <a:cxn ang="0">
                  <a:pos x="43" y="3"/>
                </a:cxn>
                <a:cxn ang="0">
                  <a:pos x="43" y="3"/>
                </a:cxn>
                <a:cxn ang="0">
                  <a:pos x="37" y="6"/>
                </a:cxn>
                <a:cxn ang="0">
                  <a:pos x="29" y="10"/>
                </a:cxn>
                <a:cxn ang="0">
                  <a:pos x="21" y="15"/>
                </a:cxn>
                <a:cxn ang="0">
                  <a:pos x="15" y="21"/>
                </a:cxn>
                <a:cxn ang="0">
                  <a:pos x="9" y="30"/>
                </a:cxn>
                <a:cxn ang="0">
                  <a:pos x="5" y="41"/>
                </a:cxn>
                <a:cxn ang="0">
                  <a:pos x="2" y="53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0" y="73"/>
                </a:cxn>
                <a:cxn ang="0">
                  <a:pos x="2" y="77"/>
                </a:cxn>
                <a:cxn ang="0">
                  <a:pos x="5" y="82"/>
                </a:cxn>
                <a:cxn ang="0">
                  <a:pos x="8" y="85"/>
                </a:cxn>
                <a:cxn ang="0">
                  <a:pos x="8" y="85"/>
                </a:cxn>
                <a:cxn ang="0">
                  <a:pos x="11" y="86"/>
                </a:cxn>
                <a:cxn ang="0">
                  <a:pos x="11" y="86"/>
                </a:cxn>
                <a:cxn ang="0">
                  <a:pos x="12" y="88"/>
                </a:cxn>
                <a:cxn ang="0">
                  <a:pos x="12" y="88"/>
                </a:cxn>
                <a:cxn ang="0">
                  <a:pos x="40" y="73"/>
                </a:cxn>
                <a:cxn ang="0">
                  <a:pos x="66" y="54"/>
                </a:cxn>
                <a:cxn ang="0">
                  <a:pos x="91" y="33"/>
                </a:cxn>
                <a:cxn ang="0">
                  <a:pos x="114" y="9"/>
                </a:cxn>
                <a:cxn ang="0">
                  <a:pos x="114" y="9"/>
                </a:cxn>
                <a:cxn ang="0">
                  <a:pos x="98" y="3"/>
                </a:cxn>
                <a:cxn ang="0">
                  <a:pos x="79" y="0"/>
                </a:cxn>
                <a:cxn ang="0">
                  <a:pos x="61" y="0"/>
                </a:cxn>
                <a:cxn ang="0">
                  <a:pos x="52" y="1"/>
                </a:cxn>
                <a:cxn ang="0">
                  <a:pos x="43" y="3"/>
                </a:cxn>
                <a:cxn ang="0">
                  <a:pos x="43" y="3"/>
                </a:cxn>
              </a:cxnLst>
              <a:rect l="0" t="0" r="r" b="b"/>
              <a:pathLst>
                <a:path w="114" h="88">
                  <a:moveTo>
                    <a:pt x="43" y="3"/>
                  </a:moveTo>
                  <a:lnTo>
                    <a:pt x="43" y="3"/>
                  </a:lnTo>
                  <a:lnTo>
                    <a:pt x="37" y="6"/>
                  </a:lnTo>
                  <a:lnTo>
                    <a:pt x="29" y="10"/>
                  </a:lnTo>
                  <a:lnTo>
                    <a:pt x="21" y="15"/>
                  </a:lnTo>
                  <a:lnTo>
                    <a:pt x="15" y="21"/>
                  </a:lnTo>
                  <a:lnTo>
                    <a:pt x="9" y="30"/>
                  </a:lnTo>
                  <a:lnTo>
                    <a:pt x="5" y="41"/>
                  </a:lnTo>
                  <a:lnTo>
                    <a:pt x="2" y="53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2" y="77"/>
                  </a:lnTo>
                  <a:lnTo>
                    <a:pt x="5" y="82"/>
                  </a:lnTo>
                  <a:lnTo>
                    <a:pt x="8" y="85"/>
                  </a:lnTo>
                  <a:lnTo>
                    <a:pt x="8" y="85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12" y="88"/>
                  </a:lnTo>
                  <a:lnTo>
                    <a:pt x="12" y="88"/>
                  </a:lnTo>
                  <a:lnTo>
                    <a:pt x="40" y="73"/>
                  </a:lnTo>
                  <a:lnTo>
                    <a:pt x="66" y="54"/>
                  </a:lnTo>
                  <a:lnTo>
                    <a:pt x="91" y="33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98" y="3"/>
                  </a:lnTo>
                  <a:lnTo>
                    <a:pt x="79" y="0"/>
                  </a:lnTo>
                  <a:lnTo>
                    <a:pt x="61" y="0"/>
                  </a:lnTo>
                  <a:lnTo>
                    <a:pt x="52" y="1"/>
                  </a:lnTo>
                  <a:lnTo>
                    <a:pt x="43" y="3"/>
                  </a:lnTo>
                  <a:lnTo>
                    <a:pt x="43" y="3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6" name="Freeform 1192"/>
            <p:cNvSpPr>
              <a:spLocks/>
            </p:cNvSpPr>
            <p:nvPr userDrawn="1"/>
          </p:nvSpPr>
          <p:spPr bwMode="auto">
            <a:xfrm>
              <a:off x="8675711" y="4749805"/>
              <a:ext cx="58737" cy="155575"/>
            </a:xfrm>
            <a:custGeom>
              <a:avLst/>
              <a:gdLst/>
              <a:ahLst/>
              <a:cxnLst>
                <a:cxn ang="0">
                  <a:pos x="32" y="15"/>
                </a:cxn>
                <a:cxn ang="0">
                  <a:pos x="32" y="15"/>
                </a:cxn>
                <a:cxn ang="0">
                  <a:pos x="25" y="8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1" y="34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17" y="87"/>
                </a:cxn>
                <a:cxn ang="0">
                  <a:pos x="37" y="98"/>
                </a:cxn>
                <a:cxn ang="0">
                  <a:pos x="37" y="98"/>
                </a:cxn>
                <a:cxn ang="0">
                  <a:pos x="35" y="56"/>
                </a:cxn>
                <a:cxn ang="0">
                  <a:pos x="32" y="15"/>
                </a:cxn>
                <a:cxn ang="0">
                  <a:pos x="32" y="15"/>
                </a:cxn>
              </a:cxnLst>
              <a:rect l="0" t="0" r="r" b="b"/>
              <a:pathLst>
                <a:path w="37" h="98">
                  <a:moveTo>
                    <a:pt x="32" y="15"/>
                  </a:moveTo>
                  <a:lnTo>
                    <a:pt x="32" y="15"/>
                  </a:lnTo>
                  <a:lnTo>
                    <a:pt x="25" y="8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1" y="34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17" y="87"/>
                  </a:lnTo>
                  <a:lnTo>
                    <a:pt x="37" y="98"/>
                  </a:lnTo>
                  <a:lnTo>
                    <a:pt x="37" y="98"/>
                  </a:lnTo>
                  <a:lnTo>
                    <a:pt x="35" y="56"/>
                  </a:lnTo>
                  <a:lnTo>
                    <a:pt x="32" y="15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Freeform 1193"/>
            <p:cNvSpPr>
              <a:spLocks/>
            </p:cNvSpPr>
            <p:nvPr userDrawn="1"/>
          </p:nvSpPr>
          <p:spPr bwMode="auto">
            <a:xfrm>
              <a:off x="8648723" y="4865693"/>
              <a:ext cx="85725" cy="123825"/>
            </a:xfrm>
            <a:custGeom>
              <a:avLst/>
              <a:gdLst/>
              <a:ahLst/>
              <a:cxnLst>
                <a:cxn ang="0">
                  <a:pos x="52" y="72"/>
                </a:cxn>
                <a:cxn ang="0">
                  <a:pos x="52" y="72"/>
                </a:cxn>
                <a:cxn ang="0">
                  <a:pos x="54" y="57"/>
                </a:cxn>
                <a:cxn ang="0">
                  <a:pos x="54" y="57"/>
                </a:cxn>
                <a:cxn ang="0">
                  <a:pos x="54" y="44"/>
                </a:cxn>
                <a:cxn ang="0">
                  <a:pos x="54" y="44"/>
                </a:cxn>
                <a:cxn ang="0">
                  <a:pos x="54" y="29"/>
                </a:cxn>
                <a:cxn ang="0">
                  <a:pos x="54" y="29"/>
                </a:cxn>
                <a:cxn ang="0">
                  <a:pos x="54" y="25"/>
                </a:cxn>
                <a:cxn ang="0">
                  <a:pos x="54" y="25"/>
                </a:cxn>
                <a:cxn ang="0">
                  <a:pos x="34" y="14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13" y="57"/>
                </a:cxn>
                <a:cxn ang="0">
                  <a:pos x="25" y="66"/>
                </a:cxn>
                <a:cxn ang="0">
                  <a:pos x="39" y="72"/>
                </a:cxn>
                <a:cxn ang="0">
                  <a:pos x="52" y="78"/>
                </a:cxn>
                <a:cxn ang="0">
                  <a:pos x="52" y="78"/>
                </a:cxn>
                <a:cxn ang="0">
                  <a:pos x="52" y="72"/>
                </a:cxn>
                <a:cxn ang="0">
                  <a:pos x="52" y="72"/>
                </a:cxn>
              </a:cxnLst>
              <a:rect l="0" t="0" r="r" b="b"/>
              <a:pathLst>
                <a:path w="54" h="78">
                  <a:moveTo>
                    <a:pt x="52" y="72"/>
                  </a:moveTo>
                  <a:lnTo>
                    <a:pt x="52" y="72"/>
                  </a:lnTo>
                  <a:lnTo>
                    <a:pt x="54" y="57"/>
                  </a:lnTo>
                  <a:lnTo>
                    <a:pt x="54" y="57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4" y="25"/>
                  </a:lnTo>
                  <a:lnTo>
                    <a:pt x="54" y="25"/>
                  </a:lnTo>
                  <a:lnTo>
                    <a:pt x="34" y="14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3" y="57"/>
                  </a:lnTo>
                  <a:lnTo>
                    <a:pt x="25" y="66"/>
                  </a:lnTo>
                  <a:lnTo>
                    <a:pt x="39" y="72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2" y="72"/>
                  </a:lnTo>
                  <a:lnTo>
                    <a:pt x="52" y="72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" name="Freeform 1194"/>
            <p:cNvSpPr>
              <a:spLocks/>
            </p:cNvSpPr>
            <p:nvPr userDrawn="1"/>
          </p:nvSpPr>
          <p:spPr bwMode="auto">
            <a:xfrm>
              <a:off x="8351861" y="5299080"/>
              <a:ext cx="271462" cy="230188"/>
            </a:xfrm>
            <a:custGeom>
              <a:avLst/>
              <a:gdLst/>
              <a:ahLst/>
              <a:cxnLst>
                <a:cxn ang="0">
                  <a:pos x="130" y="3"/>
                </a:cxn>
                <a:cxn ang="0">
                  <a:pos x="130" y="3"/>
                </a:cxn>
                <a:cxn ang="0">
                  <a:pos x="119" y="1"/>
                </a:cxn>
                <a:cxn ang="0">
                  <a:pos x="108" y="0"/>
                </a:cxn>
                <a:cxn ang="0">
                  <a:pos x="98" y="0"/>
                </a:cxn>
                <a:cxn ang="0">
                  <a:pos x="88" y="1"/>
                </a:cxn>
                <a:cxn ang="0">
                  <a:pos x="78" y="3"/>
                </a:cxn>
                <a:cxn ang="0">
                  <a:pos x="69" y="6"/>
                </a:cxn>
                <a:cxn ang="0">
                  <a:pos x="52" y="15"/>
                </a:cxn>
                <a:cxn ang="0">
                  <a:pos x="52" y="15"/>
                </a:cxn>
                <a:cxn ang="0">
                  <a:pos x="31" y="38"/>
                </a:cxn>
                <a:cxn ang="0">
                  <a:pos x="9" y="59"/>
                </a:cxn>
                <a:cxn ang="0">
                  <a:pos x="9" y="59"/>
                </a:cxn>
                <a:cxn ang="0">
                  <a:pos x="5" y="72"/>
                </a:cxn>
                <a:cxn ang="0">
                  <a:pos x="2" y="82"/>
                </a:cxn>
                <a:cxn ang="0">
                  <a:pos x="0" y="93"/>
                </a:cxn>
                <a:cxn ang="0">
                  <a:pos x="2" y="104"/>
                </a:cxn>
                <a:cxn ang="0">
                  <a:pos x="3" y="114"/>
                </a:cxn>
                <a:cxn ang="0">
                  <a:pos x="6" y="125"/>
                </a:cxn>
                <a:cxn ang="0">
                  <a:pos x="12" y="136"/>
                </a:cxn>
                <a:cxn ang="0">
                  <a:pos x="18" y="145"/>
                </a:cxn>
                <a:cxn ang="0">
                  <a:pos x="18" y="145"/>
                </a:cxn>
                <a:cxn ang="0">
                  <a:pos x="24" y="143"/>
                </a:cxn>
                <a:cxn ang="0">
                  <a:pos x="24" y="143"/>
                </a:cxn>
                <a:cxn ang="0">
                  <a:pos x="32" y="140"/>
                </a:cxn>
                <a:cxn ang="0">
                  <a:pos x="32" y="140"/>
                </a:cxn>
                <a:cxn ang="0">
                  <a:pos x="37" y="137"/>
                </a:cxn>
                <a:cxn ang="0">
                  <a:pos x="37" y="137"/>
                </a:cxn>
                <a:cxn ang="0">
                  <a:pos x="44" y="134"/>
                </a:cxn>
                <a:cxn ang="0">
                  <a:pos x="44" y="134"/>
                </a:cxn>
                <a:cxn ang="0">
                  <a:pos x="43" y="132"/>
                </a:cxn>
                <a:cxn ang="0">
                  <a:pos x="43" y="132"/>
                </a:cxn>
                <a:cxn ang="0">
                  <a:pos x="40" y="131"/>
                </a:cxn>
                <a:cxn ang="0">
                  <a:pos x="40" y="131"/>
                </a:cxn>
                <a:cxn ang="0">
                  <a:pos x="37" y="128"/>
                </a:cxn>
                <a:cxn ang="0">
                  <a:pos x="34" y="123"/>
                </a:cxn>
                <a:cxn ang="0">
                  <a:pos x="32" y="119"/>
                </a:cxn>
                <a:cxn ang="0">
                  <a:pos x="32" y="114"/>
                </a:cxn>
                <a:cxn ang="0">
                  <a:pos x="32" y="114"/>
                </a:cxn>
                <a:cxn ang="0">
                  <a:pos x="34" y="99"/>
                </a:cxn>
                <a:cxn ang="0">
                  <a:pos x="37" y="87"/>
                </a:cxn>
                <a:cxn ang="0">
                  <a:pos x="41" y="76"/>
                </a:cxn>
                <a:cxn ang="0">
                  <a:pos x="47" y="67"/>
                </a:cxn>
                <a:cxn ang="0">
                  <a:pos x="53" y="61"/>
                </a:cxn>
                <a:cxn ang="0">
                  <a:pos x="61" y="56"/>
                </a:cxn>
                <a:cxn ang="0">
                  <a:pos x="69" y="52"/>
                </a:cxn>
                <a:cxn ang="0">
                  <a:pos x="75" y="49"/>
                </a:cxn>
                <a:cxn ang="0">
                  <a:pos x="75" y="49"/>
                </a:cxn>
                <a:cxn ang="0">
                  <a:pos x="84" y="47"/>
                </a:cxn>
                <a:cxn ang="0">
                  <a:pos x="93" y="46"/>
                </a:cxn>
                <a:cxn ang="0">
                  <a:pos x="111" y="46"/>
                </a:cxn>
                <a:cxn ang="0">
                  <a:pos x="130" y="49"/>
                </a:cxn>
                <a:cxn ang="0">
                  <a:pos x="146" y="55"/>
                </a:cxn>
                <a:cxn ang="0">
                  <a:pos x="146" y="55"/>
                </a:cxn>
                <a:cxn ang="0">
                  <a:pos x="146" y="55"/>
                </a:cxn>
                <a:cxn ang="0">
                  <a:pos x="146" y="55"/>
                </a:cxn>
                <a:cxn ang="0">
                  <a:pos x="159" y="40"/>
                </a:cxn>
                <a:cxn ang="0">
                  <a:pos x="171" y="23"/>
                </a:cxn>
                <a:cxn ang="0">
                  <a:pos x="171" y="23"/>
                </a:cxn>
                <a:cxn ang="0">
                  <a:pos x="151" y="12"/>
                </a:cxn>
                <a:cxn ang="0">
                  <a:pos x="130" y="3"/>
                </a:cxn>
                <a:cxn ang="0">
                  <a:pos x="130" y="3"/>
                </a:cxn>
              </a:cxnLst>
              <a:rect l="0" t="0" r="r" b="b"/>
              <a:pathLst>
                <a:path w="171" h="145">
                  <a:moveTo>
                    <a:pt x="130" y="3"/>
                  </a:moveTo>
                  <a:lnTo>
                    <a:pt x="130" y="3"/>
                  </a:lnTo>
                  <a:lnTo>
                    <a:pt x="119" y="1"/>
                  </a:lnTo>
                  <a:lnTo>
                    <a:pt x="108" y="0"/>
                  </a:lnTo>
                  <a:lnTo>
                    <a:pt x="98" y="0"/>
                  </a:lnTo>
                  <a:lnTo>
                    <a:pt x="88" y="1"/>
                  </a:lnTo>
                  <a:lnTo>
                    <a:pt x="78" y="3"/>
                  </a:lnTo>
                  <a:lnTo>
                    <a:pt x="69" y="6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31" y="38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5" y="72"/>
                  </a:lnTo>
                  <a:lnTo>
                    <a:pt x="2" y="82"/>
                  </a:lnTo>
                  <a:lnTo>
                    <a:pt x="0" y="93"/>
                  </a:lnTo>
                  <a:lnTo>
                    <a:pt x="2" y="104"/>
                  </a:lnTo>
                  <a:lnTo>
                    <a:pt x="3" y="114"/>
                  </a:lnTo>
                  <a:lnTo>
                    <a:pt x="6" y="125"/>
                  </a:lnTo>
                  <a:lnTo>
                    <a:pt x="12" y="136"/>
                  </a:lnTo>
                  <a:lnTo>
                    <a:pt x="18" y="145"/>
                  </a:lnTo>
                  <a:lnTo>
                    <a:pt x="18" y="145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32" y="140"/>
                  </a:lnTo>
                  <a:lnTo>
                    <a:pt x="32" y="140"/>
                  </a:lnTo>
                  <a:lnTo>
                    <a:pt x="37" y="137"/>
                  </a:lnTo>
                  <a:lnTo>
                    <a:pt x="37" y="137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3" y="132"/>
                  </a:lnTo>
                  <a:lnTo>
                    <a:pt x="43" y="132"/>
                  </a:lnTo>
                  <a:lnTo>
                    <a:pt x="40" y="131"/>
                  </a:lnTo>
                  <a:lnTo>
                    <a:pt x="40" y="131"/>
                  </a:lnTo>
                  <a:lnTo>
                    <a:pt x="37" y="128"/>
                  </a:lnTo>
                  <a:lnTo>
                    <a:pt x="34" y="123"/>
                  </a:lnTo>
                  <a:lnTo>
                    <a:pt x="32" y="119"/>
                  </a:lnTo>
                  <a:lnTo>
                    <a:pt x="32" y="114"/>
                  </a:lnTo>
                  <a:lnTo>
                    <a:pt x="32" y="114"/>
                  </a:lnTo>
                  <a:lnTo>
                    <a:pt x="34" y="99"/>
                  </a:lnTo>
                  <a:lnTo>
                    <a:pt x="37" y="87"/>
                  </a:lnTo>
                  <a:lnTo>
                    <a:pt x="41" y="76"/>
                  </a:lnTo>
                  <a:lnTo>
                    <a:pt x="47" y="67"/>
                  </a:lnTo>
                  <a:lnTo>
                    <a:pt x="53" y="61"/>
                  </a:lnTo>
                  <a:lnTo>
                    <a:pt x="61" y="56"/>
                  </a:lnTo>
                  <a:lnTo>
                    <a:pt x="69" y="52"/>
                  </a:lnTo>
                  <a:lnTo>
                    <a:pt x="75" y="49"/>
                  </a:lnTo>
                  <a:lnTo>
                    <a:pt x="75" y="49"/>
                  </a:lnTo>
                  <a:lnTo>
                    <a:pt x="84" y="47"/>
                  </a:lnTo>
                  <a:lnTo>
                    <a:pt x="93" y="46"/>
                  </a:lnTo>
                  <a:lnTo>
                    <a:pt x="111" y="46"/>
                  </a:lnTo>
                  <a:lnTo>
                    <a:pt x="130" y="49"/>
                  </a:lnTo>
                  <a:lnTo>
                    <a:pt x="146" y="55"/>
                  </a:lnTo>
                  <a:lnTo>
                    <a:pt x="146" y="55"/>
                  </a:lnTo>
                  <a:lnTo>
                    <a:pt x="146" y="55"/>
                  </a:lnTo>
                  <a:lnTo>
                    <a:pt x="146" y="55"/>
                  </a:lnTo>
                  <a:lnTo>
                    <a:pt x="159" y="40"/>
                  </a:lnTo>
                  <a:lnTo>
                    <a:pt x="171" y="23"/>
                  </a:lnTo>
                  <a:lnTo>
                    <a:pt x="171" y="23"/>
                  </a:lnTo>
                  <a:lnTo>
                    <a:pt x="151" y="12"/>
                  </a:lnTo>
                  <a:lnTo>
                    <a:pt x="130" y="3"/>
                  </a:lnTo>
                  <a:lnTo>
                    <a:pt x="130" y="3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" name="Freeform 1195"/>
            <p:cNvSpPr>
              <a:spLocks/>
            </p:cNvSpPr>
            <p:nvPr userDrawn="1"/>
          </p:nvSpPr>
          <p:spPr bwMode="auto">
            <a:xfrm>
              <a:off x="8705873" y="4702180"/>
              <a:ext cx="20638" cy="71438"/>
            </a:xfrm>
            <a:custGeom>
              <a:avLst/>
              <a:gdLst/>
              <a:ahLst/>
              <a:cxnLst>
                <a:cxn ang="0">
                  <a:pos x="13" y="45"/>
                </a:cxn>
                <a:cxn ang="0">
                  <a:pos x="13" y="45"/>
                </a:cxn>
                <a:cxn ang="0">
                  <a:pos x="12" y="38"/>
                </a:cxn>
                <a:cxn ang="0">
                  <a:pos x="12" y="38"/>
                </a:cxn>
                <a:cxn ang="0">
                  <a:pos x="10" y="21"/>
                </a:cxn>
                <a:cxn ang="0">
                  <a:pos x="10" y="21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6" y="38"/>
                </a:cxn>
                <a:cxn ang="0">
                  <a:pos x="13" y="45"/>
                </a:cxn>
                <a:cxn ang="0">
                  <a:pos x="13" y="45"/>
                </a:cxn>
              </a:cxnLst>
              <a:rect l="0" t="0" r="r" b="b"/>
              <a:pathLst>
                <a:path w="13" h="45">
                  <a:moveTo>
                    <a:pt x="13" y="45"/>
                  </a:moveTo>
                  <a:lnTo>
                    <a:pt x="13" y="45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6" y="38"/>
                  </a:lnTo>
                  <a:lnTo>
                    <a:pt x="13" y="45"/>
                  </a:lnTo>
                  <a:lnTo>
                    <a:pt x="13" y="45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0" name="Freeform 1196"/>
            <p:cNvSpPr>
              <a:spLocks/>
            </p:cNvSpPr>
            <p:nvPr userDrawn="1"/>
          </p:nvSpPr>
          <p:spPr bwMode="auto">
            <a:xfrm>
              <a:off x="8523311" y="5143505"/>
              <a:ext cx="166687" cy="92075"/>
            </a:xfrm>
            <a:custGeom>
              <a:avLst/>
              <a:gdLst/>
              <a:ahLst/>
              <a:cxnLst>
                <a:cxn ang="0">
                  <a:pos x="34" y="40"/>
                </a:cxn>
                <a:cxn ang="0">
                  <a:pos x="34" y="40"/>
                </a:cxn>
                <a:cxn ang="0">
                  <a:pos x="34" y="40"/>
                </a:cxn>
                <a:cxn ang="0">
                  <a:pos x="34" y="40"/>
                </a:cxn>
                <a:cxn ang="0">
                  <a:pos x="51" y="43"/>
                </a:cxn>
                <a:cxn ang="0">
                  <a:pos x="66" y="46"/>
                </a:cxn>
                <a:cxn ang="0">
                  <a:pos x="81" y="52"/>
                </a:cxn>
                <a:cxn ang="0">
                  <a:pos x="95" y="58"/>
                </a:cxn>
                <a:cxn ang="0">
                  <a:pos x="95" y="58"/>
                </a:cxn>
                <a:cxn ang="0">
                  <a:pos x="105" y="32"/>
                </a:cxn>
                <a:cxn ang="0">
                  <a:pos x="105" y="32"/>
                </a:cxn>
                <a:cxn ang="0">
                  <a:pos x="105" y="29"/>
                </a:cxn>
                <a:cxn ang="0">
                  <a:pos x="105" y="29"/>
                </a:cxn>
                <a:cxn ang="0">
                  <a:pos x="87" y="20"/>
                </a:cxn>
                <a:cxn ang="0">
                  <a:pos x="66" y="11"/>
                </a:cxn>
                <a:cxn ang="0">
                  <a:pos x="44" y="5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17" y="37"/>
                </a:cxn>
                <a:cxn ang="0">
                  <a:pos x="34" y="40"/>
                </a:cxn>
                <a:cxn ang="0">
                  <a:pos x="34" y="40"/>
                </a:cxn>
              </a:cxnLst>
              <a:rect l="0" t="0" r="r" b="b"/>
              <a:pathLst>
                <a:path w="105" h="58">
                  <a:moveTo>
                    <a:pt x="34" y="40"/>
                  </a:move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51" y="43"/>
                  </a:lnTo>
                  <a:lnTo>
                    <a:pt x="66" y="46"/>
                  </a:lnTo>
                  <a:lnTo>
                    <a:pt x="81" y="52"/>
                  </a:lnTo>
                  <a:lnTo>
                    <a:pt x="95" y="58"/>
                  </a:lnTo>
                  <a:lnTo>
                    <a:pt x="95" y="58"/>
                  </a:lnTo>
                  <a:lnTo>
                    <a:pt x="105" y="32"/>
                  </a:lnTo>
                  <a:lnTo>
                    <a:pt x="105" y="32"/>
                  </a:lnTo>
                  <a:lnTo>
                    <a:pt x="105" y="29"/>
                  </a:lnTo>
                  <a:lnTo>
                    <a:pt x="105" y="29"/>
                  </a:lnTo>
                  <a:lnTo>
                    <a:pt x="87" y="20"/>
                  </a:lnTo>
                  <a:lnTo>
                    <a:pt x="66" y="11"/>
                  </a:lnTo>
                  <a:lnTo>
                    <a:pt x="44" y="5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7" y="37"/>
                  </a:lnTo>
                  <a:lnTo>
                    <a:pt x="34" y="40"/>
                  </a:lnTo>
                  <a:lnTo>
                    <a:pt x="34" y="40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" name="Freeform 1197"/>
            <p:cNvSpPr>
              <a:spLocks/>
            </p:cNvSpPr>
            <p:nvPr userDrawn="1"/>
          </p:nvSpPr>
          <p:spPr bwMode="auto">
            <a:xfrm>
              <a:off x="8207398" y="5484818"/>
              <a:ext cx="76200" cy="7461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6" y="35"/>
                </a:cxn>
                <a:cxn ang="0">
                  <a:pos x="10" y="47"/>
                </a:cxn>
                <a:cxn ang="0">
                  <a:pos x="10" y="47"/>
                </a:cxn>
                <a:cxn ang="0">
                  <a:pos x="16" y="47"/>
                </a:cxn>
                <a:cxn ang="0">
                  <a:pos x="16" y="47"/>
                </a:cxn>
                <a:cxn ang="0">
                  <a:pos x="24" y="47"/>
                </a:cxn>
                <a:cxn ang="0">
                  <a:pos x="24" y="47"/>
                </a:cxn>
                <a:cxn ang="0">
                  <a:pos x="33" y="46"/>
                </a:cxn>
                <a:cxn ang="0">
                  <a:pos x="33" y="46"/>
                </a:cxn>
                <a:cxn ang="0">
                  <a:pos x="42" y="46"/>
                </a:cxn>
                <a:cxn ang="0">
                  <a:pos x="42" y="46"/>
                </a:cxn>
                <a:cxn ang="0">
                  <a:pos x="48" y="44"/>
                </a:cxn>
                <a:cxn ang="0">
                  <a:pos x="48" y="44"/>
                </a:cxn>
                <a:cxn ang="0">
                  <a:pos x="42" y="34"/>
                </a:cxn>
                <a:cxn ang="0">
                  <a:pos x="39" y="23"/>
                </a:cxn>
                <a:cxn ang="0">
                  <a:pos x="35" y="11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48" h="47">
                  <a:moveTo>
                    <a:pt x="0" y="22"/>
                  </a:moveTo>
                  <a:lnTo>
                    <a:pt x="0" y="22"/>
                  </a:lnTo>
                  <a:lnTo>
                    <a:pt x="6" y="35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33" y="46"/>
                  </a:lnTo>
                  <a:lnTo>
                    <a:pt x="33" y="46"/>
                  </a:lnTo>
                  <a:lnTo>
                    <a:pt x="42" y="46"/>
                  </a:lnTo>
                  <a:lnTo>
                    <a:pt x="42" y="46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42" y="34"/>
                  </a:lnTo>
                  <a:lnTo>
                    <a:pt x="39" y="23"/>
                  </a:lnTo>
                  <a:lnTo>
                    <a:pt x="35" y="1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72" name="组合 1347"/>
          <p:cNvGrpSpPr>
            <a:grpSpLocks/>
          </p:cNvGrpSpPr>
          <p:nvPr userDrawn="1"/>
        </p:nvGrpSpPr>
        <p:grpSpPr bwMode="auto">
          <a:xfrm>
            <a:off x="7072313" y="5268913"/>
            <a:ext cx="1165225" cy="1589087"/>
            <a:chOff x="4310036" y="3013053"/>
            <a:chExt cx="1165225" cy="1589088"/>
          </a:xfrm>
        </p:grpSpPr>
        <p:sp>
          <p:nvSpPr>
            <p:cNvPr id="73" name="Freeform 1238"/>
            <p:cNvSpPr>
              <a:spLocks/>
            </p:cNvSpPr>
            <p:nvPr userDrawn="1"/>
          </p:nvSpPr>
          <p:spPr bwMode="auto">
            <a:xfrm>
              <a:off x="4310036" y="3013053"/>
              <a:ext cx="1165225" cy="1589088"/>
            </a:xfrm>
            <a:custGeom>
              <a:avLst/>
              <a:gdLst/>
              <a:ahLst/>
              <a:cxnLst>
                <a:cxn ang="0">
                  <a:pos x="726" y="532"/>
                </a:cxn>
                <a:cxn ang="0">
                  <a:pos x="732" y="581"/>
                </a:cxn>
                <a:cxn ang="0">
                  <a:pos x="734" y="626"/>
                </a:cxn>
                <a:cxn ang="0">
                  <a:pos x="732" y="671"/>
                </a:cxn>
                <a:cxn ang="0">
                  <a:pos x="726" y="712"/>
                </a:cxn>
                <a:cxn ang="0">
                  <a:pos x="716" y="750"/>
                </a:cxn>
                <a:cxn ang="0">
                  <a:pos x="703" y="786"/>
                </a:cxn>
                <a:cxn ang="0">
                  <a:pos x="687" y="820"/>
                </a:cxn>
                <a:cxn ang="0">
                  <a:pos x="668" y="852"/>
                </a:cxn>
                <a:cxn ang="0">
                  <a:pos x="646" y="879"/>
                </a:cxn>
                <a:cxn ang="0">
                  <a:pos x="621" y="905"/>
                </a:cxn>
                <a:cxn ang="0">
                  <a:pos x="566" y="948"/>
                </a:cxn>
                <a:cxn ang="0">
                  <a:pos x="504" y="978"/>
                </a:cxn>
                <a:cxn ang="0">
                  <a:pos x="435" y="997"/>
                </a:cxn>
                <a:cxn ang="0">
                  <a:pos x="417" y="1000"/>
                </a:cxn>
                <a:cxn ang="0">
                  <a:pos x="382" y="1001"/>
                </a:cxn>
                <a:cxn ang="0">
                  <a:pos x="347" y="1000"/>
                </a:cxn>
                <a:cxn ang="0">
                  <a:pos x="312" y="995"/>
                </a:cxn>
                <a:cxn ang="0">
                  <a:pos x="278" y="986"/>
                </a:cxn>
                <a:cxn ang="0">
                  <a:pos x="245" y="972"/>
                </a:cxn>
                <a:cxn ang="0">
                  <a:pos x="213" y="955"/>
                </a:cxn>
                <a:cxn ang="0">
                  <a:pos x="182" y="936"/>
                </a:cxn>
                <a:cxn ang="0">
                  <a:pos x="154" y="913"/>
                </a:cxn>
                <a:cxn ang="0">
                  <a:pos x="126" y="885"/>
                </a:cxn>
                <a:cxn ang="0">
                  <a:pos x="102" y="855"/>
                </a:cxn>
                <a:cxn ang="0">
                  <a:pos x="79" y="821"/>
                </a:cxn>
                <a:cxn ang="0">
                  <a:pos x="58" y="785"/>
                </a:cxn>
                <a:cxn ang="0">
                  <a:pos x="39" y="745"/>
                </a:cxn>
                <a:cxn ang="0">
                  <a:pos x="26" y="701"/>
                </a:cxn>
                <a:cxn ang="0">
                  <a:pos x="13" y="655"/>
                </a:cxn>
                <a:cxn ang="0">
                  <a:pos x="9" y="631"/>
                </a:cxn>
                <a:cxn ang="0">
                  <a:pos x="3" y="581"/>
                </a:cxn>
                <a:cxn ang="0">
                  <a:pos x="0" y="479"/>
                </a:cxn>
                <a:cxn ang="0">
                  <a:pos x="12" y="375"/>
                </a:cxn>
                <a:cxn ang="0">
                  <a:pos x="35" y="276"/>
                </a:cxn>
                <a:cxn ang="0">
                  <a:pos x="70" y="186"/>
                </a:cxn>
                <a:cxn ang="0">
                  <a:pos x="91" y="146"/>
                </a:cxn>
                <a:cxn ang="0">
                  <a:pos x="115" y="110"/>
                </a:cxn>
                <a:cxn ang="0">
                  <a:pos x="141" y="76"/>
                </a:cxn>
                <a:cxn ang="0">
                  <a:pos x="170" y="50"/>
                </a:cxn>
                <a:cxn ang="0">
                  <a:pos x="201" y="27"/>
                </a:cxn>
                <a:cxn ang="0">
                  <a:pos x="233" y="12"/>
                </a:cxn>
                <a:cxn ang="0">
                  <a:pos x="268" y="3"/>
                </a:cxn>
                <a:cxn ang="0">
                  <a:pos x="285" y="0"/>
                </a:cxn>
                <a:cxn ang="0">
                  <a:pos x="321" y="2"/>
                </a:cxn>
                <a:cxn ang="0">
                  <a:pos x="358" y="11"/>
                </a:cxn>
                <a:cxn ang="0">
                  <a:pos x="394" y="24"/>
                </a:cxn>
                <a:cxn ang="0">
                  <a:pos x="431" y="46"/>
                </a:cxn>
                <a:cxn ang="0">
                  <a:pos x="466" y="72"/>
                </a:cxn>
                <a:cxn ang="0">
                  <a:pos x="501" y="102"/>
                </a:cxn>
                <a:cxn ang="0">
                  <a:pos x="551" y="157"/>
                </a:cxn>
                <a:cxn ang="0">
                  <a:pos x="610" y="241"/>
                </a:cxn>
                <a:cxn ang="0">
                  <a:pos x="662" y="334"/>
                </a:cxn>
                <a:cxn ang="0">
                  <a:pos x="702" y="433"/>
                </a:cxn>
                <a:cxn ang="0">
                  <a:pos x="722" y="507"/>
                </a:cxn>
                <a:cxn ang="0">
                  <a:pos x="726" y="532"/>
                </a:cxn>
              </a:cxnLst>
              <a:rect l="0" t="0" r="r" b="b"/>
              <a:pathLst>
                <a:path w="734" h="1001">
                  <a:moveTo>
                    <a:pt x="726" y="532"/>
                  </a:moveTo>
                  <a:lnTo>
                    <a:pt x="726" y="532"/>
                  </a:lnTo>
                  <a:lnTo>
                    <a:pt x="729" y="556"/>
                  </a:lnTo>
                  <a:lnTo>
                    <a:pt x="732" y="581"/>
                  </a:lnTo>
                  <a:lnTo>
                    <a:pt x="734" y="603"/>
                  </a:lnTo>
                  <a:lnTo>
                    <a:pt x="734" y="626"/>
                  </a:lnTo>
                  <a:lnTo>
                    <a:pt x="734" y="648"/>
                  </a:lnTo>
                  <a:lnTo>
                    <a:pt x="732" y="671"/>
                  </a:lnTo>
                  <a:lnTo>
                    <a:pt x="729" y="690"/>
                  </a:lnTo>
                  <a:lnTo>
                    <a:pt x="726" y="712"/>
                  </a:lnTo>
                  <a:lnTo>
                    <a:pt x="722" y="731"/>
                  </a:lnTo>
                  <a:lnTo>
                    <a:pt x="716" y="750"/>
                  </a:lnTo>
                  <a:lnTo>
                    <a:pt x="710" y="768"/>
                  </a:lnTo>
                  <a:lnTo>
                    <a:pt x="703" y="786"/>
                  </a:lnTo>
                  <a:lnTo>
                    <a:pt x="696" y="803"/>
                  </a:lnTo>
                  <a:lnTo>
                    <a:pt x="687" y="820"/>
                  </a:lnTo>
                  <a:lnTo>
                    <a:pt x="678" y="837"/>
                  </a:lnTo>
                  <a:lnTo>
                    <a:pt x="668" y="852"/>
                  </a:lnTo>
                  <a:lnTo>
                    <a:pt x="658" y="866"/>
                  </a:lnTo>
                  <a:lnTo>
                    <a:pt x="646" y="879"/>
                  </a:lnTo>
                  <a:lnTo>
                    <a:pt x="635" y="893"/>
                  </a:lnTo>
                  <a:lnTo>
                    <a:pt x="621" y="905"/>
                  </a:lnTo>
                  <a:lnTo>
                    <a:pt x="595" y="928"/>
                  </a:lnTo>
                  <a:lnTo>
                    <a:pt x="566" y="948"/>
                  </a:lnTo>
                  <a:lnTo>
                    <a:pt x="536" y="965"/>
                  </a:lnTo>
                  <a:lnTo>
                    <a:pt x="504" y="978"/>
                  </a:lnTo>
                  <a:lnTo>
                    <a:pt x="470" y="989"/>
                  </a:lnTo>
                  <a:lnTo>
                    <a:pt x="435" y="997"/>
                  </a:lnTo>
                  <a:lnTo>
                    <a:pt x="435" y="997"/>
                  </a:lnTo>
                  <a:lnTo>
                    <a:pt x="417" y="1000"/>
                  </a:lnTo>
                  <a:lnTo>
                    <a:pt x="400" y="1001"/>
                  </a:lnTo>
                  <a:lnTo>
                    <a:pt x="382" y="1001"/>
                  </a:lnTo>
                  <a:lnTo>
                    <a:pt x="365" y="1001"/>
                  </a:lnTo>
                  <a:lnTo>
                    <a:pt x="347" y="1000"/>
                  </a:lnTo>
                  <a:lnTo>
                    <a:pt x="330" y="998"/>
                  </a:lnTo>
                  <a:lnTo>
                    <a:pt x="312" y="995"/>
                  </a:lnTo>
                  <a:lnTo>
                    <a:pt x="295" y="991"/>
                  </a:lnTo>
                  <a:lnTo>
                    <a:pt x="278" y="986"/>
                  </a:lnTo>
                  <a:lnTo>
                    <a:pt x="262" y="980"/>
                  </a:lnTo>
                  <a:lnTo>
                    <a:pt x="245" y="972"/>
                  </a:lnTo>
                  <a:lnTo>
                    <a:pt x="230" y="965"/>
                  </a:lnTo>
                  <a:lnTo>
                    <a:pt x="213" y="955"/>
                  </a:lnTo>
                  <a:lnTo>
                    <a:pt x="198" y="946"/>
                  </a:lnTo>
                  <a:lnTo>
                    <a:pt x="182" y="936"/>
                  </a:lnTo>
                  <a:lnTo>
                    <a:pt x="167" y="925"/>
                  </a:lnTo>
                  <a:lnTo>
                    <a:pt x="154" y="913"/>
                  </a:lnTo>
                  <a:lnTo>
                    <a:pt x="140" y="899"/>
                  </a:lnTo>
                  <a:lnTo>
                    <a:pt x="126" y="885"/>
                  </a:lnTo>
                  <a:lnTo>
                    <a:pt x="114" y="872"/>
                  </a:lnTo>
                  <a:lnTo>
                    <a:pt x="102" y="855"/>
                  </a:lnTo>
                  <a:lnTo>
                    <a:pt x="90" y="840"/>
                  </a:lnTo>
                  <a:lnTo>
                    <a:pt x="79" y="821"/>
                  </a:lnTo>
                  <a:lnTo>
                    <a:pt x="68" y="803"/>
                  </a:lnTo>
                  <a:lnTo>
                    <a:pt x="58" y="785"/>
                  </a:lnTo>
                  <a:lnTo>
                    <a:pt x="48" y="765"/>
                  </a:lnTo>
                  <a:lnTo>
                    <a:pt x="39" y="745"/>
                  </a:lnTo>
                  <a:lnTo>
                    <a:pt x="32" y="724"/>
                  </a:lnTo>
                  <a:lnTo>
                    <a:pt x="26" y="701"/>
                  </a:lnTo>
                  <a:lnTo>
                    <a:pt x="19" y="678"/>
                  </a:lnTo>
                  <a:lnTo>
                    <a:pt x="13" y="655"/>
                  </a:lnTo>
                  <a:lnTo>
                    <a:pt x="9" y="631"/>
                  </a:lnTo>
                  <a:lnTo>
                    <a:pt x="9" y="631"/>
                  </a:lnTo>
                  <a:lnTo>
                    <a:pt x="6" y="607"/>
                  </a:lnTo>
                  <a:lnTo>
                    <a:pt x="3" y="581"/>
                  </a:lnTo>
                  <a:lnTo>
                    <a:pt x="0" y="529"/>
                  </a:lnTo>
                  <a:lnTo>
                    <a:pt x="0" y="479"/>
                  </a:lnTo>
                  <a:lnTo>
                    <a:pt x="4" y="427"/>
                  </a:lnTo>
                  <a:lnTo>
                    <a:pt x="12" y="375"/>
                  </a:lnTo>
                  <a:lnTo>
                    <a:pt x="21" y="325"/>
                  </a:lnTo>
                  <a:lnTo>
                    <a:pt x="35" y="276"/>
                  </a:lnTo>
                  <a:lnTo>
                    <a:pt x="51" y="230"/>
                  </a:lnTo>
                  <a:lnTo>
                    <a:pt x="70" y="186"/>
                  </a:lnTo>
                  <a:lnTo>
                    <a:pt x="80" y="166"/>
                  </a:lnTo>
                  <a:lnTo>
                    <a:pt x="91" y="146"/>
                  </a:lnTo>
                  <a:lnTo>
                    <a:pt x="103" y="127"/>
                  </a:lnTo>
                  <a:lnTo>
                    <a:pt x="115" y="110"/>
                  </a:lnTo>
                  <a:lnTo>
                    <a:pt x="128" y="93"/>
                  </a:lnTo>
                  <a:lnTo>
                    <a:pt x="141" y="76"/>
                  </a:lnTo>
                  <a:lnTo>
                    <a:pt x="155" y="63"/>
                  </a:lnTo>
                  <a:lnTo>
                    <a:pt x="170" y="50"/>
                  </a:lnTo>
                  <a:lnTo>
                    <a:pt x="185" y="38"/>
                  </a:lnTo>
                  <a:lnTo>
                    <a:pt x="201" y="27"/>
                  </a:lnTo>
                  <a:lnTo>
                    <a:pt x="216" y="18"/>
                  </a:lnTo>
                  <a:lnTo>
                    <a:pt x="233" y="12"/>
                  </a:lnTo>
                  <a:lnTo>
                    <a:pt x="249" y="6"/>
                  </a:lnTo>
                  <a:lnTo>
                    <a:pt x="268" y="3"/>
                  </a:lnTo>
                  <a:lnTo>
                    <a:pt x="268" y="3"/>
                  </a:lnTo>
                  <a:lnTo>
                    <a:pt x="285" y="0"/>
                  </a:lnTo>
                  <a:lnTo>
                    <a:pt x="303" y="0"/>
                  </a:lnTo>
                  <a:lnTo>
                    <a:pt x="321" y="2"/>
                  </a:lnTo>
                  <a:lnTo>
                    <a:pt x="339" y="5"/>
                  </a:lnTo>
                  <a:lnTo>
                    <a:pt x="358" y="11"/>
                  </a:lnTo>
                  <a:lnTo>
                    <a:pt x="376" y="17"/>
                  </a:lnTo>
                  <a:lnTo>
                    <a:pt x="394" y="24"/>
                  </a:lnTo>
                  <a:lnTo>
                    <a:pt x="412" y="35"/>
                  </a:lnTo>
                  <a:lnTo>
                    <a:pt x="431" y="46"/>
                  </a:lnTo>
                  <a:lnTo>
                    <a:pt x="449" y="58"/>
                  </a:lnTo>
                  <a:lnTo>
                    <a:pt x="466" y="72"/>
                  </a:lnTo>
                  <a:lnTo>
                    <a:pt x="484" y="87"/>
                  </a:lnTo>
                  <a:lnTo>
                    <a:pt x="501" y="102"/>
                  </a:lnTo>
                  <a:lnTo>
                    <a:pt x="518" y="119"/>
                  </a:lnTo>
                  <a:lnTo>
                    <a:pt x="551" y="157"/>
                  </a:lnTo>
                  <a:lnTo>
                    <a:pt x="582" y="197"/>
                  </a:lnTo>
                  <a:lnTo>
                    <a:pt x="610" y="241"/>
                  </a:lnTo>
                  <a:lnTo>
                    <a:pt x="638" y="287"/>
                  </a:lnTo>
                  <a:lnTo>
                    <a:pt x="662" y="334"/>
                  </a:lnTo>
                  <a:lnTo>
                    <a:pt x="684" y="383"/>
                  </a:lnTo>
                  <a:lnTo>
                    <a:pt x="702" y="433"/>
                  </a:lnTo>
                  <a:lnTo>
                    <a:pt x="716" y="482"/>
                  </a:lnTo>
                  <a:lnTo>
                    <a:pt x="722" y="507"/>
                  </a:lnTo>
                  <a:lnTo>
                    <a:pt x="726" y="532"/>
                  </a:lnTo>
                  <a:lnTo>
                    <a:pt x="726" y="532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Freeform 1239"/>
            <p:cNvSpPr>
              <a:spLocks/>
            </p:cNvSpPr>
            <p:nvPr userDrawn="1"/>
          </p:nvSpPr>
          <p:spPr bwMode="auto">
            <a:xfrm>
              <a:off x="4352898" y="3013053"/>
              <a:ext cx="844550" cy="596900"/>
            </a:xfrm>
            <a:custGeom>
              <a:avLst/>
              <a:gdLst/>
              <a:ahLst/>
              <a:cxnLst>
                <a:cxn ang="0">
                  <a:pos x="174" y="47"/>
                </a:cxn>
                <a:cxn ang="0">
                  <a:pos x="149" y="111"/>
                </a:cxn>
                <a:cxn ang="0">
                  <a:pos x="131" y="172"/>
                </a:cxn>
                <a:cxn ang="0">
                  <a:pos x="117" y="232"/>
                </a:cxn>
                <a:cxn ang="0">
                  <a:pos x="110" y="288"/>
                </a:cxn>
                <a:cxn ang="0">
                  <a:pos x="151" y="363"/>
                </a:cxn>
                <a:cxn ang="0">
                  <a:pos x="165" y="285"/>
                </a:cxn>
                <a:cxn ang="0">
                  <a:pos x="177" y="206"/>
                </a:cxn>
                <a:cxn ang="0">
                  <a:pos x="241" y="347"/>
                </a:cxn>
                <a:cxn ang="0">
                  <a:pos x="258" y="264"/>
                </a:cxn>
                <a:cxn ang="0">
                  <a:pos x="273" y="181"/>
                </a:cxn>
                <a:cxn ang="0">
                  <a:pos x="364" y="319"/>
                </a:cxn>
                <a:cxn ang="0">
                  <a:pos x="349" y="160"/>
                </a:cxn>
                <a:cxn ang="0">
                  <a:pos x="398" y="226"/>
                </a:cxn>
                <a:cxn ang="0">
                  <a:pos x="449" y="290"/>
                </a:cxn>
                <a:cxn ang="0">
                  <a:pos x="454" y="152"/>
                </a:cxn>
                <a:cxn ang="0">
                  <a:pos x="492" y="215"/>
                </a:cxn>
                <a:cxn ang="0">
                  <a:pos x="532" y="276"/>
                </a:cxn>
                <a:cxn ang="0">
                  <a:pos x="527" y="160"/>
                </a:cxn>
                <a:cxn ang="0">
                  <a:pos x="510" y="140"/>
                </a:cxn>
                <a:cxn ang="0">
                  <a:pos x="477" y="105"/>
                </a:cxn>
                <a:cxn ang="0">
                  <a:pos x="442" y="73"/>
                </a:cxn>
                <a:cxn ang="0">
                  <a:pos x="405" y="47"/>
                </a:cxn>
                <a:cxn ang="0">
                  <a:pos x="369" y="26"/>
                </a:cxn>
                <a:cxn ang="0">
                  <a:pos x="332" y="11"/>
                </a:cxn>
                <a:cxn ang="0">
                  <a:pos x="296" y="2"/>
                </a:cxn>
                <a:cxn ang="0">
                  <a:pos x="259" y="0"/>
                </a:cxn>
                <a:cxn ang="0">
                  <a:pos x="241" y="3"/>
                </a:cxn>
                <a:cxn ang="0">
                  <a:pos x="200" y="14"/>
                </a:cxn>
                <a:cxn ang="0">
                  <a:pos x="162" y="35"/>
                </a:cxn>
                <a:cxn ang="0">
                  <a:pos x="125" y="66"/>
                </a:cxn>
                <a:cxn ang="0">
                  <a:pos x="93" y="102"/>
                </a:cxn>
                <a:cxn ang="0">
                  <a:pos x="64" y="145"/>
                </a:cxn>
                <a:cxn ang="0">
                  <a:pos x="40" y="194"/>
                </a:cxn>
                <a:cxn ang="0">
                  <a:pos x="17" y="247"/>
                </a:cxn>
                <a:cxn ang="0">
                  <a:pos x="0" y="303"/>
                </a:cxn>
                <a:cxn ang="0">
                  <a:pos x="31" y="376"/>
                </a:cxn>
                <a:cxn ang="0">
                  <a:pos x="38" y="340"/>
                </a:cxn>
                <a:cxn ang="0">
                  <a:pos x="56" y="271"/>
                </a:cxn>
                <a:cxn ang="0">
                  <a:pos x="79" y="212"/>
                </a:cxn>
                <a:cxn ang="0">
                  <a:pos x="104" y="160"/>
                </a:cxn>
                <a:cxn ang="0">
                  <a:pos x="137" y="99"/>
                </a:cxn>
                <a:cxn ang="0">
                  <a:pos x="174" y="47"/>
                </a:cxn>
              </a:cxnLst>
              <a:rect l="0" t="0" r="r" b="b"/>
              <a:pathLst>
                <a:path w="532" h="376">
                  <a:moveTo>
                    <a:pt x="174" y="47"/>
                  </a:moveTo>
                  <a:lnTo>
                    <a:pt x="174" y="47"/>
                  </a:lnTo>
                  <a:lnTo>
                    <a:pt x="160" y="79"/>
                  </a:lnTo>
                  <a:lnTo>
                    <a:pt x="149" y="111"/>
                  </a:lnTo>
                  <a:lnTo>
                    <a:pt x="139" y="142"/>
                  </a:lnTo>
                  <a:lnTo>
                    <a:pt x="131" y="172"/>
                  </a:lnTo>
                  <a:lnTo>
                    <a:pt x="123" y="203"/>
                  </a:lnTo>
                  <a:lnTo>
                    <a:pt x="117" y="232"/>
                  </a:lnTo>
                  <a:lnTo>
                    <a:pt x="113" y="261"/>
                  </a:lnTo>
                  <a:lnTo>
                    <a:pt x="110" y="288"/>
                  </a:lnTo>
                  <a:lnTo>
                    <a:pt x="110" y="288"/>
                  </a:lnTo>
                  <a:lnTo>
                    <a:pt x="151" y="363"/>
                  </a:lnTo>
                  <a:lnTo>
                    <a:pt x="151" y="363"/>
                  </a:lnTo>
                  <a:lnTo>
                    <a:pt x="165" y="285"/>
                  </a:lnTo>
                  <a:lnTo>
                    <a:pt x="177" y="206"/>
                  </a:lnTo>
                  <a:lnTo>
                    <a:pt x="177" y="206"/>
                  </a:lnTo>
                  <a:lnTo>
                    <a:pt x="209" y="276"/>
                  </a:lnTo>
                  <a:lnTo>
                    <a:pt x="241" y="347"/>
                  </a:lnTo>
                  <a:lnTo>
                    <a:pt x="241" y="347"/>
                  </a:lnTo>
                  <a:lnTo>
                    <a:pt x="258" y="264"/>
                  </a:lnTo>
                  <a:lnTo>
                    <a:pt x="273" y="181"/>
                  </a:lnTo>
                  <a:lnTo>
                    <a:pt x="273" y="181"/>
                  </a:lnTo>
                  <a:lnTo>
                    <a:pt x="317" y="250"/>
                  </a:lnTo>
                  <a:lnTo>
                    <a:pt x="364" y="319"/>
                  </a:lnTo>
                  <a:lnTo>
                    <a:pt x="364" y="319"/>
                  </a:lnTo>
                  <a:lnTo>
                    <a:pt x="349" y="160"/>
                  </a:lnTo>
                  <a:lnTo>
                    <a:pt x="349" y="160"/>
                  </a:lnTo>
                  <a:lnTo>
                    <a:pt x="398" y="226"/>
                  </a:lnTo>
                  <a:lnTo>
                    <a:pt x="449" y="290"/>
                  </a:lnTo>
                  <a:lnTo>
                    <a:pt x="449" y="290"/>
                  </a:lnTo>
                  <a:lnTo>
                    <a:pt x="452" y="221"/>
                  </a:lnTo>
                  <a:lnTo>
                    <a:pt x="454" y="152"/>
                  </a:lnTo>
                  <a:lnTo>
                    <a:pt x="454" y="152"/>
                  </a:lnTo>
                  <a:lnTo>
                    <a:pt x="492" y="215"/>
                  </a:lnTo>
                  <a:lnTo>
                    <a:pt x="532" y="276"/>
                  </a:lnTo>
                  <a:lnTo>
                    <a:pt x="532" y="276"/>
                  </a:lnTo>
                  <a:lnTo>
                    <a:pt x="530" y="235"/>
                  </a:lnTo>
                  <a:lnTo>
                    <a:pt x="527" y="160"/>
                  </a:lnTo>
                  <a:lnTo>
                    <a:pt x="527" y="160"/>
                  </a:lnTo>
                  <a:lnTo>
                    <a:pt x="510" y="140"/>
                  </a:lnTo>
                  <a:lnTo>
                    <a:pt x="494" y="122"/>
                  </a:lnTo>
                  <a:lnTo>
                    <a:pt x="477" y="105"/>
                  </a:lnTo>
                  <a:lnTo>
                    <a:pt x="459" y="88"/>
                  </a:lnTo>
                  <a:lnTo>
                    <a:pt x="442" y="73"/>
                  </a:lnTo>
                  <a:lnTo>
                    <a:pt x="424" y="59"/>
                  </a:lnTo>
                  <a:lnTo>
                    <a:pt x="405" y="47"/>
                  </a:lnTo>
                  <a:lnTo>
                    <a:pt x="387" y="35"/>
                  </a:lnTo>
                  <a:lnTo>
                    <a:pt x="369" y="26"/>
                  </a:lnTo>
                  <a:lnTo>
                    <a:pt x="350" y="17"/>
                  </a:lnTo>
                  <a:lnTo>
                    <a:pt x="332" y="11"/>
                  </a:lnTo>
                  <a:lnTo>
                    <a:pt x="314" y="6"/>
                  </a:lnTo>
                  <a:lnTo>
                    <a:pt x="296" y="2"/>
                  </a:lnTo>
                  <a:lnTo>
                    <a:pt x="277" y="0"/>
                  </a:lnTo>
                  <a:lnTo>
                    <a:pt x="259" y="0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19" y="8"/>
                  </a:lnTo>
                  <a:lnTo>
                    <a:pt x="200" y="14"/>
                  </a:lnTo>
                  <a:lnTo>
                    <a:pt x="180" y="24"/>
                  </a:lnTo>
                  <a:lnTo>
                    <a:pt x="162" y="35"/>
                  </a:lnTo>
                  <a:lnTo>
                    <a:pt x="143" y="49"/>
                  </a:lnTo>
                  <a:lnTo>
                    <a:pt x="125" y="66"/>
                  </a:lnTo>
                  <a:lnTo>
                    <a:pt x="110" y="82"/>
                  </a:lnTo>
                  <a:lnTo>
                    <a:pt x="93" y="102"/>
                  </a:lnTo>
                  <a:lnTo>
                    <a:pt x="78" y="123"/>
                  </a:lnTo>
                  <a:lnTo>
                    <a:pt x="64" y="145"/>
                  </a:lnTo>
                  <a:lnTo>
                    <a:pt x="52" y="169"/>
                  </a:lnTo>
                  <a:lnTo>
                    <a:pt x="40" y="194"/>
                  </a:lnTo>
                  <a:lnTo>
                    <a:pt x="27" y="219"/>
                  </a:lnTo>
                  <a:lnTo>
                    <a:pt x="17" y="247"/>
                  </a:lnTo>
                  <a:lnTo>
                    <a:pt x="8" y="274"/>
                  </a:lnTo>
                  <a:lnTo>
                    <a:pt x="0" y="303"/>
                  </a:lnTo>
                  <a:lnTo>
                    <a:pt x="0" y="303"/>
                  </a:lnTo>
                  <a:lnTo>
                    <a:pt x="31" y="376"/>
                  </a:lnTo>
                  <a:lnTo>
                    <a:pt x="31" y="376"/>
                  </a:lnTo>
                  <a:lnTo>
                    <a:pt x="38" y="340"/>
                  </a:lnTo>
                  <a:lnTo>
                    <a:pt x="47" y="305"/>
                  </a:lnTo>
                  <a:lnTo>
                    <a:pt x="56" y="271"/>
                  </a:lnTo>
                  <a:lnTo>
                    <a:pt x="69" y="241"/>
                  </a:lnTo>
                  <a:lnTo>
                    <a:pt x="79" y="212"/>
                  </a:lnTo>
                  <a:lnTo>
                    <a:pt x="91" y="184"/>
                  </a:lnTo>
                  <a:lnTo>
                    <a:pt x="104" y="160"/>
                  </a:lnTo>
                  <a:lnTo>
                    <a:pt x="116" y="137"/>
                  </a:lnTo>
                  <a:lnTo>
                    <a:pt x="137" y="99"/>
                  </a:lnTo>
                  <a:lnTo>
                    <a:pt x="155" y="70"/>
                  </a:lnTo>
                  <a:lnTo>
                    <a:pt x="174" y="47"/>
                  </a:lnTo>
                  <a:lnTo>
                    <a:pt x="174" y="47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" name="Freeform 1240"/>
            <p:cNvSpPr>
              <a:spLocks/>
            </p:cNvSpPr>
            <p:nvPr userDrawn="1"/>
          </p:nvSpPr>
          <p:spPr bwMode="auto">
            <a:xfrm>
              <a:off x="4505298" y="4129066"/>
              <a:ext cx="128588" cy="16668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0"/>
                </a:cxn>
                <a:cxn ang="0">
                  <a:pos x="0" y="105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81" h="105">
                  <a:moveTo>
                    <a:pt x="21" y="0"/>
                  </a:moveTo>
                  <a:lnTo>
                    <a:pt x="21" y="0"/>
                  </a:lnTo>
                  <a:lnTo>
                    <a:pt x="0" y="105"/>
                  </a:lnTo>
                  <a:lnTo>
                    <a:pt x="81" y="74"/>
                  </a:lnTo>
                  <a:lnTo>
                    <a:pt x="81" y="74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D7E7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" name="Freeform 1241"/>
            <p:cNvSpPr>
              <a:spLocks/>
            </p:cNvSpPr>
            <p:nvPr userDrawn="1"/>
          </p:nvSpPr>
          <p:spPr bwMode="auto">
            <a:xfrm>
              <a:off x="4402111" y="3087665"/>
              <a:ext cx="227012" cy="534988"/>
            </a:xfrm>
            <a:custGeom>
              <a:avLst/>
              <a:gdLst/>
              <a:ahLst/>
              <a:cxnLst>
                <a:cxn ang="0">
                  <a:pos x="50" y="186"/>
                </a:cxn>
                <a:cxn ang="0">
                  <a:pos x="50" y="186"/>
                </a:cxn>
                <a:cxn ang="0">
                  <a:pos x="79" y="241"/>
                </a:cxn>
                <a:cxn ang="0">
                  <a:pos x="79" y="241"/>
                </a:cxn>
                <a:cxn ang="0">
                  <a:pos x="82" y="214"/>
                </a:cxn>
                <a:cxn ang="0">
                  <a:pos x="86" y="185"/>
                </a:cxn>
                <a:cxn ang="0">
                  <a:pos x="92" y="156"/>
                </a:cxn>
                <a:cxn ang="0">
                  <a:pos x="100" y="125"/>
                </a:cxn>
                <a:cxn ang="0">
                  <a:pos x="108" y="95"/>
                </a:cxn>
                <a:cxn ang="0">
                  <a:pos x="118" y="64"/>
                </a:cxn>
                <a:cxn ang="0">
                  <a:pos x="129" y="32"/>
                </a:cxn>
                <a:cxn ang="0">
                  <a:pos x="143" y="0"/>
                </a:cxn>
                <a:cxn ang="0">
                  <a:pos x="143" y="0"/>
                </a:cxn>
                <a:cxn ang="0">
                  <a:pos x="124" y="23"/>
                </a:cxn>
                <a:cxn ang="0">
                  <a:pos x="106" y="52"/>
                </a:cxn>
                <a:cxn ang="0">
                  <a:pos x="85" y="90"/>
                </a:cxn>
                <a:cxn ang="0">
                  <a:pos x="73" y="113"/>
                </a:cxn>
                <a:cxn ang="0">
                  <a:pos x="60" y="137"/>
                </a:cxn>
                <a:cxn ang="0">
                  <a:pos x="48" y="165"/>
                </a:cxn>
                <a:cxn ang="0">
                  <a:pos x="38" y="194"/>
                </a:cxn>
                <a:cxn ang="0">
                  <a:pos x="25" y="224"/>
                </a:cxn>
                <a:cxn ang="0">
                  <a:pos x="16" y="258"/>
                </a:cxn>
                <a:cxn ang="0">
                  <a:pos x="7" y="293"/>
                </a:cxn>
                <a:cxn ang="0">
                  <a:pos x="0" y="329"/>
                </a:cxn>
                <a:cxn ang="0">
                  <a:pos x="0" y="329"/>
                </a:cxn>
                <a:cxn ang="0">
                  <a:pos x="4" y="337"/>
                </a:cxn>
                <a:cxn ang="0">
                  <a:pos x="4" y="337"/>
                </a:cxn>
                <a:cxn ang="0">
                  <a:pos x="27" y="262"/>
                </a:cxn>
                <a:cxn ang="0">
                  <a:pos x="50" y="186"/>
                </a:cxn>
                <a:cxn ang="0">
                  <a:pos x="50" y="186"/>
                </a:cxn>
              </a:cxnLst>
              <a:rect l="0" t="0" r="r" b="b"/>
              <a:pathLst>
                <a:path w="143" h="337">
                  <a:moveTo>
                    <a:pt x="50" y="186"/>
                  </a:moveTo>
                  <a:lnTo>
                    <a:pt x="50" y="186"/>
                  </a:lnTo>
                  <a:lnTo>
                    <a:pt x="79" y="241"/>
                  </a:lnTo>
                  <a:lnTo>
                    <a:pt x="79" y="241"/>
                  </a:lnTo>
                  <a:lnTo>
                    <a:pt x="82" y="214"/>
                  </a:lnTo>
                  <a:lnTo>
                    <a:pt x="86" y="185"/>
                  </a:lnTo>
                  <a:lnTo>
                    <a:pt x="92" y="156"/>
                  </a:lnTo>
                  <a:lnTo>
                    <a:pt x="100" y="125"/>
                  </a:lnTo>
                  <a:lnTo>
                    <a:pt x="108" y="95"/>
                  </a:lnTo>
                  <a:lnTo>
                    <a:pt x="118" y="64"/>
                  </a:lnTo>
                  <a:lnTo>
                    <a:pt x="129" y="32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24" y="23"/>
                  </a:lnTo>
                  <a:lnTo>
                    <a:pt x="106" y="52"/>
                  </a:lnTo>
                  <a:lnTo>
                    <a:pt x="85" y="90"/>
                  </a:lnTo>
                  <a:lnTo>
                    <a:pt x="73" y="113"/>
                  </a:lnTo>
                  <a:lnTo>
                    <a:pt x="60" y="137"/>
                  </a:lnTo>
                  <a:lnTo>
                    <a:pt x="48" y="165"/>
                  </a:lnTo>
                  <a:lnTo>
                    <a:pt x="38" y="194"/>
                  </a:lnTo>
                  <a:lnTo>
                    <a:pt x="25" y="224"/>
                  </a:lnTo>
                  <a:lnTo>
                    <a:pt x="16" y="258"/>
                  </a:lnTo>
                  <a:lnTo>
                    <a:pt x="7" y="293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4" y="337"/>
                  </a:lnTo>
                  <a:lnTo>
                    <a:pt x="4" y="337"/>
                  </a:lnTo>
                  <a:lnTo>
                    <a:pt x="27" y="262"/>
                  </a:lnTo>
                  <a:lnTo>
                    <a:pt x="50" y="186"/>
                  </a:lnTo>
                  <a:lnTo>
                    <a:pt x="50" y="186"/>
                  </a:lnTo>
                  <a:close/>
                </a:path>
              </a:pathLst>
            </a:custGeom>
            <a:solidFill>
              <a:srgbClr val="D7E7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Freeform 1242"/>
            <p:cNvSpPr>
              <a:spLocks/>
            </p:cNvSpPr>
            <p:nvPr userDrawn="1"/>
          </p:nvSpPr>
          <p:spPr bwMode="auto">
            <a:xfrm>
              <a:off x="4362423" y="3987779"/>
              <a:ext cx="928688" cy="614362"/>
            </a:xfrm>
            <a:custGeom>
              <a:avLst/>
              <a:gdLst/>
              <a:ahLst/>
              <a:cxnLst>
                <a:cxn ang="0">
                  <a:pos x="585" y="81"/>
                </a:cxn>
                <a:cxn ang="0">
                  <a:pos x="553" y="35"/>
                </a:cxn>
                <a:cxn ang="0">
                  <a:pos x="538" y="9"/>
                </a:cxn>
                <a:cxn ang="0">
                  <a:pos x="536" y="3"/>
                </a:cxn>
                <a:cxn ang="0">
                  <a:pos x="535" y="2"/>
                </a:cxn>
                <a:cxn ang="0">
                  <a:pos x="538" y="66"/>
                </a:cxn>
                <a:cxn ang="0">
                  <a:pos x="542" y="149"/>
                </a:cxn>
                <a:cxn ang="0">
                  <a:pos x="456" y="38"/>
                </a:cxn>
                <a:cxn ang="0">
                  <a:pos x="434" y="6"/>
                </a:cxn>
                <a:cxn ang="0">
                  <a:pos x="433" y="5"/>
                </a:cxn>
                <a:cxn ang="0">
                  <a:pos x="428" y="21"/>
                </a:cxn>
                <a:cxn ang="0">
                  <a:pos x="425" y="76"/>
                </a:cxn>
                <a:cxn ang="0">
                  <a:pos x="422" y="163"/>
                </a:cxn>
                <a:cxn ang="0">
                  <a:pos x="354" y="35"/>
                </a:cxn>
                <a:cxn ang="0">
                  <a:pos x="326" y="113"/>
                </a:cxn>
                <a:cxn ang="0">
                  <a:pos x="297" y="191"/>
                </a:cxn>
                <a:cxn ang="0">
                  <a:pos x="248" y="67"/>
                </a:cxn>
                <a:cxn ang="0">
                  <a:pos x="212" y="212"/>
                </a:cxn>
                <a:cxn ang="0">
                  <a:pos x="90" y="194"/>
                </a:cxn>
                <a:cxn ang="0">
                  <a:pos x="79" y="252"/>
                </a:cxn>
                <a:cxn ang="0">
                  <a:pos x="40" y="177"/>
                </a:cxn>
                <a:cxn ang="0">
                  <a:pos x="3" y="102"/>
                </a:cxn>
                <a:cxn ang="0">
                  <a:pos x="0" y="113"/>
                </a:cxn>
                <a:cxn ang="0">
                  <a:pos x="31" y="183"/>
                </a:cxn>
                <a:cxn ang="0">
                  <a:pos x="70" y="242"/>
                </a:cxn>
                <a:cxn ang="0">
                  <a:pos x="114" y="293"/>
                </a:cxn>
                <a:cxn ang="0">
                  <a:pos x="166" y="334"/>
                </a:cxn>
                <a:cxn ang="0">
                  <a:pos x="221" y="363"/>
                </a:cxn>
                <a:cxn ang="0">
                  <a:pos x="280" y="381"/>
                </a:cxn>
                <a:cxn ang="0">
                  <a:pos x="340" y="387"/>
                </a:cxn>
                <a:cxn ang="0">
                  <a:pos x="402" y="383"/>
                </a:cxn>
                <a:cxn ang="0">
                  <a:pos x="422" y="380"/>
                </a:cxn>
                <a:cxn ang="0">
                  <a:pos x="462" y="367"/>
                </a:cxn>
                <a:cxn ang="0">
                  <a:pos x="500" y="352"/>
                </a:cxn>
                <a:cxn ang="0">
                  <a:pos x="536" y="332"/>
                </a:cxn>
                <a:cxn ang="0">
                  <a:pos x="553" y="320"/>
                </a:cxn>
                <a:cxn ang="0">
                  <a:pos x="521" y="341"/>
                </a:cxn>
                <a:cxn ang="0">
                  <a:pos x="486" y="358"/>
                </a:cxn>
                <a:cxn ang="0">
                  <a:pos x="450" y="372"/>
                </a:cxn>
                <a:cxn ang="0">
                  <a:pos x="411" y="381"/>
                </a:cxn>
                <a:cxn ang="0">
                  <a:pos x="443" y="346"/>
                </a:cxn>
                <a:cxn ang="0">
                  <a:pos x="498" y="273"/>
                </a:cxn>
                <a:cxn ang="0">
                  <a:pos x="541" y="197"/>
                </a:cxn>
                <a:cxn ang="0">
                  <a:pos x="573" y="119"/>
                </a:cxn>
                <a:cxn ang="0">
                  <a:pos x="585" y="81"/>
                </a:cxn>
              </a:cxnLst>
              <a:rect l="0" t="0" r="r" b="b"/>
              <a:pathLst>
                <a:path w="585" h="387">
                  <a:moveTo>
                    <a:pt x="585" y="81"/>
                  </a:moveTo>
                  <a:lnTo>
                    <a:pt x="585" y="81"/>
                  </a:lnTo>
                  <a:lnTo>
                    <a:pt x="568" y="58"/>
                  </a:lnTo>
                  <a:lnTo>
                    <a:pt x="553" y="35"/>
                  </a:lnTo>
                  <a:lnTo>
                    <a:pt x="542" y="17"/>
                  </a:lnTo>
                  <a:lnTo>
                    <a:pt x="538" y="9"/>
                  </a:lnTo>
                  <a:lnTo>
                    <a:pt x="536" y="3"/>
                  </a:lnTo>
                  <a:lnTo>
                    <a:pt x="536" y="3"/>
                  </a:lnTo>
                  <a:lnTo>
                    <a:pt x="535" y="0"/>
                  </a:lnTo>
                  <a:lnTo>
                    <a:pt x="535" y="2"/>
                  </a:lnTo>
                  <a:lnTo>
                    <a:pt x="535" y="14"/>
                  </a:lnTo>
                  <a:lnTo>
                    <a:pt x="538" y="66"/>
                  </a:lnTo>
                  <a:lnTo>
                    <a:pt x="542" y="149"/>
                  </a:lnTo>
                  <a:lnTo>
                    <a:pt x="542" y="149"/>
                  </a:lnTo>
                  <a:lnTo>
                    <a:pt x="492" y="85"/>
                  </a:lnTo>
                  <a:lnTo>
                    <a:pt x="456" y="38"/>
                  </a:lnTo>
                  <a:lnTo>
                    <a:pt x="442" y="18"/>
                  </a:lnTo>
                  <a:lnTo>
                    <a:pt x="434" y="6"/>
                  </a:lnTo>
                  <a:lnTo>
                    <a:pt x="434" y="6"/>
                  </a:lnTo>
                  <a:lnTo>
                    <a:pt x="433" y="5"/>
                  </a:lnTo>
                  <a:lnTo>
                    <a:pt x="431" y="6"/>
                  </a:lnTo>
                  <a:lnTo>
                    <a:pt x="428" y="21"/>
                  </a:lnTo>
                  <a:lnTo>
                    <a:pt x="427" y="46"/>
                  </a:lnTo>
                  <a:lnTo>
                    <a:pt x="425" y="76"/>
                  </a:lnTo>
                  <a:lnTo>
                    <a:pt x="424" y="136"/>
                  </a:lnTo>
                  <a:lnTo>
                    <a:pt x="422" y="163"/>
                  </a:lnTo>
                  <a:lnTo>
                    <a:pt x="422" y="163"/>
                  </a:lnTo>
                  <a:lnTo>
                    <a:pt x="354" y="35"/>
                  </a:lnTo>
                  <a:lnTo>
                    <a:pt x="354" y="35"/>
                  </a:lnTo>
                  <a:lnTo>
                    <a:pt x="326" y="113"/>
                  </a:lnTo>
                  <a:lnTo>
                    <a:pt x="297" y="191"/>
                  </a:lnTo>
                  <a:lnTo>
                    <a:pt x="297" y="191"/>
                  </a:lnTo>
                  <a:lnTo>
                    <a:pt x="248" y="67"/>
                  </a:lnTo>
                  <a:lnTo>
                    <a:pt x="248" y="67"/>
                  </a:lnTo>
                  <a:lnTo>
                    <a:pt x="212" y="212"/>
                  </a:lnTo>
                  <a:lnTo>
                    <a:pt x="212" y="212"/>
                  </a:lnTo>
                  <a:lnTo>
                    <a:pt x="171" y="163"/>
                  </a:lnTo>
                  <a:lnTo>
                    <a:pt x="90" y="194"/>
                  </a:lnTo>
                  <a:lnTo>
                    <a:pt x="90" y="194"/>
                  </a:lnTo>
                  <a:lnTo>
                    <a:pt x="79" y="252"/>
                  </a:lnTo>
                  <a:lnTo>
                    <a:pt x="79" y="252"/>
                  </a:lnTo>
                  <a:lnTo>
                    <a:pt x="40" y="177"/>
                  </a:lnTo>
                  <a:lnTo>
                    <a:pt x="3" y="102"/>
                  </a:lnTo>
                  <a:lnTo>
                    <a:pt x="3" y="102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14" y="149"/>
                  </a:lnTo>
                  <a:lnTo>
                    <a:pt x="31" y="183"/>
                  </a:lnTo>
                  <a:lnTo>
                    <a:pt x="49" y="213"/>
                  </a:lnTo>
                  <a:lnTo>
                    <a:pt x="70" y="242"/>
                  </a:lnTo>
                  <a:lnTo>
                    <a:pt x="92" y="270"/>
                  </a:lnTo>
                  <a:lnTo>
                    <a:pt x="114" y="293"/>
                  </a:lnTo>
                  <a:lnTo>
                    <a:pt x="140" y="314"/>
                  </a:lnTo>
                  <a:lnTo>
                    <a:pt x="166" y="334"/>
                  </a:lnTo>
                  <a:lnTo>
                    <a:pt x="194" y="349"/>
                  </a:lnTo>
                  <a:lnTo>
                    <a:pt x="221" y="363"/>
                  </a:lnTo>
                  <a:lnTo>
                    <a:pt x="250" y="373"/>
                  </a:lnTo>
                  <a:lnTo>
                    <a:pt x="280" y="381"/>
                  </a:lnTo>
                  <a:lnTo>
                    <a:pt x="309" y="386"/>
                  </a:lnTo>
                  <a:lnTo>
                    <a:pt x="340" y="387"/>
                  </a:lnTo>
                  <a:lnTo>
                    <a:pt x="372" y="387"/>
                  </a:lnTo>
                  <a:lnTo>
                    <a:pt x="402" y="383"/>
                  </a:lnTo>
                  <a:lnTo>
                    <a:pt x="402" y="383"/>
                  </a:lnTo>
                  <a:lnTo>
                    <a:pt x="422" y="380"/>
                  </a:lnTo>
                  <a:lnTo>
                    <a:pt x="443" y="373"/>
                  </a:lnTo>
                  <a:lnTo>
                    <a:pt x="462" y="367"/>
                  </a:lnTo>
                  <a:lnTo>
                    <a:pt x="482" y="360"/>
                  </a:lnTo>
                  <a:lnTo>
                    <a:pt x="500" y="352"/>
                  </a:lnTo>
                  <a:lnTo>
                    <a:pt x="518" y="343"/>
                  </a:lnTo>
                  <a:lnTo>
                    <a:pt x="536" y="332"/>
                  </a:lnTo>
                  <a:lnTo>
                    <a:pt x="553" y="320"/>
                  </a:lnTo>
                  <a:lnTo>
                    <a:pt x="553" y="320"/>
                  </a:lnTo>
                  <a:lnTo>
                    <a:pt x="538" y="331"/>
                  </a:lnTo>
                  <a:lnTo>
                    <a:pt x="521" y="341"/>
                  </a:lnTo>
                  <a:lnTo>
                    <a:pt x="504" y="351"/>
                  </a:lnTo>
                  <a:lnTo>
                    <a:pt x="486" y="358"/>
                  </a:lnTo>
                  <a:lnTo>
                    <a:pt x="468" y="366"/>
                  </a:lnTo>
                  <a:lnTo>
                    <a:pt x="450" y="372"/>
                  </a:lnTo>
                  <a:lnTo>
                    <a:pt x="431" y="377"/>
                  </a:lnTo>
                  <a:lnTo>
                    <a:pt x="411" y="381"/>
                  </a:lnTo>
                  <a:lnTo>
                    <a:pt x="411" y="381"/>
                  </a:lnTo>
                  <a:lnTo>
                    <a:pt x="443" y="346"/>
                  </a:lnTo>
                  <a:lnTo>
                    <a:pt x="472" y="311"/>
                  </a:lnTo>
                  <a:lnTo>
                    <a:pt x="498" y="273"/>
                  </a:lnTo>
                  <a:lnTo>
                    <a:pt x="521" y="235"/>
                  </a:lnTo>
                  <a:lnTo>
                    <a:pt x="541" y="197"/>
                  </a:lnTo>
                  <a:lnTo>
                    <a:pt x="558" y="159"/>
                  </a:lnTo>
                  <a:lnTo>
                    <a:pt x="573" y="119"/>
                  </a:lnTo>
                  <a:lnTo>
                    <a:pt x="585" y="81"/>
                  </a:lnTo>
                  <a:lnTo>
                    <a:pt x="585" y="81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Freeform 1243"/>
            <p:cNvSpPr>
              <a:spLocks/>
            </p:cNvSpPr>
            <p:nvPr userDrawn="1"/>
          </p:nvSpPr>
          <p:spPr bwMode="auto">
            <a:xfrm>
              <a:off x="5291111" y="3487715"/>
              <a:ext cx="184150" cy="731838"/>
            </a:xfrm>
            <a:custGeom>
              <a:avLst/>
              <a:gdLst/>
              <a:ahLst/>
              <a:cxnLst>
                <a:cxn ang="0">
                  <a:pos x="41" y="294"/>
                </a:cxn>
                <a:cxn ang="0">
                  <a:pos x="41" y="294"/>
                </a:cxn>
                <a:cxn ang="0">
                  <a:pos x="114" y="370"/>
                </a:cxn>
                <a:cxn ang="0">
                  <a:pos x="114" y="370"/>
                </a:cxn>
                <a:cxn ang="0">
                  <a:pos x="113" y="378"/>
                </a:cxn>
                <a:cxn ang="0">
                  <a:pos x="113" y="378"/>
                </a:cxn>
                <a:cxn ang="0">
                  <a:pos x="116" y="344"/>
                </a:cxn>
                <a:cxn ang="0">
                  <a:pos x="116" y="308"/>
                </a:cxn>
                <a:cxn ang="0">
                  <a:pos x="113" y="271"/>
                </a:cxn>
                <a:cxn ang="0">
                  <a:pos x="108" y="233"/>
                </a:cxn>
                <a:cxn ang="0">
                  <a:pos x="108" y="233"/>
                </a:cxn>
                <a:cxn ang="0">
                  <a:pos x="102" y="204"/>
                </a:cxn>
                <a:cxn ang="0">
                  <a:pos x="96" y="173"/>
                </a:cxn>
                <a:cxn ang="0">
                  <a:pos x="87" y="144"/>
                </a:cxn>
                <a:cxn ang="0">
                  <a:pos x="78" y="116"/>
                </a:cxn>
                <a:cxn ang="0">
                  <a:pos x="66" y="85"/>
                </a:cxn>
                <a:cxn ang="0">
                  <a:pos x="53" y="56"/>
                </a:cxn>
                <a:cxn ang="0">
                  <a:pos x="41" y="27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31" y="29"/>
                </a:cxn>
                <a:cxn ang="0">
                  <a:pos x="34" y="65"/>
                </a:cxn>
                <a:cxn ang="0">
                  <a:pos x="35" y="109"/>
                </a:cxn>
                <a:cxn ang="0">
                  <a:pos x="35" y="158"/>
                </a:cxn>
                <a:cxn ang="0">
                  <a:pos x="32" y="213"/>
                </a:cxn>
                <a:cxn ang="0">
                  <a:pos x="26" y="271"/>
                </a:cxn>
                <a:cxn ang="0">
                  <a:pos x="21" y="301"/>
                </a:cxn>
                <a:cxn ang="0">
                  <a:pos x="15" y="332"/>
                </a:cxn>
                <a:cxn ang="0">
                  <a:pos x="9" y="364"/>
                </a:cxn>
                <a:cxn ang="0">
                  <a:pos x="0" y="396"/>
                </a:cxn>
                <a:cxn ang="0">
                  <a:pos x="0" y="396"/>
                </a:cxn>
                <a:cxn ang="0">
                  <a:pos x="37" y="442"/>
                </a:cxn>
                <a:cxn ang="0">
                  <a:pos x="55" y="461"/>
                </a:cxn>
                <a:cxn ang="0">
                  <a:pos x="55" y="461"/>
                </a:cxn>
                <a:cxn ang="0">
                  <a:pos x="41" y="294"/>
                </a:cxn>
                <a:cxn ang="0">
                  <a:pos x="41" y="294"/>
                </a:cxn>
              </a:cxnLst>
              <a:rect l="0" t="0" r="r" b="b"/>
              <a:pathLst>
                <a:path w="116" h="461">
                  <a:moveTo>
                    <a:pt x="41" y="294"/>
                  </a:moveTo>
                  <a:lnTo>
                    <a:pt x="41" y="294"/>
                  </a:lnTo>
                  <a:lnTo>
                    <a:pt x="114" y="370"/>
                  </a:lnTo>
                  <a:lnTo>
                    <a:pt x="114" y="370"/>
                  </a:lnTo>
                  <a:lnTo>
                    <a:pt x="113" y="378"/>
                  </a:lnTo>
                  <a:lnTo>
                    <a:pt x="113" y="378"/>
                  </a:lnTo>
                  <a:lnTo>
                    <a:pt x="116" y="344"/>
                  </a:lnTo>
                  <a:lnTo>
                    <a:pt x="116" y="308"/>
                  </a:lnTo>
                  <a:lnTo>
                    <a:pt x="113" y="271"/>
                  </a:lnTo>
                  <a:lnTo>
                    <a:pt x="108" y="233"/>
                  </a:lnTo>
                  <a:lnTo>
                    <a:pt x="108" y="233"/>
                  </a:lnTo>
                  <a:lnTo>
                    <a:pt x="102" y="204"/>
                  </a:lnTo>
                  <a:lnTo>
                    <a:pt x="96" y="173"/>
                  </a:lnTo>
                  <a:lnTo>
                    <a:pt x="87" y="144"/>
                  </a:lnTo>
                  <a:lnTo>
                    <a:pt x="78" y="116"/>
                  </a:lnTo>
                  <a:lnTo>
                    <a:pt x="66" y="85"/>
                  </a:lnTo>
                  <a:lnTo>
                    <a:pt x="53" y="56"/>
                  </a:lnTo>
                  <a:lnTo>
                    <a:pt x="41" y="27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1" y="29"/>
                  </a:lnTo>
                  <a:lnTo>
                    <a:pt x="34" y="65"/>
                  </a:lnTo>
                  <a:lnTo>
                    <a:pt x="35" y="109"/>
                  </a:lnTo>
                  <a:lnTo>
                    <a:pt x="35" y="158"/>
                  </a:lnTo>
                  <a:lnTo>
                    <a:pt x="32" y="213"/>
                  </a:lnTo>
                  <a:lnTo>
                    <a:pt x="26" y="271"/>
                  </a:lnTo>
                  <a:lnTo>
                    <a:pt x="21" y="301"/>
                  </a:lnTo>
                  <a:lnTo>
                    <a:pt x="15" y="332"/>
                  </a:lnTo>
                  <a:lnTo>
                    <a:pt x="9" y="364"/>
                  </a:lnTo>
                  <a:lnTo>
                    <a:pt x="0" y="396"/>
                  </a:lnTo>
                  <a:lnTo>
                    <a:pt x="0" y="396"/>
                  </a:lnTo>
                  <a:lnTo>
                    <a:pt x="37" y="442"/>
                  </a:lnTo>
                  <a:lnTo>
                    <a:pt x="55" y="461"/>
                  </a:lnTo>
                  <a:lnTo>
                    <a:pt x="55" y="461"/>
                  </a:lnTo>
                  <a:lnTo>
                    <a:pt x="41" y="294"/>
                  </a:lnTo>
                  <a:lnTo>
                    <a:pt x="41" y="294"/>
                  </a:lnTo>
                  <a:close/>
                </a:path>
              </a:pathLst>
            </a:custGeom>
            <a:solidFill>
              <a:srgbClr val="008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Freeform 1244"/>
            <p:cNvSpPr>
              <a:spLocks/>
            </p:cNvSpPr>
            <p:nvPr userDrawn="1"/>
          </p:nvSpPr>
          <p:spPr bwMode="auto">
            <a:xfrm>
              <a:off x="5014886" y="3954441"/>
              <a:ext cx="457200" cy="638175"/>
            </a:xfrm>
            <a:custGeom>
              <a:avLst/>
              <a:gdLst/>
              <a:ahLst/>
              <a:cxnLst>
                <a:cxn ang="0">
                  <a:pos x="238" y="236"/>
                </a:cxn>
                <a:cxn ang="0">
                  <a:pos x="244" y="225"/>
                </a:cxn>
                <a:cxn ang="0">
                  <a:pos x="247" y="219"/>
                </a:cxn>
                <a:cxn ang="0">
                  <a:pos x="252" y="210"/>
                </a:cxn>
                <a:cxn ang="0">
                  <a:pos x="255" y="204"/>
                </a:cxn>
                <a:cxn ang="0">
                  <a:pos x="259" y="195"/>
                </a:cxn>
                <a:cxn ang="0">
                  <a:pos x="261" y="189"/>
                </a:cxn>
                <a:cxn ang="0">
                  <a:pos x="266" y="177"/>
                </a:cxn>
                <a:cxn ang="0">
                  <a:pos x="269" y="167"/>
                </a:cxn>
                <a:cxn ang="0">
                  <a:pos x="273" y="155"/>
                </a:cxn>
                <a:cxn ang="0">
                  <a:pos x="275" y="148"/>
                </a:cxn>
                <a:cxn ang="0">
                  <a:pos x="278" y="138"/>
                </a:cxn>
                <a:cxn ang="0">
                  <a:pos x="279" y="129"/>
                </a:cxn>
                <a:cxn ang="0">
                  <a:pos x="281" y="122"/>
                </a:cxn>
                <a:cxn ang="0">
                  <a:pos x="284" y="111"/>
                </a:cxn>
                <a:cxn ang="0">
                  <a:pos x="284" y="103"/>
                </a:cxn>
                <a:cxn ang="0">
                  <a:pos x="285" y="93"/>
                </a:cxn>
                <a:cxn ang="0">
                  <a:pos x="287" y="84"/>
                </a:cxn>
                <a:cxn ang="0">
                  <a:pos x="288" y="76"/>
                </a:cxn>
                <a:cxn ang="0">
                  <a:pos x="215" y="0"/>
                </a:cxn>
                <a:cxn ang="0">
                  <a:pos x="229" y="167"/>
                </a:cxn>
                <a:cxn ang="0">
                  <a:pos x="174" y="102"/>
                </a:cxn>
                <a:cxn ang="0">
                  <a:pos x="162" y="140"/>
                </a:cxn>
                <a:cxn ang="0">
                  <a:pos x="130" y="218"/>
                </a:cxn>
                <a:cxn ang="0">
                  <a:pos x="87" y="294"/>
                </a:cxn>
                <a:cxn ang="0">
                  <a:pos x="32" y="367"/>
                </a:cxn>
                <a:cxn ang="0">
                  <a:pos x="0" y="402"/>
                </a:cxn>
                <a:cxn ang="0">
                  <a:pos x="39" y="393"/>
                </a:cxn>
                <a:cxn ang="0">
                  <a:pos x="75" y="379"/>
                </a:cxn>
                <a:cxn ang="0">
                  <a:pos x="110" y="362"/>
                </a:cxn>
                <a:cxn ang="0">
                  <a:pos x="142" y="341"/>
                </a:cxn>
                <a:cxn ang="0">
                  <a:pos x="144" y="341"/>
                </a:cxn>
                <a:cxn ang="0">
                  <a:pos x="156" y="330"/>
                </a:cxn>
                <a:cxn ang="0">
                  <a:pos x="156" y="330"/>
                </a:cxn>
                <a:cxn ang="0">
                  <a:pos x="176" y="314"/>
                </a:cxn>
                <a:cxn ang="0">
                  <a:pos x="194" y="297"/>
                </a:cxn>
                <a:cxn ang="0">
                  <a:pos x="195" y="294"/>
                </a:cxn>
                <a:cxn ang="0">
                  <a:pos x="205" y="285"/>
                </a:cxn>
                <a:cxn ang="0">
                  <a:pos x="206" y="282"/>
                </a:cxn>
                <a:cxn ang="0">
                  <a:pos x="215" y="271"/>
                </a:cxn>
                <a:cxn ang="0">
                  <a:pos x="217" y="268"/>
                </a:cxn>
                <a:cxn ang="0">
                  <a:pos x="235" y="241"/>
                </a:cxn>
                <a:cxn ang="0">
                  <a:pos x="238" y="236"/>
                </a:cxn>
              </a:cxnLst>
              <a:rect l="0" t="0" r="r" b="b"/>
              <a:pathLst>
                <a:path w="288" h="402">
                  <a:moveTo>
                    <a:pt x="238" y="236"/>
                  </a:moveTo>
                  <a:lnTo>
                    <a:pt x="238" y="236"/>
                  </a:lnTo>
                  <a:lnTo>
                    <a:pt x="244" y="225"/>
                  </a:lnTo>
                  <a:lnTo>
                    <a:pt x="244" y="225"/>
                  </a:lnTo>
                  <a:lnTo>
                    <a:pt x="247" y="219"/>
                  </a:lnTo>
                  <a:lnTo>
                    <a:pt x="247" y="219"/>
                  </a:lnTo>
                  <a:lnTo>
                    <a:pt x="252" y="210"/>
                  </a:lnTo>
                  <a:lnTo>
                    <a:pt x="252" y="210"/>
                  </a:lnTo>
                  <a:lnTo>
                    <a:pt x="255" y="204"/>
                  </a:lnTo>
                  <a:lnTo>
                    <a:pt x="255" y="204"/>
                  </a:lnTo>
                  <a:lnTo>
                    <a:pt x="259" y="195"/>
                  </a:lnTo>
                  <a:lnTo>
                    <a:pt x="259" y="195"/>
                  </a:lnTo>
                  <a:lnTo>
                    <a:pt x="261" y="189"/>
                  </a:lnTo>
                  <a:lnTo>
                    <a:pt x="261" y="189"/>
                  </a:lnTo>
                  <a:lnTo>
                    <a:pt x="266" y="177"/>
                  </a:lnTo>
                  <a:lnTo>
                    <a:pt x="266" y="177"/>
                  </a:lnTo>
                  <a:lnTo>
                    <a:pt x="269" y="167"/>
                  </a:lnTo>
                  <a:lnTo>
                    <a:pt x="269" y="167"/>
                  </a:lnTo>
                  <a:lnTo>
                    <a:pt x="273" y="155"/>
                  </a:lnTo>
                  <a:lnTo>
                    <a:pt x="273" y="155"/>
                  </a:lnTo>
                  <a:lnTo>
                    <a:pt x="275" y="148"/>
                  </a:lnTo>
                  <a:lnTo>
                    <a:pt x="275" y="148"/>
                  </a:lnTo>
                  <a:lnTo>
                    <a:pt x="278" y="138"/>
                  </a:lnTo>
                  <a:lnTo>
                    <a:pt x="278" y="138"/>
                  </a:lnTo>
                  <a:lnTo>
                    <a:pt x="279" y="129"/>
                  </a:lnTo>
                  <a:lnTo>
                    <a:pt x="279" y="129"/>
                  </a:lnTo>
                  <a:lnTo>
                    <a:pt x="281" y="122"/>
                  </a:lnTo>
                  <a:lnTo>
                    <a:pt x="281" y="122"/>
                  </a:lnTo>
                  <a:lnTo>
                    <a:pt x="284" y="111"/>
                  </a:lnTo>
                  <a:lnTo>
                    <a:pt x="284" y="111"/>
                  </a:lnTo>
                  <a:lnTo>
                    <a:pt x="284" y="103"/>
                  </a:lnTo>
                  <a:lnTo>
                    <a:pt x="284" y="103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287" y="84"/>
                  </a:lnTo>
                  <a:lnTo>
                    <a:pt x="287" y="84"/>
                  </a:lnTo>
                  <a:lnTo>
                    <a:pt x="288" y="76"/>
                  </a:lnTo>
                  <a:lnTo>
                    <a:pt x="288" y="76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229" y="167"/>
                  </a:lnTo>
                  <a:lnTo>
                    <a:pt x="229" y="167"/>
                  </a:lnTo>
                  <a:lnTo>
                    <a:pt x="211" y="148"/>
                  </a:lnTo>
                  <a:lnTo>
                    <a:pt x="174" y="102"/>
                  </a:lnTo>
                  <a:lnTo>
                    <a:pt x="174" y="102"/>
                  </a:lnTo>
                  <a:lnTo>
                    <a:pt x="162" y="140"/>
                  </a:lnTo>
                  <a:lnTo>
                    <a:pt x="147" y="180"/>
                  </a:lnTo>
                  <a:lnTo>
                    <a:pt x="130" y="218"/>
                  </a:lnTo>
                  <a:lnTo>
                    <a:pt x="110" y="256"/>
                  </a:lnTo>
                  <a:lnTo>
                    <a:pt x="87" y="294"/>
                  </a:lnTo>
                  <a:lnTo>
                    <a:pt x="61" y="332"/>
                  </a:lnTo>
                  <a:lnTo>
                    <a:pt x="32" y="367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20" y="398"/>
                  </a:lnTo>
                  <a:lnTo>
                    <a:pt x="39" y="393"/>
                  </a:lnTo>
                  <a:lnTo>
                    <a:pt x="57" y="387"/>
                  </a:lnTo>
                  <a:lnTo>
                    <a:pt x="75" y="379"/>
                  </a:lnTo>
                  <a:lnTo>
                    <a:pt x="93" y="372"/>
                  </a:lnTo>
                  <a:lnTo>
                    <a:pt x="110" y="362"/>
                  </a:lnTo>
                  <a:lnTo>
                    <a:pt x="127" y="352"/>
                  </a:lnTo>
                  <a:lnTo>
                    <a:pt x="142" y="341"/>
                  </a:lnTo>
                  <a:lnTo>
                    <a:pt x="142" y="341"/>
                  </a:lnTo>
                  <a:lnTo>
                    <a:pt x="144" y="341"/>
                  </a:lnTo>
                  <a:lnTo>
                    <a:pt x="144" y="341"/>
                  </a:lnTo>
                  <a:lnTo>
                    <a:pt x="156" y="330"/>
                  </a:lnTo>
                  <a:lnTo>
                    <a:pt x="156" y="330"/>
                  </a:lnTo>
                  <a:lnTo>
                    <a:pt x="156" y="330"/>
                  </a:lnTo>
                  <a:lnTo>
                    <a:pt x="156" y="330"/>
                  </a:lnTo>
                  <a:lnTo>
                    <a:pt x="176" y="314"/>
                  </a:lnTo>
                  <a:lnTo>
                    <a:pt x="194" y="297"/>
                  </a:lnTo>
                  <a:lnTo>
                    <a:pt x="194" y="297"/>
                  </a:lnTo>
                  <a:lnTo>
                    <a:pt x="195" y="294"/>
                  </a:lnTo>
                  <a:lnTo>
                    <a:pt x="195" y="294"/>
                  </a:lnTo>
                  <a:lnTo>
                    <a:pt x="205" y="285"/>
                  </a:lnTo>
                  <a:lnTo>
                    <a:pt x="205" y="285"/>
                  </a:lnTo>
                  <a:lnTo>
                    <a:pt x="206" y="282"/>
                  </a:lnTo>
                  <a:lnTo>
                    <a:pt x="206" y="282"/>
                  </a:lnTo>
                  <a:lnTo>
                    <a:pt x="215" y="271"/>
                  </a:lnTo>
                  <a:lnTo>
                    <a:pt x="215" y="271"/>
                  </a:lnTo>
                  <a:lnTo>
                    <a:pt x="217" y="268"/>
                  </a:lnTo>
                  <a:lnTo>
                    <a:pt x="217" y="268"/>
                  </a:lnTo>
                  <a:lnTo>
                    <a:pt x="235" y="241"/>
                  </a:lnTo>
                  <a:lnTo>
                    <a:pt x="235" y="241"/>
                  </a:lnTo>
                  <a:lnTo>
                    <a:pt x="238" y="236"/>
                  </a:lnTo>
                  <a:lnTo>
                    <a:pt x="238" y="236"/>
                  </a:lnTo>
                  <a:close/>
                </a:path>
              </a:pathLst>
            </a:custGeom>
            <a:solidFill>
              <a:srgbClr val="95AF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Freeform 1245"/>
            <p:cNvSpPr>
              <a:spLocks/>
            </p:cNvSpPr>
            <p:nvPr userDrawn="1"/>
          </p:nvSpPr>
          <p:spPr bwMode="auto">
            <a:xfrm>
              <a:off x="4386236" y="3382940"/>
              <a:ext cx="331787" cy="917576"/>
            </a:xfrm>
            <a:custGeom>
              <a:avLst/>
              <a:gdLst/>
              <a:ahLst/>
              <a:cxnLst>
                <a:cxn ang="0">
                  <a:pos x="89" y="55"/>
                </a:cxn>
                <a:cxn ang="0">
                  <a:pos x="60" y="0"/>
                </a:cxn>
                <a:cxn ang="0">
                  <a:pos x="14" y="151"/>
                </a:cxn>
                <a:cxn ang="0">
                  <a:pos x="10" y="143"/>
                </a:cxn>
                <a:cxn ang="0">
                  <a:pos x="3" y="180"/>
                </a:cxn>
                <a:cxn ang="0">
                  <a:pos x="0" y="220"/>
                </a:cxn>
                <a:cxn ang="0">
                  <a:pos x="6" y="218"/>
                </a:cxn>
                <a:cxn ang="0">
                  <a:pos x="26" y="220"/>
                </a:cxn>
                <a:cxn ang="0">
                  <a:pos x="43" y="229"/>
                </a:cxn>
                <a:cxn ang="0">
                  <a:pos x="57" y="244"/>
                </a:cxn>
                <a:cxn ang="0">
                  <a:pos x="64" y="265"/>
                </a:cxn>
                <a:cxn ang="0">
                  <a:pos x="66" y="278"/>
                </a:cxn>
                <a:cxn ang="0">
                  <a:pos x="61" y="299"/>
                </a:cxn>
                <a:cxn ang="0">
                  <a:pos x="51" y="317"/>
                </a:cxn>
                <a:cxn ang="0">
                  <a:pos x="34" y="328"/>
                </a:cxn>
                <a:cxn ang="0">
                  <a:pos x="25" y="331"/>
                </a:cxn>
                <a:cxn ang="0">
                  <a:pos x="0" y="328"/>
                </a:cxn>
                <a:cxn ang="0">
                  <a:pos x="3" y="358"/>
                </a:cxn>
                <a:cxn ang="0">
                  <a:pos x="14" y="418"/>
                </a:cxn>
                <a:cxn ang="0">
                  <a:pos x="31" y="480"/>
                </a:cxn>
                <a:cxn ang="0">
                  <a:pos x="54" y="544"/>
                </a:cxn>
                <a:cxn ang="0">
                  <a:pos x="75" y="575"/>
                </a:cxn>
                <a:cxn ang="0">
                  <a:pos x="96" y="470"/>
                </a:cxn>
                <a:cxn ang="0">
                  <a:pos x="156" y="544"/>
                </a:cxn>
                <a:cxn ang="0">
                  <a:pos x="209" y="523"/>
                </a:cxn>
                <a:cxn ang="0">
                  <a:pos x="186" y="491"/>
                </a:cxn>
                <a:cxn ang="0">
                  <a:pos x="163" y="451"/>
                </a:cxn>
                <a:cxn ang="0">
                  <a:pos x="137" y="398"/>
                </a:cxn>
                <a:cxn ang="0">
                  <a:pos x="113" y="331"/>
                </a:cxn>
                <a:cxn ang="0">
                  <a:pos x="95" y="252"/>
                </a:cxn>
                <a:cxn ang="0">
                  <a:pos x="84" y="159"/>
                </a:cxn>
                <a:cxn ang="0">
                  <a:pos x="86" y="82"/>
                </a:cxn>
                <a:cxn ang="0">
                  <a:pos x="89" y="55"/>
                </a:cxn>
              </a:cxnLst>
              <a:rect l="0" t="0" r="r" b="b"/>
              <a:pathLst>
                <a:path w="209" h="578">
                  <a:moveTo>
                    <a:pt x="89" y="55"/>
                  </a:moveTo>
                  <a:lnTo>
                    <a:pt x="89" y="55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37" y="76"/>
                  </a:lnTo>
                  <a:lnTo>
                    <a:pt x="14" y="151"/>
                  </a:lnTo>
                  <a:lnTo>
                    <a:pt x="14" y="151"/>
                  </a:lnTo>
                  <a:lnTo>
                    <a:pt x="10" y="143"/>
                  </a:lnTo>
                  <a:lnTo>
                    <a:pt x="10" y="143"/>
                  </a:lnTo>
                  <a:lnTo>
                    <a:pt x="3" y="180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6" y="218"/>
                  </a:lnTo>
                  <a:lnTo>
                    <a:pt x="6" y="218"/>
                  </a:lnTo>
                  <a:lnTo>
                    <a:pt x="16" y="217"/>
                  </a:lnTo>
                  <a:lnTo>
                    <a:pt x="26" y="220"/>
                  </a:lnTo>
                  <a:lnTo>
                    <a:pt x="35" y="223"/>
                  </a:lnTo>
                  <a:lnTo>
                    <a:pt x="43" y="229"/>
                  </a:lnTo>
                  <a:lnTo>
                    <a:pt x="51" y="236"/>
                  </a:lnTo>
                  <a:lnTo>
                    <a:pt x="57" y="244"/>
                  </a:lnTo>
                  <a:lnTo>
                    <a:pt x="63" y="255"/>
                  </a:lnTo>
                  <a:lnTo>
                    <a:pt x="64" y="265"/>
                  </a:lnTo>
                  <a:lnTo>
                    <a:pt x="64" y="265"/>
                  </a:lnTo>
                  <a:lnTo>
                    <a:pt x="66" y="278"/>
                  </a:lnTo>
                  <a:lnTo>
                    <a:pt x="64" y="288"/>
                  </a:lnTo>
                  <a:lnTo>
                    <a:pt x="61" y="299"/>
                  </a:lnTo>
                  <a:lnTo>
                    <a:pt x="57" y="308"/>
                  </a:lnTo>
                  <a:lnTo>
                    <a:pt x="51" y="317"/>
                  </a:lnTo>
                  <a:lnTo>
                    <a:pt x="43" y="323"/>
                  </a:lnTo>
                  <a:lnTo>
                    <a:pt x="34" y="328"/>
                  </a:lnTo>
                  <a:lnTo>
                    <a:pt x="25" y="331"/>
                  </a:lnTo>
                  <a:lnTo>
                    <a:pt x="25" y="331"/>
                  </a:lnTo>
                  <a:lnTo>
                    <a:pt x="13" y="331"/>
                  </a:lnTo>
                  <a:lnTo>
                    <a:pt x="0" y="328"/>
                  </a:lnTo>
                  <a:lnTo>
                    <a:pt x="0" y="328"/>
                  </a:lnTo>
                  <a:lnTo>
                    <a:pt x="3" y="358"/>
                  </a:lnTo>
                  <a:lnTo>
                    <a:pt x="8" y="387"/>
                  </a:lnTo>
                  <a:lnTo>
                    <a:pt x="14" y="418"/>
                  </a:lnTo>
                  <a:lnTo>
                    <a:pt x="22" y="450"/>
                  </a:lnTo>
                  <a:lnTo>
                    <a:pt x="31" y="480"/>
                  </a:lnTo>
                  <a:lnTo>
                    <a:pt x="42" y="512"/>
                  </a:lnTo>
                  <a:lnTo>
                    <a:pt x="54" y="544"/>
                  </a:lnTo>
                  <a:lnTo>
                    <a:pt x="69" y="578"/>
                  </a:lnTo>
                  <a:lnTo>
                    <a:pt x="75" y="575"/>
                  </a:lnTo>
                  <a:lnTo>
                    <a:pt x="75" y="575"/>
                  </a:lnTo>
                  <a:lnTo>
                    <a:pt x="96" y="470"/>
                  </a:lnTo>
                  <a:lnTo>
                    <a:pt x="96" y="470"/>
                  </a:lnTo>
                  <a:lnTo>
                    <a:pt x="156" y="544"/>
                  </a:lnTo>
                  <a:lnTo>
                    <a:pt x="209" y="523"/>
                  </a:lnTo>
                  <a:lnTo>
                    <a:pt x="209" y="523"/>
                  </a:lnTo>
                  <a:lnTo>
                    <a:pt x="203" y="515"/>
                  </a:lnTo>
                  <a:lnTo>
                    <a:pt x="186" y="491"/>
                  </a:lnTo>
                  <a:lnTo>
                    <a:pt x="176" y="473"/>
                  </a:lnTo>
                  <a:lnTo>
                    <a:pt x="163" y="451"/>
                  </a:lnTo>
                  <a:lnTo>
                    <a:pt x="150" y="427"/>
                  </a:lnTo>
                  <a:lnTo>
                    <a:pt x="137" y="398"/>
                  </a:lnTo>
                  <a:lnTo>
                    <a:pt x="125" y="366"/>
                  </a:lnTo>
                  <a:lnTo>
                    <a:pt x="113" y="331"/>
                  </a:lnTo>
                  <a:lnTo>
                    <a:pt x="102" y="293"/>
                  </a:lnTo>
                  <a:lnTo>
                    <a:pt x="95" y="252"/>
                  </a:lnTo>
                  <a:lnTo>
                    <a:pt x="89" y="206"/>
                  </a:lnTo>
                  <a:lnTo>
                    <a:pt x="84" y="159"/>
                  </a:lnTo>
                  <a:lnTo>
                    <a:pt x="84" y="108"/>
                  </a:lnTo>
                  <a:lnTo>
                    <a:pt x="86" y="82"/>
                  </a:lnTo>
                  <a:lnTo>
                    <a:pt x="89" y="55"/>
                  </a:lnTo>
                  <a:lnTo>
                    <a:pt x="89" y="55"/>
                  </a:lnTo>
                  <a:close/>
                </a:path>
              </a:pathLst>
            </a:custGeom>
            <a:solidFill>
              <a:srgbClr val="78D0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" name="Freeform 1246"/>
            <p:cNvSpPr>
              <a:spLocks/>
            </p:cNvSpPr>
            <p:nvPr userDrawn="1"/>
          </p:nvSpPr>
          <p:spPr bwMode="auto">
            <a:xfrm>
              <a:off x="4773586" y="3729015"/>
              <a:ext cx="161925" cy="180975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32" y="3"/>
                </a:cxn>
                <a:cxn ang="0">
                  <a:pos x="23" y="8"/>
                </a:cxn>
                <a:cxn ang="0">
                  <a:pos x="15" y="15"/>
                </a:cxn>
                <a:cxn ang="0">
                  <a:pos x="9" y="23"/>
                </a:cxn>
                <a:cxn ang="0">
                  <a:pos x="5" y="32"/>
                </a:cxn>
                <a:cxn ang="0">
                  <a:pos x="2" y="43"/>
                </a:cxn>
                <a:cxn ang="0">
                  <a:pos x="0" y="53"/>
                </a:cxn>
                <a:cxn ang="0">
                  <a:pos x="2" y="66"/>
                </a:cxn>
                <a:cxn ang="0">
                  <a:pos x="2" y="66"/>
                </a:cxn>
                <a:cxn ang="0">
                  <a:pos x="5" y="76"/>
                </a:cxn>
                <a:cxn ang="0">
                  <a:pos x="9" y="87"/>
                </a:cxn>
                <a:cxn ang="0">
                  <a:pos x="15" y="96"/>
                </a:cxn>
                <a:cxn ang="0">
                  <a:pos x="23" y="102"/>
                </a:cxn>
                <a:cxn ang="0">
                  <a:pos x="31" y="108"/>
                </a:cxn>
                <a:cxn ang="0">
                  <a:pos x="41" y="113"/>
                </a:cxn>
                <a:cxn ang="0">
                  <a:pos x="50" y="114"/>
                </a:cxn>
                <a:cxn ang="0">
                  <a:pos x="61" y="113"/>
                </a:cxn>
                <a:cxn ang="0">
                  <a:pos x="61" y="113"/>
                </a:cxn>
                <a:cxn ang="0">
                  <a:pos x="70" y="110"/>
                </a:cxn>
                <a:cxn ang="0">
                  <a:pos x="79" y="105"/>
                </a:cxn>
                <a:cxn ang="0">
                  <a:pos x="87" y="99"/>
                </a:cxn>
                <a:cxn ang="0">
                  <a:pos x="93" y="92"/>
                </a:cxn>
                <a:cxn ang="0">
                  <a:pos x="98" y="81"/>
                </a:cxn>
                <a:cxn ang="0">
                  <a:pos x="101" y="72"/>
                </a:cxn>
                <a:cxn ang="0">
                  <a:pos x="102" y="60"/>
                </a:cxn>
                <a:cxn ang="0">
                  <a:pos x="101" y="49"/>
                </a:cxn>
                <a:cxn ang="0">
                  <a:pos x="101" y="49"/>
                </a:cxn>
                <a:cxn ang="0">
                  <a:pos x="98" y="37"/>
                </a:cxn>
                <a:cxn ang="0">
                  <a:pos x="93" y="28"/>
                </a:cxn>
                <a:cxn ang="0">
                  <a:pos x="87" y="18"/>
                </a:cxn>
                <a:cxn ang="0">
                  <a:pos x="79" y="11"/>
                </a:cxn>
                <a:cxn ang="0">
                  <a:pos x="72" y="5"/>
                </a:cxn>
                <a:cxn ang="0">
                  <a:pos x="63" y="2"/>
                </a:cxn>
                <a:cxn ang="0">
                  <a:pos x="52" y="0"/>
                </a:cxn>
                <a:cxn ang="0">
                  <a:pos x="41" y="0"/>
                </a:cxn>
                <a:cxn ang="0">
                  <a:pos x="41" y="0"/>
                </a:cxn>
              </a:cxnLst>
              <a:rect l="0" t="0" r="r" b="b"/>
              <a:pathLst>
                <a:path w="102" h="114">
                  <a:moveTo>
                    <a:pt x="41" y="0"/>
                  </a:moveTo>
                  <a:lnTo>
                    <a:pt x="41" y="0"/>
                  </a:lnTo>
                  <a:lnTo>
                    <a:pt x="32" y="3"/>
                  </a:lnTo>
                  <a:lnTo>
                    <a:pt x="23" y="8"/>
                  </a:lnTo>
                  <a:lnTo>
                    <a:pt x="15" y="15"/>
                  </a:lnTo>
                  <a:lnTo>
                    <a:pt x="9" y="23"/>
                  </a:lnTo>
                  <a:lnTo>
                    <a:pt x="5" y="32"/>
                  </a:lnTo>
                  <a:lnTo>
                    <a:pt x="2" y="43"/>
                  </a:lnTo>
                  <a:lnTo>
                    <a:pt x="0" y="53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9" y="87"/>
                  </a:lnTo>
                  <a:lnTo>
                    <a:pt x="15" y="96"/>
                  </a:lnTo>
                  <a:lnTo>
                    <a:pt x="23" y="102"/>
                  </a:lnTo>
                  <a:lnTo>
                    <a:pt x="31" y="108"/>
                  </a:lnTo>
                  <a:lnTo>
                    <a:pt x="41" y="113"/>
                  </a:lnTo>
                  <a:lnTo>
                    <a:pt x="50" y="114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70" y="110"/>
                  </a:lnTo>
                  <a:lnTo>
                    <a:pt x="79" y="105"/>
                  </a:lnTo>
                  <a:lnTo>
                    <a:pt x="87" y="99"/>
                  </a:lnTo>
                  <a:lnTo>
                    <a:pt x="93" y="92"/>
                  </a:lnTo>
                  <a:lnTo>
                    <a:pt x="98" y="81"/>
                  </a:lnTo>
                  <a:lnTo>
                    <a:pt x="101" y="72"/>
                  </a:lnTo>
                  <a:lnTo>
                    <a:pt x="102" y="60"/>
                  </a:lnTo>
                  <a:lnTo>
                    <a:pt x="101" y="49"/>
                  </a:lnTo>
                  <a:lnTo>
                    <a:pt x="101" y="49"/>
                  </a:lnTo>
                  <a:lnTo>
                    <a:pt x="98" y="37"/>
                  </a:lnTo>
                  <a:lnTo>
                    <a:pt x="93" y="28"/>
                  </a:lnTo>
                  <a:lnTo>
                    <a:pt x="87" y="18"/>
                  </a:lnTo>
                  <a:lnTo>
                    <a:pt x="79" y="11"/>
                  </a:lnTo>
                  <a:lnTo>
                    <a:pt x="72" y="5"/>
                  </a:lnTo>
                  <a:lnTo>
                    <a:pt x="63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Freeform 1247"/>
            <p:cNvSpPr>
              <a:spLocks/>
            </p:cNvSpPr>
            <p:nvPr userDrawn="1"/>
          </p:nvSpPr>
          <p:spPr bwMode="auto">
            <a:xfrm>
              <a:off x="4984723" y="3660753"/>
              <a:ext cx="161925" cy="182562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32" y="3"/>
                </a:cxn>
                <a:cxn ang="0">
                  <a:pos x="22" y="8"/>
                </a:cxn>
                <a:cxn ang="0">
                  <a:pos x="15" y="14"/>
                </a:cxn>
                <a:cxn ang="0">
                  <a:pos x="9" y="23"/>
                </a:cxn>
                <a:cxn ang="0">
                  <a:pos x="4" y="32"/>
                </a:cxn>
                <a:cxn ang="0">
                  <a:pos x="1" y="43"/>
                </a:cxn>
                <a:cxn ang="0">
                  <a:pos x="0" y="54"/>
                </a:cxn>
                <a:cxn ang="0">
                  <a:pos x="1" y="66"/>
                </a:cxn>
                <a:cxn ang="0">
                  <a:pos x="1" y="66"/>
                </a:cxn>
                <a:cxn ang="0">
                  <a:pos x="4" y="77"/>
                </a:cxn>
                <a:cxn ang="0">
                  <a:pos x="9" y="87"/>
                </a:cxn>
                <a:cxn ang="0">
                  <a:pos x="15" y="95"/>
                </a:cxn>
                <a:cxn ang="0">
                  <a:pos x="22" y="103"/>
                </a:cxn>
                <a:cxn ang="0">
                  <a:pos x="32" y="109"/>
                </a:cxn>
                <a:cxn ang="0">
                  <a:pos x="41" y="112"/>
                </a:cxn>
                <a:cxn ang="0">
                  <a:pos x="50" y="115"/>
                </a:cxn>
                <a:cxn ang="0">
                  <a:pos x="61" y="113"/>
                </a:cxn>
                <a:cxn ang="0">
                  <a:pos x="61" y="113"/>
                </a:cxn>
                <a:cxn ang="0">
                  <a:pos x="70" y="110"/>
                </a:cxn>
                <a:cxn ang="0">
                  <a:pos x="79" y="106"/>
                </a:cxn>
                <a:cxn ang="0">
                  <a:pos x="86" y="99"/>
                </a:cxn>
                <a:cxn ang="0">
                  <a:pos x="93" y="90"/>
                </a:cxn>
                <a:cxn ang="0">
                  <a:pos x="97" y="81"/>
                </a:cxn>
                <a:cxn ang="0">
                  <a:pos x="100" y="71"/>
                </a:cxn>
                <a:cxn ang="0">
                  <a:pos x="102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99" y="37"/>
                </a:cxn>
                <a:cxn ang="0">
                  <a:pos x="93" y="28"/>
                </a:cxn>
                <a:cxn ang="0">
                  <a:pos x="86" y="19"/>
                </a:cxn>
                <a:cxn ang="0">
                  <a:pos x="79" y="11"/>
                </a:cxn>
                <a:cxn ang="0">
                  <a:pos x="71" y="5"/>
                </a:cxn>
                <a:cxn ang="0">
                  <a:pos x="62" y="2"/>
                </a:cxn>
                <a:cxn ang="0">
                  <a:pos x="51" y="0"/>
                </a:cxn>
                <a:cxn ang="0">
                  <a:pos x="41" y="0"/>
                </a:cxn>
                <a:cxn ang="0">
                  <a:pos x="41" y="0"/>
                </a:cxn>
              </a:cxnLst>
              <a:rect l="0" t="0" r="r" b="b"/>
              <a:pathLst>
                <a:path w="102" h="115">
                  <a:moveTo>
                    <a:pt x="41" y="0"/>
                  </a:moveTo>
                  <a:lnTo>
                    <a:pt x="41" y="0"/>
                  </a:lnTo>
                  <a:lnTo>
                    <a:pt x="32" y="3"/>
                  </a:lnTo>
                  <a:lnTo>
                    <a:pt x="22" y="8"/>
                  </a:lnTo>
                  <a:lnTo>
                    <a:pt x="15" y="14"/>
                  </a:lnTo>
                  <a:lnTo>
                    <a:pt x="9" y="23"/>
                  </a:lnTo>
                  <a:lnTo>
                    <a:pt x="4" y="32"/>
                  </a:lnTo>
                  <a:lnTo>
                    <a:pt x="1" y="43"/>
                  </a:lnTo>
                  <a:lnTo>
                    <a:pt x="0" y="54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9" y="87"/>
                  </a:lnTo>
                  <a:lnTo>
                    <a:pt x="15" y="95"/>
                  </a:lnTo>
                  <a:lnTo>
                    <a:pt x="22" y="103"/>
                  </a:lnTo>
                  <a:lnTo>
                    <a:pt x="32" y="109"/>
                  </a:lnTo>
                  <a:lnTo>
                    <a:pt x="41" y="112"/>
                  </a:lnTo>
                  <a:lnTo>
                    <a:pt x="50" y="115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70" y="110"/>
                  </a:lnTo>
                  <a:lnTo>
                    <a:pt x="79" y="106"/>
                  </a:lnTo>
                  <a:lnTo>
                    <a:pt x="86" y="99"/>
                  </a:lnTo>
                  <a:lnTo>
                    <a:pt x="93" y="90"/>
                  </a:lnTo>
                  <a:lnTo>
                    <a:pt x="97" y="81"/>
                  </a:lnTo>
                  <a:lnTo>
                    <a:pt x="100" y="71"/>
                  </a:lnTo>
                  <a:lnTo>
                    <a:pt x="102" y="60"/>
                  </a:lnTo>
                  <a:lnTo>
                    <a:pt x="100" y="49"/>
                  </a:lnTo>
                  <a:lnTo>
                    <a:pt x="100" y="49"/>
                  </a:lnTo>
                  <a:lnTo>
                    <a:pt x="99" y="37"/>
                  </a:lnTo>
                  <a:lnTo>
                    <a:pt x="93" y="28"/>
                  </a:lnTo>
                  <a:lnTo>
                    <a:pt x="86" y="19"/>
                  </a:lnTo>
                  <a:lnTo>
                    <a:pt x="79" y="11"/>
                  </a:lnTo>
                  <a:lnTo>
                    <a:pt x="71" y="5"/>
                  </a:lnTo>
                  <a:lnTo>
                    <a:pt x="62" y="2"/>
                  </a:lnTo>
                  <a:lnTo>
                    <a:pt x="51" y="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Freeform 1248"/>
            <p:cNvSpPr>
              <a:spLocks/>
            </p:cNvSpPr>
            <p:nvPr userDrawn="1"/>
          </p:nvSpPr>
          <p:spPr bwMode="auto">
            <a:xfrm>
              <a:off x="5189511" y="3549628"/>
              <a:ext cx="160337" cy="182562"/>
            </a:xfrm>
            <a:custGeom>
              <a:avLst/>
              <a:gdLst/>
              <a:ahLst/>
              <a:cxnLst>
                <a:cxn ang="0">
                  <a:pos x="41" y="2"/>
                </a:cxn>
                <a:cxn ang="0">
                  <a:pos x="41" y="2"/>
                </a:cxn>
                <a:cxn ang="0">
                  <a:pos x="31" y="3"/>
                </a:cxn>
                <a:cxn ang="0">
                  <a:pos x="21" y="9"/>
                </a:cxn>
                <a:cxn ang="0">
                  <a:pos x="14" y="16"/>
                </a:cxn>
                <a:cxn ang="0">
                  <a:pos x="8" y="23"/>
                </a:cxn>
                <a:cxn ang="0">
                  <a:pos x="3" y="32"/>
                </a:cxn>
                <a:cxn ang="0">
                  <a:pos x="0" y="43"/>
                </a:cxn>
                <a:cxn ang="0">
                  <a:pos x="0" y="54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3" y="77"/>
                </a:cxn>
                <a:cxn ang="0">
                  <a:pos x="8" y="87"/>
                </a:cxn>
                <a:cxn ang="0">
                  <a:pos x="14" y="96"/>
                </a:cxn>
                <a:cxn ang="0">
                  <a:pos x="21" y="104"/>
                </a:cxn>
                <a:cxn ang="0">
                  <a:pos x="31" y="109"/>
                </a:cxn>
                <a:cxn ang="0">
                  <a:pos x="40" y="113"/>
                </a:cxn>
                <a:cxn ang="0">
                  <a:pos x="49" y="115"/>
                </a:cxn>
                <a:cxn ang="0">
                  <a:pos x="60" y="115"/>
                </a:cxn>
                <a:cxn ang="0">
                  <a:pos x="60" y="115"/>
                </a:cxn>
                <a:cxn ang="0">
                  <a:pos x="70" y="112"/>
                </a:cxn>
                <a:cxn ang="0">
                  <a:pos x="78" y="107"/>
                </a:cxn>
                <a:cxn ang="0">
                  <a:pos x="85" y="99"/>
                </a:cxn>
                <a:cxn ang="0">
                  <a:pos x="92" y="92"/>
                </a:cxn>
                <a:cxn ang="0">
                  <a:pos x="98" y="83"/>
                </a:cxn>
                <a:cxn ang="0">
                  <a:pos x="99" y="72"/>
                </a:cxn>
                <a:cxn ang="0">
                  <a:pos x="101" y="61"/>
                </a:cxn>
                <a:cxn ang="0">
                  <a:pos x="101" y="49"/>
                </a:cxn>
                <a:cxn ang="0">
                  <a:pos x="101" y="49"/>
                </a:cxn>
                <a:cxn ang="0">
                  <a:pos x="98" y="38"/>
                </a:cxn>
                <a:cxn ang="0">
                  <a:pos x="93" y="28"/>
                </a:cxn>
                <a:cxn ang="0">
                  <a:pos x="87" y="19"/>
                </a:cxn>
                <a:cxn ang="0">
                  <a:pos x="79" y="11"/>
                </a:cxn>
                <a:cxn ang="0">
                  <a:pos x="70" y="6"/>
                </a:cxn>
                <a:cxn ang="0">
                  <a:pos x="61" y="2"/>
                </a:cxn>
                <a:cxn ang="0">
                  <a:pos x="50" y="0"/>
                </a:cxn>
                <a:cxn ang="0">
                  <a:pos x="41" y="2"/>
                </a:cxn>
                <a:cxn ang="0">
                  <a:pos x="41" y="2"/>
                </a:cxn>
              </a:cxnLst>
              <a:rect l="0" t="0" r="r" b="b"/>
              <a:pathLst>
                <a:path w="101" h="115">
                  <a:moveTo>
                    <a:pt x="41" y="2"/>
                  </a:moveTo>
                  <a:lnTo>
                    <a:pt x="41" y="2"/>
                  </a:lnTo>
                  <a:lnTo>
                    <a:pt x="31" y="3"/>
                  </a:lnTo>
                  <a:lnTo>
                    <a:pt x="21" y="9"/>
                  </a:lnTo>
                  <a:lnTo>
                    <a:pt x="14" y="16"/>
                  </a:lnTo>
                  <a:lnTo>
                    <a:pt x="8" y="23"/>
                  </a:lnTo>
                  <a:lnTo>
                    <a:pt x="3" y="32"/>
                  </a:lnTo>
                  <a:lnTo>
                    <a:pt x="0" y="43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3" y="77"/>
                  </a:lnTo>
                  <a:lnTo>
                    <a:pt x="8" y="87"/>
                  </a:lnTo>
                  <a:lnTo>
                    <a:pt x="14" y="96"/>
                  </a:lnTo>
                  <a:lnTo>
                    <a:pt x="21" y="104"/>
                  </a:lnTo>
                  <a:lnTo>
                    <a:pt x="31" y="109"/>
                  </a:lnTo>
                  <a:lnTo>
                    <a:pt x="40" y="113"/>
                  </a:lnTo>
                  <a:lnTo>
                    <a:pt x="49" y="115"/>
                  </a:lnTo>
                  <a:lnTo>
                    <a:pt x="60" y="115"/>
                  </a:lnTo>
                  <a:lnTo>
                    <a:pt x="60" y="115"/>
                  </a:lnTo>
                  <a:lnTo>
                    <a:pt x="70" y="112"/>
                  </a:lnTo>
                  <a:lnTo>
                    <a:pt x="78" y="107"/>
                  </a:lnTo>
                  <a:lnTo>
                    <a:pt x="85" y="99"/>
                  </a:lnTo>
                  <a:lnTo>
                    <a:pt x="92" y="92"/>
                  </a:lnTo>
                  <a:lnTo>
                    <a:pt x="98" y="83"/>
                  </a:lnTo>
                  <a:lnTo>
                    <a:pt x="99" y="72"/>
                  </a:lnTo>
                  <a:lnTo>
                    <a:pt x="101" y="61"/>
                  </a:lnTo>
                  <a:lnTo>
                    <a:pt x="101" y="49"/>
                  </a:lnTo>
                  <a:lnTo>
                    <a:pt x="101" y="49"/>
                  </a:lnTo>
                  <a:lnTo>
                    <a:pt x="98" y="38"/>
                  </a:lnTo>
                  <a:lnTo>
                    <a:pt x="93" y="28"/>
                  </a:lnTo>
                  <a:lnTo>
                    <a:pt x="87" y="19"/>
                  </a:lnTo>
                  <a:lnTo>
                    <a:pt x="79" y="11"/>
                  </a:lnTo>
                  <a:lnTo>
                    <a:pt x="70" y="6"/>
                  </a:lnTo>
                  <a:lnTo>
                    <a:pt x="61" y="2"/>
                  </a:lnTo>
                  <a:lnTo>
                    <a:pt x="50" y="0"/>
                  </a:lnTo>
                  <a:lnTo>
                    <a:pt x="41" y="2"/>
                  </a:lnTo>
                  <a:lnTo>
                    <a:pt x="41" y="2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" name="Freeform 1249"/>
            <p:cNvSpPr>
              <a:spLocks/>
            </p:cNvSpPr>
            <p:nvPr userDrawn="1"/>
          </p:nvSpPr>
          <p:spPr bwMode="auto">
            <a:xfrm>
              <a:off x="4554511" y="3733778"/>
              <a:ext cx="158750" cy="180975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30" y="3"/>
                </a:cxn>
                <a:cxn ang="0">
                  <a:pos x="22" y="8"/>
                </a:cxn>
                <a:cxn ang="0">
                  <a:pos x="15" y="15"/>
                </a:cxn>
                <a:cxn ang="0">
                  <a:pos x="9" y="23"/>
                </a:cxn>
                <a:cxn ang="0">
                  <a:pos x="3" y="32"/>
                </a:cxn>
                <a:cxn ang="0">
                  <a:pos x="0" y="43"/>
                </a:cxn>
                <a:cxn ang="0">
                  <a:pos x="0" y="53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3" y="76"/>
                </a:cxn>
                <a:cxn ang="0">
                  <a:pos x="7" y="87"/>
                </a:cxn>
                <a:cxn ang="0">
                  <a:pos x="13" y="96"/>
                </a:cxn>
                <a:cxn ang="0">
                  <a:pos x="21" y="102"/>
                </a:cxn>
                <a:cxn ang="0">
                  <a:pos x="30" y="108"/>
                </a:cxn>
                <a:cxn ang="0">
                  <a:pos x="39" y="113"/>
                </a:cxn>
                <a:cxn ang="0">
                  <a:pos x="50" y="114"/>
                </a:cxn>
                <a:cxn ang="0">
                  <a:pos x="59" y="113"/>
                </a:cxn>
                <a:cxn ang="0">
                  <a:pos x="59" y="113"/>
                </a:cxn>
                <a:cxn ang="0">
                  <a:pos x="70" y="110"/>
                </a:cxn>
                <a:cxn ang="0">
                  <a:pos x="79" y="105"/>
                </a:cxn>
                <a:cxn ang="0">
                  <a:pos x="86" y="99"/>
                </a:cxn>
                <a:cxn ang="0">
                  <a:pos x="92" y="92"/>
                </a:cxn>
                <a:cxn ang="0">
                  <a:pos x="97" y="81"/>
                </a:cxn>
                <a:cxn ang="0">
                  <a:pos x="100" y="72"/>
                </a:cxn>
                <a:cxn ang="0">
                  <a:pos x="100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97" y="37"/>
                </a:cxn>
                <a:cxn ang="0">
                  <a:pos x="92" y="28"/>
                </a:cxn>
                <a:cxn ang="0">
                  <a:pos x="86" y="18"/>
                </a:cxn>
                <a:cxn ang="0">
                  <a:pos x="79" y="11"/>
                </a:cxn>
                <a:cxn ang="0">
                  <a:pos x="70" y="5"/>
                </a:cxn>
                <a:cxn ang="0">
                  <a:pos x="60" y="2"/>
                </a:cxn>
                <a:cxn ang="0">
                  <a:pos x="51" y="0"/>
                </a:cxn>
                <a:cxn ang="0">
                  <a:pos x="41" y="0"/>
                </a:cxn>
                <a:cxn ang="0">
                  <a:pos x="41" y="0"/>
                </a:cxn>
              </a:cxnLst>
              <a:rect l="0" t="0" r="r" b="b"/>
              <a:pathLst>
                <a:path w="100" h="114">
                  <a:moveTo>
                    <a:pt x="41" y="0"/>
                  </a:moveTo>
                  <a:lnTo>
                    <a:pt x="41" y="0"/>
                  </a:lnTo>
                  <a:lnTo>
                    <a:pt x="30" y="3"/>
                  </a:lnTo>
                  <a:lnTo>
                    <a:pt x="22" y="8"/>
                  </a:lnTo>
                  <a:lnTo>
                    <a:pt x="15" y="15"/>
                  </a:lnTo>
                  <a:lnTo>
                    <a:pt x="9" y="23"/>
                  </a:lnTo>
                  <a:lnTo>
                    <a:pt x="3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3" y="76"/>
                  </a:lnTo>
                  <a:lnTo>
                    <a:pt x="7" y="87"/>
                  </a:lnTo>
                  <a:lnTo>
                    <a:pt x="13" y="96"/>
                  </a:lnTo>
                  <a:lnTo>
                    <a:pt x="21" y="102"/>
                  </a:lnTo>
                  <a:lnTo>
                    <a:pt x="30" y="108"/>
                  </a:lnTo>
                  <a:lnTo>
                    <a:pt x="39" y="113"/>
                  </a:lnTo>
                  <a:lnTo>
                    <a:pt x="50" y="114"/>
                  </a:lnTo>
                  <a:lnTo>
                    <a:pt x="59" y="113"/>
                  </a:lnTo>
                  <a:lnTo>
                    <a:pt x="59" y="113"/>
                  </a:lnTo>
                  <a:lnTo>
                    <a:pt x="70" y="110"/>
                  </a:lnTo>
                  <a:lnTo>
                    <a:pt x="79" y="105"/>
                  </a:lnTo>
                  <a:lnTo>
                    <a:pt x="86" y="99"/>
                  </a:lnTo>
                  <a:lnTo>
                    <a:pt x="92" y="92"/>
                  </a:lnTo>
                  <a:lnTo>
                    <a:pt x="97" y="81"/>
                  </a:lnTo>
                  <a:lnTo>
                    <a:pt x="100" y="72"/>
                  </a:lnTo>
                  <a:lnTo>
                    <a:pt x="100" y="60"/>
                  </a:lnTo>
                  <a:lnTo>
                    <a:pt x="100" y="49"/>
                  </a:lnTo>
                  <a:lnTo>
                    <a:pt x="100" y="49"/>
                  </a:lnTo>
                  <a:lnTo>
                    <a:pt x="97" y="37"/>
                  </a:lnTo>
                  <a:lnTo>
                    <a:pt x="92" y="28"/>
                  </a:lnTo>
                  <a:lnTo>
                    <a:pt x="86" y="18"/>
                  </a:lnTo>
                  <a:lnTo>
                    <a:pt x="79" y="11"/>
                  </a:lnTo>
                  <a:lnTo>
                    <a:pt x="70" y="5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" name="Freeform 1250"/>
            <p:cNvSpPr>
              <a:spLocks/>
            </p:cNvSpPr>
            <p:nvPr userDrawn="1"/>
          </p:nvSpPr>
          <p:spPr bwMode="auto">
            <a:xfrm>
              <a:off x="4329086" y="3732190"/>
              <a:ext cx="57150" cy="171450"/>
            </a:xfrm>
            <a:custGeom>
              <a:avLst/>
              <a:gdLst/>
              <a:ahLst/>
              <a:cxnLst>
                <a:cxn ang="0">
                  <a:pos x="1" y="62"/>
                </a:cxn>
                <a:cxn ang="0">
                  <a:pos x="1" y="62"/>
                </a:cxn>
                <a:cxn ang="0">
                  <a:pos x="3" y="71"/>
                </a:cxn>
                <a:cxn ang="0">
                  <a:pos x="6" y="79"/>
                </a:cxn>
                <a:cxn ang="0">
                  <a:pos x="9" y="85"/>
                </a:cxn>
                <a:cxn ang="0">
                  <a:pos x="14" y="91"/>
                </a:cxn>
                <a:cxn ang="0">
                  <a:pos x="20" y="97"/>
                </a:cxn>
                <a:cxn ang="0">
                  <a:pos x="24" y="102"/>
                </a:cxn>
                <a:cxn ang="0">
                  <a:pos x="30" y="105"/>
                </a:cxn>
                <a:cxn ang="0">
                  <a:pos x="36" y="108"/>
                </a:cxn>
                <a:cxn ang="0">
                  <a:pos x="36" y="108"/>
                </a:cxn>
                <a:cxn ang="0">
                  <a:pos x="35" y="80"/>
                </a:cxn>
                <a:cxn ang="0">
                  <a:pos x="35" y="53"/>
                </a:cxn>
                <a:cxn ang="0">
                  <a:pos x="35" y="26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7" y="3"/>
                </a:cxn>
                <a:cxn ang="0">
                  <a:pos x="20" y="9"/>
                </a:cxn>
                <a:cxn ang="0">
                  <a:pos x="14" y="15"/>
                </a:cxn>
                <a:cxn ang="0">
                  <a:pos x="7" y="22"/>
                </a:cxn>
                <a:cxn ang="0">
                  <a:pos x="4" y="32"/>
                </a:cxn>
                <a:cxn ang="0">
                  <a:pos x="1" y="42"/>
                </a:cxn>
                <a:cxn ang="0">
                  <a:pos x="0" y="51"/>
                </a:cxn>
                <a:cxn ang="0">
                  <a:pos x="1" y="62"/>
                </a:cxn>
                <a:cxn ang="0">
                  <a:pos x="1" y="62"/>
                </a:cxn>
              </a:cxnLst>
              <a:rect l="0" t="0" r="r" b="b"/>
              <a:pathLst>
                <a:path w="36" h="108">
                  <a:moveTo>
                    <a:pt x="1" y="62"/>
                  </a:moveTo>
                  <a:lnTo>
                    <a:pt x="1" y="62"/>
                  </a:lnTo>
                  <a:lnTo>
                    <a:pt x="3" y="71"/>
                  </a:lnTo>
                  <a:lnTo>
                    <a:pt x="6" y="79"/>
                  </a:lnTo>
                  <a:lnTo>
                    <a:pt x="9" y="85"/>
                  </a:lnTo>
                  <a:lnTo>
                    <a:pt x="14" y="91"/>
                  </a:lnTo>
                  <a:lnTo>
                    <a:pt x="20" y="97"/>
                  </a:lnTo>
                  <a:lnTo>
                    <a:pt x="24" y="102"/>
                  </a:lnTo>
                  <a:lnTo>
                    <a:pt x="30" y="105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5" y="80"/>
                  </a:lnTo>
                  <a:lnTo>
                    <a:pt x="35" y="53"/>
                  </a:lnTo>
                  <a:lnTo>
                    <a:pt x="35" y="26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7" y="3"/>
                  </a:lnTo>
                  <a:lnTo>
                    <a:pt x="20" y="9"/>
                  </a:lnTo>
                  <a:lnTo>
                    <a:pt x="14" y="15"/>
                  </a:lnTo>
                  <a:lnTo>
                    <a:pt x="7" y="22"/>
                  </a:lnTo>
                  <a:lnTo>
                    <a:pt x="4" y="32"/>
                  </a:lnTo>
                  <a:lnTo>
                    <a:pt x="1" y="42"/>
                  </a:lnTo>
                  <a:lnTo>
                    <a:pt x="0" y="51"/>
                  </a:lnTo>
                  <a:lnTo>
                    <a:pt x="1" y="62"/>
                  </a:lnTo>
                  <a:lnTo>
                    <a:pt x="1" y="62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" name="Freeform 1251"/>
            <p:cNvSpPr>
              <a:spLocks/>
            </p:cNvSpPr>
            <p:nvPr userDrawn="1"/>
          </p:nvSpPr>
          <p:spPr bwMode="auto">
            <a:xfrm>
              <a:off x="4384648" y="3727428"/>
              <a:ext cx="106363" cy="180975"/>
            </a:xfrm>
            <a:custGeom>
              <a:avLst/>
              <a:gdLst/>
              <a:ahLst/>
              <a:cxnLst>
                <a:cxn ang="0">
                  <a:pos x="65" y="48"/>
                </a:cxn>
                <a:cxn ang="0">
                  <a:pos x="65" y="48"/>
                </a:cxn>
                <a:cxn ang="0">
                  <a:pos x="64" y="38"/>
                </a:cxn>
                <a:cxn ang="0">
                  <a:pos x="58" y="27"/>
                </a:cxn>
                <a:cxn ang="0">
                  <a:pos x="52" y="19"/>
                </a:cxn>
                <a:cxn ang="0">
                  <a:pos x="44" y="12"/>
                </a:cxn>
                <a:cxn ang="0">
                  <a:pos x="36" y="6"/>
                </a:cxn>
                <a:cxn ang="0">
                  <a:pos x="27" y="3"/>
                </a:cxn>
                <a:cxn ang="0">
                  <a:pos x="17" y="0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29"/>
                </a:cxn>
                <a:cxn ang="0">
                  <a:pos x="0" y="56"/>
                </a:cxn>
                <a:cxn ang="0">
                  <a:pos x="0" y="83"/>
                </a:cxn>
                <a:cxn ang="0">
                  <a:pos x="1" y="111"/>
                </a:cxn>
                <a:cxn ang="0">
                  <a:pos x="1" y="111"/>
                </a:cxn>
                <a:cxn ang="0">
                  <a:pos x="14" y="114"/>
                </a:cxn>
                <a:cxn ang="0">
                  <a:pos x="26" y="114"/>
                </a:cxn>
                <a:cxn ang="0">
                  <a:pos x="26" y="114"/>
                </a:cxn>
                <a:cxn ang="0">
                  <a:pos x="35" y="111"/>
                </a:cxn>
                <a:cxn ang="0">
                  <a:pos x="44" y="106"/>
                </a:cxn>
                <a:cxn ang="0">
                  <a:pos x="52" y="100"/>
                </a:cxn>
                <a:cxn ang="0">
                  <a:pos x="58" y="91"/>
                </a:cxn>
                <a:cxn ang="0">
                  <a:pos x="62" y="82"/>
                </a:cxn>
                <a:cxn ang="0">
                  <a:pos x="65" y="71"/>
                </a:cxn>
                <a:cxn ang="0">
                  <a:pos x="67" y="61"/>
                </a:cxn>
                <a:cxn ang="0">
                  <a:pos x="65" y="48"/>
                </a:cxn>
                <a:cxn ang="0">
                  <a:pos x="65" y="48"/>
                </a:cxn>
              </a:cxnLst>
              <a:rect l="0" t="0" r="r" b="b"/>
              <a:pathLst>
                <a:path w="67" h="114">
                  <a:moveTo>
                    <a:pt x="65" y="48"/>
                  </a:moveTo>
                  <a:lnTo>
                    <a:pt x="65" y="48"/>
                  </a:lnTo>
                  <a:lnTo>
                    <a:pt x="64" y="38"/>
                  </a:lnTo>
                  <a:lnTo>
                    <a:pt x="58" y="27"/>
                  </a:lnTo>
                  <a:lnTo>
                    <a:pt x="52" y="19"/>
                  </a:lnTo>
                  <a:lnTo>
                    <a:pt x="44" y="12"/>
                  </a:lnTo>
                  <a:lnTo>
                    <a:pt x="36" y="6"/>
                  </a:lnTo>
                  <a:lnTo>
                    <a:pt x="27" y="3"/>
                  </a:lnTo>
                  <a:lnTo>
                    <a:pt x="1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29"/>
                  </a:lnTo>
                  <a:lnTo>
                    <a:pt x="0" y="56"/>
                  </a:lnTo>
                  <a:lnTo>
                    <a:pt x="0" y="83"/>
                  </a:lnTo>
                  <a:lnTo>
                    <a:pt x="1" y="111"/>
                  </a:lnTo>
                  <a:lnTo>
                    <a:pt x="1" y="111"/>
                  </a:lnTo>
                  <a:lnTo>
                    <a:pt x="14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35" y="111"/>
                  </a:lnTo>
                  <a:lnTo>
                    <a:pt x="44" y="106"/>
                  </a:lnTo>
                  <a:lnTo>
                    <a:pt x="52" y="100"/>
                  </a:lnTo>
                  <a:lnTo>
                    <a:pt x="58" y="91"/>
                  </a:lnTo>
                  <a:lnTo>
                    <a:pt x="62" y="82"/>
                  </a:lnTo>
                  <a:lnTo>
                    <a:pt x="65" y="71"/>
                  </a:lnTo>
                  <a:lnTo>
                    <a:pt x="67" y="61"/>
                  </a:lnTo>
                  <a:lnTo>
                    <a:pt x="65" y="48"/>
                  </a:lnTo>
                  <a:lnTo>
                    <a:pt x="65" y="48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87" name="组合 1343"/>
          <p:cNvGrpSpPr>
            <a:grpSpLocks/>
          </p:cNvGrpSpPr>
          <p:nvPr userDrawn="1"/>
        </p:nvGrpSpPr>
        <p:grpSpPr bwMode="auto">
          <a:xfrm rot="2023327">
            <a:off x="963613" y="5464175"/>
            <a:ext cx="1290637" cy="1289050"/>
            <a:chOff x="3100361" y="1484290"/>
            <a:chExt cx="1290638" cy="1289050"/>
          </a:xfrm>
        </p:grpSpPr>
        <p:sp>
          <p:nvSpPr>
            <p:cNvPr id="88" name="Freeform 1198"/>
            <p:cNvSpPr>
              <a:spLocks/>
            </p:cNvSpPr>
            <p:nvPr userDrawn="1"/>
          </p:nvSpPr>
          <p:spPr bwMode="auto">
            <a:xfrm>
              <a:off x="3100361" y="1484290"/>
              <a:ext cx="1290638" cy="1289050"/>
            </a:xfrm>
            <a:custGeom>
              <a:avLst/>
              <a:gdLst/>
              <a:ahLst/>
              <a:cxnLst>
                <a:cxn ang="0">
                  <a:pos x="690" y="216"/>
                </a:cxn>
                <a:cxn ang="0">
                  <a:pos x="721" y="251"/>
                </a:cxn>
                <a:cxn ang="0">
                  <a:pos x="746" y="285"/>
                </a:cxn>
                <a:cxn ang="0">
                  <a:pos x="768" y="320"/>
                </a:cxn>
                <a:cxn ang="0">
                  <a:pos x="784" y="355"/>
                </a:cxn>
                <a:cxn ang="0">
                  <a:pos x="798" y="389"/>
                </a:cxn>
                <a:cxn ang="0">
                  <a:pos x="807" y="424"/>
                </a:cxn>
                <a:cxn ang="0">
                  <a:pos x="813" y="492"/>
                </a:cxn>
                <a:cxn ang="0">
                  <a:pos x="807" y="558"/>
                </a:cxn>
                <a:cxn ang="0">
                  <a:pos x="786" y="619"/>
                </a:cxn>
                <a:cxn ang="0">
                  <a:pos x="756" y="677"/>
                </a:cxn>
                <a:cxn ang="0">
                  <a:pos x="713" y="725"/>
                </a:cxn>
                <a:cxn ang="0">
                  <a:pos x="687" y="748"/>
                </a:cxn>
                <a:cxn ang="0">
                  <a:pos x="632" y="782"/>
                </a:cxn>
                <a:cxn ang="0">
                  <a:pos x="570" y="803"/>
                </a:cxn>
                <a:cxn ang="0">
                  <a:pos x="504" y="812"/>
                </a:cxn>
                <a:cxn ang="0">
                  <a:pos x="436" y="806"/>
                </a:cxn>
                <a:cxn ang="0">
                  <a:pos x="364" y="786"/>
                </a:cxn>
                <a:cxn ang="0">
                  <a:pos x="294" y="751"/>
                </a:cxn>
                <a:cxn ang="0">
                  <a:pos x="227" y="701"/>
                </a:cxn>
                <a:cxn ang="0">
                  <a:pos x="193" y="670"/>
                </a:cxn>
                <a:cxn ang="0">
                  <a:pos x="163" y="635"/>
                </a:cxn>
                <a:cxn ang="0">
                  <a:pos x="107" y="558"/>
                </a:cxn>
                <a:cxn ang="0">
                  <a:pos x="61" y="472"/>
                </a:cxn>
                <a:cxn ang="0">
                  <a:pos x="27" y="386"/>
                </a:cxn>
                <a:cxn ang="0">
                  <a:pos x="6" y="297"/>
                </a:cxn>
                <a:cxn ang="0">
                  <a:pos x="0" y="235"/>
                </a:cxn>
                <a:cxn ang="0">
                  <a:pos x="2" y="195"/>
                </a:cxn>
                <a:cxn ang="0">
                  <a:pos x="8" y="158"/>
                </a:cxn>
                <a:cxn ang="0">
                  <a:pos x="17" y="123"/>
                </a:cxn>
                <a:cxn ang="0">
                  <a:pos x="30" y="93"/>
                </a:cxn>
                <a:cxn ang="0">
                  <a:pos x="50" y="66"/>
                </a:cxn>
                <a:cxn ang="0">
                  <a:pos x="61" y="53"/>
                </a:cxn>
                <a:cxn ang="0">
                  <a:pos x="87" y="34"/>
                </a:cxn>
                <a:cxn ang="0">
                  <a:pos x="117" y="18"/>
                </a:cxn>
                <a:cxn ang="0">
                  <a:pos x="152" y="8"/>
                </a:cxn>
                <a:cxn ang="0">
                  <a:pos x="189" y="2"/>
                </a:cxn>
                <a:cxn ang="0">
                  <a:pos x="228" y="0"/>
                </a:cxn>
                <a:cxn ang="0">
                  <a:pos x="271" y="5"/>
                </a:cxn>
                <a:cxn ang="0">
                  <a:pos x="359" y="23"/>
                </a:cxn>
                <a:cxn ang="0">
                  <a:pos x="449" y="55"/>
                </a:cxn>
                <a:cxn ang="0">
                  <a:pos x="538" y="99"/>
                </a:cxn>
                <a:cxn ang="0">
                  <a:pos x="618" y="154"/>
                </a:cxn>
                <a:cxn ang="0">
                  <a:pos x="690" y="216"/>
                </a:cxn>
              </a:cxnLst>
              <a:rect l="0" t="0" r="r" b="b"/>
              <a:pathLst>
                <a:path w="813" h="812">
                  <a:moveTo>
                    <a:pt x="690" y="216"/>
                  </a:moveTo>
                  <a:lnTo>
                    <a:pt x="690" y="216"/>
                  </a:lnTo>
                  <a:lnTo>
                    <a:pt x="705" y="233"/>
                  </a:lnTo>
                  <a:lnTo>
                    <a:pt x="721" y="251"/>
                  </a:lnTo>
                  <a:lnTo>
                    <a:pt x="734" y="268"/>
                  </a:lnTo>
                  <a:lnTo>
                    <a:pt x="746" y="285"/>
                  </a:lnTo>
                  <a:lnTo>
                    <a:pt x="757" y="302"/>
                  </a:lnTo>
                  <a:lnTo>
                    <a:pt x="768" y="320"/>
                  </a:lnTo>
                  <a:lnTo>
                    <a:pt x="777" y="337"/>
                  </a:lnTo>
                  <a:lnTo>
                    <a:pt x="784" y="355"/>
                  </a:lnTo>
                  <a:lnTo>
                    <a:pt x="792" y="372"/>
                  </a:lnTo>
                  <a:lnTo>
                    <a:pt x="798" y="389"/>
                  </a:lnTo>
                  <a:lnTo>
                    <a:pt x="803" y="407"/>
                  </a:lnTo>
                  <a:lnTo>
                    <a:pt x="807" y="424"/>
                  </a:lnTo>
                  <a:lnTo>
                    <a:pt x="812" y="459"/>
                  </a:lnTo>
                  <a:lnTo>
                    <a:pt x="813" y="492"/>
                  </a:lnTo>
                  <a:lnTo>
                    <a:pt x="812" y="526"/>
                  </a:lnTo>
                  <a:lnTo>
                    <a:pt x="807" y="558"/>
                  </a:lnTo>
                  <a:lnTo>
                    <a:pt x="798" y="590"/>
                  </a:lnTo>
                  <a:lnTo>
                    <a:pt x="786" y="619"/>
                  </a:lnTo>
                  <a:lnTo>
                    <a:pt x="772" y="648"/>
                  </a:lnTo>
                  <a:lnTo>
                    <a:pt x="756" y="677"/>
                  </a:lnTo>
                  <a:lnTo>
                    <a:pt x="734" y="702"/>
                  </a:lnTo>
                  <a:lnTo>
                    <a:pt x="713" y="725"/>
                  </a:lnTo>
                  <a:lnTo>
                    <a:pt x="713" y="725"/>
                  </a:lnTo>
                  <a:lnTo>
                    <a:pt x="687" y="748"/>
                  </a:lnTo>
                  <a:lnTo>
                    <a:pt x="661" y="766"/>
                  </a:lnTo>
                  <a:lnTo>
                    <a:pt x="632" y="782"/>
                  </a:lnTo>
                  <a:lnTo>
                    <a:pt x="602" y="794"/>
                  </a:lnTo>
                  <a:lnTo>
                    <a:pt x="570" y="803"/>
                  </a:lnTo>
                  <a:lnTo>
                    <a:pt x="538" y="809"/>
                  </a:lnTo>
                  <a:lnTo>
                    <a:pt x="504" y="812"/>
                  </a:lnTo>
                  <a:lnTo>
                    <a:pt x="469" y="811"/>
                  </a:lnTo>
                  <a:lnTo>
                    <a:pt x="436" y="806"/>
                  </a:lnTo>
                  <a:lnTo>
                    <a:pt x="401" y="798"/>
                  </a:lnTo>
                  <a:lnTo>
                    <a:pt x="364" y="786"/>
                  </a:lnTo>
                  <a:lnTo>
                    <a:pt x="329" y="771"/>
                  </a:lnTo>
                  <a:lnTo>
                    <a:pt x="294" y="751"/>
                  </a:lnTo>
                  <a:lnTo>
                    <a:pt x="260" y="728"/>
                  </a:lnTo>
                  <a:lnTo>
                    <a:pt x="227" y="701"/>
                  </a:lnTo>
                  <a:lnTo>
                    <a:pt x="210" y="686"/>
                  </a:lnTo>
                  <a:lnTo>
                    <a:pt x="193" y="670"/>
                  </a:lnTo>
                  <a:lnTo>
                    <a:pt x="193" y="670"/>
                  </a:lnTo>
                  <a:lnTo>
                    <a:pt x="163" y="635"/>
                  </a:lnTo>
                  <a:lnTo>
                    <a:pt x="134" y="597"/>
                  </a:lnTo>
                  <a:lnTo>
                    <a:pt x="107" y="558"/>
                  </a:lnTo>
                  <a:lnTo>
                    <a:pt x="82" y="515"/>
                  </a:lnTo>
                  <a:lnTo>
                    <a:pt x="61" y="472"/>
                  </a:lnTo>
                  <a:lnTo>
                    <a:pt x="43" y="430"/>
                  </a:lnTo>
                  <a:lnTo>
                    <a:pt x="27" y="386"/>
                  </a:lnTo>
                  <a:lnTo>
                    <a:pt x="15" y="341"/>
                  </a:lnTo>
                  <a:lnTo>
                    <a:pt x="6" y="297"/>
                  </a:lnTo>
                  <a:lnTo>
                    <a:pt x="2" y="256"/>
                  </a:lnTo>
                  <a:lnTo>
                    <a:pt x="0" y="235"/>
                  </a:lnTo>
                  <a:lnTo>
                    <a:pt x="2" y="215"/>
                  </a:lnTo>
                  <a:lnTo>
                    <a:pt x="2" y="195"/>
                  </a:lnTo>
                  <a:lnTo>
                    <a:pt x="5" y="177"/>
                  </a:lnTo>
                  <a:lnTo>
                    <a:pt x="8" y="158"/>
                  </a:lnTo>
                  <a:lnTo>
                    <a:pt x="11" y="140"/>
                  </a:lnTo>
                  <a:lnTo>
                    <a:pt x="17" y="123"/>
                  </a:lnTo>
                  <a:lnTo>
                    <a:pt x="23" y="108"/>
                  </a:lnTo>
                  <a:lnTo>
                    <a:pt x="30" y="93"/>
                  </a:lnTo>
                  <a:lnTo>
                    <a:pt x="40" y="79"/>
                  </a:lnTo>
                  <a:lnTo>
                    <a:pt x="50" y="66"/>
                  </a:lnTo>
                  <a:lnTo>
                    <a:pt x="61" y="53"/>
                  </a:lnTo>
                  <a:lnTo>
                    <a:pt x="61" y="53"/>
                  </a:lnTo>
                  <a:lnTo>
                    <a:pt x="73" y="43"/>
                  </a:lnTo>
                  <a:lnTo>
                    <a:pt x="87" y="34"/>
                  </a:lnTo>
                  <a:lnTo>
                    <a:pt x="102" y="24"/>
                  </a:lnTo>
                  <a:lnTo>
                    <a:pt x="117" y="18"/>
                  </a:lnTo>
                  <a:lnTo>
                    <a:pt x="134" y="12"/>
                  </a:lnTo>
                  <a:lnTo>
                    <a:pt x="152" y="8"/>
                  </a:lnTo>
                  <a:lnTo>
                    <a:pt x="171" y="5"/>
                  </a:lnTo>
                  <a:lnTo>
                    <a:pt x="189" y="2"/>
                  </a:lnTo>
                  <a:lnTo>
                    <a:pt x="209" y="0"/>
                  </a:lnTo>
                  <a:lnTo>
                    <a:pt x="228" y="0"/>
                  </a:lnTo>
                  <a:lnTo>
                    <a:pt x="250" y="2"/>
                  </a:lnTo>
                  <a:lnTo>
                    <a:pt x="271" y="5"/>
                  </a:lnTo>
                  <a:lnTo>
                    <a:pt x="314" y="11"/>
                  </a:lnTo>
                  <a:lnTo>
                    <a:pt x="359" y="23"/>
                  </a:lnTo>
                  <a:lnTo>
                    <a:pt x="404" y="37"/>
                  </a:lnTo>
                  <a:lnTo>
                    <a:pt x="449" y="55"/>
                  </a:lnTo>
                  <a:lnTo>
                    <a:pt x="494" y="75"/>
                  </a:lnTo>
                  <a:lnTo>
                    <a:pt x="538" y="99"/>
                  </a:lnTo>
                  <a:lnTo>
                    <a:pt x="579" y="125"/>
                  </a:lnTo>
                  <a:lnTo>
                    <a:pt x="618" y="154"/>
                  </a:lnTo>
                  <a:lnTo>
                    <a:pt x="657" y="184"/>
                  </a:lnTo>
                  <a:lnTo>
                    <a:pt x="690" y="216"/>
                  </a:lnTo>
                  <a:lnTo>
                    <a:pt x="690" y="216"/>
                  </a:lnTo>
                  <a:close/>
                </a:path>
              </a:pathLst>
            </a:custGeom>
            <a:solidFill>
              <a:srgbClr val="00AD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9" name="Freeform 1199"/>
            <p:cNvSpPr>
              <a:spLocks/>
            </p:cNvSpPr>
            <p:nvPr userDrawn="1"/>
          </p:nvSpPr>
          <p:spPr bwMode="auto">
            <a:xfrm>
              <a:off x="3259282" y="1640582"/>
              <a:ext cx="992189" cy="1011238"/>
            </a:xfrm>
            <a:custGeom>
              <a:avLst/>
              <a:gdLst/>
              <a:ahLst/>
              <a:cxnLst>
                <a:cxn ang="0">
                  <a:pos x="625" y="163"/>
                </a:cxn>
                <a:cxn ang="0">
                  <a:pos x="625" y="163"/>
                </a:cxn>
                <a:cxn ang="0">
                  <a:pos x="606" y="140"/>
                </a:cxn>
                <a:cxn ang="0">
                  <a:pos x="585" y="117"/>
                </a:cxn>
                <a:cxn ang="0">
                  <a:pos x="585" y="117"/>
                </a:cxn>
                <a:cxn ang="0">
                  <a:pos x="552" y="85"/>
                </a:cxn>
                <a:cxn ang="0">
                  <a:pos x="513" y="55"/>
                </a:cxn>
                <a:cxn ang="0">
                  <a:pos x="474" y="26"/>
                </a:cxn>
                <a:cxn ang="0">
                  <a:pos x="433" y="0"/>
                </a:cxn>
                <a:cxn ang="0">
                  <a:pos x="433" y="0"/>
                </a:cxn>
                <a:cxn ang="0">
                  <a:pos x="408" y="47"/>
                </a:cxn>
                <a:cxn ang="0">
                  <a:pos x="384" y="91"/>
                </a:cxn>
                <a:cxn ang="0">
                  <a:pos x="358" y="133"/>
                </a:cxn>
                <a:cxn ang="0">
                  <a:pos x="332" y="171"/>
                </a:cxn>
                <a:cxn ang="0">
                  <a:pos x="305" y="207"/>
                </a:cxn>
                <a:cxn ang="0">
                  <a:pos x="276" y="241"/>
                </a:cxn>
                <a:cxn ang="0">
                  <a:pos x="247" y="271"/>
                </a:cxn>
                <a:cxn ang="0">
                  <a:pos x="218" y="300"/>
                </a:cxn>
                <a:cxn ang="0">
                  <a:pos x="189" y="326"/>
                </a:cxn>
                <a:cxn ang="0">
                  <a:pos x="160" y="351"/>
                </a:cxn>
                <a:cxn ang="0">
                  <a:pos x="131" y="373"/>
                </a:cxn>
                <a:cxn ang="0">
                  <a:pos x="104" y="393"/>
                </a:cxn>
                <a:cxn ang="0">
                  <a:pos x="76" y="411"/>
                </a:cxn>
                <a:cxn ang="0">
                  <a:pos x="49" y="428"/>
                </a:cxn>
                <a:cxn ang="0">
                  <a:pos x="23" y="442"/>
                </a:cxn>
                <a:cxn ang="0">
                  <a:pos x="0" y="456"/>
                </a:cxn>
                <a:cxn ang="0">
                  <a:pos x="0" y="456"/>
                </a:cxn>
                <a:cxn ang="0">
                  <a:pos x="20" y="486"/>
                </a:cxn>
                <a:cxn ang="0">
                  <a:pos x="41" y="517"/>
                </a:cxn>
                <a:cxn ang="0">
                  <a:pos x="64" y="544"/>
                </a:cxn>
                <a:cxn ang="0">
                  <a:pos x="88" y="571"/>
                </a:cxn>
                <a:cxn ang="0">
                  <a:pos x="88" y="571"/>
                </a:cxn>
                <a:cxn ang="0">
                  <a:pos x="108" y="590"/>
                </a:cxn>
                <a:cxn ang="0">
                  <a:pos x="127" y="607"/>
                </a:cxn>
                <a:cxn ang="0">
                  <a:pos x="146" y="623"/>
                </a:cxn>
                <a:cxn ang="0">
                  <a:pos x="166" y="637"/>
                </a:cxn>
                <a:cxn ang="0">
                  <a:pos x="166" y="637"/>
                </a:cxn>
                <a:cxn ang="0">
                  <a:pos x="189" y="628"/>
                </a:cxn>
                <a:cxn ang="0">
                  <a:pos x="212" y="619"/>
                </a:cxn>
                <a:cxn ang="0">
                  <a:pos x="254" y="597"/>
                </a:cxn>
                <a:cxn ang="0">
                  <a:pos x="296" y="573"/>
                </a:cxn>
                <a:cxn ang="0">
                  <a:pos x="334" y="546"/>
                </a:cxn>
                <a:cxn ang="0">
                  <a:pos x="369" y="518"/>
                </a:cxn>
                <a:cxn ang="0">
                  <a:pos x="402" y="488"/>
                </a:cxn>
                <a:cxn ang="0">
                  <a:pos x="434" y="456"/>
                </a:cxn>
                <a:cxn ang="0">
                  <a:pos x="463" y="424"/>
                </a:cxn>
                <a:cxn ang="0">
                  <a:pos x="491" y="390"/>
                </a:cxn>
                <a:cxn ang="0">
                  <a:pos x="515" y="357"/>
                </a:cxn>
                <a:cxn ang="0">
                  <a:pos x="538" y="323"/>
                </a:cxn>
                <a:cxn ang="0">
                  <a:pos x="559" y="290"/>
                </a:cxn>
                <a:cxn ang="0">
                  <a:pos x="577" y="258"/>
                </a:cxn>
                <a:cxn ang="0">
                  <a:pos x="596" y="224"/>
                </a:cxn>
                <a:cxn ang="0">
                  <a:pos x="611" y="194"/>
                </a:cxn>
                <a:cxn ang="0">
                  <a:pos x="625" y="163"/>
                </a:cxn>
                <a:cxn ang="0">
                  <a:pos x="625" y="163"/>
                </a:cxn>
              </a:cxnLst>
              <a:rect l="0" t="0" r="r" b="b"/>
              <a:pathLst>
                <a:path w="625" h="637">
                  <a:moveTo>
                    <a:pt x="625" y="163"/>
                  </a:moveTo>
                  <a:lnTo>
                    <a:pt x="625" y="163"/>
                  </a:lnTo>
                  <a:lnTo>
                    <a:pt x="606" y="140"/>
                  </a:lnTo>
                  <a:lnTo>
                    <a:pt x="585" y="117"/>
                  </a:lnTo>
                  <a:lnTo>
                    <a:pt x="585" y="117"/>
                  </a:lnTo>
                  <a:lnTo>
                    <a:pt x="552" y="85"/>
                  </a:lnTo>
                  <a:lnTo>
                    <a:pt x="513" y="55"/>
                  </a:lnTo>
                  <a:lnTo>
                    <a:pt x="474" y="26"/>
                  </a:lnTo>
                  <a:lnTo>
                    <a:pt x="433" y="0"/>
                  </a:lnTo>
                  <a:lnTo>
                    <a:pt x="433" y="0"/>
                  </a:lnTo>
                  <a:lnTo>
                    <a:pt x="408" y="47"/>
                  </a:lnTo>
                  <a:lnTo>
                    <a:pt x="384" y="91"/>
                  </a:lnTo>
                  <a:lnTo>
                    <a:pt x="358" y="133"/>
                  </a:lnTo>
                  <a:lnTo>
                    <a:pt x="332" y="171"/>
                  </a:lnTo>
                  <a:lnTo>
                    <a:pt x="305" y="207"/>
                  </a:lnTo>
                  <a:lnTo>
                    <a:pt x="276" y="241"/>
                  </a:lnTo>
                  <a:lnTo>
                    <a:pt x="247" y="271"/>
                  </a:lnTo>
                  <a:lnTo>
                    <a:pt x="218" y="300"/>
                  </a:lnTo>
                  <a:lnTo>
                    <a:pt x="189" y="326"/>
                  </a:lnTo>
                  <a:lnTo>
                    <a:pt x="160" y="351"/>
                  </a:lnTo>
                  <a:lnTo>
                    <a:pt x="131" y="373"/>
                  </a:lnTo>
                  <a:lnTo>
                    <a:pt x="104" y="393"/>
                  </a:lnTo>
                  <a:lnTo>
                    <a:pt x="76" y="411"/>
                  </a:lnTo>
                  <a:lnTo>
                    <a:pt x="49" y="428"/>
                  </a:lnTo>
                  <a:lnTo>
                    <a:pt x="23" y="442"/>
                  </a:lnTo>
                  <a:lnTo>
                    <a:pt x="0" y="456"/>
                  </a:lnTo>
                  <a:lnTo>
                    <a:pt x="0" y="456"/>
                  </a:lnTo>
                  <a:lnTo>
                    <a:pt x="20" y="486"/>
                  </a:lnTo>
                  <a:lnTo>
                    <a:pt x="41" y="517"/>
                  </a:lnTo>
                  <a:lnTo>
                    <a:pt x="64" y="544"/>
                  </a:lnTo>
                  <a:lnTo>
                    <a:pt x="88" y="571"/>
                  </a:lnTo>
                  <a:lnTo>
                    <a:pt x="88" y="571"/>
                  </a:lnTo>
                  <a:lnTo>
                    <a:pt x="108" y="590"/>
                  </a:lnTo>
                  <a:lnTo>
                    <a:pt x="127" y="607"/>
                  </a:lnTo>
                  <a:lnTo>
                    <a:pt x="146" y="623"/>
                  </a:lnTo>
                  <a:lnTo>
                    <a:pt x="166" y="637"/>
                  </a:lnTo>
                  <a:lnTo>
                    <a:pt x="166" y="637"/>
                  </a:lnTo>
                  <a:lnTo>
                    <a:pt x="189" y="628"/>
                  </a:lnTo>
                  <a:lnTo>
                    <a:pt x="212" y="619"/>
                  </a:lnTo>
                  <a:lnTo>
                    <a:pt x="254" y="597"/>
                  </a:lnTo>
                  <a:lnTo>
                    <a:pt x="296" y="573"/>
                  </a:lnTo>
                  <a:lnTo>
                    <a:pt x="334" y="546"/>
                  </a:lnTo>
                  <a:lnTo>
                    <a:pt x="369" y="518"/>
                  </a:lnTo>
                  <a:lnTo>
                    <a:pt x="402" y="488"/>
                  </a:lnTo>
                  <a:lnTo>
                    <a:pt x="434" y="456"/>
                  </a:lnTo>
                  <a:lnTo>
                    <a:pt x="463" y="424"/>
                  </a:lnTo>
                  <a:lnTo>
                    <a:pt x="491" y="390"/>
                  </a:lnTo>
                  <a:lnTo>
                    <a:pt x="515" y="357"/>
                  </a:lnTo>
                  <a:lnTo>
                    <a:pt x="538" y="323"/>
                  </a:lnTo>
                  <a:lnTo>
                    <a:pt x="559" y="290"/>
                  </a:lnTo>
                  <a:lnTo>
                    <a:pt x="577" y="258"/>
                  </a:lnTo>
                  <a:lnTo>
                    <a:pt x="596" y="224"/>
                  </a:lnTo>
                  <a:lnTo>
                    <a:pt x="611" y="194"/>
                  </a:lnTo>
                  <a:lnTo>
                    <a:pt x="625" y="163"/>
                  </a:lnTo>
                  <a:lnTo>
                    <a:pt x="625" y="163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0" name="Freeform 1200"/>
            <p:cNvSpPr>
              <a:spLocks/>
            </p:cNvSpPr>
            <p:nvPr userDrawn="1"/>
          </p:nvSpPr>
          <p:spPr bwMode="auto">
            <a:xfrm>
              <a:off x="3205968" y="2227278"/>
              <a:ext cx="128588" cy="157162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21" y="62"/>
                </a:cxn>
                <a:cxn ang="0">
                  <a:pos x="43" y="99"/>
                </a:cxn>
                <a:cxn ang="0">
                  <a:pos x="43" y="99"/>
                </a:cxn>
                <a:cxn ang="0">
                  <a:pos x="81" y="78"/>
                </a:cxn>
                <a:cxn ang="0">
                  <a:pos x="81" y="78"/>
                </a:cxn>
                <a:cxn ang="0">
                  <a:pos x="56" y="39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81" h="99">
                  <a:moveTo>
                    <a:pt x="0" y="24"/>
                  </a:moveTo>
                  <a:lnTo>
                    <a:pt x="0" y="24"/>
                  </a:lnTo>
                  <a:lnTo>
                    <a:pt x="21" y="62"/>
                  </a:lnTo>
                  <a:lnTo>
                    <a:pt x="43" y="99"/>
                  </a:lnTo>
                  <a:lnTo>
                    <a:pt x="43" y="99"/>
                  </a:lnTo>
                  <a:lnTo>
                    <a:pt x="81" y="78"/>
                  </a:lnTo>
                  <a:lnTo>
                    <a:pt x="81" y="78"/>
                  </a:lnTo>
                  <a:lnTo>
                    <a:pt x="56" y="39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9A01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1" name="Freeform 1201"/>
            <p:cNvSpPr>
              <a:spLocks/>
            </p:cNvSpPr>
            <p:nvPr userDrawn="1"/>
          </p:nvSpPr>
          <p:spPr bwMode="auto">
            <a:xfrm>
              <a:off x="3144683" y="1678911"/>
              <a:ext cx="211137" cy="5476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29"/>
                </a:cxn>
                <a:cxn ang="0">
                  <a:pos x="2" y="63"/>
                </a:cxn>
                <a:cxn ang="0">
                  <a:pos x="5" y="106"/>
                </a:cxn>
                <a:cxn ang="0">
                  <a:pos x="8" y="131"/>
                </a:cxn>
                <a:cxn ang="0">
                  <a:pos x="12" y="157"/>
                </a:cxn>
                <a:cxn ang="0">
                  <a:pos x="18" y="186"/>
                </a:cxn>
                <a:cxn ang="0">
                  <a:pos x="26" y="215"/>
                </a:cxn>
                <a:cxn ang="0">
                  <a:pos x="35" y="247"/>
                </a:cxn>
                <a:cxn ang="0">
                  <a:pos x="46" y="279"/>
                </a:cxn>
                <a:cxn ang="0">
                  <a:pos x="59" y="311"/>
                </a:cxn>
                <a:cxn ang="0">
                  <a:pos x="75" y="345"/>
                </a:cxn>
                <a:cxn ang="0">
                  <a:pos x="75" y="345"/>
                </a:cxn>
                <a:cxn ang="0">
                  <a:pos x="102" y="325"/>
                </a:cxn>
                <a:cxn ang="0">
                  <a:pos x="133" y="301"/>
                </a:cxn>
                <a:cxn ang="0">
                  <a:pos x="133" y="301"/>
                </a:cxn>
                <a:cxn ang="0">
                  <a:pos x="113" y="272"/>
                </a:cxn>
                <a:cxn ang="0">
                  <a:pos x="93" y="241"/>
                </a:cxn>
                <a:cxn ang="0">
                  <a:pos x="75" y="208"/>
                </a:cxn>
                <a:cxn ang="0">
                  <a:pos x="56" y="171"/>
                </a:cxn>
                <a:cxn ang="0">
                  <a:pos x="40" y="133"/>
                </a:cxn>
                <a:cxn ang="0">
                  <a:pos x="26" y="90"/>
                </a:cxn>
                <a:cxn ang="0">
                  <a:pos x="12" y="48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33" h="345">
                  <a:moveTo>
                    <a:pt x="2" y="0"/>
                  </a:moveTo>
                  <a:lnTo>
                    <a:pt x="2" y="0"/>
                  </a:lnTo>
                  <a:lnTo>
                    <a:pt x="0" y="29"/>
                  </a:lnTo>
                  <a:lnTo>
                    <a:pt x="2" y="63"/>
                  </a:lnTo>
                  <a:lnTo>
                    <a:pt x="5" y="106"/>
                  </a:lnTo>
                  <a:lnTo>
                    <a:pt x="8" y="131"/>
                  </a:lnTo>
                  <a:lnTo>
                    <a:pt x="12" y="157"/>
                  </a:lnTo>
                  <a:lnTo>
                    <a:pt x="18" y="186"/>
                  </a:lnTo>
                  <a:lnTo>
                    <a:pt x="26" y="215"/>
                  </a:lnTo>
                  <a:lnTo>
                    <a:pt x="35" y="247"/>
                  </a:lnTo>
                  <a:lnTo>
                    <a:pt x="46" y="279"/>
                  </a:lnTo>
                  <a:lnTo>
                    <a:pt x="59" y="311"/>
                  </a:lnTo>
                  <a:lnTo>
                    <a:pt x="75" y="345"/>
                  </a:lnTo>
                  <a:lnTo>
                    <a:pt x="75" y="345"/>
                  </a:lnTo>
                  <a:lnTo>
                    <a:pt x="102" y="325"/>
                  </a:lnTo>
                  <a:lnTo>
                    <a:pt x="133" y="301"/>
                  </a:lnTo>
                  <a:lnTo>
                    <a:pt x="133" y="301"/>
                  </a:lnTo>
                  <a:lnTo>
                    <a:pt x="113" y="272"/>
                  </a:lnTo>
                  <a:lnTo>
                    <a:pt x="93" y="241"/>
                  </a:lnTo>
                  <a:lnTo>
                    <a:pt x="75" y="208"/>
                  </a:lnTo>
                  <a:lnTo>
                    <a:pt x="56" y="171"/>
                  </a:lnTo>
                  <a:lnTo>
                    <a:pt x="40" y="133"/>
                  </a:lnTo>
                  <a:lnTo>
                    <a:pt x="26" y="90"/>
                  </a:lnTo>
                  <a:lnTo>
                    <a:pt x="12" y="48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8D4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" name="Freeform 1202"/>
            <p:cNvSpPr>
              <a:spLocks/>
            </p:cNvSpPr>
            <p:nvPr userDrawn="1"/>
          </p:nvSpPr>
          <p:spPr bwMode="auto">
            <a:xfrm>
              <a:off x="3526887" y="2266139"/>
              <a:ext cx="171450" cy="158750"/>
            </a:xfrm>
            <a:custGeom>
              <a:avLst/>
              <a:gdLst/>
              <a:ahLst/>
              <a:cxnLst>
                <a:cxn ang="0">
                  <a:pos x="15" y="16"/>
                </a:cxn>
                <a:cxn ang="0">
                  <a:pos x="15" y="16"/>
                </a:cxn>
                <a:cxn ang="0">
                  <a:pos x="9" y="23"/>
                </a:cxn>
                <a:cxn ang="0">
                  <a:pos x="4" y="29"/>
                </a:cxn>
                <a:cxn ang="0">
                  <a:pos x="1" y="35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21" y="59"/>
                </a:cxn>
                <a:cxn ang="0">
                  <a:pos x="42" y="74"/>
                </a:cxn>
                <a:cxn ang="0">
                  <a:pos x="64" y="88"/>
                </a:cxn>
                <a:cxn ang="0">
                  <a:pos x="83" y="100"/>
                </a:cxn>
                <a:cxn ang="0">
                  <a:pos x="83" y="100"/>
                </a:cxn>
                <a:cxn ang="0">
                  <a:pos x="90" y="94"/>
                </a:cxn>
                <a:cxn ang="0">
                  <a:pos x="90" y="94"/>
                </a:cxn>
                <a:cxn ang="0">
                  <a:pos x="97" y="85"/>
                </a:cxn>
                <a:cxn ang="0">
                  <a:pos x="103" y="76"/>
                </a:cxn>
                <a:cxn ang="0">
                  <a:pos x="106" y="65"/>
                </a:cxn>
                <a:cxn ang="0">
                  <a:pos x="108" y="55"/>
                </a:cxn>
                <a:cxn ang="0">
                  <a:pos x="106" y="45"/>
                </a:cxn>
                <a:cxn ang="0">
                  <a:pos x="103" y="35"/>
                </a:cxn>
                <a:cxn ang="0">
                  <a:pos x="99" y="26"/>
                </a:cxn>
                <a:cxn ang="0">
                  <a:pos x="93" y="16"/>
                </a:cxn>
                <a:cxn ang="0">
                  <a:pos x="93" y="16"/>
                </a:cxn>
                <a:cxn ang="0">
                  <a:pos x="83" y="9"/>
                </a:cxn>
                <a:cxn ang="0">
                  <a:pos x="74" y="4"/>
                </a:cxn>
                <a:cxn ang="0">
                  <a:pos x="65" y="1"/>
                </a:cxn>
                <a:cxn ang="0">
                  <a:pos x="55" y="0"/>
                </a:cxn>
                <a:cxn ang="0">
                  <a:pos x="44" y="1"/>
                </a:cxn>
                <a:cxn ang="0">
                  <a:pos x="33" y="4"/>
                </a:cxn>
                <a:cxn ang="0">
                  <a:pos x="24" y="9"/>
                </a:cxn>
                <a:cxn ang="0">
                  <a:pos x="15" y="16"/>
                </a:cxn>
                <a:cxn ang="0">
                  <a:pos x="15" y="16"/>
                </a:cxn>
              </a:cxnLst>
              <a:rect l="0" t="0" r="r" b="b"/>
              <a:pathLst>
                <a:path w="108" h="100">
                  <a:moveTo>
                    <a:pt x="15" y="16"/>
                  </a:moveTo>
                  <a:lnTo>
                    <a:pt x="15" y="16"/>
                  </a:lnTo>
                  <a:lnTo>
                    <a:pt x="9" y="23"/>
                  </a:lnTo>
                  <a:lnTo>
                    <a:pt x="4" y="29"/>
                  </a:lnTo>
                  <a:lnTo>
                    <a:pt x="1" y="35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1" y="59"/>
                  </a:lnTo>
                  <a:lnTo>
                    <a:pt x="42" y="74"/>
                  </a:lnTo>
                  <a:lnTo>
                    <a:pt x="64" y="88"/>
                  </a:lnTo>
                  <a:lnTo>
                    <a:pt x="83" y="100"/>
                  </a:lnTo>
                  <a:lnTo>
                    <a:pt x="83" y="100"/>
                  </a:lnTo>
                  <a:lnTo>
                    <a:pt x="90" y="94"/>
                  </a:lnTo>
                  <a:lnTo>
                    <a:pt x="90" y="94"/>
                  </a:lnTo>
                  <a:lnTo>
                    <a:pt x="97" y="85"/>
                  </a:lnTo>
                  <a:lnTo>
                    <a:pt x="103" y="76"/>
                  </a:lnTo>
                  <a:lnTo>
                    <a:pt x="106" y="65"/>
                  </a:lnTo>
                  <a:lnTo>
                    <a:pt x="108" y="55"/>
                  </a:lnTo>
                  <a:lnTo>
                    <a:pt x="106" y="45"/>
                  </a:lnTo>
                  <a:lnTo>
                    <a:pt x="103" y="35"/>
                  </a:lnTo>
                  <a:lnTo>
                    <a:pt x="99" y="26"/>
                  </a:lnTo>
                  <a:lnTo>
                    <a:pt x="93" y="16"/>
                  </a:lnTo>
                  <a:lnTo>
                    <a:pt x="93" y="16"/>
                  </a:lnTo>
                  <a:lnTo>
                    <a:pt x="83" y="9"/>
                  </a:lnTo>
                  <a:lnTo>
                    <a:pt x="74" y="4"/>
                  </a:lnTo>
                  <a:lnTo>
                    <a:pt x="65" y="1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3" y="4"/>
                  </a:lnTo>
                  <a:lnTo>
                    <a:pt x="24" y="9"/>
                  </a:lnTo>
                  <a:lnTo>
                    <a:pt x="15" y="16"/>
                  </a:lnTo>
                  <a:lnTo>
                    <a:pt x="15" y="16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3" name="Freeform 1203"/>
            <p:cNvSpPr>
              <a:spLocks/>
            </p:cNvSpPr>
            <p:nvPr userDrawn="1"/>
          </p:nvSpPr>
          <p:spPr bwMode="auto">
            <a:xfrm>
              <a:off x="3335502" y="2424795"/>
              <a:ext cx="160338" cy="163512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4" y="0"/>
                </a:cxn>
                <a:cxn ang="0">
                  <a:pos x="23" y="4"/>
                </a:cxn>
                <a:cxn ang="0">
                  <a:pos x="13" y="12"/>
                </a:cxn>
                <a:cxn ang="0">
                  <a:pos x="13" y="12"/>
                </a:cxn>
                <a:cxn ang="0">
                  <a:pos x="6" y="21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20" y="55"/>
                </a:cxn>
                <a:cxn ang="0">
                  <a:pos x="41" y="77"/>
                </a:cxn>
                <a:cxn ang="0">
                  <a:pos x="41" y="77"/>
                </a:cxn>
                <a:cxn ang="0">
                  <a:pos x="69" y="103"/>
                </a:cxn>
                <a:cxn ang="0">
                  <a:pos x="69" y="103"/>
                </a:cxn>
                <a:cxn ang="0">
                  <a:pos x="80" y="97"/>
                </a:cxn>
                <a:cxn ang="0">
                  <a:pos x="89" y="91"/>
                </a:cxn>
                <a:cxn ang="0">
                  <a:pos x="89" y="91"/>
                </a:cxn>
                <a:cxn ang="0">
                  <a:pos x="96" y="82"/>
                </a:cxn>
                <a:cxn ang="0">
                  <a:pos x="101" y="71"/>
                </a:cxn>
                <a:cxn ang="0">
                  <a:pos x="101" y="71"/>
                </a:cxn>
                <a:cxn ang="0">
                  <a:pos x="83" y="55"/>
                </a:cxn>
                <a:cxn ang="0">
                  <a:pos x="66" y="36"/>
                </a:cxn>
                <a:cxn ang="0">
                  <a:pos x="34" y="0"/>
                </a:cxn>
                <a:cxn ang="0">
                  <a:pos x="34" y="0"/>
                </a:cxn>
              </a:cxnLst>
              <a:rect l="0" t="0" r="r" b="b"/>
              <a:pathLst>
                <a:path w="101" h="103">
                  <a:moveTo>
                    <a:pt x="34" y="0"/>
                  </a:moveTo>
                  <a:lnTo>
                    <a:pt x="34" y="0"/>
                  </a:lnTo>
                  <a:lnTo>
                    <a:pt x="23" y="4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6" y="2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0" y="55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69" y="103"/>
                  </a:lnTo>
                  <a:lnTo>
                    <a:pt x="69" y="103"/>
                  </a:lnTo>
                  <a:lnTo>
                    <a:pt x="80" y="97"/>
                  </a:lnTo>
                  <a:lnTo>
                    <a:pt x="89" y="91"/>
                  </a:lnTo>
                  <a:lnTo>
                    <a:pt x="89" y="91"/>
                  </a:lnTo>
                  <a:lnTo>
                    <a:pt x="96" y="82"/>
                  </a:lnTo>
                  <a:lnTo>
                    <a:pt x="101" y="71"/>
                  </a:lnTo>
                  <a:lnTo>
                    <a:pt x="101" y="71"/>
                  </a:lnTo>
                  <a:lnTo>
                    <a:pt x="83" y="55"/>
                  </a:lnTo>
                  <a:lnTo>
                    <a:pt x="66" y="36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" name="Freeform 1204"/>
            <p:cNvSpPr>
              <a:spLocks/>
            </p:cNvSpPr>
            <p:nvPr userDrawn="1"/>
          </p:nvSpPr>
          <p:spPr bwMode="auto">
            <a:xfrm>
              <a:off x="3875142" y="1915898"/>
              <a:ext cx="174625" cy="174625"/>
            </a:xfrm>
            <a:custGeom>
              <a:avLst/>
              <a:gdLst/>
              <a:ahLst/>
              <a:cxnLst>
                <a:cxn ang="0">
                  <a:pos x="17" y="16"/>
                </a:cxn>
                <a:cxn ang="0">
                  <a:pos x="17" y="16"/>
                </a:cxn>
                <a:cxn ang="0">
                  <a:pos x="9" y="25"/>
                </a:cxn>
                <a:cxn ang="0">
                  <a:pos x="5" y="34"/>
                </a:cxn>
                <a:cxn ang="0">
                  <a:pos x="2" y="44"/>
                </a:cxn>
                <a:cxn ang="0">
                  <a:pos x="0" y="55"/>
                </a:cxn>
                <a:cxn ang="0">
                  <a:pos x="0" y="66"/>
                </a:cxn>
                <a:cxn ang="0">
                  <a:pos x="3" y="76"/>
                </a:cxn>
                <a:cxn ang="0">
                  <a:pos x="8" y="86"/>
                </a:cxn>
                <a:cxn ang="0">
                  <a:pos x="14" y="95"/>
                </a:cxn>
                <a:cxn ang="0">
                  <a:pos x="14" y="95"/>
                </a:cxn>
                <a:cxn ang="0">
                  <a:pos x="23" y="101"/>
                </a:cxn>
                <a:cxn ang="0">
                  <a:pos x="32" y="105"/>
                </a:cxn>
                <a:cxn ang="0">
                  <a:pos x="43" y="108"/>
                </a:cxn>
                <a:cxn ang="0">
                  <a:pos x="53" y="110"/>
                </a:cxn>
                <a:cxn ang="0">
                  <a:pos x="64" y="108"/>
                </a:cxn>
                <a:cxn ang="0">
                  <a:pos x="73" y="105"/>
                </a:cxn>
                <a:cxn ang="0">
                  <a:pos x="84" y="101"/>
                </a:cxn>
                <a:cxn ang="0">
                  <a:pos x="93" y="93"/>
                </a:cxn>
                <a:cxn ang="0">
                  <a:pos x="93" y="93"/>
                </a:cxn>
                <a:cxn ang="0">
                  <a:pos x="99" y="86"/>
                </a:cxn>
                <a:cxn ang="0">
                  <a:pos x="105" y="75"/>
                </a:cxn>
                <a:cxn ang="0">
                  <a:pos x="108" y="66"/>
                </a:cxn>
                <a:cxn ang="0">
                  <a:pos x="110" y="55"/>
                </a:cxn>
                <a:cxn ang="0">
                  <a:pos x="110" y="44"/>
                </a:cxn>
                <a:cxn ang="0">
                  <a:pos x="107" y="34"/>
                </a:cxn>
                <a:cxn ang="0">
                  <a:pos x="102" y="25"/>
                </a:cxn>
                <a:cxn ang="0">
                  <a:pos x="94" y="16"/>
                </a:cxn>
                <a:cxn ang="0">
                  <a:pos x="94" y="16"/>
                </a:cxn>
                <a:cxn ang="0">
                  <a:pos x="87" y="9"/>
                </a:cxn>
                <a:cxn ang="0">
                  <a:pos x="78" y="3"/>
                </a:cxn>
                <a:cxn ang="0">
                  <a:pos x="67" y="0"/>
                </a:cxn>
                <a:cxn ang="0">
                  <a:pos x="56" y="0"/>
                </a:cxn>
                <a:cxn ang="0">
                  <a:pos x="46" y="0"/>
                </a:cxn>
                <a:cxn ang="0">
                  <a:pos x="35" y="3"/>
                </a:cxn>
                <a:cxn ang="0">
                  <a:pos x="26" y="9"/>
                </a:cxn>
                <a:cxn ang="0">
                  <a:pos x="17" y="16"/>
                </a:cxn>
                <a:cxn ang="0">
                  <a:pos x="17" y="16"/>
                </a:cxn>
              </a:cxnLst>
              <a:rect l="0" t="0" r="r" b="b"/>
              <a:pathLst>
                <a:path w="110" h="110">
                  <a:moveTo>
                    <a:pt x="17" y="16"/>
                  </a:moveTo>
                  <a:lnTo>
                    <a:pt x="17" y="16"/>
                  </a:lnTo>
                  <a:lnTo>
                    <a:pt x="9" y="25"/>
                  </a:lnTo>
                  <a:lnTo>
                    <a:pt x="5" y="34"/>
                  </a:lnTo>
                  <a:lnTo>
                    <a:pt x="2" y="44"/>
                  </a:lnTo>
                  <a:lnTo>
                    <a:pt x="0" y="55"/>
                  </a:lnTo>
                  <a:lnTo>
                    <a:pt x="0" y="66"/>
                  </a:lnTo>
                  <a:lnTo>
                    <a:pt x="3" y="76"/>
                  </a:lnTo>
                  <a:lnTo>
                    <a:pt x="8" y="86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23" y="101"/>
                  </a:lnTo>
                  <a:lnTo>
                    <a:pt x="32" y="105"/>
                  </a:lnTo>
                  <a:lnTo>
                    <a:pt x="43" y="108"/>
                  </a:lnTo>
                  <a:lnTo>
                    <a:pt x="53" y="110"/>
                  </a:lnTo>
                  <a:lnTo>
                    <a:pt x="64" y="108"/>
                  </a:lnTo>
                  <a:lnTo>
                    <a:pt x="73" y="105"/>
                  </a:lnTo>
                  <a:lnTo>
                    <a:pt x="84" y="101"/>
                  </a:lnTo>
                  <a:lnTo>
                    <a:pt x="93" y="93"/>
                  </a:lnTo>
                  <a:lnTo>
                    <a:pt x="93" y="93"/>
                  </a:lnTo>
                  <a:lnTo>
                    <a:pt x="99" y="86"/>
                  </a:lnTo>
                  <a:lnTo>
                    <a:pt x="105" y="75"/>
                  </a:lnTo>
                  <a:lnTo>
                    <a:pt x="108" y="66"/>
                  </a:lnTo>
                  <a:lnTo>
                    <a:pt x="110" y="55"/>
                  </a:lnTo>
                  <a:lnTo>
                    <a:pt x="110" y="44"/>
                  </a:lnTo>
                  <a:lnTo>
                    <a:pt x="107" y="34"/>
                  </a:lnTo>
                  <a:lnTo>
                    <a:pt x="102" y="25"/>
                  </a:lnTo>
                  <a:lnTo>
                    <a:pt x="94" y="16"/>
                  </a:lnTo>
                  <a:lnTo>
                    <a:pt x="94" y="16"/>
                  </a:lnTo>
                  <a:lnTo>
                    <a:pt x="87" y="9"/>
                  </a:lnTo>
                  <a:lnTo>
                    <a:pt x="78" y="3"/>
                  </a:lnTo>
                  <a:lnTo>
                    <a:pt x="67" y="0"/>
                  </a:lnTo>
                  <a:lnTo>
                    <a:pt x="56" y="0"/>
                  </a:lnTo>
                  <a:lnTo>
                    <a:pt x="46" y="0"/>
                  </a:lnTo>
                  <a:lnTo>
                    <a:pt x="35" y="3"/>
                  </a:lnTo>
                  <a:lnTo>
                    <a:pt x="26" y="9"/>
                  </a:lnTo>
                  <a:lnTo>
                    <a:pt x="17" y="16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5" name="Freeform 1205"/>
            <p:cNvSpPr>
              <a:spLocks/>
            </p:cNvSpPr>
            <p:nvPr userDrawn="1"/>
          </p:nvSpPr>
          <p:spPr bwMode="auto">
            <a:xfrm>
              <a:off x="3709251" y="2093429"/>
              <a:ext cx="174625" cy="174625"/>
            </a:xfrm>
            <a:custGeom>
              <a:avLst/>
              <a:gdLst/>
              <a:ahLst/>
              <a:cxnLst>
                <a:cxn ang="0">
                  <a:pos x="17" y="17"/>
                </a:cxn>
                <a:cxn ang="0">
                  <a:pos x="17" y="17"/>
                </a:cxn>
                <a:cxn ang="0">
                  <a:pos x="9" y="24"/>
                </a:cxn>
                <a:cxn ang="0">
                  <a:pos x="4" y="35"/>
                </a:cxn>
                <a:cxn ang="0">
                  <a:pos x="1" y="44"/>
                </a:cxn>
                <a:cxn ang="0">
                  <a:pos x="0" y="55"/>
                </a:cxn>
                <a:cxn ang="0">
                  <a:pos x="0" y="66"/>
                </a:cxn>
                <a:cxn ang="0">
                  <a:pos x="3" y="76"/>
                </a:cxn>
                <a:cxn ang="0">
                  <a:pos x="7" y="85"/>
                </a:cxn>
                <a:cxn ang="0">
                  <a:pos x="15" y="94"/>
                </a:cxn>
                <a:cxn ang="0">
                  <a:pos x="15" y="94"/>
                </a:cxn>
                <a:cxn ang="0">
                  <a:pos x="23" y="102"/>
                </a:cxn>
                <a:cxn ang="0">
                  <a:pos x="32" y="107"/>
                </a:cxn>
                <a:cxn ang="0">
                  <a:pos x="43" y="110"/>
                </a:cxn>
                <a:cxn ang="0">
                  <a:pos x="53" y="110"/>
                </a:cxn>
                <a:cxn ang="0">
                  <a:pos x="64" y="110"/>
                </a:cxn>
                <a:cxn ang="0">
                  <a:pos x="75" y="107"/>
                </a:cxn>
                <a:cxn ang="0">
                  <a:pos x="84" y="101"/>
                </a:cxn>
                <a:cxn ang="0">
                  <a:pos x="93" y="94"/>
                </a:cxn>
                <a:cxn ang="0">
                  <a:pos x="93" y="94"/>
                </a:cxn>
                <a:cxn ang="0">
                  <a:pos x="100" y="85"/>
                </a:cxn>
                <a:cxn ang="0">
                  <a:pos x="105" y="76"/>
                </a:cxn>
                <a:cxn ang="0">
                  <a:pos x="108" y="66"/>
                </a:cxn>
                <a:cxn ang="0">
                  <a:pos x="110" y="55"/>
                </a:cxn>
                <a:cxn ang="0">
                  <a:pos x="110" y="44"/>
                </a:cxn>
                <a:cxn ang="0">
                  <a:pos x="107" y="35"/>
                </a:cxn>
                <a:cxn ang="0">
                  <a:pos x="102" y="24"/>
                </a:cxn>
                <a:cxn ang="0">
                  <a:pos x="96" y="17"/>
                </a:cxn>
                <a:cxn ang="0">
                  <a:pos x="96" y="17"/>
                </a:cxn>
                <a:cxn ang="0">
                  <a:pos x="87" y="9"/>
                </a:cxn>
                <a:cxn ang="0">
                  <a:pos x="78" y="5"/>
                </a:cxn>
                <a:cxn ang="0">
                  <a:pos x="67" y="2"/>
                </a:cxn>
                <a:cxn ang="0">
                  <a:pos x="56" y="0"/>
                </a:cxn>
                <a:cxn ang="0">
                  <a:pos x="46" y="2"/>
                </a:cxn>
                <a:cxn ang="0">
                  <a:pos x="36" y="5"/>
                </a:cxn>
                <a:cxn ang="0">
                  <a:pos x="26" y="9"/>
                </a:cxn>
                <a:cxn ang="0">
                  <a:pos x="17" y="17"/>
                </a:cxn>
                <a:cxn ang="0">
                  <a:pos x="17" y="17"/>
                </a:cxn>
              </a:cxnLst>
              <a:rect l="0" t="0" r="r" b="b"/>
              <a:pathLst>
                <a:path w="110" h="110">
                  <a:moveTo>
                    <a:pt x="17" y="17"/>
                  </a:moveTo>
                  <a:lnTo>
                    <a:pt x="17" y="17"/>
                  </a:lnTo>
                  <a:lnTo>
                    <a:pt x="9" y="24"/>
                  </a:lnTo>
                  <a:lnTo>
                    <a:pt x="4" y="35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66"/>
                  </a:lnTo>
                  <a:lnTo>
                    <a:pt x="3" y="76"/>
                  </a:lnTo>
                  <a:lnTo>
                    <a:pt x="7" y="85"/>
                  </a:lnTo>
                  <a:lnTo>
                    <a:pt x="15" y="94"/>
                  </a:lnTo>
                  <a:lnTo>
                    <a:pt x="15" y="94"/>
                  </a:lnTo>
                  <a:lnTo>
                    <a:pt x="23" y="102"/>
                  </a:lnTo>
                  <a:lnTo>
                    <a:pt x="32" y="107"/>
                  </a:lnTo>
                  <a:lnTo>
                    <a:pt x="43" y="110"/>
                  </a:lnTo>
                  <a:lnTo>
                    <a:pt x="53" y="110"/>
                  </a:lnTo>
                  <a:lnTo>
                    <a:pt x="64" y="110"/>
                  </a:lnTo>
                  <a:lnTo>
                    <a:pt x="75" y="107"/>
                  </a:lnTo>
                  <a:lnTo>
                    <a:pt x="84" y="101"/>
                  </a:lnTo>
                  <a:lnTo>
                    <a:pt x="93" y="94"/>
                  </a:lnTo>
                  <a:lnTo>
                    <a:pt x="93" y="94"/>
                  </a:lnTo>
                  <a:lnTo>
                    <a:pt x="100" y="85"/>
                  </a:lnTo>
                  <a:lnTo>
                    <a:pt x="105" y="76"/>
                  </a:lnTo>
                  <a:lnTo>
                    <a:pt x="108" y="66"/>
                  </a:lnTo>
                  <a:lnTo>
                    <a:pt x="110" y="55"/>
                  </a:lnTo>
                  <a:lnTo>
                    <a:pt x="110" y="44"/>
                  </a:lnTo>
                  <a:lnTo>
                    <a:pt x="107" y="35"/>
                  </a:lnTo>
                  <a:lnTo>
                    <a:pt x="102" y="24"/>
                  </a:lnTo>
                  <a:lnTo>
                    <a:pt x="96" y="17"/>
                  </a:lnTo>
                  <a:lnTo>
                    <a:pt x="96" y="17"/>
                  </a:lnTo>
                  <a:lnTo>
                    <a:pt x="87" y="9"/>
                  </a:lnTo>
                  <a:lnTo>
                    <a:pt x="78" y="5"/>
                  </a:lnTo>
                  <a:lnTo>
                    <a:pt x="67" y="2"/>
                  </a:lnTo>
                  <a:lnTo>
                    <a:pt x="56" y="0"/>
                  </a:lnTo>
                  <a:lnTo>
                    <a:pt x="46" y="2"/>
                  </a:lnTo>
                  <a:lnTo>
                    <a:pt x="36" y="5"/>
                  </a:lnTo>
                  <a:lnTo>
                    <a:pt x="26" y="9"/>
                  </a:lnTo>
                  <a:lnTo>
                    <a:pt x="17" y="17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6" name="Freeform 1206"/>
            <p:cNvSpPr>
              <a:spLocks/>
            </p:cNvSpPr>
            <p:nvPr userDrawn="1"/>
          </p:nvSpPr>
          <p:spPr bwMode="auto">
            <a:xfrm>
              <a:off x="3335235" y="2265969"/>
              <a:ext cx="393700" cy="323850"/>
            </a:xfrm>
            <a:custGeom>
              <a:avLst/>
              <a:gdLst/>
              <a:ahLst/>
              <a:cxnLst>
                <a:cxn ang="0">
                  <a:pos x="134" y="93"/>
                </a:cxn>
                <a:cxn ang="0">
                  <a:pos x="134" y="93"/>
                </a:cxn>
                <a:cxn ang="0">
                  <a:pos x="129" y="89"/>
                </a:cxn>
                <a:cxn ang="0">
                  <a:pos x="125" y="83"/>
                </a:cxn>
                <a:cxn ang="0">
                  <a:pos x="122" y="75"/>
                </a:cxn>
                <a:cxn ang="0">
                  <a:pos x="120" y="69"/>
                </a:cxn>
                <a:cxn ang="0">
                  <a:pos x="119" y="55"/>
                </a:cxn>
                <a:cxn ang="0">
                  <a:pos x="122" y="41"/>
                </a:cxn>
                <a:cxn ang="0">
                  <a:pos x="122" y="41"/>
                </a:cxn>
                <a:cxn ang="0">
                  <a:pos x="99" y="22"/>
                </a:cxn>
                <a:cxn ang="0">
                  <a:pos x="74" y="0"/>
                </a:cxn>
                <a:cxn ang="0">
                  <a:pos x="74" y="0"/>
                </a:cxn>
                <a:cxn ang="0">
                  <a:pos x="38" y="26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17" y="75"/>
                </a:cxn>
                <a:cxn ang="0">
                  <a:pos x="35" y="98"/>
                </a:cxn>
                <a:cxn ang="0">
                  <a:pos x="35" y="98"/>
                </a:cxn>
                <a:cxn ang="0">
                  <a:pos x="42" y="96"/>
                </a:cxn>
                <a:cxn ang="0">
                  <a:pos x="50" y="95"/>
                </a:cxn>
                <a:cxn ang="0">
                  <a:pos x="58" y="95"/>
                </a:cxn>
                <a:cxn ang="0">
                  <a:pos x="65" y="96"/>
                </a:cxn>
                <a:cxn ang="0">
                  <a:pos x="73" y="98"/>
                </a:cxn>
                <a:cxn ang="0">
                  <a:pos x="79" y="101"/>
                </a:cxn>
                <a:cxn ang="0">
                  <a:pos x="87" y="105"/>
                </a:cxn>
                <a:cxn ang="0">
                  <a:pos x="93" y="110"/>
                </a:cxn>
                <a:cxn ang="0">
                  <a:pos x="93" y="110"/>
                </a:cxn>
                <a:cxn ang="0">
                  <a:pos x="97" y="116"/>
                </a:cxn>
                <a:cxn ang="0">
                  <a:pos x="102" y="124"/>
                </a:cxn>
                <a:cxn ang="0">
                  <a:pos x="105" y="131"/>
                </a:cxn>
                <a:cxn ang="0">
                  <a:pos x="106" y="139"/>
                </a:cxn>
                <a:cxn ang="0">
                  <a:pos x="106" y="147"/>
                </a:cxn>
                <a:cxn ang="0">
                  <a:pos x="106" y="154"/>
                </a:cxn>
                <a:cxn ang="0">
                  <a:pos x="105" y="162"/>
                </a:cxn>
                <a:cxn ang="0">
                  <a:pos x="102" y="169"/>
                </a:cxn>
                <a:cxn ang="0">
                  <a:pos x="102" y="169"/>
                </a:cxn>
                <a:cxn ang="0">
                  <a:pos x="122" y="188"/>
                </a:cxn>
                <a:cxn ang="0">
                  <a:pos x="143" y="204"/>
                </a:cxn>
                <a:cxn ang="0">
                  <a:pos x="143" y="204"/>
                </a:cxn>
                <a:cxn ang="0">
                  <a:pos x="192" y="168"/>
                </a:cxn>
                <a:cxn ang="0">
                  <a:pos x="248" y="121"/>
                </a:cxn>
                <a:cxn ang="0">
                  <a:pos x="248" y="121"/>
                </a:cxn>
                <a:cxn ang="0">
                  <a:pos x="228" y="111"/>
                </a:cxn>
                <a:cxn ang="0">
                  <a:pos x="205" y="99"/>
                </a:cxn>
                <a:cxn ang="0">
                  <a:pos x="205" y="99"/>
                </a:cxn>
                <a:cxn ang="0">
                  <a:pos x="196" y="104"/>
                </a:cxn>
                <a:cxn ang="0">
                  <a:pos x="187" y="107"/>
                </a:cxn>
                <a:cxn ang="0">
                  <a:pos x="178" y="110"/>
                </a:cxn>
                <a:cxn ang="0">
                  <a:pos x="167" y="110"/>
                </a:cxn>
                <a:cxn ang="0">
                  <a:pos x="158" y="108"/>
                </a:cxn>
                <a:cxn ang="0">
                  <a:pos x="149" y="105"/>
                </a:cxn>
                <a:cxn ang="0">
                  <a:pos x="141" y="99"/>
                </a:cxn>
                <a:cxn ang="0">
                  <a:pos x="134" y="93"/>
                </a:cxn>
                <a:cxn ang="0">
                  <a:pos x="134" y="93"/>
                </a:cxn>
              </a:cxnLst>
              <a:rect l="0" t="0" r="r" b="b"/>
              <a:pathLst>
                <a:path w="248" h="204">
                  <a:moveTo>
                    <a:pt x="134" y="93"/>
                  </a:moveTo>
                  <a:lnTo>
                    <a:pt x="134" y="93"/>
                  </a:lnTo>
                  <a:lnTo>
                    <a:pt x="129" y="89"/>
                  </a:lnTo>
                  <a:lnTo>
                    <a:pt x="125" y="83"/>
                  </a:lnTo>
                  <a:lnTo>
                    <a:pt x="122" y="75"/>
                  </a:lnTo>
                  <a:lnTo>
                    <a:pt x="120" y="69"/>
                  </a:lnTo>
                  <a:lnTo>
                    <a:pt x="119" y="55"/>
                  </a:lnTo>
                  <a:lnTo>
                    <a:pt x="122" y="41"/>
                  </a:lnTo>
                  <a:lnTo>
                    <a:pt x="122" y="41"/>
                  </a:lnTo>
                  <a:lnTo>
                    <a:pt x="99" y="2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38" y="26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17" y="75"/>
                  </a:lnTo>
                  <a:lnTo>
                    <a:pt x="35" y="98"/>
                  </a:lnTo>
                  <a:lnTo>
                    <a:pt x="35" y="98"/>
                  </a:lnTo>
                  <a:lnTo>
                    <a:pt x="42" y="96"/>
                  </a:lnTo>
                  <a:lnTo>
                    <a:pt x="50" y="95"/>
                  </a:lnTo>
                  <a:lnTo>
                    <a:pt x="58" y="95"/>
                  </a:lnTo>
                  <a:lnTo>
                    <a:pt x="65" y="96"/>
                  </a:lnTo>
                  <a:lnTo>
                    <a:pt x="73" y="98"/>
                  </a:lnTo>
                  <a:lnTo>
                    <a:pt x="79" y="101"/>
                  </a:lnTo>
                  <a:lnTo>
                    <a:pt x="87" y="105"/>
                  </a:lnTo>
                  <a:lnTo>
                    <a:pt x="93" y="110"/>
                  </a:lnTo>
                  <a:lnTo>
                    <a:pt x="93" y="110"/>
                  </a:lnTo>
                  <a:lnTo>
                    <a:pt x="97" y="116"/>
                  </a:lnTo>
                  <a:lnTo>
                    <a:pt x="102" y="124"/>
                  </a:lnTo>
                  <a:lnTo>
                    <a:pt x="105" y="131"/>
                  </a:lnTo>
                  <a:lnTo>
                    <a:pt x="106" y="139"/>
                  </a:lnTo>
                  <a:lnTo>
                    <a:pt x="106" y="147"/>
                  </a:lnTo>
                  <a:lnTo>
                    <a:pt x="106" y="154"/>
                  </a:lnTo>
                  <a:lnTo>
                    <a:pt x="105" y="162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122" y="188"/>
                  </a:lnTo>
                  <a:lnTo>
                    <a:pt x="143" y="204"/>
                  </a:lnTo>
                  <a:lnTo>
                    <a:pt x="143" y="204"/>
                  </a:lnTo>
                  <a:lnTo>
                    <a:pt x="192" y="168"/>
                  </a:lnTo>
                  <a:lnTo>
                    <a:pt x="248" y="121"/>
                  </a:lnTo>
                  <a:lnTo>
                    <a:pt x="248" y="121"/>
                  </a:lnTo>
                  <a:lnTo>
                    <a:pt x="228" y="111"/>
                  </a:lnTo>
                  <a:lnTo>
                    <a:pt x="205" y="99"/>
                  </a:lnTo>
                  <a:lnTo>
                    <a:pt x="205" y="99"/>
                  </a:lnTo>
                  <a:lnTo>
                    <a:pt x="196" y="104"/>
                  </a:lnTo>
                  <a:lnTo>
                    <a:pt x="187" y="107"/>
                  </a:lnTo>
                  <a:lnTo>
                    <a:pt x="178" y="110"/>
                  </a:lnTo>
                  <a:lnTo>
                    <a:pt x="167" y="110"/>
                  </a:lnTo>
                  <a:lnTo>
                    <a:pt x="158" y="108"/>
                  </a:lnTo>
                  <a:lnTo>
                    <a:pt x="149" y="105"/>
                  </a:lnTo>
                  <a:lnTo>
                    <a:pt x="141" y="99"/>
                  </a:lnTo>
                  <a:lnTo>
                    <a:pt x="134" y="93"/>
                  </a:lnTo>
                  <a:lnTo>
                    <a:pt x="134" y="93"/>
                  </a:lnTo>
                  <a:close/>
                </a:path>
              </a:pathLst>
            </a:custGeom>
            <a:solidFill>
              <a:srgbClr val="FFF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" name="Freeform 1207"/>
            <p:cNvSpPr>
              <a:spLocks/>
            </p:cNvSpPr>
            <p:nvPr userDrawn="1"/>
          </p:nvSpPr>
          <p:spPr bwMode="auto">
            <a:xfrm>
              <a:off x="3522799" y="2332805"/>
              <a:ext cx="136525" cy="109537"/>
            </a:xfrm>
            <a:custGeom>
              <a:avLst/>
              <a:gdLst/>
              <a:ahLst/>
              <a:cxnLst>
                <a:cxn ang="0">
                  <a:pos x="15" y="52"/>
                </a:cxn>
                <a:cxn ang="0">
                  <a:pos x="15" y="52"/>
                </a:cxn>
                <a:cxn ang="0">
                  <a:pos x="22" y="58"/>
                </a:cxn>
                <a:cxn ang="0">
                  <a:pos x="30" y="64"/>
                </a:cxn>
                <a:cxn ang="0">
                  <a:pos x="39" y="67"/>
                </a:cxn>
                <a:cxn ang="0">
                  <a:pos x="48" y="69"/>
                </a:cxn>
                <a:cxn ang="0">
                  <a:pos x="59" y="69"/>
                </a:cxn>
                <a:cxn ang="0">
                  <a:pos x="68" y="66"/>
                </a:cxn>
                <a:cxn ang="0">
                  <a:pos x="77" y="63"/>
                </a:cxn>
                <a:cxn ang="0">
                  <a:pos x="86" y="58"/>
                </a:cxn>
                <a:cxn ang="0">
                  <a:pos x="86" y="58"/>
                </a:cxn>
                <a:cxn ang="0">
                  <a:pos x="67" y="46"/>
                </a:cxn>
                <a:cxn ang="0">
                  <a:pos x="45" y="32"/>
                </a:cxn>
                <a:cxn ang="0">
                  <a:pos x="24" y="17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14"/>
                </a:cxn>
                <a:cxn ang="0">
                  <a:pos x="1" y="28"/>
                </a:cxn>
                <a:cxn ang="0">
                  <a:pos x="3" y="34"/>
                </a:cxn>
                <a:cxn ang="0">
                  <a:pos x="6" y="42"/>
                </a:cxn>
                <a:cxn ang="0">
                  <a:pos x="10" y="48"/>
                </a:cxn>
                <a:cxn ang="0">
                  <a:pos x="15" y="52"/>
                </a:cxn>
                <a:cxn ang="0">
                  <a:pos x="15" y="52"/>
                </a:cxn>
              </a:cxnLst>
              <a:rect l="0" t="0" r="r" b="b"/>
              <a:pathLst>
                <a:path w="86" h="69">
                  <a:moveTo>
                    <a:pt x="15" y="52"/>
                  </a:moveTo>
                  <a:lnTo>
                    <a:pt x="15" y="52"/>
                  </a:lnTo>
                  <a:lnTo>
                    <a:pt x="22" y="58"/>
                  </a:lnTo>
                  <a:lnTo>
                    <a:pt x="30" y="64"/>
                  </a:lnTo>
                  <a:lnTo>
                    <a:pt x="39" y="67"/>
                  </a:lnTo>
                  <a:lnTo>
                    <a:pt x="48" y="69"/>
                  </a:lnTo>
                  <a:lnTo>
                    <a:pt x="59" y="69"/>
                  </a:lnTo>
                  <a:lnTo>
                    <a:pt x="68" y="66"/>
                  </a:lnTo>
                  <a:lnTo>
                    <a:pt x="77" y="63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67" y="46"/>
                  </a:lnTo>
                  <a:lnTo>
                    <a:pt x="45" y="32"/>
                  </a:lnTo>
                  <a:lnTo>
                    <a:pt x="24" y="17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14"/>
                  </a:lnTo>
                  <a:lnTo>
                    <a:pt x="1" y="28"/>
                  </a:lnTo>
                  <a:lnTo>
                    <a:pt x="3" y="34"/>
                  </a:lnTo>
                  <a:lnTo>
                    <a:pt x="6" y="42"/>
                  </a:lnTo>
                  <a:lnTo>
                    <a:pt x="10" y="48"/>
                  </a:lnTo>
                  <a:lnTo>
                    <a:pt x="15" y="52"/>
                  </a:lnTo>
                  <a:lnTo>
                    <a:pt x="15" y="52"/>
                  </a:lnTo>
                  <a:close/>
                </a:path>
              </a:pathLst>
            </a:custGeom>
            <a:solidFill>
              <a:srgbClr val="78D0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8" name="Freeform 1208"/>
            <p:cNvSpPr>
              <a:spLocks/>
            </p:cNvSpPr>
            <p:nvPr userDrawn="1"/>
          </p:nvSpPr>
          <p:spPr bwMode="auto">
            <a:xfrm>
              <a:off x="3394964" y="2421156"/>
              <a:ext cx="112712" cy="117475"/>
            </a:xfrm>
            <a:custGeom>
              <a:avLst/>
              <a:gdLst/>
              <a:ahLst/>
              <a:cxnLst>
                <a:cxn ang="0">
                  <a:pos x="58" y="15"/>
                </a:cxn>
                <a:cxn ang="0">
                  <a:pos x="58" y="15"/>
                </a:cxn>
                <a:cxn ang="0">
                  <a:pos x="52" y="10"/>
                </a:cxn>
                <a:cxn ang="0">
                  <a:pos x="44" y="6"/>
                </a:cxn>
                <a:cxn ang="0">
                  <a:pos x="38" y="3"/>
                </a:cxn>
                <a:cxn ang="0">
                  <a:pos x="30" y="1"/>
                </a:cxn>
                <a:cxn ang="0">
                  <a:pos x="23" y="0"/>
                </a:cxn>
                <a:cxn ang="0">
                  <a:pos x="15" y="0"/>
                </a:cxn>
                <a:cxn ang="0">
                  <a:pos x="7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2" y="39"/>
                </a:cxn>
                <a:cxn ang="0">
                  <a:pos x="49" y="58"/>
                </a:cxn>
                <a:cxn ang="0">
                  <a:pos x="67" y="74"/>
                </a:cxn>
                <a:cxn ang="0">
                  <a:pos x="67" y="74"/>
                </a:cxn>
                <a:cxn ang="0">
                  <a:pos x="70" y="67"/>
                </a:cxn>
                <a:cxn ang="0">
                  <a:pos x="71" y="59"/>
                </a:cxn>
                <a:cxn ang="0">
                  <a:pos x="71" y="52"/>
                </a:cxn>
                <a:cxn ang="0">
                  <a:pos x="71" y="44"/>
                </a:cxn>
                <a:cxn ang="0">
                  <a:pos x="70" y="36"/>
                </a:cxn>
                <a:cxn ang="0">
                  <a:pos x="67" y="29"/>
                </a:cxn>
                <a:cxn ang="0">
                  <a:pos x="62" y="21"/>
                </a:cxn>
                <a:cxn ang="0">
                  <a:pos x="58" y="15"/>
                </a:cxn>
                <a:cxn ang="0">
                  <a:pos x="58" y="15"/>
                </a:cxn>
              </a:cxnLst>
              <a:rect l="0" t="0" r="r" b="b"/>
              <a:pathLst>
                <a:path w="71" h="74">
                  <a:moveTo>
                    <a:pt x="58" y="15"/>
                  </a:moveTo>
                  <a:lnTo>
                    <a:pt x="58" y="15"/>
                  </a:lnTo>
                  <a:lnTo>
                    <a:pt x="52" y="10"/>
                  </a:lnTo>
                  <a:lnTo>
                    <a:pt x="44" y="6"/>
                  </a:lnTo>
                  <a:lnTo>
                    <a:pt x="38" y="3"/>
                  </a:lnTo>
                  <a:lnTo>
                    <a:pt x="30" y="1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32" y="39"/>
                  </a:lnTo>
                  <a:lnTo>
                    <a:pt x="49" y="58"/>
                  </a:lnTo>
                  <a:lnTo>
                    <a:pt x="67" y="74"/>
                  </a:lnTo>
                  <a:lnTo>
                    <a:pt x="67" y="74"/>
                  </a:lnTo>
                  <a:lnTo>
                    <a:pt x="70" y="67"/>
                  </a:lnTo>
                  <a:lnTo>
                    <a:pt x="71" y="59"/>
                  </a:lnTo>
                  <a:lnTo>
                    <a:pt x="71" y="52"/>
                  </a:lnTo>
                  <a:lnTo>
                    <a:pt x="71" y="44"/>
                  </a:lnTo>
                  <a:lnTo>
                    <a:pt x="70" y="36"/>
                  </a:lnTo>
                  <a:lnTo>
                    <a:pt x="67" y="29"/>
                  </a:lnTo>
                  <a:lnTo>
                    <a:pt x="62" y="21"/>
                  </a:lnTo>
                  <a:lnTo>
                    <a:pt x="58" y="15"/>
                  </a:lnTo>
                  <a:lnTo>
                    <a:pt x="58" y="15"/>
                  </a:lnTo>
                  <a:close/>
                </a:path>
              </a:pathLst>
            </a:custGeom>
            <a:solidFill>
              <a:srgbClr val="78D0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9" name="Freeform 1209"/>
            <p:cNvSpPr>
              <a:spLocks/>
            </p:cNvSpPr>
            <p:nvPr userDrawn="1"/>
          </p:nvSpPr>
          <p:spPr bwMode="auto">
            <a:xfrm>
              <a:off x="3561694" y="2462206"/>
              <a:ext cx="246063" cy="214313"/>
            </a:xfrm>
            <a:custGeom>
              <a:avLst/>
              <a:gdLst/>
              <a:ahLst/>
              <a:cxnLst>
                <a:cxn ang="0">
                  <a:pos x="155" y="19"/>
                </a:cxn>
                <a:cxn ang="0">
                  <a:pos x="155" y="19"/>
                </a:cxn>
                <a:cxn ang="0">
                  <a:pos x="142" y="15"/>
                </a:cxn>
                <a:cxn ang="0">
                  <a:pos x="126" y="9"/>
                </a:cxn>
                <a:cxn ang="0">
                  <a:pos x="105" y="0"/>
                </a:cxn>
                <a:cxn ang="0">
                  <a:pos x="105" y="0"/>
                </a:cxn>
                <a:cxn ang="0">
                  <a:pos x="49" y="47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37" y="109"/>
                </a:cxn>
                <a:cxn ang="0">
                  <a:pos x="76" y="135"/>
                </a:cxn>
                <a:cxn ang="0">
                  <a:pos x="155" y="19"/>
                </a:cxn>
              </a:cxnLst>
              <a:rect l="0" t="0" r="r" b="b"/>
              <a:pathLst>
                <a:path w="155" h="135">
                  <a:moveTo>
                    <a:pt x="155" y="19"/>
                  </a:moveTo>
                  <a:lnTo>
                    <a:pt x="155" y="19"/>
                  </a:lnTo>
                  <a:lnTo>
                    <a:pt x="142" y="15"/>
                  </a:lnTo>
                  <a:lnTo>
                    <a:pt x="126" y="9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49" y="47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37" y="109"/>
                  </a:lnTo>
                  <a:lnTo>
                    <a:pt x="76" y="135"/>
                  </a:lnTo>
                  <a:lnTo>
                    <a:pt x="155" y="19"/>
                  </a:lnTo>
                  <a:close/>
                </a:path>
              </a:pathLst>
            </a:custGeom>
            <a:solidFill>
              <a:srgbClr val="FCCD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0" name="Freeform 1210"/>
            <p:cNvSpPr>
              <a:spLocks/>
            </p:cNvSpPr>
            <p:nvPr userDrawn="1"/>
          </p:nvSpPr>
          <p:spPr bwMode="auto">
            <a:xfrm>
              <a:off x="3264407" y="2153275"/>
              <a:ext cx="187325" cy="193675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8" y="0"/>
                </a:cxn>
                <a:cxn ang="0">
                  <a:pos x="27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9" y="83"/>
                </a:cxn>
                <a:cxn ang="0">
                  <a:pos x="44" y="122"/>
                </a:cxn>
                <a:cxn ang="0">
                  <a:pos x="44" y="122"/>
                </a:cxn>
                <a:cxn ang="0">
                  <a:pos x="82" y="97"/>
                </a:cxn>
                <a:cxn ang="0">
                  <a:pos x="118" y="71"/>
                </a:cxn>
                <a:cxn ang="0">
                  <a:pos x="118" y="71"/>
                </a:cxn>
                <a:cxn ang="0">
                  <a:pos x="88" y="38"/>
                </a:cxn>
                <a:cxn ang="0">
                  <a:pos x="73" y="19"/>
                </a:cxn>
                <a:cxn ang="0">
                  <a:pos x="58" y="0"/>
                </a:cxn>
                <a:cxn ang="0">
                  <a:pos x="58" y="0"/>
                </a:cxn>
              </a:cxnLst>
              <a:rect l="0" t="0" r="r" b="b"/>
              <a:pathLst>
                <a:path w="118" h="122">
                  <a:moveTo>
                    <a:pt x="58" y="0"/>
                  </a:moveTo>
                  <a:lnTo>
                    <a:pt x="58" y="0"/>
                  </a:lnTo>
                  <a:lnTo>
                    <a:pt x="27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9" y="83"/>
                  </a:lnTo>
                  <a:lnTo>
                    <a:pt x="44" y="122"/>
                  </a:lnTo>
                  <a:lnTo>
                    <a:pt x="44" y="122"/>
                  </a:lnTo>
                  <a:lnTo>
                    <a:pt x="82" y="97"/>
                  </a:lnTo>
                  <a:lnTo>
                    <a:pt x="118" y="71"/>
                  </a:lnTo>
                  <a:lnTo>
                    <a:pt x="118" y="71"/>
                  </a:lnTo>
                  <a:lnTo>
                    <a:pt x="88" y="38"/>
                  </a:lnTo>
                  <a:lnTo>
                    <a:pt x="73" y="19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CD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1" name="Freeform 1211"/>
            <p:cNvSpPr>
              <a:spLocks/>
            </p:cNvSpPr>
            <p:nvPr userDrawn="1"/>
          </p:nvSpPr>
          <p:spPr bwMode="auto">
            <a:xfrm>
              <a:off x="3359924" y="1597964"/>
              <a:ext cx="620712" cy="669925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324" y="0"/>
                </a:cxn>
                <a:cxn ang="0">
                  <a:pos x="283" y="58"/>
                </a:cxn>
                <a:cxn ang="0">
                  <a:pos x="240" y="113"/>
                </a:cxn>
                <a:cxn ang="0">
                  <a:pos x="198" y="162"/>
                </a:cxn>
                <a:cxn ang="0">
                  <a:pos x="156" y="207"/>
                </a:cxn>
                <a:cxn ang="0">
                  <a:pos x="114" y="250"/>
                </a:cxn>
                <a:cxn ang="0">
                  <a:pos x="74" y="288"/>
                </a:cxn>
                <a:cxn ang="0">
                  <a:pos x="36" y="322"/>
                </a:cxn>
                <a:cxn ang="0">
                  <a:pos x="0" y="351"/>
                </a:cxn>
                <a:cxn ang="0">
                  <a:pos x="0" y="351"/>
                </a:cxn>
                <a:cxn ang="0">
                  <a:pos x="15" y="370"/>
                </a:cxn>
                <a:cxn ang="0">
                  <a:pos x="30" y="389"/>
                </a:cxn>
                <a:cxn ang="0">
                  <a:pos x="60" y="422"/>
                </a:cxn>
                <a:cxn ang="0">
                  <a:pos x="60" y="422"/>
                </a:cxn>
                <a:cxn ang="0">
                  <a:pos x="89" y="401"/>
                </a:cxn>
                <a:cxn ang="0">
                  <a:pos x="115" y="378"/>
                </a:cxn>
                <a:cxn ang="0">
                  <a:pos x="143" y="357"/>
                </a:cxn>
                <a:cxn ang="0">
                  <a:pos x="167" y="332"/>
                </a:cxn>
                <a:cxn ang="0">
                  <a:pos x="214" y="287"/>
                </a:cxn>
                <a:cxn ang="0">
                  <a:pos x="258" y="239"/>
                </a:cxn>
                <a:cxn ang="0">
                  <a:pos x="298" y="192"/>
                </a:cxn>
                <a:cxn ang="0">
                  <a:pos x="333" y="148"/>
                </a:cxn>
                <a:cxn ang="0">
                  <a:pos x="365" y="107"/>
                </a:cxn>
                <a:cxn ang="0">
                  <a:pos x="391" y="70"/>
                </a:cxn>
                <a:cxn ang="0">
                  <a:pos x="391" y="70"/>
                </a:cxn>
                <a:cxn ang="0">
                  <a:pos x="364" y="35"/>
                </a:cxn>
                <a:cxn ang="0">
                  <a:pos x="341" y="8"/>
                </a:cxn>
                <a:cxn ang="0">
                  <a:pos x="341" y="8"/>
                </a:cxn>
                <a:cxn ang="0">
                  <a:pos x="324" y="0"/>
                </a:cxn>
                <a:cxn ang="0">
                  <a:pos x="324" y="0"/>
                </a:cxn>
              </a:cxnLst>
              <a:rect l="0" t="0" r="r" b="b"/>
              <a:pathLst>
                <a:path w="391" h="422">
                  <a:moveTo>
                    <a:pt x="324" y="0"/>
                  </a:moveTo>
                  <a:lnTo>
                    <a:pt x="324" y="0"/>
                  </a:lnTo>
                  <a:lnTo>
                    <a:pt x="283" y="58"/>
                  </a:lnTo>
                  <a:lnTo>
                    <a:pt x="240" y="113"/>
                  </a:lnTo>
                  <a:lnTo>
                    <a:pt x="198" y="162"/>
                  </a:lnTo>
                  <a:lnTo>
                    <a:pt x="156" y="207"/>
                  </a:lnTo>
                  <a:lnTo>
                    <a:pt x="114" y="250"/>
                  </a:lnTo>
                  <a:lnTo>
                    <a:pt x="74" y="288"/>
                  </a:lnTo>
                  <a:lnTo>
                    <a:pt x="36" y="322"/>
                  </a:lnTo>
                  <a:lnTo>
                    <a:pt x="0" y="351"/>
                  </a:lnTo>
                  <a:lnTo>
                    <a:pt x="0" y="351"/>
                  </a:lnTo>
                  <a:lnTo>
                    <a:pt x="15" y="370"/>
                  </a:lnTo>
                  <a:lnTo>
                    <a:pt x="30" y="389"/>
                  </a:lnTo>
                  <a:lnTo>
                    <a:pt x="60" y="422"/>
                  </a:lnTo>
                  <a:lnTo>
                    <a:pt x="60" y="422"/>
                  </a:lnTo>
                  <a:lnTo>
                    <a:pt x="89" y="401"/>
                  </a:lnTo>
                  <a:lnTo>
                    <a:pt x="115" y="378"/>
                  </a:lnTo>
                  <a:lnTo>
                    <a:pt x="143" y="357"/>
                  </a:lnTo>
                  <a:lnTo>
                    <a:pt x="167" y="332"/>
                  </a:lnTo>
                  <a:lnTo>
                    <a:pt x="214" y="287"/>
                  </a:lnTo>
                  <a:lnTo>
                    <a:pt x="258" y="239"/>
                  </a:lnTo>
                  <a:lnTo>
                    <a:pt x="298" y="192"/>
                  </a:lnTo>
                  <a:lnTo>
                    <a:pt x="333" y="148"/>
                  </a:lnTo>
                  <a:lnTo>
                    <a:pt x="365" y="107"/>
                  </a:lnTo>
                  <a:lnTo>
                    <a:pt x="391" y="70"/>
                  </a:lnTo>
                  <a:lnTo>
                    <a:pt x="391" y="70"/>
                  </a:lnTo>
                  <a:lnTo>
                    <a:pt x="364" y="35"/>
                  </a:lnTo>
                  <a:lnTo>
                    <a:pt x="341" y="8"/>
                  </a:lnTo>
                  <a:lnTo>
                    <a:pt x="341" y="8"/>
                  </a:lnTo>
                  <a:lnTo>
                    <a:pt x="324" y="0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9A01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2" name="Freeform 1212"/>
            <p:cNvSpPr>
              <a:spLocks/>
            </p:cNvSpPr>
            <p:nvPr userDrawn="1"/>
          </p:nvSpPr>
          <p:spPr bwMode="auto">
            <a:xfrm>
              <a:off x="3506225" y="2001396"/>
              <a:ext cx="711201" cy="714375"/>
            </a:xfrm>
            <a:custGeom>
              <a:avLst/>
              <a:gdLst/>
              <a:ahLst/>
              <a:cxnLst>
                <a:cxn ang="0">
                  <a:pos x="143" y="290"/>
                </a:cxn>
                <a:cxn ang="0">
                  <a:pos x="143" y="290"/>
                </a:cxn>
                <a:cxn ang="0">
                  <a:pos x="164" y="299"/>
                </a:cxn>
                <a:cxn ang="0">
                  <a:pos x="180" y="305"/>
                </a:cxn>
                <a:cxn ang="0">
                  <a:pos x="193" y="309"/>
                </a:cxn>
                <a:cxn ang="0">
                  <a:pos x="114" y="425"/>
                </a:cxn>
                <a:cxn ang="0">
                  <a:pos x="114" y="425"/>
                </a:cxn>
                <a:cxn ang="0">
                  <a:pos x="75" y="399"/>
                </a:cxn>
                <a:cxn ang="0">
                  <a:pos x="38" y="373"/>
                </a:cxn>
                <a:cxn ang="0">
                  <a:pos x="38" y="373"/>
                </a:cxn>
                <a:cxn ang="0">
                  <a:pos x="0" y="399"/>
                </a:cxn>
                <a:cxn ang="0">
                  <a:pos x="0" y="399"/>
                </a:cxn>
                <a:cxn ang="0">
                  <a:pos x="21" y="415"/>
                </a:cxn>
                <a:cxn ang="0">
                  <a:pos x="41" y="427"/>
                </a:cxn>
                <a:cxn ang="0">
                  <a:pos x="62" y="439"/>
                </a:cxn>
                <a:cxn ang="0">
                  <a:pos x="84" y="450"/>
                </a:cxn>
                <a:cxn ang="0">
                  <a:pos x="84" y="450"/>
                </a:cxn>
                <a:cxn ang="0">
                  <a:pos x="113" y="431"/>
                </a:cxn>
                <a:cxn ang="0">
                  <a:pos x="142" y="413"/>
                </a:cxn>
                <a:cxn ang="0">
                  <a:pos x="169" y="393"/>
                </a:cxn>
                <a:cxn ang="0">
                  <a:pos x="195" y="372"/>
                </a:cxn>
                <a:cxn ang="0">
                  <a:pos x="221" y="351"/>
                </a:cxn>
                <a:cxn ang="0">
                  <a:pos x="247" y="329"/>
                </a:cxn>
                <a:cxn ang="0">
                  <a:pos x="294" y="284"/>
                </a:cxn>
                <a:cxn ang="0">
                  <a:pos x="338" y="238"/>
                </a:cxn>
                <a:cxn ang="0">
                  <a:pos x="379" y="194"/>
                </a:cxn>
                <a:cxn ang="0">
                  <a:pos x="416" y="149"/>
                </a:cxn>
                <a:cxn ang="0">
                  <a:pos x="448" y="107"/>
                </a:cxn>
                <a:cxn ang="0">
                  <a:pos x="448" y="107"/>
                </a:cxn>
                <a:cxn ang="0">
                  <a:pos x="440" y="79"/>
                </a:cxn>
                <a:cxn ang="0">
                  <a:pos x="429" y="52"/>
                </a:cxn>
                <a:cxn ang="0">
                  <a:pos x="420" y="26"/>
                </a:cxn>
                <a:cxn ang="0">
                  <a:pos x="410" y="0"/>
                </a:cxn>
                <a:cxn ang="0">
                  <a:pos x="410" y="0"/>
                </a:cxn>
                <a:cxn ang="0">
                  <a:pos x="376" y="46"/>
                </a:cxn>
                <a:cxn ang="0">
                  <a:pos x="341" y="88"/>
                </a:cxn>
                <a:cxn ang="0">
                  <a:pos x="308" y="128"/>
                </a:cxn>
                <a:cxn ang="0">
                  <a:pos x="274" y="166"/>
                </a:cxn>
                <a:cxn ang="0">
                  <a:pos x="239" y="201"/>
                </a:cxn>
                <a:cxn ang="0">
                  <a:pos x="207" y="233"/>
                </a:cxn>
                <a:cxn ang="0">
                  <a:pos x="175" y="264"/>
                </a:cxn>
                <a:cxn ang="0">
                  <a:pos x="143" y="290"/>
                </a:cxn>
                <a:cxn ang="0">
                  <a:pos x="143" y="290"/>
                </a:cxn>
              </a:cxnLst>
              <a:rect l="0" t="0" r="r" b="b"/>
              <a:pathLst>
                <a:path w="448" h="450">
                  <a:moveTo>
                    <a:pt x="143" y="290"/>
                  </a:moveTo>
                  <a:lnTo>
                    <a:pt x="143" y="290"/>
                  </a:lnTo>
                  <a:lnTo>
                    <a:pt x="164" y="299"/>
                  </a:lnTo>
                  <a:lnTo>
                    <a:pt x="180" y="305"/>
                  </a:lnTo>
                  <a:lnTo>
                    <a:pt x="193" y="309"/>
                  </a:lnTo>
                  <a:lnTo>
                    <a:pt x="114" y="425"/>
                  </a:lnTo>
                  <a:lnTo>
                    <a:pt x="114" y="425"/>
                  </a:lnTo>
                  <a:lnTo>
                    <a:pt x="75" y="399"/>
                  </a:lnTo>
                  <a:lnTo>
                    <a:pt x="38" y="373"/>
                  </a:lnTo>
                  <a:lnTo>
                    <a:pt x="38" y="373"/>
                  </a:lnTo>
                  <a:lnTo>
                    <a:pt x="0" y="399"/>
                  </a:lnTo>
                  <a:lnTo>
                    <a:pt x="0" y="399"/>
                  </a:lnTo>
                  <a:lnTo>
                    <a:pt x="21" y="415"/>
                  </a:lnTo>
                  <a:lnTo>
                    <a:pt x="41" y="427"/>
                  </a:lnTo>
                  <a:lnTo>
                    <a:pt x="62" y="439"/>
                  </a:lnTo>
                  <a:lnTo>
                    <a:pt x="84" y="450"/>
                  </a:lnTo>
                  <a:lnTo>
                    <a:pt x="84" y="450"/>
                  </a:lnTo>
                  <a:lnTo>
                    <a:pt x="113" y="431"/>
                  </a:lnTo>
                  <a:lnTo>
                    <a:pt x="142" y="413"/>
                  </a:lnTo>
                  <a:lnTo>
                    <a:pt x="169" y="393"/>
                  </a:lnTo>
                  <a:lnTo>
                    <a:pt x="195" y="372"/>
                  </a:lnTo>
                  <a:lnTo>
                    <a:pt x="221" y="351"/>
                  </a:lnTo>
                  <a:lnTo>
                    <a:pt x="247" y="329"/>
                  </a:lnTo>
                  <a:lnTo>
                    <a:pt x="294" y="284"/>
                  </a:lnTo>
                  <a:lnTo>
                    <a:pt x="338" y="238"/>
                  </a:lnTo>
                  <a:lnTo>
                    <a:pt x="379" y="194"/>
                  </a:lnTo>
                  <a:lnTo>
                    <a:pt x="416" y="149"/>
                  </a:lnTo>
                  <a:lnTo>
                    <a:pt x="448" y="107"/>
                  </a:lnTo>
                  <a:lnTo>
                    <a:pt x="448" y="107"/>
                  </a:lnTo>
                  <a:lnTo>
                    <a:pt x="440" y="79"/>
                  </a:lnTo>
                  <a:lnTo>
                    <a:pt x="429" y="52"/>
                  </a:lnTo>
                  <a:lnTo>
                    <a:pt x="420" y="26"/>
                  </a:lnTo>
                  <a:lnTo>
                    <a:pt x="410" y="0"/>
                  </a:lnTo>
                  <a:lnTo>
                    <a:pt x="410" y="0"/>
                  </a:lnTo>
                  <a:lnTo>
                    <a:pt x="376" y="46"/>
                  </a:lnTo>
                  <a:lnTo>
                    <a:pt x="341" y="88"/>
                  </a:lnTo>
                  <a:lnTo>
                    <a:pt x="308" y="128"/>
                  </a:lnTo>
                  <a:lnTo>
                    <a:pt x="274" y="166"/>
                  </a:lnTo>
                  <a:lnTo>
                    <a:pt x="239" y="201"/>
                  </a:lnTo>
                  <a:lnTo>
                    <a:pt x="207" y="233"/>
                  </a:lnTo>
                  <a:lnTo>
                    <a:pt x="175" y="264"/>
                  </a:lnTo>
                  <a:lnTo>
                    <a:pt x="143" y="290"/>
                  </a:lnTo>
                  <a:lnTo>
                    <a:pt x="143" y="290"/>
                  </a:lnTo>
                  <a:close/>
                </a:path>
              </a:pathLst>
            </a:custGeom>
            <a:solidFill>
              <a:srgbClr val="F9A01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3" name="Freeform 1213"/>
            <p:cNvSpPr>
              <a:spLocks/>
            </p:cNvSpPr>
            <p:nvPr userDrawn="1"/>
          </p:nvSpPr>
          <p:spPr bwMode="auto">
            <a:xfrm>
              <a:off x="4210076" y="2013780"/>
              <a:ext cx="173037" cy="611188"/>
            </a:xfrm>
            <a:custGeom>
              <a:avLst/>
              <a:gdLst/>
              <a:ahLst/>
              <a:cxnLst>
                <a:cxn ang="0">
                  <a:pos x="15" y="385"/>
                </a:cxn>
                <a:cxn ang="0">
                  <a:pos x="15" y="385"/>
                </a:cxn>
                <a:cxn ang="0">
                  <a:pos x="32" y="367"/>
                </a:cxn>
                <a:cxn ang="0">
                  <a:pos x="47" y="347"/>
                </a:cxn>
                <a:cxn ang="0">
                  <a:pos x="61" y="326"/>
                </a:cxn>
                <a:cxn ang="0">
                  <a:pos x="74" y="304"/>
                </a:cxn>
                <a:cxn ang="0">
                  <a:pos x="84" y="282"/>
                </a:cxn>
                <a:cxn ang="0">
                  <a:pos x="93" y="259"/>
                </a:cxn>
                <a:cxn ang="0">
                  <a:pos x="100" y="234"/>
                </a:cxn>
                <a:cxn ang="0">
                  <a:pos x="105" y="210"/>
                </a:cxn>
                <a:cxn ang="0">
                  <a:pos x="108" y="184"/>
                </a:cxn>
                <a:cxn ang="0">
                  <a:pos x="109" y="158"/>
                </a:cxn>
                <a:cxn ang="0">
                  <a:pos x="108" y="132"/>
                </a:cxn>
                <a:cxn ang="0">
                  <a:pos x="105" y="106"/>
                </a:cxn>
                <a:cxn ang="0">
                  <a:pos x="100" y="80"/>
                </a:cxn>
                <a:cxn ang="0">
                  <a:pos x="93" y="53"/>
                </a:cxn>
                <a:cxn ang="0">
                  <a:pos x="82" y="27"/>
                </a:cxn>
                <a:cxn ang="0">
                  <a:pos x="70" y="0"/>
                </a:cxn>
                <a:cxn ang="0">
                  <a:pos x="70" y="0"/>
                </a:cxn>
                <a:cxn ang="0">
                  <a:pos x="39" y="44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9" y="132"/>
                </a:cxn>
                <a:cxn ang="0">
                  <a:pos x="15" y="166"/>
                </a:cxn>
                <a:cxn ang="0">
                  <a:pos x="20" y="201"/>
                </a:cxn>
                <a:cxn ang="0">
                  <a:pos x="24" y="236"/>
                </a:cxn>
                <a:cxn ang="0">
                  <a:pos x="24" y="272"/>
                </a:cxn>
                <a:cxn ang="0">
                  <a:pos x="24" y="309"/>
                </a:cxn>
                <a:cxn ang="0">
                  <a:pos x="21" y="347"/>
                </a:cxn>
                <a:cxn ang="0">
                  <a:pos x="15" y="385"/>
                </a:cxn>
                <a:cxn ang="0">
                  <a:pos x="15" y="385"/>
                </a:cxn>
              </a:cxnLst>
              <a:rect l="0" t="0" r="r" b="b"/>
              <a:pathLst>
                <a:path w="109" h="385">
                  <a:moveTo>
                    <a:pt x="15" y="385"/>
                  </a:moveTo>
                  <a:lnTo>
                    <a:pt x="15" y="385"/>
                  </a:lnTo>
                  <a:lnTo>
                    <a:pt x="32" y="367"/>
                  </a:lnTo>
                  <a:lnTo>
                    <a:pt x="47" y="347"/>
                  </a:lnTo>
                  <a:lnTo>
                    <a:pt x="61" y="326"/>
                  </a:lnTo>
                  <a:lnTo>
                    <a:pt x="74" y="304"/>
                  </a:lnTo>
                  <a:lnTo>
                    <a:pt x="84" y="282"/>
                  </a:lnTo>
                  <a:lnTo>
                    <a:pt x="93" y="259"/>
                  </a:lnTo>
                  <a:lnTo>
                    <a:pt x="100" y="234"/>
                  </a:lnTo>
                  <a:lnTo>
                    <a:pt x="105" y="210"/>
                  </a:lnTo>
                  <a:lnTo>
                    <a:pt x="108" y="184"/>
                  </a:lnTo>
                  <a:lnTo>
                    <a:pt x="109" y="158"/>
                  </a:lnTo>
                  <a:lnTo>
                    <a:pt x="108" y="132"/>
                  </a:lnTo>
                  <a:lnTo>
                    <a:pt x="105" y="106"/>
                  </a:lnTo>
                  <a:lnTo>
                    <a:pt x="100" y="80"/>
                  </a:lnTo>
                  <a:lnTo>
                    <a:pt x="93" y="53"/>
                  </a:lnTo>
                  <a:lnTo>
                    <a:pt x="82" y="27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39" y="44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9" y="132"/>
                  </a:lnTo>
                  <a:lnTo>
                    <a:pt x="15" y="166"/>
                  </a:lnTo>
                  <a:lnTo>
                    <a:pt x="20" y="201"/>
                  </a:lnTo>
                  <a:lnTo>
                    <a:pt x="24" y="236"/>
                  </a:lnTo>
                  <a:lnTo>
                    <a:pt x="24" y="272"/>
                  </a:lnTo>
                  <a:lnTo>
                    <a:pt x="24" y="309"/>
                  </a:lnTo>
                  <a:lnTo>
                    <a:pt x="21" y="347"/>
                  </a:lnTo>
                  <a:lnTo>
                    <a:pt x="15" y="385"/>
                  </a:lnTo>
                  <a:lnTo>
                    <a:pt x="15" y="385"/>
                  </a:lnTo>
                  <a:close/>
                </a:path>
              </a:pathLst>
            </a:custGeom>
            <a:solidFill>
              <a:srgbClr val="0090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" name="Freeform 1214"/>
            <p:cNvSpPr>
              <a:spLocks/>
            </p:cNvSpPr>
            <p:nvPr userDrawn="1"/>
          </p:nvSpPr>
          <p:spPr bwMode="auto">
            <a:xfrm>
              <a:off x="4023676" y="1779039"/>
              <a:ext cx="82550" cy="120650"/>
            </a:xfrm>
            <a:custGeom>
              <a:avLst/>
              <a:gdLst/>
              <a:ahLst/>
              <a:cxnLst>
                <a:cxn ang="0">
                  <a:pos x="15" y="59"/>
                </a:cxn>
                <a:cxn ang="0">
                  <a:pos x="15" y="59"/>
                </a:cxn>
                <a:cxn ang="0">
                  <a:pos x="23" y="67"/>
                </a:cxn>
                <a:cxn ang="0">
                  <a:pos x="32" y="72"/>
                </a:cxn>
                <a:cxn ang="0">
                  <a:pos x="41" y="75"/>
                </a:cxn>
                <a:cxn ang="0">
                  <a:pos x="52" y="76"/>
                </a:cxn>
                <a:cxn ang="0">
                  <a:pos x="52" y="76"/>
                </a:cxn>
                <a:cxn ang="0">
                  <a:pos x="27" y="36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1" y="8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0" y="32"/>
                </a:cxn>
                <a:cxn ang="0">
                  <a:pos x="3" y="40"/>
                </a:cxn>
                <a:cxn ang="0">
                  <a:pos x="4" y="47"/>
                </a:cxn>
                <a:cxn ang="0">
                  <a:pos x="9" y="53"/>
                </a:cxn>
                <a:cxn ang="0">
                  <a:pos x="15" y="59"/>
                </a:cxn>
                <a:cxn ang="0">
                  <a:pos x="15" y="59"/>
                </a:cxn>
              </a:cxnLst>
              <a:rect l="0" t="0" r="r" b="b"/>
              <a:pathLst>
                <a:path w="52" h="76">
                  <a:moveTo>
                    <a:pt x="15" y="59"/>
                  </a:moveTo>
                  <a:lnTo>
                    <a:pt x="15" y="59"/>
                  </a:lnTo>
                  <a:lnTo>
                    <a:pt x="23" y="67"/>
                  </a:lnTo>
                  <a:lnTo>
                    <a:pt x="32" y="72"/>
                  </a:lnTo>
                  <a:lnTo>
                    <a:pt x="41" y="75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27" y="36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2"/>
                  </a:lnTo>
                  <a:lnTo>
                    <a:pt x="3" y="40"/>
                  </a:lnTo>
                  <a:lnTo>
                    <a:pt x="4" y="47"/>
                  </a:lnTo>
                  <a:lnTo>
                    <a:pt x="9" y="53"/>
                  </a:lnTo>
                  <a:lnTo>
                    <a:pt x="15" y="59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5" name="Freeform 1215"/>
            <p:cNvSpPr>
              <a:spLocks/>
            </p:cNvSpPr>
            <p:nvPr userDrawn="1"/>
          </p:nvSpPr>
          <p:spPr bwMode="auto">
            <a:xfrm>
              <a:off x="3982828" y="1674279"/>
              <a:ext cx="101600" cy="104775"/>
            </a:xfrm>
            <a:custGeom>
              <a:avLst/>
              <a:gdLst/>
              <a:ahLst/>
              <a:cxnLst>
                <a:cxn ang="0">
                  <a:pos x="64" y="35"/>
                </a:cxn>
                <a:cxn ang="0">
                  <a:pos x="64" y="35"/>
                </a:cxn>
                <a:cxn ang="0">
                  <a:pos x="40" y="17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30" y="66"/>
                </a:cxn>
                <a:cxn ang="0">
                  <a:pos x="30" y="66"/>
                </a:cxn>
                <a:cxn ang="0">
                  <a:pos x="37" y="57"/>
                </a:cxn>
                <a:cxn ang="0">
                  <a:pos x="43" y="48"/>
                </a:cxn>
                <a:cxn ang="0">
                  <a:pos x="43" y="48"/>
                </a:cxn>
                <a:cxn ang="0">
                  <a:pos x="53" y="40"/>
                </a:cxn>
                <a:cxn ang="0">
                  <a:pos x="64" y="35"/>
                </a:cxn>
                <a:cxn ang="0">
                  <a:pos x="64" y="35"/>
                </a:cxn>
              </a:cxnLst>
              <a:rect l="0" t="0" r="r" b="b"/>
              <a:pathLst>
                <a:path w="64" h="66">
                  <a:moveTo>
                    <a:pt x="64" y="35"/>
                  </a:moveTo>
                  <a:lnTo>
                    <a:pt x="64" y="35"/>
                  </a:lnTo>
                  <a:lnTo>
                    <a:pt x="40" y="17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37" y="57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53" y="40"/>
                  </a:lnTo>
                  <a:lnTo>
                    <a:pt x="64" y="35"/>
                  </a:lnTo>
                  <a:lnTo>
                    <a:pt x="64" y="35"/>
                  </a:lnTo>
                  <a:close/>
                </a:path>
              </a:pathLst>
            </a:custGeom>
            <a:solidFill>
              <a:srgbClr val="D4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6" name="Freeform 1216"/>
            <p:cNvSpPr>
              <a:spLocks/>
            </p:cNvSpPr>
            <p:nvPr userDrawn="1"/>
          </p:nvSpPr>
          <p:spPr bwMode="auto">
            <a:xfrm>
              <a:off x="4100599" y="1825524"/>
              <a:ext cx="131763" cy="174625"/>
            </a:xfrm>
            <a:custGeom>
              <a:avLst/>
              <a:gdLst/>
              <a:ahLst/>
              <a:cxnLst>
                <a:cxn ang="0">
                  <a:pos x="56" y="2"/>
                </a:cxn>
                <a:cxn ang="0">
                  <a:pos x="56" y="2"/>
                </a:cxn>
                <a:cxn ang="0">
                  <a:pos x="55" y="10"/>
                </a:cxn>
                <a:cxn ang="0">
                  <a:pos x="51" y="17"/>
                </a:cxn>
                <a:cxn ang="0">
                  <a:pos x="47" y="23"/>
                </a:cxn>
                <a:cxn ang="0">
                  <a:pos x="41" y="29"/>
                </a:cxn>
                <a:cxn ang="0">
                  <a:pos x="41" y="29"/>
                </a:cxn>
                <a:cxn ang="0">
                  <a:pos x="32" y="37"/>
                </a:cxn>
                <a:cxn ang="0">
                  <a:pos x="21" y="42"/>
                </a:cxn>
                <a:cxn ang="0">
                  <a:pos x="10" y="45"/>
                </a:cxn>
                <a:cxn ang="0">
                  <a:pos x="0" y="46"/>
                </a:cxn>
                <a:cxn ang="0">
                  <a:pos x="0" y="46"/>
                </a:cxn>
                <a:cxn ang="0">
                  <a:pos x="15" y="77"/>
                </a:cxn>
                <a:cxn ang="0">
                  <a:pos x="32" y="110"/>
                </a:cxn>
                <a:cxn ang="0">
                  <a:pos x="32" y="110"/>
                </a:cxn>
                <a:cxn ang="0">
                  <a:pos x="58" y="72"/>
                </a:cxn>
                <a:cxn ang="0">
                  <a:pos x="83" y="32"/>
                </a:cxn>
                <a:cxn ang="0">
                  <a:pos x="83" y="32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56" y="2"/>
                </a:cxn>
                <a:cxn ang="0">
                  <a:pos x="56" y="2"/>
                </a:cxn>
              </a:cxnLst>
              <a:rect l="0" t="0" r="r" b="b"/>
              <a:pathLst>
                <a:path w="83" h="110">
                  <a:moveTo>
                    <a:pt x="56" y="2"/>
                  </a:moveTo>
                  <a:lnTo>
                    <a:pt x="56" y="2"/>
                  </a:lnTo>
                  <a:lnTo>
                    <a:pt x="55" y="10"/>
                  </a:lnTo>
                  <a:lnTo>
                    <a:pt x="51" y="17"/>
                  </a:lnTo>
                  <a:lnTo>
                    <a:pt x="47" y="23"/>
                  </a:lnTo>
                  <a:lnTo>
                    <a:pt x="41" y="29"/>
                  </a:lnTo>
                  <a:lnTo>
                    <a:pt x="41" y="29"/>
                  </a:lnTo>
                  <a:lnTo>
                    <a:pt x="32" y="37"/>
                  </a:lnTo>
                  <a:lnTo>
                    <a:pt x="21" y="42"/>
                  </a:lnTo>
                  <a:lnTo>
                    <a:pt x="10" y="4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5" y="77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58" y="72"/>
                  </a:lnTo>
                  <a:lnTo>
                    <a:pt x="83" y="32"/>
                  </a:lnTo>
                  <a:lnTo>
                    <a:pt x="83" y="3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2"/>
                  </a:lnTo>
                  <a:lnTo>
                    <a:pt x="56" y="2"/>
                  </a:lnTo>
                  <a:close/>
                </a:path>
              </a:pathLst>
            </a:custGeom>
            <a:solidFill>
              <a:srgbClr val="D4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7" name="Freeform 1217"/>
            <p:cNvSpPr>
              <a:spLocks/>
            </p:cNvSpPr>
            <p:nvPr userDrawn="1"/>
          </p:nvSpPr>
          <p:spPr bwMode="auto">
            <a:xfrm>
              <a:off x="4023774" y="1727772"/>
              <a:ext cx="165100" cy="169862"/>
            </a:xfrm>
            <a:custGeom>
              <a:avLst/>
              <a:gdLst/>
              <a:ahLst/>
              <a:cxnLst>
                <a:cxn ang="0">
                  <a:pos x="89" y="90"/>
                </a:cxn>
                <a:cxn ang="0">
                  <a:pos x="89" y="90"/>
                </a:cxn>
                <a:cxn ang="0">
                  <a:pos x="95" y="84"/>
                </a:cxn>
                <a:cxn ang="0">
                  <a:pos x="99" y="78"/>
                </a:cxn>
                <a:cxn ang="0">
                  <a:pos x="103" y="71"/>
                </a:cxn>
                <a:cxn ang="0">
                  <a:pos x="104" y="63"/>
                </a:cxn>
                <a:cxn ang="0">
                  <a:pos x="104" y="63"/>
                </a:cxn>
                <a:cxn ang="0">
                  <a:pos x="104" y="61"/>
                </a:cxn>
                <a:cxn ang="0">
                  <a:pos x="104" y="61"/>
                </a:cxn>
                <a:cxn ang="0">
                  <a:pos x="89" y="48"/>
                </a:cxn>
                <a:cxn ang="0">
                  <a:pos x="89" y="48"/>
                </a:cxn>
                <a:cxn ang="0">
                  <a:pos x="84" y="42"/>
                </a:cxn>
                <a:cxn ang="0">
                  <a:pos x="84" y="42"/>
                </a:cxn>
                <a:cxn ang="0">
                  <a:pos x="74" y="34"/>
                </a:cxn>
                <a:cxn ang="0">
                  <a:pos x="74" y="34"/>
                </a:cxn>
                <a:cxn ang="0">
                  <a:pos x="66" y="26"/>
                </a:cxn>
                <a:cxn ang="0">
                  <a:pos x="66" y="26"/>
                </a:cxn>
                <a:cxn ang="0">
                  <a:pos x="60" y="20"/>
                </a:cxn>
                <a:cxn ang="0">
                  <a:pos x="60" y="20"/>
                </a:cxn>
                <a:cxn ang="0">
                  <a:pos x="49" y="11"/>
                </a:cxn>
                <a:cxn ang="0">
                  <a:pos x="49" y="11"/>
                </a:cxn>
                <a:cxn ang="0">
                  <a:pos x="46" y="10"/>
                </a:cxn>
                <a:cxn ang="0">
                  <a:pos x="46" y="1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23" y="5"/>
                </a:cxn>
                <a:cxn ang="0">
                  <a:pos x="13" y="13"/>
                </a:cxn>
                <a:cxn ang="0">
                  <a:pos x="13" y="13"/>
                </a:cxn>
                <a:cxn ang="0">
                  <a:pos x="7" y="22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23" y="67"/>
                </a:cxn>
                <a:cxn ang="0">
                  <a:pos x="48" y="107"/>
                </a:cxn>
                <a:cxn ang="0">
                  <a:pos x="48" y="107"/>
                </a:cxn>
                <a:cxn ang="0">
                  <a:pos x="58" y="106"/>
                </a:cxn>
                <a:cxn ang="0">
                  <a:pos x="69" y="103"/>
                </a:cxn>
                <a:cxn ang="0">
                  <a:pos x="80" y="98"/>
                </a:cxn>
                <a:cxn ang="0">
                  <a:pos x="89" y="90"/>
                </a:cxn>
                <a:cxn ang="0">
                  <a:pos x="89" y="90"/>
                </a:cxn>
              </a:cxnLst>
              <a:rect l="0" t="0" r="r" b="b"/>
              <a:pathLst>
                <a:path w="104" h="107">
                  <a:moveTo>
                    <a:pt x="89" y="90"/>
                  </a:moveTo>
                  <a:lnTo>
                    <a:pt x="89" y="90"/>
                  </a:lnTo>
                  <a:lnTo>
                    <a:pt x="95" y="84"/>
                  </a:lnTo>
                  <a:lnTo>
                    <a:pt x="99" y="78"/>
                  </a:lnTo>
                  <a:lnTo>
                    <a:pt x="103" y="71"/>
                  </a:lnTo>
                  <a:lnTo>
                    <a:pt x="104" y="63"/>
                  </a:lnTo>
                  <a:lnTo>
                    <a:pt x="104" y="63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89" y="48"/>
                  </a:lnTo>
                  <a:lnTo>
                    <a:pt x="89" y="48"/>
                  </a:lnTo>
                  <a:lnTo>
                    <a:pt x="84" y="42"/>
                  </a:lnTo>
                  <a:lnTo>
                    <a:pt x="84" y="42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3" y="5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7" y="22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23" y="67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58" y="106"/>
                  </a:lnTo>
                  <a:lnTo>
                    <a:pt x="69" y="103"/>
                  </a:lnTo>
                  <a:lnTo>
                    <a:pt x="80" y="98"/>
                  </a:lnTo>
                  <a:lnTo>
                    <a:pt x="89" y="90"/>
                  </a:lnTo>
                  <a:lnTo>
                    <a:pt x="89" y="90"/>
                  </a:lnTo>
                  <a:close/>
                </a:path>
              </a:pathLst>
            </a:custGeom>
            <a:solidFill>
              <a:srgbClr val="008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8" name="Freeform 1218"/>
            <p:cNvSpPr>
              <a:spLocks/>
            </p:cNvSpPr>
            <p:nvPr userDrawn="1"/>
          </p:nvSpPr>
          <p:spPr bwMode="auto">
            <a:xfrm>
              <a:off x="4151923" y="1874045"/>
              <a:ext cx="171450" cy="293687"/>
            </a:xfrm>
            <a:custGeom>
              <a:avLst/>
              <a:gdLst/>
              <a:ahLst/>
              <a:cxnLst>
                <a:cxn ang="0">
                  <a:pos x="53" y="2"/>
                </a:cxn>
                <a:cxn ang="0">
                  <a:pos x="53" y="2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26" y="40"/>
                </a:cxn>
                <a:cxn ang="0">
                  <a:pos x="0" y="78"/>
                </a:cxn>
                <a:cxn ang="0">
                  <a:pos x="0" y="78"/>
                </a:cxn>
                <a:cxn ang="0">
                  <a:pos x="10" y="104"/>
                </a:cxn>
                <a:cxn ang="0">
                  <a:pos x="19" y="130"/>
                </a:cxn>
                <a:cxn ang="0">
                  <a:pos x="30" y="157"/>
                </a:cxn>
                <a:cxn ang="0">
                  <a:pos x="38" y="185"/>
                </a:cxn>
                <a:cxn ang="0">
                  <a:pos x="38" y="185"/>
                </a:cxn>
                <a:cxn ang="0">
                  <a:pos x="77" y="130"/>
                </a:cxn>
                <a:cxn ang="0">
                  <a:pos x="108" y="86"/>
                </a:cxn>
                <a:cxn ang="0">
                  <a:pos x="108" y="86"/>
                </a:cxn>
                <a:cxn ang="0">
                  <a:pos x="106" y="83"/>
                </a:cxn>
                <a:cxn ang="0">
                  <a:pos x="106" y="83"/>
                </a:cxn>
                <a:cxn ang="0">
                  <a:pos x="97" y="64"/>
                </a:cxn>
                <a:cxn ang="0">
                  <a:pos x="97" y="64"/>
                </a:cxn>
                <a:cxn ang="0">
                  <a:pos x="96" y="63"/>
                </a:cxn>
                <a:cxn ang="0">
                  <a:pos x="96" y="63"/>
                </a:cxn>
                <a:cxn ang="0">
                  <a:pos x="83" y="43"/>
                </a:cxn>
                <a:cxn ang="0">
                  <a:pos x="83" y="43"/>
                </a:cxn>
                <a:cxn ang="0">
                  <a:pos x="83" y="42"/>
                </a:cxn>
                <a:cxn ang="0">
                  <a:pos x="83" y="42"/>
                </a:cxn>
                <a:cxn ang="0">
                  <a:pos x="68" y="22"/>
                </a:cxn>
                <a:cxn ang="0">
                  <a:pos x="68" y="22"/>
                </a:cxn>
                <a:cxn ang="0">
                  <a:pos x="65" y="17"/>
                </a:cxn>
                <a:cxn ang="0">
                  <a:pos x="65" y="17"/>
                </a:cxn>
                <a:cxn ang="0">
                  <a:pos x="53" y="2"/>
                </a:cxn>
                <a:cxn ang="0">
                  <a:pos x="53" y="2"/>
                </a:cxn>
              </a:cxnLst>
              <a:rect l="0" t="0" r="r" b="b"/>
              <a:pathLst>
                <a:path w="108" h="185">
                  <a:moveTo>
                    <a:pt x="53" y="2"/>
                  </a:moveTo>
                  <a:lnTo>
                    <a:pt x="53" y="2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26" y="40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10" y="104"/>
                  </a:lnTo>
                  <a:lnTo>
                    <a:pt x="19" y="130"/>
                  </a:lnTo>
                  <a:lnTo>
                    <a:pt x="30" y="157"/>
                  </a:lnTo>
                  <a:lnTo>
                    <a:pt x="38" y="185"/>
                  </a:lnTo>
                  <a:lnTo>
                    <a:pt x="38" y="185"/>
                  </a:lnTo>
                  <a:lnTo>
                    <a:pt x="77" y="130"/>
                  </a:lnTo>
                  <a:lnTo>
                    <a:pt x="108" y="86"/>
                  </a:lnTo>
                  <a:lnTo>
                    <a:pt x="108" y="86"/>
                  </a:lnTo>
                  <a:lnTo>
                    <a:pt x="106" y="83"/>
                  </a:lnTo>
                  <a:lnTo>
                    <a:pt x="106" y="83"/>
                  </a:lnTo>
                  <a:lnTo>
                    <a:pt x="97" y="64"/>
                  </a:lnTo>
                  <a:lnTo>
                    <a:pt x="97" y="64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83" y="43"/>
                  </a:lnTo>
                  <a:lnTo>
                    <a:pt x="83" y="43"/>
                  </a:lnTo>
                  <a:lnTo>
                    <a:pt x="83" y="42"/>
                  </a:lnTo>
                  <a:lnTo>
                    <a:pt x="83" y="4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5" y="17"/>
                  </a:lnTo>
                  <a:lnTo>
                    <a:pt x="65" y="17"/>
                  </a:lnTo>
                  <a:lnTo>
                    <a:pt x="53" y="2"/>
                  </a:lnTo>
                  <a:lnTo>
                    <a:pt x="53" y="2"/>
                  </a:lnTo>
                  <a:close/>
                </a:path>
              </a:pathLst>
            </a:custGeom>
            <a:solidFill>
              <a:srgbClr val="CF85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9" name="Freeform 1219"/>
            <p:cNvSpPr>
              <a:spLocks/>
            </p:cNvSpPr>
            <p:nvPr userDrawn="1"/>
          </p:nvSpPr>
          <p:spPr bwMode="auto">
            <a:xfrm>
              <a:off x="3898561" y="1611016"/>
              <a:ext cx="103188" cy="98425"/>
            </a:xfrm>
            <a:custGeom>
              <a:avLst/>
              <a:gdLst/>
              <a:ahLst/>
              <a:cxnLst>
                <a:cxn ang="0">
                  <a:pos x="56" y="33"/>
                </a:cxn>
                <a:cxn ang="0">
                  <a:pos x="56" y="33"/>
                </a:cxn>
                <a:cxn ang="0">
                  <a:pos x="48" y="29"/>
                </a:cxn>
                <a:cxn ang="0">
                  <a:pos x="48" y="29"/>
                </a:cxn>
                <a:cxn ang="0">
                  <a:pos x="27" y="17"/>
                </a:cxn>
                <a:cxn ang="0">
                  <a:pos x="27" y="17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" y="27"/>
                </a:cxn>
                <a:cxn ang="0">
                  <a:pos x="50" y="62"/>
                </a:cxn>
                <a:cxn ang="0">
                  <a:pos x="50" y="62"/>
                </a:cxn>
                <a:cxn ang="0">
                  <a:pos x="65" y="39"/>
                </a:cxn>
                <a:cxn ang="0">
                  <a:pos x="65" y="39"/>
                </a:cxn>
                <a:cxn ang="0">
                  <a:pos x="56" y="33"/>
                </a:cxn>
                <a:cxn ang="0">
                  <a:pos x="56" y="33"/>
                </a:cxn>
              </a:cxnLst>
              <a:rect l="0" t="0" r="r" b="b"/>
              <a:pathLst>
                <a:path w="65" h="62">
                  <a:moveTo>
                    <a:pt x="56" y="33"/>
                  </a:moveTo>
                  <a:lnTo>
                    <a:pt x="56" y="33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" y="27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65" y="39"/>
                  </a:lnTo>
                  <a:lnTo>
                    <a:pt x="65" y="39"/>
                  </a:lnTo>
                  <a:lnTo>
                    <a:pt x="56" y="33"/>
                  </a:lnTo>
                  <a:lnTo>
                    <a:pt x="56" y="33"/>
                  </a:lnTo>
                  <a:close/>
                </a:path>
              </a:pathLst>
            </a:custGeom>
            <a:solidFill>
              <a:srgbClr val="CF85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10" name="组合 1342"/>
          <p:cNvGrpSpPr>
            <a:grpSpLocks/>
          </p:cNvGrpSpPr>
          <p:nvPr userDrawn="1"/>
        </p:nvGrpSpPr>
        <p:grpSpPr bwMode="auto">
          <a:xfrm>
            <a:off x="3500438" y="5481638"/>
            <a:ext cx="1162050" cy="1376362"/>
            <a:chOff x="5451449" y="214290"/>
            <a:chExt cx="1162050" cy="1376363"/>
          </a:xfrm>
        </p:grpSpPr>
        <p:sp>
          <p:nvSpPr>
            <p:cNvPr id="111" name="Freeform 1145"/>
            <p:cNvSpPr>
              <a:spLocks/>
            </p:cNvSpPr>
            <p:nvPr userDrawn="1"/>
          </p:nvSpPr>
          <p:spPr bwMode="auto">
            <a:xfrm>
              <a:off x="5451449" y="214290"/>
              <a:ext cx="1162050" cy="1374776"/>
            </a:xfrm>
            <a:custGeom>
              <a:avLst/>
              <a:gdLst/>
              <a:ahLst/>
              <a:cxnLst>
                <a:cxn ang="0">
                  <a:pos x="629" y="669"/>
                </a:cxn>
                <a:cxn ang="0">
                  <a:pos x="604" y="706"/>
                </a:cxn>
                <a:cxn ang="0">
                  <a:pos x="579" y="739"/>
                </a:cxn>
                <a:cxn ang="0">
                  <a:pos x="551" y="768"/>
                </a:cxn>
                <a:cxn ang="0">
                  <a:pos x="522" y="794"/>
                </a:cxn>
                <a:cxn ang="0">
                  <a:pos x="492" y="815"/>
                </a:cxn>
                <a:cxn ang="0">
                  <a:pos x="429" y="846"/>
                </a:cxn>
                <a:cxn ang="0">
                  <a:pos x="365" y="862"/>
                </a:cxn>
                <a:cxn ang="0">
                  <a:pos x="301" y="866"/>
                </a:cxn>
                <a:cxn ang="0">
                  <a:pos x="237" y="856"/>
                </a:cxn>
                <a:cxn ang="0">
                  <a:pos x="178" y="834"/>
                </a:cxn>
                <a:cxn ang="0">
                  <a:pos x="149" y="818"/>
                </a:cxn>
                <a:cxn ang="0">
                  <a:pos x="97" y="779"/>
                </a:cxn>
                <a:cxn ang="0">
                  <a:pos x="54" y="730"/>
                </a:cxn>
                <a:cxn ang="0">
                  <a:pos x="24" y="672"/>
                </a:cxn>
                <a:cxn ang="0">
                  <a:pos x="6" y="608"/>
                </a:cxn>
                <a:cxn ang="0">
                  <a:pos x="0" y="538"/>
                </a:cxn>
                <a:cxn ang="0">
                  <a:pos x="9" y="463"/>
                </a:cxn>
                <a:cxn ang="0">
                  <a:pos x="32" y="387"/>
                </a:cxn>
                <a:cxn ang="0">
                  <a:pos x="71" y="308"/>
                </a:cxn>
                <a:cxn ang="0">
                  <a:pos x="96" y="270"/>
                </a:cxn>
                <a:cxn ang="0">
                  <a:pos x="157" y="197"/>
                </a:cxn>
                <a:cxn ang="0">
                  <a:pos x="225" y="131"/>
                </a:cxn>
                <a:cxn ang="0">
                  <a:pos x="301" y="76"/>
                </a:cxn>
                <a:cxn ang="0">
                  <a:pos x="379" y="35"/>
                </a:cxn>
                <a:cxn ang="0">
                  <a:pos x="438" y="14"/>
                </a:cxn>
                <a:cxn ang="0">
                  <a:pos x="476" y="5"/>
                </a:cxn>
                <a:cxn ang="0">
                  <a:pos x="513" y="0"/>
                </a:cxn>
                <a:cxn ang="0">
                  <a:pos x="548" y="2"/>
                </a:cxn>
                <a:cxn ang="0">
                  <a:pos x="582" y="6"/>
                </a:cxn>
                <a:cxn ang="0">
                  <a:pos x="612" y="18"/>
                </a:cxn>
                <a:cxn ang="0">
                  <a:pos x="627" y="26"/>
                </a:cxn>
                <a:cxn ang="0">
                  <a:pos x="653" y="46"/>
                </a:cxn>
                <a:cxn ang="0">
                  <a:pos x="674" y="72"/>
                </a:cxn>
                <a:cxn ang="0">
                  <a:pos x="694" y="101"/>
                </a:cxn>
                <a:cxn ang="0">
                  <a:pos x="708" y="136"/>
                </a:cxn>
                <a:cxn ang="0">
                  <a:pos x="719" y="172"/>
                </a:cxn>
                <a:cxn ang="0">
                  <a:pos x="726" y="213"/>
                </a:cxn>
                <a:cxn ang="0">
                  <a:pos x="732" y="303"/>
                </a:cxn>
                <a:cxn ang="0">
                  <a:pos x="723" y="398"/>
                </a:cxn>
                <a:cxn ang="0">
                  <a:pos x="703" y="492"/>
                </a:cxn>
                <a:cxn ang="0">
                  <a:pos x="671" y="585"/>
                </a:cxn>
                <a:cxn ang="0">
                  <a:pos x="629" y="669"/>
                </a:cxn>
              </a:cxnLst>
              <a:rect l="0" t="0" r="r" b="b"/>
              <a:pathLst>
                <a:path w="732" h="866">
                  <a:moveTo>
                    <a:pt x="629" y="669"/>
                  </a:moveTo>
                  <a:lnTo>
                    <a:pt x="629" y="669"/>
                  </a:lnTo>
                  <a:lnTo>
                    <a:pt x="617" y="687"/>
                  </a:lnTo>
                  <a:lnTo>
                    <a:pt x="604" y="706"/>
                  </a:lnTo>
                  <a:lnTo>
                    <a:pt x="592" y="724"/>
                  </a:lnTo>
                  <a:lnTo>
                    <a:pt x="579" y="739"/>
                  </a:lnTo>
                  <a:lnTo>
                    <a:pt x="565" y="754"/>
                  </a:lnTo>
                  <a:lnTo>
                    <a:pt x="551" y="768"/>
                  </a:lnTo>
                  <a:lnTo>
                    <a:pt x="536" y="782"/>
                  </a:lnTo>
                  <a:lnTo>
                    <a:pt x="522" y="794"/>
                  </a:lnTo>
                  <a:lnTo>
                    <a:pt x="507" y="805"/>
                  </a:lnTo>
                  <a:lnTo>
                    <a:pt x="492" y="815"/>
                  </a:lnTo>
                  <a:lnTo>
                    <a:pt x="461" y="832"/>
                  </a:lnTo>
                  <a:lnTo>
                    <a:pt x="429" y="846"/>
                  </a:lnTo>
                  <a:lnTo>
                    <a:pt x="397" y="856"/>
                  </a:lnTo>
                  <a:lnTo>
                    <a:pt x="365" y="862"/>
                  </a:lnTo>
                  <a:lnTo>
                    <a:pt x="333" y="866"/>
                  </a:lnTo>
                  <a:lnTo>
                    <a:pt x="301" y="866"/>
                  </a:lnTo>
                  <a:lnTo>
                    <a:pt x="269" y="862"/>
                  </a:lnTo>
                  <a:lnTo>
                    <a:pt x="237" y="856"/>
                  </a:lnTo>
                  <a:lnTo>
                    <a:pt x="207" y="846"/>
                  </a:lnTo>
                  <a:lnTo>
                    <a:pt x="178" y="834"/>
                  </a:lnTo>
                  <a:lnTo>
                    <a:pt x="149" y="818"/>
                  </a:lnTo>
                  <a:lnTo>
                    <a:pt x="149" y="818"/>
                  </a:lnTo>
                  <a:lnTo>
                    <a:pt x="122" y="800"/>
                  </a:lnTo>
                  <a:lnTo>
                    <a:pt x="97" y="779"/>
                  </a:lnTo>
                  <a:lnTo>
                    <a:pt x="74" y="756"/>
                  </a:lnTo>
                  <a:lnTo>
                    <a:pt x="54" y="730"/>
                  </a:lnTo>
                  <a:lnTo>
                    <a:pt x="38" y="702"/>
                  </a:lnTo>
                  <a:lnTo>
                    <a:pt x="24" y="672"/>
                  </a:lnTo>
                  <a:lnTo>
                    <a:pt x="13" y="642"/>
                  </a:lnTo>
                  <a:lnTo>
                    <a:pt x="6" y="608"/>
                  </a:lnTo>
                  <a:lnTo>
                    <a:pt x="1" y="573"/>
                  </a:lnTo>
                  <a:lnTo>
                    <a:pt x="0" y="538"/>
                  </a:lnTo>
                  <a:lnTo>
                    <a:pt x="3" y="501"/>
                  </a:lnTo>
                  <a:lnTo>
                    <a:pt x="9" y="463"/>
                  </a:lnTo>
                  <a:lnTo>
                    <a:pt x="18" y="425"/>
                  </a:lnTo>
                  <a:lnTo>
                    <a:pt x="32" y="387"/>
                  </a:lnTo>
                  <a:lnTo>
                    <a:pt x="50" y="347"/>
                  </a:lnTo>
                  <a:lnTo>
                    <a:pt x="71" y="308"/>
                  </a:lnTo>
                  <a:lnTo>
                    <a:pt x="71" y="308"/>
                  </a:lnTo>
                  <a:lnTo>
                    <a:pt x="96" y="270"/>
                  </a:lnTo>
                  <a:lnTo>
                    <a:pt x="125" y="232"/>
                  </a:lnTo>
                  <a:lnTo>
                    <a:pt x="157" y="197"/>
                  </a:lnTo>
                  <a:lnTo>
                    <a:pt x="190" y="163"/>
                  </a:lnTo>
                  <a:lnTo>
                    <a:pt x="225" y="131"/>
                  </a:lnTo>
                  <a:lnTo>
                    <a:pt x="263" y="102"/>
                  </a:lnTo>
                  <a:lnTo>
                    <a:pt x="301" y="76"/>
                  </a:lnTo>
                  <a:lnTo>
                    <a:pt x="339" y="55"/>
                  </a:lnTo>
                  <a:lnTo>
                    <a:pt x="379" y="35"/>
                  </a:lnTo>
                  <a:lnTo>
                    <a:pt x="419" y="20"/>
                  </a:lnTo>
                  <a:lnTo>
                    <a:pt x="438" y="14"/>
                  </a:lnTo>
                  <a:lnTo>
                    <a:pt x="457" y="9"/>
                  </a:lnTo>
                  <a:lnTo>
                    <a:pt x="476" y="5"/>
                  </a:lnTo>
                  <a:lnTo>
                    <a:pt x="495" y="2"/>
                  </a:lnTo>
                  <a:lnTo>
                    <a:pt x="513" y="0"/>
                  </a:lnTo>
                  <a:lnTo>
                    <a:pt x="531" y="0"/>
                  </a:lnTo>
                  <a:lnTo>
                    <a:pt x="548" y="2"/>
                  </a:lnTo>
                  <a:lnTo>
                    <a:pt x="565" y="3"/>
                  </a:lnTo>
                  <a:lnTo>
                    <a:pt x="582" y="6"/>
                  </a:lnTo>
                  <a:lnTo>
                    <a:pt x="597" y="12"/>
                  </a:lnTo>
                  <a:lnTo>
                    <a:pt x="612" y="18"/>
                  </a:lnTo>
                  <a:lnTo>
                    <a:pt x="627" y="26"/>
                  </a:lnTo>
                  <a:lnTo>
                    <a:pt x="627" y="26"/>
                  </a:lnTo>
                  <a:lnTo>
                    <a:pt x="641" y="35"/>
                  </a:lnTo>
                  <a:lnTo>
                    <a:pt x="653" y="46"/>
                  </a:lnTo>
                  <a:lnTo>
                    <a:pt x="664" y="58"/>
                  </a:lnTo>
                  <a:lnTo>
                    <a:pt x="674" y="72"/>
                  </a:lnTo>
                  <a:lnTo>
                    <a:pt x="685" y="85"/>
                  </a:lnTo>
                  <a:lnTo>
                    <a:pt x="694" y="101"/>
                  </a:lnTo>
                  <a:lnTo>
                    <a:pt x="702" y="117"/>
                  </a:lnTo>
                  <a:lnTo>
                    <a:pt x="708" y="136"/>
                  </a:lnTo>
                  <a:lnTo>
                    <a:pt x="714" y="154"/>
                  </a:lnTo>
                  <a:lnTo>
                    <a:pt x="719" y="172"/>
                  </a:lnTo>
                  <a:lnTo>
                    <a:pt x="723" y="194"/>
                  </a:lnTo>
                  <a:lnTo>
                    <a:pt x="726" y="213"/>
                  </a:lnTo>
                  <a:lnTo>
                    <a:pt x="731" y="258"/>
                  </a:lnTo>
                  <a:lnTo>
                    <a:pt x="732" y="303"/>
                  </a:lnTo>
                  <a:lnTo>
                    <a:pt x="729" y="349"/>
                  </a:lnTo>
                  <a:lnTo>
                    <a:pt x="723" y="398"/>
                  </a:lnTo>
                  <a:lnTo>
                    <a:pt x="716" y="445"/>
                  </a:lnTo>
                  <a:lnTo>
                    <a:pt x="703" y="492"/>
                  </a:lnTo>
                  <a:lnTo>
                    <a:pt x="688" y="539"/>
                  </a:lnTo>
                  <a:lnTo>
                    <a:pt x="671" y="585"/>
                  </a:lnTo>
                  <a:lnTo>
                    <a:pt x="652" y="628"/>
                  </a:lnTo>
                  <a:lnTo>
                    <a:pt x="629" y="669"/>
                  </a:lnTo>
                  <a:lnTo>
                    <a:pt x="629" y="669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" name="Freeform 1146"/>
            <p:cNvSpPr>
              <a:spLocks/>
            </p:cNvSpPr>
            <p:nvPr userDrawn="1"/>
          </p:nvSpPr>
          <p:spPr bwMode="auto">
            <a:xfrm>
              <a:off x="6335686" y="228577"/>
              <a:ext cx="225425" cy="341313"/>
            </a:xfrm>
            <a:custGeom>
              <a:avLst/>
              <a:gdLst/>
              <a:ahLst/>
              <a:cxnLst>
                <a:cxn ang="0">
                  <a:pos x="61" y="75"/>
                </a:cxn>
                <a:cxn ang="0">
                  <a:pos x="61" y="7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70" y="113"/>
                </a:cxn>
                <a:cxn ang="0">
                  <a:pos x="70" y="113"/>
                </a:cxn>
                <a:cxn ang="0">
                  <a:pos x="82" y="163"/>
                </a:cxn>
                <a:cxn ang="0">
                  <a:pos x="98" y="215"/>
                </a:cxn>
                <a:cxn ang="0">
                  <a:pos x="98" y="215"/>
                </a:cxn>
                <a:cxn ang="0">
                  <a:pos x="116" y="110"/>
                </a:cxn>
                <a:cxn ang="0">
                  <a:pos x="116" y="110"/>
                </a:cxn>
                <a:cxn ang="0">
                  <a:pos x="142" y="102"/>
                </a:cxn>
                <a:cxn ang="0">
                  <a:pos x="142" y="102"/>
                </a:cxn>
                <a:cxn ang="0">
                  <a:pos x="130" y="79"/>
                </a:cxn>
                <a:cxn ang="0">
                  <a:pos x="116" y="60"/>
                </a:cxn>
                <a:cxn ang="0">
                  <a:pos x="101" y="41"/>
                </a:cxn>
                <a:cxn ang="0">
                  <a:pos x="84" y="26"/>
                </a:cxn>
                <a:cxn ang="0">
                  <a:pos x="84" y="26"/>
                </a:cxn>
                <a:cxn ang="0">
                  <a:pos x="78" y="46"/>
                </a:cxn>
                <a:cxn ang="0">
                  <a:pos x="78" y="4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1" y="75"/>
                </a:cxn>
                <a:cxn ang="0">
                  <a:pos x="61" y="75"/>
                </a:cxn>
              </a:cxnLst>
              <a:rect l="0" t="0" r="r" b="b"/>
              <a:pathLst>
                <a:path w="142" h="215">
                  <a:moveTo>
                    <a:pt x="61" y="75"/>
                  </a:moveTo>
                  <a:lnTo>
                    <a:pt x="61" y="75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70" y="113"/>
                  </a:lnTo>
                  <a:lnTo>
                    <a:pt x="70" y="113"/>
                  </a:lnTo>
                  <a:lnTo>
                    <a:pt x="82" y="163"/>
                  </a:lnTo>
                  <a:lnTo>
                    <a:pt x="98" y="215"/>
                  </a:lnTo>
                  <a:lnTo>
                    <a:pt x="98" y="215"/>
                  </a:lnTo>
                  <a:lnTo>
                    <a:pt x="116" y="110"/>
                  </a:lnTo>
                  <a:lnTo>
                    <a:pt x="116" y="110"/>
                  </a:lnTo>
                  <a:lnTo>
                    <a:pt x="142" y="102"/>
                  </a:lnTo>
                  <a:lnTo>
                    <a:pt x="142" y="102"/>
                  </a:lnTo>
                  <a:lnTo>
                    <a:pt x="130" y="79"/>
                  </a:lnTo>
                  <a:lnTo>
                    <a:pt x="116" y="60"/>
                  </a:lnTo>
                  <a:lnTo>
                    <a:pt x="101" y="41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1" y="75"/>
                  </a:lnTo>
                  <a:lnTo>
                    <a:pt x="61" y="75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3" name="Freeform 1147"/>
            <p:cNvSpPr>
              <a:spLocks/>
            </p:cNvSpPr>
            <p:nvPr userDrawn="1"/>
          </p:nvSpPr>
          <p:spPr bwMode="auto">
            <a:xfrm>
              <a:off x="5946749" y="569890"/>
              <a:ext cx="504825" cy="576262"/>
            </a:xfrm>
            <a:custGeom>
              <a:avLst/>
              <a:gdLst/>
              <a:ahLst/>
              <a:cxnLst>
                <a:cxn ang="0">
                  <a:pos x="227" y="142"/>
                </a:cxn>
                <a:cxn ang="0">
                  <a:pos x="227" y="142"/>
                </a:cxn>
                <a:cxn ang="0">
                  <a:pos x="289" y="9"/>
                </a:cxn>
                <a:cxn ang="0">
                  <a:pos x="289" y="9"/>
                </a:cxn>
                <a:cxn ang="0">
                  <a:pos x="230" y="49"/>
                </a:cxn>
                <a:cxn ang="0">
                  <a:pos x="167" y="87"/>
                </a:cxn>
                <a:cxn ang="0">
                  <a:pos x="167" y="87"/>
                </a:cxn>
                <a:cxn ang="0">
                  <a:pos x="158" y="0"/>
                </a:cxn>
                <a:cxn ang="0">
                  <a:pos x="158" y="0"/>
                </a:cxn>
                <a:cxn ang="0">
                  <a:pos x="139" y="61"/>
                </a:cxn>
                <a:cxn ang="0">
                  <a:pos x="122" y="125"/>
                </a:cxn>
                <a:cxn ang="0">
                  <a:pos x="122" y="125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99" y="165"/>
                </a:cxn>
                <a:cxn ang="0">
                  <a:pos x="99" y="165"/>
                </a:cxn>
                <a:cxn ang="0">
                  <a:pos x="6" y="232"/>
                </a:cxn>
                <a:cxn ang="0">
                  <a:pos x="6" y="232"/>
                </a:cxn>
                <a:cxn ang="0">
                  <a:pos x="119" y="219"/>
                </a:cxn>
                <a:cxn ang="0">
                  <a:pos x="119" y="219"/>
                </a:cxn>
                <a:cxn ang="0">
                  <a:pos x="145" y="291"/>
                </a:cxn>
                <a:cxn ang="0">
                  <a:pos x="174" y="363"/>
                </a:cxn>
                <a:cxn ang="0">
                  <a:pos x="174" y="363"/>
                </a:cxn>
                <a:cxn ang="0">
                  <a:pos x="195" y="221"/>
                </a:cxn>
                <a:cxn ang="0">
                  <a:pos x="195" y="221"/>
                </a:cxn>
                <a:cxn ang="0">
                  <a:pos x="257" y="210"/>
                </a:cxn>
                <a:cxn ang="0">
                  <a:pos x="318" y="197"/>
                </a:cxn>
                <a:cxn ang="0">
                  <a:pos x="318" y="197"/>
                </a:cxn>
                <a:cxn ang="0">
                  <a:pos x="227" y="142"/>
                </a:cxn>
                <a:cxn ang="0">
                  <a:pos x="227" y="142"/>
                </a:cxn>
              </a:cxnLst>
              <a:rect l="0" t="0" r="r" b="b"/>
              <a:pathLst>
                <a:path w="318" h="363">
                  <a:moveTo>
                    <a:pt x="227" y="142"/>
                  </a:moveTo>
                  <a:lnTo>
                    <a:pt x="227" y="142"/>
                  </a:lnTo>
                  <a:lnTo>
                    <a:pt x="289" y="9"/>
                  </a:lnTo>
                  <a:lnTo>
                    <a:pt x="289" y="9"/>
                  </a:lnTo>
                  <a:lnTo>
                    <a:pt x="230" y="49"/>
                  </a:lnTo>
                  <a:lnTo>
                    <a:pt x="167" y="87"/>
                  </a:lnTo>
                  <a:lnTo>
                    <a:pt x="167" y="87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39" y="61"/>
                  </a:lnTo>
                  <a:lnTo>
                    <a:pt x="122" y="125"/>
                  </a:lnTo>
                  <a:lnTo>
                    <a:pt x="122" y="125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6" y="232"/>
                  </a:lnTo>
                  <a:lnTo>
                    <a:pt x="6" y="232"/>
                  </a:lnTo>
                  <a:lnTo>
                    <a:pt x="119" y="219"/>
                  </a:lnTo>
                  <a:lnTo>
                    <a:pt x="119" y="219"/>
                  </a:lnTo>
                  <a:lnTo>
                    <a:pt x="145" y="291"/>
                  </a:lnTo>
                  <a:lnTo>
                    <a:pt x="174" y="363"/>
                  </a:lnTo>
                  <a:lnTo>
                    <a:pt x="174" y="363"/>
                  </a:lnTo>
                  <a:lnTo>
                    <a:pt x="195" y="221"/>
                  </a:lnTo>
                  <a:lnTo>
                    <a:pt x="195" y="221"/>
                  </a:lnTo>
                  <a:lnTo>
                    <a:pt x="257" y="210"/>
                  </a:lnTo>
                  <a:lnTo>
                    <a:pt x="318" y="197"/>
                  </a:lnTo>
                  <a:lnTo>
                    <a:pt x="318" y="197"/>
                  </a:lnTo>
                  <a:lnTo>
                    <a:pt x="227" y="142"/>
                  </a:lnTo>
                  <a:lnTo>
                    <a:pt x="227" y="142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4" name="Freeform 1148"/>
            <p:cNvSpPr>
              <a:spLocks/>
            </p:cNvSpPr>
            <p:nvPr userDrawn="1"/>
          </p:nvSpPr>
          <p:spPr bwMode="auto">
            <a:xfrm>
              <a:off x="6145186" y="319065"/>
              <a:ext cx="79375" cy="33337"/>
            </a:xfrm>
            <a:custGeom>
              <a:avLst/>
              <a:gdLst/>
              <a:ahLst/>
              <a:cxnLst>
                <a:cxn ang="0">
                  <a:pos x="50" y="10"/>
                </a:cxn>
                <a:cxn ang="0">
                  <a:pos x="50" y="1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50" y="10"/>
                </a:cxn>
                <a:cxn ang="0">
                  <a:pos x="50" y="10"/>
                </a:cxn>
              </a:cxnLst>
              <a:rect l="0" t="0" r="r" b="b"/>
              <a:pathLst>
                <a:path w="50" h="21">
                  <a:moveTo>
                    <a:pt x="50" y="10"/>
                  </a:moveTo>
                  <a:lnTo>
                    <a:pt x="50" y="1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50" y="10"/>
                  </a:lnTo>
                  <a:lnTo>
                    <a:pt x="50" y="10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5" name="Freeform 1149"/>
            <p:cNvSpPr>
              <a:spLocks/>
            </p:cNvSpPr>
            <p:nvPr userDrawn="1"/>
          </p:nvSpPr>
          <p:spPr bwMode="auto">
            <a:xfrm>
              <a:off x="6010249" y="430190"/>
              <a:ext cx="39687" cy="85725"/>
            </a:xfrm>
            <a:custGeom>
              <a:avLst/>
              <a:gdLst/>
              <a:ahLst/>
              <a:cxnLst>
                <a:cxn ang="0">
                  <a:pos x="7" y="54"/>
                </a:cxn>
                <a:cxn ang="0">
                  <a:pos x="7" y="54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7" y="54"/>
                </a:cxn>
                <a:cxn ang="0">
                  <a:pos x="7" y="54"/>
                </a:cxn>
              </a:cxnLst>
              <a:rect l="0" t="0" r="r" b="b"/>
              <a:pathLst>
                <a:path w="25" h="54">
                  <a:moveTo>
                    <a:pt x="7" y="54"/>
                  </a:moveTo>
                  <a:lnTo>
                    <a:pt x="7" y="54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7" y="54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6" name="Freeform 1150"/>
            <p:cNvSpPr>
              <a:spLocks/>
            </p:cNvSpPr>
            <p:nvPr userDrawn="1"/>
          </p:nvSpPr>
          <p:spPr bwMode="auto">
            <a:xfrm>
              <a:off x="5867374" y="231752"/>
              <a:ext cx="296862" cy="147638"/>
            </a:xfrm>
            <a:custGeom>
              <a:avLst/>
              <a:gdLst/>
              <a:ahLst/>
              <a:cxnLst>
                <a:cxn ang="0">
                  <a:pos x="164" y="32"/>
                </a:cxn>
                <a:cxn ang="0">
                  <a:pos x="164" y="32"/>
                </a:cxn>
                <a:cxn ang="0">
                  <a:pos x="187" y="0"/>
                </a:cxn>
                <a:cxn ang="0">
                  <a:pos x="187" y="0"/>
                </a:cxn>
                <a:cxn ang="0">
                  <a:pos x="164" y="6"/>
                </a:cxn>
                <a:cxn ang="0">
                  <a:pos x="141" y="15"/>
                </a:cxn>
                <a:cxn ang="0">
                  <a:pos x="117" y="24"/>
                </a:cxn>
                <a:cxn ang="0">
                  <a:pos x="94" y="35"/>
                </a:cxn>
                <a:cxn ang="0">
                  <a:pos x="70" y="48"/>
                </a:cxn>
                <a:cxn ang="0">
                  <a:pos x="45" y="62"/>
                </a:cxn>
                <a:cxn ang="0">
                  <a:pos x="23" y="76"/>
                </a:cxn>
                <a:cxn ang="0">
                  <a:pos x="0" y="93"/>
                </a:cxn>
                <a:cxn ang="0">
                  <a:pos x="0" y="93"/>
                </a:cxn>
                <a:cxn ang="0">
                  <a:pos x="74" y="85"/>
                </a:cxn>
                <a:cxn ang="0">
                  <a:pos x="74" y="85"/>
                </a:cxn>
                <a:cxn ang="0">
                  <a:pos x="76" y="93"/>
                </a:cxn>
                <a:cxn ang="0">
                  <a:pos x="76" y="93"/>
                </a:cxn>
                <a:cxn ang="0">
                  <a:pos x="103" y="77"/>
                </a:cxn>
                <a:cxn ang="0">
                  <a:pos x="129" y="64"/>
                </a:cxn>
                <a:cxn ang="0">
                  <a:pos x="155" y="51"/>
                </a:cxn>
                <a:cxn ang="0">
                  <a:pos x="179" y="41"/>
                </a:cxn>
                <a:cxn ang="0">
                  <a:pos x="179" y="41"/>
                </a:cxn>
                <a:cxn ang="0">
                  <a:pos x="164" y="32"/>
                </a:cxn>
                <a:cxn ang="0">
                  <a:pos x="164" y="32"/>
                </a:cxn>
              </a:cxnLst>
              <a:rect l="0" t="0" r="r" b="b"/>
              <a:pathLst>
                <a:path w="187" h="93">
                  <a:moveTo>
                    <a:pt x="164" y="32"/>
                  </a:moveTo>
                  <a:lnTo>
                    <a:pt x="164" y="32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64" y="6"/>
                  </a:lnTo>
                  <a:lnTo>
                    <a:pt x="141" y="15"/>
                  </a:lnTo>
                  <a:lnTo>
                    <a:pt x="117" y="24"/>
                  </a:lnTo>
                  <a:lnTo>
                    <a:pt x="94" y="35"/>
                  </a:lnTo>
                  <a:lnTo>
                    <a:pt x="70" y="48"/>
                  </a:lnTo>
                  <a:lnTo>
                    <a:pt x="45" y="62"/>
                  </a:lnTo>
                  <a:lnTo>
                    <a:pt x="23" y="76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74" y="85"/>
                  </a:lnTo>
                  <a:lnTo>
                    <a:pt x="74" y="85"/>
                  </a:lnTo>
                  <a:lnTo>
                    <a:pt x="76" y="93"/>
                  </a:lnTo>
                  <a:lnTo>
                    <a:pt x="76" y="93"/>
                  </a:lnTo>
                  <a:lnTo>
                    <a:pt x="103" y="77"/>
                  </a:lnTo>
                  <a:lnTo>
                    <a:pt x="129" y="64"/>
                  </a:lnTo>
                  <a:lnTo>
                    <a:pt x="155" y="51"/>
                  </a:lnTo>
                  <a:lnTo>
                    <a:pt x="179" y="41"/>
                  </a:lnTo>
                  <a:lnTo>
                    <a:pt x="179" y="41"/>
                  </a:lnTo>
                  <a:lnTo>
                    <a:pt x="164" y="32"/>
                  </a:lnTo>
                  <a:lnTo>
                    <a:pt x="164" y="32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7" name="Freeform 1151"/>
            <p:cNvSpPr>
              <a:spLocks/>
            </p:cNvSpPr>
            <p:nvPr userDrawn="1"/>
          </p:nvSpPr>
          <p:spPr bwMode="auto">
            <a:xfrm>
              <a:off x="5476849" y="565127"/>
              <a:ext cx="279400" cy="438150"/>
            </a:xfrm>
            <a:custGeom>
              <a:avLst/>
              <a:gdLst/>
              <a:ahLst/>
              <a:cxnLst>
                <a:cxn ang="0">
                  <a:pos x="176" y="0"/>
                </a:cxn>
                <a:cxn ang="0">
                  <a:pos x="176" y="0"/>
                </a:cxn>
                <a:cxn ang="0">
                  <a:pos x="90" y="37"/>
                </a:cxn>
                <a:cxn ang="0">
                  <a:pos x="90" y="37"/>
                </a:cxn>
                <a:cxn ang="0">
                  <a:pos x="72" y="61"/>
                </a:cxn>
                <a:cxn ang="0">
                  <a:pos x="55" y="87"/>
                </a:cxn>
                <a:cxn ang="0">
                  <a:pos x="55" y="87"/>
                </a:cxn>
                <a:cxn ang="0">
                  <a:pos x="37" y="117"/>
                </a:cxn>
                <a:cxn ang="0">
                  <a:pos x="23" y="148"/>
                </a:cxn>
                <a:cxn ang="0">
                  <a:pos x="11" y="178"/>
                </a:cxn>
                <a:cxn ang="0">
                  <a:pos x="0" y="209"/>
                </a:cxn>
                <a:cxn ang="0">
                  <a:pos x="0" y="209"/>
                </a:cxn>
                <a:cxn ang="0">
                  <a:pos x="22" y="276"/>
                </a:cxn>
                <a:cxn ang="0">
                  <a:pos x="22" y="276"/>
                </a:cxn>
                <a:cxn ang="0">
                  <a:pos x="35" y="233"/>
                </a:cxn>
                <a:cxn ang="0">
                  <a:pos x="52" y="193"/>
                </a:cxn>
                <a:cxn ang="0">
                  <a:pos x="69" y="155"/>
                </a:cxn>
                <a:cxn ang="0">
                  <a:pos x="87" y="119"/>
                </a:cxn>
                <a:cxn ang="0">
                  <a:pos x="109" y="87"/>
                </a:cxn>
                <a:cxn ang="0">
                  <a:pos x="130" y="55"/>
                </a:cxn>
                <a:cxn ang="0">
                  <a:pos x="153" y="27"/>
                </a:cxn>
                <a:cxn ang="0">
                  <a:pos x="176" y="0"/>
                </a:cxn>
                <a:cxn ang="0">
                  <a:pos x="176" y="0"/>
                </a:cxn>
              </a:cxnLst>
              <a:rect l="0" t="0" r="r" b="b"/>
              <a:pathLst>
                <a:path w="176" h="276">
                  <a:moveTo>
                    <a:pt x="176" y="0"/>
                  </a:moveTo>
                  <a:lnTo>
                    <a:pt x="176" y="0"/>
                  </a:lnTo>
                  <a:lnTo>
                    <a:pt x="90" y="37"/>
                  </a:lnTo>
                  <a:lnTo>
                    <a:pt x="90" y="37"/>
                  </a:lnTo>
                  <a:lnTo>
                    <a:pt x="72" y="61"/>
                  </a:lnTo>
                  <a:lnTo>
                    <a:pt x="55" y="87"/>
                  </a:lnTo>
                  <a:lnTo>
                    <a:pt x="55" y="87"/>
                  </a:lnTo>
                  <a:lnTo>
                    <a:pt x="37" y="117"/>
                  </a:lnTo>
                  <a:lnTo>
                    <a:pt x="23" y="148"/>
                  </a:lnTo>
                  <a:lnTo>
                    <a:pt x="11" y="178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35" y="233"/>
                  </a:lnTo>
                  <a:lnTo>
                    <a:pt x="52" y="193"/>
                  </a:lnTo>
                  <a:lnTo>
                    <a:pt x="69" y="155"/>
                  </a:lnTo>
                  <a:lnTo>
                    <a:pt x="87" y="119"/>
                  </a:lnTo>
                  <a:lnTo>
                    <a:pt x="109" y="87"/>
                  </a:lnTo>
                  <a:lnTo>
                    <a:pt x="130" y="55"/>
                  </a:lnTo>
                  <a:lnTo>
                    <a:pt x="153" y="27"/>
                  </a:lnTo>
                  <a:lnTo>
                    <a:pt x="176" y="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8" name="Freeform 1152"/>
            <p:cNvSpPr>
              <a:spLocks/>
            </p:cNvSpPr>
            <p:nvPr userDrawn="1"/>
          </p:nvSpPr>
          <p:spPr bwMode="auto">
            <a:xfrm>
              <a:off x="6049936" y="352402"/>
              <a:ext cx="95250" cy="77788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0" y="49"/>
                </a:cxn>
                <a:cxn ang="0">
                  <a:pos x="29" y="24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14" y="9"/>
                </a:cxn>
                <a:cxn ang="0">
                  <a:pos x="14" y="9"/>
                </a:cxn>
                <a:cxn ang="0">
                  <a:pos x="0" y="49"/>
                </a:cxn>
                <a:cxn ang="0">
                  <a:pos x="0" y="49"/>
                </a:cxn>
              </a:cxnLst>
              <a:rect l="0" t="0" r="r" b="b"/>
              <a:pathLst>
                <a:path w="60" h="49">
                  <a:moveTo>
                    <a:pt x="0" y="49"/>
                  </a:moveTo>
                  <a:lnTo>
                    <a:pt x="0" y="49"/>
                  </a:lnTo>
                  <a:lnTo>
                    <a:pt x="29" y="2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587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9" name="Freeform 1153"/>
            <p:cNvSpPr>
              <a:spLocks/>
            </p:cNvSpPr>
            <p:nvPr userDrawn="1"/>
          </p:nvSpPr>
          <p:spPr bwMode="auto">
            <a:xfrm>
              <a:off x="5673699" y="379390"/>
              <a:ext cx="336550" cy="430212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228"/>
                </a:cxn>
                <a:cxn ang="0">
                  <a:pos x="67" y="271"/>
                </a:cxn>
                <a:cxn ang="0">
                  <a:pos x="67" y="271"/>
                </a:cxn>
                <a:cxn ang="0">
                  <a:pos x="77" y="245"/>
                </a:cxn>
                <a:cxn ang="0">
                  <a:pos x="91" y="219"/>
                </a:cxn>
                <a:cxn ang="0">
                  <a:pos x="105" y="193"/>
                </a:cxn>
                <a:cxn ang="0">
                  <a:pos x="122" y="166"/>
                </a:cxn>
                <a:cxn ang="0">
                  <a:pos x="140" y="138"/>
                </a:cxn>
                <a:cxn ang="0">
                  <a:pos x="161" y="111"/>
                </a:cxn>
                <a:cxn ang="0">
                  <a:pos x="184" y="83"/>
                </a:cxn>
                <a:cxn ang="0">
                  <a:pos x="212" y="56"/>
                </a:cxn>
                <a:cxn ang="0">
                  <a:pos x="212" y="56"/>
                </a:cxn>
                <a:cxn ang="0">
                  <a:pos x="198" y="0"/>
                </a:cxn>
                <a:cxn ang="0">
                  <a:pos x="198" y="0"/>
                </a:cxn>
                <a:cxn ang="0">
                  <a:pos x="161" y="24"/>
                </a:cxn>
                <a:cxn ang="0">
                  <a:pos x="125" y="51"/>
                </a:cxn>
                <a:cxn ang="0">
                  <a:pos x="88" y="82"/>
                </a:cxn>
                <a:cxn ang="0">
                  <a:pos x="70" y="99"/>
                </a:cxn>
                <a:cxn ang="0">
                  <a:pos x="52" y="117"/>
                </a:cxn>
                <a:cxn ang="0">
                  <a:pos x="52" y="117"/>
                </a:cxn>
                <a:cxn ang="0">
                  <a:pos x="90" y="100"/>
                </a:cxn>
                <a:cxn ang="0">
                  <a:pos x="90" y="100"/>
                </a:cxn>
                <a:cxn ang="0">
                  <a:pos x="44" y="164"/>
                </a:cxn>
                <a:cxn ang="0">
                  <a:pos x="0" y="228"/>
                </a:cxn>
                <a:cxn ang="0">
                  <a:pos x="0" y="228"/>
                </a:cxn>
              </a:cxnLst>
              <a:rect l="0" t="0" r="r" b="b"/>
              <a:pathLst>
                <a:path w="212" h="271">
                  <a:moveTo>
                    <a:pt x="0" y="228"/>
                  </a:moveTo>
                  <a:lnTo>
                    <a:pt x="0" y="228"/>
                  </a:lnTo>
                  <a:lnTo>
                    <a:pt x="67" y="271"/>
                  </a:lnTo>
                  <a:lnTo>
                    <a:pt x="67" y="271"/>
                  </a:lnTo>
                  <a:lnTo>
                    <a:pt x="77" y="245"/>
                  </a:lnTo>
                  <a:lnTo>
                    <a:pt x="91" y="219"/>
                  </a:lnTo>
                  <a:lnTo>
                    <a:pt x="105" y="193"/>
                  </a:lnTo>
                  <a:lnTo>
                    <a:pt x="122" y="166"/>
                  </a:lnTo>
                  <a:lnTo>
                    <a:pt x="140" y="138"/>
                  </a:lnTo>
                  <a:lnTo>
                    <a:pt x="161" y="111"/>
                  </a:lnTo>
                  <a:lnTo>
                    <a:pt x="184" y="83"/>
                  </a:lnTo>
                  <a:lnTo>
                    <a:pt x="212" y="56"/>
                  </a:lnTo>
                  <a:lnTo>
                    <a:pt x="212" y="56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61" y="24"/>
                  </a:lnTo>
                  <a:lnTo>
                    <a:pt x="125" y="51"/>
                  </a:lnTo>
                  <a:lnTo>
                    <a:pt x="88" y="82"/>
                  </a:lnTo>
                  <a:lnTo>
                    <a:pt x="70" y="99"/>
                  </a:lnTo>
                  <a:lnTo>
                    <a:pt x="52" y="117"/>
                  </a:lnTo>
                  <a:lnTo>
                    <a:pt x="52" y="117"/>
                  </a:lnTo>
                  <a:lnTo>
                    <a:pt x="90" y="100"/>
                  </a:lnTo>
                  <a:lnTo>
                    <a:pt x="90" y="100"/>
                  </a:lnTo>
                  <a:lnTo>
                    <a:pt x="44" y="164"/>
                  </a:lnTo>
                  <a:lnTo>
                    <a:pt x="0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F587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0" name="Freeform 1154"/>
            <p:cNvSpPr>
              <a:spLocks/>
            </p:cNvSpPr>
            <p:nvPr userDrawn="1"/>
          </p:nvSpPr>
          <p:spPr bwMode="auto">
            <a:xfrm>
              <a:off x="5562574" y="855640"/>
              <a:ext cx="200025" cy="222250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99" y="140"/>
                </a:cxn>
                <a:cxn ang="0">
                  <a:pos x="99" y="140"/>
                </a:cxn>
                <a:cxn ang="0">
                  <a:pos x="99" y="129"/>
                </a:cxn>
                <a:cxn ang="0">
                  <a:pos x="102" y="100"/>
                </a:cxn>
                <a:cxn ang="0">
                  <a:pos x="105" y="81"/>
                </a:cxn>
                <a:cxn ang="0">
                  <a:pos x="111" y="56"/>
                </a:cxn>
                <a:cxn ang="0">
                  <a:pos x="117" y="3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76" y="4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0" y="105"/>
                </a:cxn>
                <a:cxn ang="0">
                  <a:pos x="0" y="105"/>
                </a:cxn>
              </a:cxnLst>
              <a:rect l="0" t="0" r="r" b="b"/>
              <a:pathLst>
                <a:path w="126" h="140">
                  <a:moveTo>
                    <a:pt x="0" y="105"/>
                  </a:moveTo>
                  <a:lnTo>
                    <a:pt x="99" y="140"/>
                  </a:lnTo>
                  <a:lnTo>
                    <a:pt x="99" y="140"/>
                  </a:lnTo>
                  <a:lnTo>
                    <a:pt x="99" y="129"/>
                  </a:lnTo>
                  <a:lnTo>
                    <a:pt x="102" y="100"/>
                  </a:lnTo>
                  <a:lnTo>
                    <a:pt x="105" y="81"/>
                  </a:lnTo>
                  <a:lnTo>
                    <a:pt x="111" y="56"/>
                  </a:lnTo>
                  <a:lnTo>
                    <a:pt x="117" y="3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76" y="4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0" y="105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587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1" name="Freeform 1155"/>
            <p:cNvSpPr>
              <a:spLocks/>
            </p:cNvSpPr>
            <p:nvPr userDrawn="1"/>
          </p:nvSpPr>
          <p:spPr bwMode="auto">
            <a:xfrm>
              <a:off x="6151536" y="241277"/>
              <a:ext cx="177800" cy="77788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12" y="0"/>
                </a:cxn>
                <a:cxn ang="0">
                  <a:pos x="104" y="1"/>
                </a:cxn>
                <a:cxn ang="0">
                  <a:pos x="81" y="7"/>
                </a:cxn>
                <a:cxn ang="0">
                  <a:pos x="46" y="18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26" y="49"/>
                </a:cxn>
                <a:cxn ang="0">
                  <a:pos x="26" y="49"/>
                </a:cxn>
                <a:cxn ang="0">
                  <a:pos x="67" y="24"/>
                </a:cxn>
                <a:cxn ang="0">
                  <a:pos x="112" y="0"/>
                </a:cxn>
                <a:cxn ang="0">
                  <a:pos x="112" y="0"/>
                </a:cxn>
              </a:cxnLst>
              <a:rect l="0" t="0" r="r" b="b"/>
              <a:pathLst>
                <a:path w="112" h="49">
                  <a:moveTo>
                    <a:pt x="112" y="0"/>
                  </a:moveTo>
                  <a:lnTo>
                    <a:pt x="112" y="0"/>
                  </a:lnTo>
                  <a:lnTo>
                    <a:pt x="104" y="1"/>
                  </a:lnTo>
                  <a:lnTo>
                    <a:pt x="81" y="7"/>
                  </a:lnTo>
                  <a:lnTo>
                    <a:pt x="46" y="18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67" y="24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587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2" name="Freeform 1156"/>
            <p:cNvSpPr>
              <a:spLocks/>
            </p:cNvSpPr>
            <p:nvPr userDrawn="1"/>
          </p:nvSpPr>
          <p:spPr bwMode="auto">
            <a:xfrm>
              <a:off x="5988024" y="296840"/>
              <a:ext cx="204787" cy="171450"/>
            </a:xfrm>
            <a:custGeom>
              <a:avLst/>
              <a:gdLst/>
              <a:ahLst/>
              <a:cxnLst>
                <a:cxn ang="0">
                  <a:pos x="14" y="108"/>
                </a:cxn>
                <a:cxn ang="0">
                  <a:pos x="14" y="108"/>
                </a:cxn>
                <a:cxn ang="0">
                  <a:pos x="39" y="84"/>
                </a:cxn>
                <a:cxn ang="0">
                  <a:pos x="39" y="84"/>
                </a:cxn>
                <a:cxn ang="0">
                  <a:pos x="53" y="44"/>
                </a:cxn>
                <a:cxn ang="0">
                  <a:pos x="53" y="44"/>
                </a:cxn>
                <a:cxn ang="0">
                  <a:pos x="99" y="35"/>
                </a:cxn>
                <a:cxn ang="0">
                  <a:pos x="99" y="35"/>
                </a:cxn>
                <a:cxn ang="0">
                  <a:pos x="129" y="14"/>
                </a:cxn>
                <a:cxn ang="0">
                  <a:pos x="129" y="14"/>
                </a:cxn>
                <a:cxn ang="0">
                  <a:pos x="103" y="0"/>
                </a:cxn>
                <a:cxn ang="0">
                  <a:pos x="103" y="0"/>
                </a:cxn>
                <a:cxn ang="0">
                  <a:pos x="79" y="10"/>
                </a:cxn>
                <a:cxn ang="0">
                  <a:pos x="53" y="23"/>
                </a:cxn>
                <a:cxn ang="0">
                  <a:pos x="27" y="36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14" y="108"/>
                </a:cxn>
                <a:cxn ang="0">
                  <a:pos x="14" y="108"/>
                </a:cxn>
              </a:cxnLst>
              <a:rect l="0" t="0" r="r" b="b"/>
              <a:pathLst>
                <a:path w="129" h="108">
                  <a:moveTo>
                    <a:pt x="14" y="108"/>
                  </a:moveTo>
                  <a:lnTo>
                    <a:pt x="14" y="108"/>
                  </a:lnTo>
                  <a:lnTo>
                    <a:pt x="39" y="84"/>
                  </a:lnTo>
                  <a:lnTo>
                    <a:pt x="39" y="8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99" y="35"/>
                  </a:lnTo>
                  <a:lnTo>
                    <a:pt x="99" y="35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79" y="10"/>
                  </a:lnTo>
                  <a:lnTo>
                    <a:pt x="53" y="23"/>
                  </a:lnTo>
                  <a:lnTo>
                    <a:pt x="27" y="36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4" y="108"/>
                  </a:lnTo>
                  <a:lnTo>
                    <a:pt x="14" y="108"/>
                  </a:lnTo>
                  <a:close/>
                </a:path>
              </a:pathLst>
            </a:custGeom>
            <a:solidFill>
              <a:srgbClr val="D7E7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3" name="Freeform 1157"/>
            <p:cNvSpPr>
              <a:spLocks/>
            </p:cNvSpPr>
            <p:nvPr userDrawn="1"/>
          </p:nvSpPr>
          <p:spPr bwMode="auto">
            <a:xfrm>
              <a:off x="5511774" y="538140"/>
              <a:ext cx="304800" cy="484187"/>
            </a:xfrm>
            <a:custGeom>
              <a:avLst/>
              <a:gdLst/>
              <a:ahLst/>
              <a:cxnLst>
                <a:cxn ang="0">
                  <a:pos x="56" y="207"/>
                </a:cxn>
                <a:cxn ang="0">
                  <a:pos x="56" y="207"/>
                </a:cxn>
                <a:cxn ang="0">
                  <a:pos x="108" y="204"/>
                </a:cxn>
                <a:cxn ang="0">
                  <a:pos x="158" y="200"/>
                </a:cxn>
                <a:cxn ang="0">
                  <a:pos x="158" y="200"/>
                </a:cxn>
                <a:cxn ang="0">
                  <a:pos x="169" y="171"/>
                </a:cxn>
                <a:cxn ang="0">
                  <a:pos x="169" y="171"/>
                </a:cxn>
                <a:cxn ang="0">
                  <a:pos x="102" y="128"/>
                </a:cxn>
                <a:cxn ang="0">
                  <a:pos x="102" y="128"/>
                </a:cxn>
                <a:cxn ang="0">
                  <a:pos x="146" y="64"/>
                </a:cxn>
                <a:cxn ang="0">
                  <a:pos x="192" y="0"/>
                </a:cxn>
                <a:cxn ang="0">
                  <a:pos x="192" y="0"/>
                </a:cxn>
                <a:cxn ang="0">
                  <a:pos x="154" y="17"/>
                </a:cxn>
                <a:cxn ang="0">
                  <a:pos x="154" y="17"/>
                </a:cxn>
                <a:cxn ang="0">
                  <a:pos x="131" y="44"/>
                </a:cxn>
                <a:cxn ang="0">
                  <a:pos x="108" y="72"/>
                </a:cxn>
                <a:cxn ang="0">
                  <a:pos x="87" y="104"/>
                </a:cxn>
                <a:cxn ang="0">
                  <a:pos x="65" y="136"/>
                </a:cxn>
                <a:cxn ang="0">
                  <a:pos x="47" y="172"/>
                </a:cxn>
                <a:cxn ang="0">
                  <a:pos x="30" y="210"/>
                </a:cxn>
                <a:cxn ang="0">
                  <a:pos x="13" y="250"/>
                </a:cxn>
                <a:cxn ang="0">
                  <a:pos x="0" y="293"/>
                </a:cxn>
                <a:cxn ang="0">
                  <a:pos x="0" y="293"/>
                </a:cxn>
                <a:cxn ang="0">
                  <a:pos x="0" y="294"/>
                </a:cxn>
                <a:cxn ang="0">
                  <a:pos x="32" y="305"/>
                </a:cxn>
                <a:cxn ang="0">
                  <a:pos x="32" y="305"/>
                </a:cxn>
                <a:cxn ang="0">
                  <a:pos x="56" y="207"/>
                </a:cxn>
                <a:cxn ang="0">
                  <a:pos x="56" y="207"/>
                </a:cxn>
              </a:cxnLst>
              <a:rect l="0" t="0" r="r" b="b"/>
              <a:pathLst>
                <a:path w="192" h="305">
                  <a:moveTo>
                    <a:pt x="56" y="207"/>
                  </a:moveTo>
                  <a:lnTo>
                    <a:pt x="56" y="207"/>
                  </a:lnTo>
                  <a:lnTo>
                    <a:pt x="108" y="204"/>
                  </a:lnTo>
                  <a:lnTo>
                    <a:pt x="158" y="200"/>
                  </a:lnTo>
                  <a:lnTo>
                    <a:pt x="158" y="200"/>
                  </a:lnTo>
                  <a:lnTo>
                    <a:pt x="169" y="171"/>
                  </a:lnTo>
                  <a:lnTo>
                    <a:pt x="169" y="171"/>
                  </a:lnTo>
                  <a:lnTo>
                    <a:pt x="102" y="128"/>
                  </a:lnTo>
                  <a:lnTo>
                    <a:pt x="102" y="128"/>
                  </a:lnTo>
                  <a:lnTo>
                    <a:pt x="146" y="64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54" y="17"/>
                  </a:lnTo>
                  <a:lnTo>
                    <a:pt x="154" y="17"/>
                  </a:lnTo>
                  <a:lnTo>
                    <a:pt x="131" y="44"/>
                  </a:lnTo>
                  <a:lnTo>
                    <a:pt x="108" y="72"/>
                  </a:lnTo>
                  <a:lnTo>
                    <a:pt x="87" y="104"/>
                  </a:lnTo>
                  <a:lnTo>
                    <a:pt x="65" y="136"/>
                  </a:lnTo>
                  <a:lnTo>
                    <a:pt x="47" y="172"/>
                  </a:lnTo>
                  <a:lnTo>
                    <a:pt x="30" y="210"/>
                  </a:lnTo>
                  <a:lnTo>
                    <a:pt x="13" y="250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94"/>
                  </a:lnTo>
                  <a:lnTo>
                    <a:pt x="32" y="305"/>
                  </a:lnTo>
                  <a:lnTo>
                    <a:pt x="32" y="305"/>
                  </a:lnTo>
                  <a:lnTo>
                    <a:pt x="56" y="207"/>
                  </a:lnTo>
                  <a:lnTo>
                    <a:pt x="56" y="207"/>
                  </a:lnTo>
                  <a:close/>
                </a:path>
              </a:pathLst>
            </a:custGeom>
            <a:solidFill>
              <a:srgbClr val="D7E7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4" name="Freeform 1158"/>
            <p:cNvSpPr>
              <a:spLocks/>
            </p:cNvSpPr>
            <p:nvPr userDrawn="1"/>
          </p:nvSpPr>
          <p:spPr bwMode="auto">
            <a:xfrm>
              <a:off x="6408711" y="998516"/>
              <a:ext cx="88900" cy="76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4" y="48"/>
                </a:cxn>
                <a:cxn ang="0">
                  <a:pos x="44" y="48"/>
                </a:cxn>
                <a:cxn ang="0">
                  <a:pos x="56" y="35"/>
                </a:cxn>
                <a:cxn ang="0">
                  <a:pos x="56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6" h="48">
                  <a:moveTo>
                    <a:pt x="0" y="0"/>
                  </a:moveTo>
                  <a:lnTo>
                    <a:pt x="0" y="0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56" y="35"/>
                  </a:lnTo>
                  <a:lnTo>
                    <a:pt x="56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5" name="Freeform 1159"/>
            <p:cNvSpPr>
              <a:spLocks/>
            </p:cNvSpPr>
            <p:nvPr userDrawn="1"/>
          </p:nvSpPr>
          <p:spPr bwMode="auto">
            <a:xfrm>
              <a:off x="5502249" y="1227116"/>
              <a:ext cx="258762" cy="284162"/>
            </a:xfrm>
            <a:custGeom>
              <a:avLst/>
              <a:gdLst/>
              <a:ahLst/>
              <a:cxnLst>
                <a:cxn ang="0">
                  <a:pos x="79" y="122"/>
                </a:cxn>
                <a:cxn ang="0">
                  <a:pos x="79" y="122"/>
                </a:cxn>
                <a:cxn ang="0">
                  <a:pos x="134" y="22"/>
                </a:cxn>
                <a:cxn ang="0">
                  <a:pos x="134" y="22"/>
                </a:cxn>
                <a:cxn ang="0">
                  <a:pos x="26" y="74"/>
                </a:cxn>
                <a:cxn ang="0">
                  <a:pos x="26" y="74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9" y="71"/>
                </a:cxn>
                <a:cxn ang="0">
                  <a:pos x="21" y="89"/>
                </a:cxn>
                <a:cxn ang="0">
                  <a:pos x="33" y="107"/>
                </a:cxn>
                <a:cxn ang="0">
                  <a:pos x="47" y="122"/>
                </a:cxn>
                <a:cxn ang="0">
                  <a:pos x="62" y="139"/>
                </a:cxn>
                <a:cxn ang="0">
                  <a:pos x="77" y="153"/>
                </a:cxn>
                <a:cxn ang="0">
                  <a:pos x="94" y="167"/>
                </a:cxn>
                <a:cxn ang="0">
                  <a:pos x="112" y="179"/>
                </a:cxn>
                <a:cxn ang="0">
                  <a:pos x="112" y="179"/>
                </a:cxn>
                <a:cxn ang="0">
                  <a:pos x="163" y="173"/>
                </a:cxn>
                <a:cxn ang="0">
                  <a:pos x="163" y="173"/>
                </a:cxn>
                <a:cxn ang="0">
                  <a:pos x="79" y="122"/>
                </a:cxn>
                <a:cxn ang="0">
                  <a:pos x="79" y="122"/>
                </a:cxn>
              </a:cxnLst>
              <a:rect l="0" t="0" r="r" b="b"/>
              <a:pathLst>
                <a:path w="163" h="179">
                  <a:moveTo>
                    <a:pt x="79" y="122"/>
                  </a:moveTo>
                  <a:lnTo>
                    <a:pt x="79" y="122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9" y="71"/>
                  </a:lnTo>
                  <a:lnTo>
                    <a:pt x="21" y="89"/>
                  </a:lnTo>
                  <a:lnTo>
                    <a:pt x="33" y="107"/>
                  </a:lnTo>
                  <a:lnTo>
                    <a:pt x="47" y="122"/>
                  </a:lnTo>
                  <a:lnTo>
                    <a:pt x="62" y="139"/>
                  </a:lnTo>
                  <a:lnTo>
                    <a:pt x="77" y="153"/>
                  </a:lnTo>
                  <a:lnTo>
                    <a:pt x="94" y="167"/>
                  </a:lnTo>
                  <a:lnTo>
                    <a:pt x="112" y="179"/>
                  </a:lnTo>
                  <a:lnTo>
                    <a:pt x="112" y="179"/>
                  </a:lnTo>
                  <a:lnTo>
                    <a:pt x="163" y="173"/>
                  </a:lnTo>
                  <a:lnTo>
                    <a:pt x="163" y="173"/>
                  </a:lnTo>
                  <a:lnTo>
                    <a:pt x="79" y="122"/>
                  </a:lnTo>
                  <a:lnTo>
                    <a:pt x="79" y="122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6" name="Freeform 1160"/>
            <p:cNvSpPr>
              <a:spLocks/>
            </p:cNvSpPr>
            <p:nvPr userDrawn="1"/>
          </p:nvSpPr>
          <p:spPr bwMode="auto">
            <a:xfrm>
              <a:off x="6038824" y="1216003"/>
              <a:ext cx="230187" cy="214313"/>
            </a:xfrm>
            <a:custGeom>
              <a:avLst/>
              <a:gdLst/>
              <a:ahLst/>
              <a:cxnLst>
                <a:cxn ang="0">
                  <a:pos x="50" y="99"/>
                </a:cxn>
                <a:cxn ang="0">
                  <a:pos x="50" y="99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0" y="135"/>
                </a:cxn>
                <a:cxn ang="0">
                  <a:pos x="0" y="135"/>
                </a:cxn>
                <a:cxn ang="0">
                  <a:pos x="39" y="116"/>
                </a:cxn>
                <a:cxn ang="0">
                  <a:pos x="77" y="93"/>
                </a:cxn>
                <a:cxn ang="0">
                  <a:pos x="113" y="68"/>
                </a:cxn>
                <a:cxn ang="0">
                  <a:pos x="145" y="43"/>
                </a:cxn>
                <a:cxn ang="0">
                  <a:pos x="145" y="43"/>
                </a:cxn>
                <a:cxn ang="0">
                  <a:pos x="50" y="99"/>
                </a:cxn>
                <a:cxn ang="0">
                  <a:pos x="50" y="99"/>
                </a:cxn>
              </a:cxnLst>
              <a:rect l="0" t="0" r="r" b="b"/>
              <a:pathLst>
                <a:path w="145" h="135">
                  <a:moveTo>
                    <a:pt x="50" y="99"/>
                  </a:moveTo>
                  <a:lnTo>
                    <a:pt x="50" y="99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39" y="116"/>
                  </a:lnTo>
                  <a:lnTo>
                    <a:pt x="77" y="93"/>
                  </a:lnTo>
                  <a:lnTo>
                    <a:pt x="113" y="68"/>
                  </a:lnTo>
                  <a:lnTo>
                    <a:pt x="145" y="43"/>
                  </a:lnTo>
                  <a:lnTo>
                    <a:pt x="145" y="43"/>
                  </a:lnTo>
                  <a:lnTo>
                    <a:pt x="50" y="99"/>
                  </a:lnTo>
                  <a:lnTo>
                    <a:pt x="50" y="99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7" name="Freeform 1161"/>
            <p:cNvSpPr>
              <a:spLocks/>
            </p:cNvSpPr>
            <p:nvPr userDrawn="1"/>
          </p:nvSpPr>
          <p:spPr bwMode="auto">
            <a:xfrm>
              <a:off x="5789586" y="1295378"/>
              <a:ext cx="239713" cy="171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2" y="53"/>
                </a:cxn>
                <a:cxn ang="0">
                  <a:pos x="103" y="108"/>
                </a:cxn>
                <a:cxn ang="0">
                  <a:pos x="103" y="108"/>
                </a:cxn>
                <a:cxn ang="0">
                  <a:pos x="128" y="98"/>
                </a:cxn>
                <a:cxn ang="0">
                  <a:pos x="151" y="89"/>
                </a:cxn>
                <a:cxn ang="0">
                  <a:pos x="151" y="89"/>
                </a:cxn>
                <a:cxn ang="0">
                  <a:pos x="75" y="4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1" h="108">
                  <a:moveTo>
                    <a:pt x="0" y="0"/>
                  </a:moveTo>
                  <a:lnTo>
                    <a:pt x="0" y="0"/>
                  </a:lnTo>
                  <a:lnTo>
                    <a:pt x="52" y="53"/>
                  </a:lnTo>
                  <a:lnTo>
                    <a:pt x="103" y="108"/>
                  </a:lnTo>
                  <a:lnTo>
                    <a:pt x="103" y="108"/>
                  </a:lnTo>
                  <a:lnTo>
                    <a:pt x="128" y="98"/>
                  </a:lnTo>
                  <a:lnTo>
                    <a:pt x="151" y="89"/>
                  </a:lnTo>
                  <a:lnTo>
                    <a:pt x="151" y="89"/>
                  </a:lnTo>
                  <a:lnTo>
                    <a:pt x="75" y="4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8" name="Freeform 1162"/>
            <p:cNvSpPr>
              <a:spLocks/>
            </p:cNvSpPr>
            <p:nvPr userDrawn="1"/>
          </p:nvSpPr>
          <p:spPr bwMode="auto">
            <a:xfrm>
              <a:off x="6497611" y="938191"/>
              <a:ext cx="82550" cy="139700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0"/>
                </a:cxn>
                <a:cxn ang="0">
                  <a:pos x="31" y="32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26" y="88"/>
                </a:cxn>
                <a:cxn ang="0">
                  <a:pos x="26" y="88"/>
                </a:cxn>
                <a:cxn ang="0">
                  <a:pos x="41" y="44"/>
                </a:cxn>
                <a:cxn ang="0">
                  <a:pos x="52" y="0"/>
                </a:cxn>
                <a:cxn ang="0">
                  <a:pos x="52" y="0"/>
                </a:cxn>
              </a:cxnLst>
              <a:rect l="0" t="0" r="r" b="b"/>
              <a:pathLst>
                <a:path w="52" h="88">
                  <a:moveTo>
                    <a:pt x="52" y="0"/>
                  </a:moveTo>
                  <a:lnTo>
                    <a:pt x="52" y="0"/>
                  </a:lnTo>
                  <a:lnTo>
                    <a:pt x="31" y="32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41" y="44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C517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9" name="Freeform 1163"/>
            <p:cNvSpPr>
              <a:spLocks/>
            </p:cNvSpPr>
            <p:nvPr userDrawn="1"/>
          </p:nvSpPr>
          <p:spPr bwMode="auto">
            <a:xfrm>
              <a:off x="6243611" y="1074716"/>
              <a:ext cx="280988" cy="422275"/>
            </a:xfrm>
            <a:custGeom>
              <a:avLst/>
              <a:gdLst/>
              <a:ahLst/>
              <a:cxnLst>
                <a:cxn ang="0">
                  <a:pos x="0" y="247"/>
                </a:cxn>
                <a:cxn ang="0">
                  <a:pos x="0" y="247"/>
                </a:cxn>
                <a:cxn ang="0">
                  <a:pos x="17" y="256"/>
                </a:cxn>
                <a:cxn ang="0">
                  <a:pos x="17" y="256"/>
                </a:cxn>
                <a:cxn ang="0">
                  <a:pos x="3" y="266"/>
                </a:cxn>
                <a:cxn ang="0">
                  <a:pos x="3" y="266"/>
                </a:cxn>
                <a:cxn ang="0">
                  <a:pos x="20" y="253"/>
                </a:cxn>
                <a:cxn ang="0">
                  <a:pos x="37" y="240"/>
                </a:cxn>
                <a:cxn ang="0">
                  <a:pos x="54" y="223"/>
                </a:cxn>
                <a:cxn ang="0">
                  <a:pos x="70" y="206"/>
                </a:cxn>
                <a:cxn ang="0">
                  <a:pos x="86" y="188"/>
                </a:cxn>
                <a:cxn ang="0">
                  <a:pos x="101" y="168"/>
                </a:cxn>
                <a:cxn ang="0">
                  <a:pos x="116" y="148"/>
                </a:cxn>
                <a:cxn ang="0">
                  <a:pos x="130" y="125"/>
                </a:cxn>
                <a:cxn ang="0">
                  <a:pos x="130" y="125"/>
                </a:cxn>
                <a:cxn ang="0">
                  <a:pos x="143" y="103"/>
                </a:cxn>
                <a:cxn ang="0">
                  <a:pos x="156" y="80"/>
                </a:cxn>
                <a:cxn ang="0">
                  <a:pos x="166" y="55"/>
                </a:cxn>
                <a:cxn ang="0">
                  <a:pos x="177" y="29"/>
                </a:cxn>
                <a:cxn ang="0">
                  <a:pos x="177" y="29"/>
                </a:cxn>
                <a:cxn ang="0">
                  <a:pos x="148" y="0"/>
                </a:cxn>
                <a:cxn ang="0">
                  <a:pos x="148" y="0"/>
                </a:cxn>
                <a:cxn ang="0">
                  <a:pos x="121" y="32"/>
                </a:cxn>
                <a:cxn ang="0">
                  <a:pos x="90" y="66"/>
                </a:cxn>
                <a:cxn ang="0">
                  <a:pos x="55" y="100"/>
                </a:cxn>
                <a:cxn ang="0">
                  <a:pos x="16" y="132"/>
                </a:cxn>
                <a:cxn ang="0">
                  <a:pos x="16" y="132"/>
                </a:cxn>
                <a:cxn ang="0">
                  <a:pos x="63" y="104"/>
                </a:cxn>
                <a:cxn ang="0">
                  <a:pos x="63" y="104"/>
                </a:cxn>
                <a:cxn ang="0">
                  <a:pos x="32" y="176"/>
                </a:cxn>
                <a:cxn ang="0">
                  <a:pos x="0" y="247"/>
                </a:cxn>
                <a:cxn ang="0">
                  <a:pos x="0" y="247"/>
                </a:cxn>
              </a:cxnLst>
              <a:rect l="0" t="0" r="r" b="b"/>
              <a:pathLst>
                <a:path w="177" h="266">
                  <a:moveTo>
                    <a:pt x="0" y="247"/>
                  </a:moveTo>
                  <a:lnTo>
                    <a:pt x="0" y="247"/>
                  </a:lnTo>
                  <a:lnTo>
                    <a:pt x="17" y="256"/>
                  </a:lnTo>
                  <a:lnTo>
                    <a:pt x="17" y="256"/>
                  </a:lnTo>
                  <a:lnTo>
                    <a:pt x="3" y="266"/>
                  </a:lnTo>
                  <a:lnTo>
                    <a:pt x="3" y="266"/>
                  </a:lnTo>
                  <a:lnTo>
                    <a:pt x="20" y="253"/>
                  </a:lnTo>
                  <a:lnTo>
                    <a:pt x="37" y="240"/>
                  </a:lnTo>
                  <a:lnTo>
                    <a:pt x="54" y="223"/>
                  </a:lnTo>
                  <a:lnTo>
                    <a:pt x="70" y="206"/>
                  </a:lnTo>
                  <a:lnTo>
                    <a:pt x="86" y="188"/>
                  </a:lnTo>
                  <a:lnTo>
                    <a:pt x="101" y="168"/>
                  </a:lnTo>
                  <a:lnTo>
                    <a:pt x="116" y="148"/>
                  </a:lnTo>
                  <a:lnTo>
                    <a:pt x="130" y="125"/>
                  </a:lnTo>
                  <a:lnTo>
                    <a:pt x="130" y="125"/>
                  </a:lnTo>
                  <a:lnTo>
                    <a:pt x="143" y="103"/>
                  </a:lnTo>
                  <a:lnTo>
                    <a:pt x="156" y="80"/>
                  </a:lnTo>
                  <a:lnTo>
                    <a:pt x="166" y="55"/>
                  </a:lnTo>
                  <a:lnTo>
                    <a:pt x="177" y="29"/>
                  </a:lnTo>
                  <a:lnTo>
                    <a:pt x="177" y="29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21" y="32"/>
                  </a:lnTo>
                  <a:lnTo>
                    <a:pt x="90" y="66"/>
                  </a:lnTo>
                  <a:lnTo>
                    <a:pt x="55" y="100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63" y="104"/>
                  </a:lnTo>
                  <a:lnTo>
                    <a:pt x="63" y="104"/>
                  </a:lnTo>
                  <a:lnTo>
                    <a:pt x="32" y="176"/>
                  </a:lnTo>
                  <a:lnTo>
                    <a:pt x="0" y="247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rgbClr val="C517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0" name="Freeform 1164"/>
            <p:cNvSpPr>
              <a:spLocks/>
            </p:cNvSpPr>
            <p:nvPr userDrawn="1"/>
          </p:nvSpPr>
          <p:spPr bwMode="auto">
            <a:xfrm>
              <a:off x="5702274" y="1466828"/>
              <a:ext cx="309562" cy="123825"/>
            </a:xfrm>
            <a:custGeom>
              <a:avLst/>
              <a:gdLst/>
              <a:ahLst/>
              <a:cxnLst>
                <a:cxn ang="0">
                  <a:pos x="186" y="26"/>
                </a:cxn>
                <a:cxn ang="0">
                  <a:pos x="186" y="26"/>
                </a:cxn>
                <a:cxn ang="0">
                  <a:pos x="158" y="0"/>
                </a:cxn>
                <a:cxn ang="0">
                  <a:pos x="158" y="0"/>
                </a:cxn>
                <a:cxn ang="0">
                  <a:pos x="122" y="13"/>
                </a:cxn>
                <a:cxn ang="0">
                  <a:pos x="82" y="23"/>
                </a:cxn>
                <a:cxn ang="0">
                  <a:pos x="41" y="31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23" y="46"/>
                </a:cxn>
                <a:cxn ang="0">
                  <a:pos x="46" y="57"/>
                </a:cxn>
                <a:cxn ang="0">
                  <a:pos x="70" y="64"/>
                </a:cxn>
                <a:cxn ang="0">
                  <a:pos x="95" y="70"/>
                </a:cxn>
                <a:cxn ang="0">
                  <a:pos x="119" y="75"/>
                </a:cxn>
                <a:cxn ang="0">
                  <a:pos x="145" y="78"/>
                </a:cxn>
                <a:cxn ang="0">
                  <a:pos x="169" y="78"/>
                </a:cxn>
                <a:cxn ang="0">
                  <a:pos x="195" y="75"/>
                </a:cxn>
                <a:cxn ang="0">
                  <a:pos x="195" y="75"/>
                </a:cxn>
                <a:cxn ang="0">
                  <a:pos x="177" y="77"/>
                </a:cxn>
                <a:cxn ang="0">
                  <a:pos x="157" y="78"/>
                </a:cxn>
                <a:cxn ang="0">
                  <a:pos x="139" y="77"/>
                </a:cxn>
                <a:cxn ang="0">
                  <a:pos x="120" y="75"/>
                </a:cxn>
                <a:cxn ang="0">
                  <a:pos x="120" y="75"/>
                </a:cxn>
                <a:cxn ang="0">
                  <a:pos x="186" y="26"/>
                </a:cxn>
                <a:cxn ang="0">
                  <a:pos x="186" y="26"/>
                </a:cxn>
              </a:cxnLst>
              <a:rect l="0" t="0" r="r" b="b"/>
              <a:pathLst>
                <a:path w="195" h="78">
                  <a:moveTo>
                    <a:pt x="186" y="26"/>
                  </a:moveTo>
                  <a:lnTo>
                    <a:pt x="186" y="26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22" y="13"/>
                  </a:lnTo>
                  <a:lnTo>
                    <a:pt x="82" y="23"/>
                  </a:lnTo>
                  <a:lnTo>
                    <a:pt x="41" y="3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3" y="46"/>
                  </a:lnTo>
                  <a:lnTo>
                    <a:pt x="46" y="57"/>
                  </a:lnTo>
                  <a:lnTo>
                    <a:pt x="70" y="64"/>
                  </a:lnTo>
                  <a:lnTo>
                    <a:pt x="95" y="70"/>
                  </a:lnTo>
                  <a:lnTo>
                    <a:pt x="119" y="75"/>
                  </a:lnTo>
                  <a:lnTo>
                    <a:pt x="145" y="78"/>
                  </a:lnTo>
                  <a:lnTo>
                    <a:pt x="169" y="78"/>
                  </a:lnTo>
                  <a:lnTo>
                    <a:pt x="195" y="75"/>
                  </a:lnTo>
                  <a:lnTo>
                    <a:pt x="195" y="75"/>
                  </a:lnTo>
                  <a:lnTo>
                    <a:pt x="177" y="77"/>
                  </a:lnTo>
                  <a:lnTo>
                    <a:pt x="157" y="78"/>
                  </a:lnTo>
                  <a:lnTo>
                    <a:pt x="139" y="77"/>
                  </a:lnTo>
                  <a:lnTo>
                    <a:pt x="120" y="75"/>
                  </a:lnTo>
                  <a:lnTo>
                    <a:pt x="120" y="75"/>
                  </a:lnTo>
                  <a:lnTo>
                    <a:pt x="186" y="26"/>
                  </a:lnTo>
                  <a:lnTo>
                    <a:pt x="186" y="26"/>
                  </a:lnTo>
                  <a:close/>
                </a:path>
              </a:pathLst>
            </a:custGeom>
            <a:solidFill>
              <a:srgbClr val="C517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1" name="Freeform 1165"/>
            <p:cNvSpPr>
              <a:spLocks/>
            </p:cNvSpPr>
            <p:nvPr userDrawn="1"/>
          </p:nvSpPr>
          <p:spPr bwMode="auto">
            <a:xfrm>
              <a:off x="6478561" y="1054078"/>
              <a:ext cx="60325" cy="66675"/>
            </a:xfrm>
            <a:custGeom>
              <a:avLst/>
              <a:gdLst/>
              <a:ahLst/>
              <a:cxnLst>
                <a:cxn ang="0">
                  <a:pos x="31" y="41"/>
                </a:cxn>
                <a:cxn ang="0">
                  <a:pos x="31" y="41"/>
                </a:cxn>
                <a:cxn ang="0">
                  <a:pos x="35" y="24"/>
                </a:cxn>
                <a:cxn ang="0">
                  <a:pos x="35" y="24"/>
                </a:cxn>
                <a:cxn ang="0">
                  <a:pos x="38" y="15"/>
                </a:cxn>
                <a:cxn ang="0">
                  <a:pos x="38" y="15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29" y="42"/>
                </a:cxn>
                <a:cxn ang="0">
                  <a:pos x="29" y="42"/>
                </a:cxn>
                <a:cxn ang="0">
                  <a:pos x="31" y="41"/>
                </a:cxn>
                <a:cxn ang="0">
                  <a:pos x="31" y="41"/>
                </a:cxn>
              </a:cxnLst>
              <a:rect l="0" t="0" r="r" b="b"/>
              <a:pathLst>
                <a:path w="38" h="42">
                  <a:moveTo>
                    <a:pt x="31" y="41"/>
                  </a:moveTo>
                  <a:lnTo>
                    <a:pt x="31" y="41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31" y="41"/>
                  </a:lnTo>
                  <a:lnTo>
                    <a:pt x="31" y="41"/>
                  </a:lnTo>
                  <a:close/>
                </a:path>
              </a:pathLst>
            </a:custGeom>
            <a:solidFill>
              <a:srgbClr val="95AF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2" name="Freeform 1166"/>
            <p:cNvSpPr>
              <a:spLocks/>
            </p:cNvSpPr>
            <p:nvPr userDrawn="1"/>
          </p:nvSpPr>
          <p:spPr bwMode="auto">
            <a:xfrm>
              <a:off x="5892774" y="1239816"/>
              <a:ext cx="450850" cy="350837"/>
            </a:xfrm>
            <a:custGeom>
              <a:avLst/>
              <a:gdLst/>
              <a:ahLst/>
              <a:cxnLst>
                <a:cxn ang="0">
                  <a:pos x="134" y="206"/>
                </a:cxn>
                <a:cxn ang="0">
                  <a:pos x="136" y="206"/>
                </a:cxn>
                <a:cxn ang="0">
                  <a:pos x="150" y="201"/>
                </a:cxn>
                <a:cxn ang="0">
                  <a:pos x="151" y="200"/>
                </a:cxn>
                <a:cxn ang="0">
                  <a:pos x="165" y="195"/>
                </a:cxn>
                <a:cxn ang="0">
                  <a:pos x="166" y="194"/>
                </a:cxn>
                <a:cxn ang="0">
                  <a:pos x="180" y="188"/>
                </a:cxn>
                <a:cxn ang="0">
                  <a:pos x="180" y="188"/>
                </a:cxn>
                <a:cxn ang="0">
                  <a:pos x="194" y="180"/>
                </a:cxn>
                <a:cxn ang="0">
                  <a:pos x="195" y="180"/>
                </a:cxn>
                <a:cxn ang="0">
                  <a:pos x="209" y="172"/>
                </a:cxn>
                <a:cxn ang="0">
                  <a:pos x="209" y="171"/>
                </a:cxn>
                <a:cxn ang="0">
                  <a:pos x="223" y="162"/>
                </a:cxn>
                <a:cxn ang="0">
                  <a:pos x="224" y="162"/>
                </a:cxn>
                <a:cxn ang="0">
                  <a:pos x="238" y="152"/>
                </a:cxn>
                <a:cxn ang="0">
                  <a:pos x="221" y="143"/>
                </a:cxn>
                <a:cxn ang="0">
                  <a:pos x="284" y="0"/>
                </a:cxn>
                <a:cxn ang="0">
                  <a:pos x="237" y="28"/>
                </a:cxn>
                <a:cxn ang="0">
                  <a:pos x="205" y="53"/>
                </a:cxn>
                <a:cxn ang="0">
                  <a:pos x="131" y="101"/>
                </a:cxn>
                <a:cxn ang="0">
                  <a:pos x="92" y="120"/>
                </a:cxn>
                <a:cxn ang="0">
                  <a:pos x="90" y="125"/>
                </a:cxn>
                <a:cxn ang="0">
                  <a:pos x="86" y="124"/>
                </a:cxn>
                <a:cxn ang="0">
                  <a:pos x="38" y="143"/>
                </a:cxn>
                <a:cxn ang="0">
                  <a:pos x="66" y="169"/>
                </a:cxn>
                <a:cxn ang="0">
                  <a:pos x="0" y="218"/>
                </a:cxn>
                <a:cxn ang="0">
                  <a:pos x="19" y="220"/>
                </a:cxn>
                <a:cxn ang="0">
                  <a:pos x="57" y="220"/>
                </a:cxn>
                <a:cxn ang="0">
                  <a:pos x="75" y="218"/>
                </a:cxn>
                <a:cxn ang="0">
                  <a:pos x="75" y="218"/>
                </a:cxn>
                <a:cxn ang="0">
                  <a:pos x="90" y="216"/>
                </a:cxn>
                <a:cxn ang="0">
                  <a:pos x="90" y="216"/>
                </a:cxn>
                <a:cxn ang="0">
                  <a:pos x="104" y="213"/>
                </a:cxn>
                <a:cxn ang="0">
                  <a:pos x="106" y="213"/>
                </a:cxn>
                <a:cxn ang="0">
                  <a:pos x="119" y="210"/>
                </a:cxn>
                <a:cxn ang="0">
                  <a:pos x="121" y="210"/>
                </a:cxn>
                <a:cxn ang="0">
                  <a:pos x="134" y="206"/>
                </a:cxn>
              </a:cxnLst>
              <a:rect l="0" t="0" r="r" b="b"/>
              <a:pathLst>
                <a:path w="284" h="221">
                  <a:moveTo>
                    <a:pt x="134" y="206"/>
                  </a:moveTo>
                  <a:lnTo>
                    <a:pt x="134" y="206"/>
                  </a:lnTo>
                  <a:lnTo>
                    <a:pt x="136" y="206"/>
                  </a:lnTo>
                  <a:lnTo>
                    <a:pt x="136" y="206"/>
                  </a:lnTo>
                  <a:lnTo>
                    <a:pt x="150" y="201"/>
                  </a:lnTo>
                  <a:lnTo>
                    <a:pt x="150" y="201"/>
                  </a:lnTo>
                  <a:lnTo>
                    <a:pt x="151" y="200"/>
                  </a:lnTo>
                  <a:lnTo>
                    <a:pt x="151" y="200"/>
                  </a:lnTo>
                  <a:lnTo>
                    <a:pt x="165" y="195"/>
                  </a:lnTo>
                  <a:lnTo>
                    <a:pt x="165" y="195"/>
                  </a:lnTo>
                  <a:lnTo>
                    <a:pt x="166" y="194"/>
                  </a:lnTo>
                  <a:lnTo>
                    <a:pt x="166" y="194"/>
                  </a:lnTo>
                  <a:lnTo>
                    <a:pt x="180" y="188"/>
                  </a:lnTo>
                  <a:lnTo>
                    <a:pt x="180" y="188"/>
                  </a:lnTo>
                  <a:lnTo>
                    <a:pt x="180" y="188"/>
                  </a:lnTo>
                  <a:lnTo>
                    <a:pt x="180" y="188"/>
                  </a:lnTo>
                  <a:lnTo>
                    <a:pt x="194" y="180"/>
                  </a:lnTo>
                  <a:lnTo>
                    <a:pt x="194" y="180"/>
                  </a:lnTo>
                  <a:lnTo>
                    <a:pt x="195" y="180"/>
                  </a:lnTo>
                  <a:lnTo>
                    <a:pt x="195" y="180"/>
                  </a:lnTo>
                  <a:lnTo>
                    <a:pt x="209" y="172"/>
                  </a:lnTo>
                  <a:lnTo>
                    <a:pt x="209" y="172"/>
                  </a:lnTo>
                  <a:lnTo>
                    <a:pt x="209" y="171"/>
                  </a:lnTo>
                  <a:lnTo>
                    <a:pt x="209" y="171"/>
                  </a:lnTo>
                  <a:lnTo>
                    <a:pt x="223" y="162"/>
                  </a:lnTo>
                  <a:lnTo>
                    <a:pt x="223" y="162"/>
                  </a:lnTo>
                  <a:lnTo>
                    <a:pt x="224" y="162"/>
                  </a:lnTo>
                  <a:lnTo>
                    <a:pt x="224" y="162"/>
                  </a:lnTo>
                  <a:lnTo>
                    <a:pt x="238" y="152"/>
                  </a:lnTo>
                  <a:lnTo>
                    <a:pt x="238" y="152"/>
                  </a:lnTo>
                  <a:lnTo>
                    <a:pt x="221" y="143"/>
                  </a:lnTo>
                  <a:lnTo>
                    <a:pt x="221" y="143"/>
                  </a:lnTo>
                  <a:lnTo>
                    <a:pt x="253" y="72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237" y="28"/>
                  </a:lnTo>
                  <a:lnTo>
                    <a:pt x="237" y="28"/>
                  </a:lnTo>
                  <a:lnTo>
                    <a:pt x="205" y="53"/>
                  </a:lnTo>
                  <a:lnTo>
                    <a:pt x="169" y="78"/>
                  </a:lnTo>
                  <a:lnTo>
                    <a:pt x="131" y="101"/>
                  </a:lnTo>
                  <a:lnTo>
                    <a:pt x="92" y="120"/>
                  </a:lnTo>
                  <a:lnTo>
                    <a:pt x="92" y="120"/>
                  </a:lnTo>
                  <a:lnTo>
                    <a:pt x="90" y="125"/>
                  </a:lnTo>
                  <a:lnTo>
                    <a:pt x="90" y="125"/>
                  </a:lnTo>
                  <a:lnTo>
                    <a:pt x="86" y="124"/>
                  </a:lnTo>
                  <a:lnTo>
                    <a:pt x="86" y="124"/>
                  </a:lnTo>
                  <a:lnTo>
                    <a:pt x="63" y="133"/>
                  </a:lnTo>
                  <a:lnTo>
                    <a:pt x="38" y="143"/>
                  </a:lnTo>
                  <a:lnTo>
                    <a:pt x="38" y="143"/>
                  </a:lnTo>
                  <a:lnTo>
                    <a:pt x="66" y="169"/>
                  </a:lnTo>
                  <a:lnTo>
                    <a:pt x="66" y="169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19" y="220"/>
                  </a:lnTo>
                  <a:lnTo>
                    <a:pt x="37" y="221"/>
                  </a:lnTo>
                  <a:lnTo>
                    <a:pt x="57" y="220"/>
                  </a:lnTo>
                  <a:lnTo>
                    <a:pt x="75" y="218"/>
                  </a:lnTo>
                  <a:lnTo>
                    <a:pt x="75" y="218"/>
                  </a:lnTo>
                  <a:lnTo>
                    <a:pt x="75" y="218"/>
                  </a:lnTo>
                  <a:lnTo>
                    <a:pt x="75" y="218"/>
                  </a:lnTo>
                  <a:lnTo>
                    <a:pt x="90" y="216"/>
                  </a:lnTo>
                  <a:lnTo>
                    <a:pt x="90" y="216"/>
                  </a:lnTo>
                  <a:lnTo>
                    <a:pt x="90" y="216"/>
                  </a:lnTo>
                  <a:lnTo>
                    <a:pt x="90" y="216"/>
                  </a:lnTo>
                  <a:lnTo>
                    <a:pt x="104" y="213"/>
                  </a:lnTo>
                  <a:lnTo>
                    <a:pt x="104" y="213"/>
                  </a:lnTo>
                  <a:lnTo>
                    <a:pt x="106" y="213"/>
                  </a:lnTo>
                  <a:lnTo>
                    <a:pt x="106" y="213"/>
                  </a:lnTo>
                  <a:lnTo>
                    <a:pt x="119" y="210"/>
                  </a:lnTo>
                  <a:lnTo>
                    <a:pt x="119" y="210"/>
                  </a:lnTo>
                  <a:lnTo>
                    <a:pt x="121" y="210"/>
                  </a:lnTo>
                  <a:lnTo>
                    <a:pt x="121" y="210"/>
                  </a:lnTo>
                  <a:lnTo>
                    <a:pt x="134" y="206"/>
                  </a:lnTo>
                  <a:lnTo>
                    <a:pt x="134" y="206"/>
                  </a:lnTo>
                  <a:close/>
                </a:path>
              </a:pathLst>
            </a:custGeom>
            <a:solidFill>
              <a:srgbClr val="95AF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33" name="组合 9"/>
          <p:cNvGrpSpPr>
            <a:grpSpLocks/>
          </p:cNvGrpSpPr>
          <p:nvPr userDrawn="1"/>
        </p:nvGrpSpPr>
        <p:grpSpPr bwMode="auto">
          <a:xfrm>
            <a:off x="0" y="5715000"/>
            <a:ext cx="9144000" cy="1143000"/>
            <a:chOff x="1" y="5715016"/>
            <a:chExt cx="9144031" cy="1142984"/>
          </a:xfrm>
        </p:grpSpPr>
        <p:grpSp>
          <p:nvGrpSpPr>
            <p:cNvPr id="134" name="组合 94"/>
            <p:cNvGrpSpPr>
              <a:grpSpLocks/>
            </p:cNvGrpSpPr>
            <p:nvPr/>
          </p:nvGrpSpPr>
          <p:grpSpPr bwMode="auto">
            <a:xfrm>
              <a:off x="1" y="5715018"/>
              <a:ext cx="3498862" cy="1144573"/>
              <a:chOff x="1832222" y="5146263"/>
              <a:chExt cx="3631063" cy="1711450"/>
            </a:xfrm>
          </p:grpSpPr>
          <p:sp>
            <p:nvSpPr>
              <p:cNvPr id="179" name="Freeform 37"/>
              <p:cNvSpPr>
                <a:spLocks/>
              </p:cNvSpPr>
              <p:nvPr/>
            </p:nvSpPr>
            <p:spPr bwMode="auto">
              <a:xfrm>
                <a:off x="1973906" y="6515898"/>
                <a:ext cx="1648" cy="23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0" name="Freeform 38"/>
              <p:cNvSpPr>
                <a:spLocks noEditPoints="1"/>
              </p:cNvSpPr>
              <p:nvPr/>
            </p:nvSpPr>
            <p:spPr bwMode="auto">
              <a:xfrm>
                <a:off x="1832222" y="5295808"/>
                <a:ext cx="560146" cy="1561905"/>
              </a:xfrm>
              <a:custGeom>
                <a:avLst/>
                <a:gdLst/>
                <a:ahLst/>
                <a:cxnLst>
                  <a:cxn ang="0">
                    <a:pos x="568" y="1650"/>
                  </a:cxn>
                  <a:cxn ang="0">
                    <a:pos x="556" y="1608"/>
                  </a:cxn>
                  <a:cxn ang="0">
                    <a:pos x="605" y="1335"/>
                  </a:cxn>
                  <a:cxn ang="0">
                    <a:pos x="516" y="1153"/>
                  </a:cxn>
                  <a:cxn ang="0">
                    <a:pos x="437" y="410"/>
                  </a:cxn>
                  <a:cxn ang="0">
                    <a:pos x="302" y="680"/>
                  </a:cxn>
                  <a:cxn ang="0">
                    <a:pos x="316" y="159"/>
                  </a:cxn>
                  <a:cxn ang="0">
                    <a:pos x="240" y="323"/>
                  </a:cxn>
                  <a:cxn ang="0">
                    <a:pos x="242" y="466"/>
                  </a:cxn>
                  <a:cxn ang="0">
                    <a:pos x="257" y="550"/>
                  </a:cxn>
                  <a:cxn ang="0">
                    <a:pos x="124" y="451"/>
                  </a:cxn>
                  <a:cxn ang="0">
                    <a:pos x="365" y="1020"/>
                  </a:cxn>
                  <a:cxn ang="0">
                    <a:pos x="365" y="1354"/>
                  </a:cxn>
                  <a:cxn ang="0">
                    <a:pos x="223" y="1370"/>
                  </a:cxn>
                  <a:cxn ang="0">
                    <a:pos x="201" y="1334"/>
                  </a:cxn>
                  <a:cxn ang="0">
                    <a:pos x="165" y="1392"/>
                  </a:cxn>
                  <a:cxn ang="0">
                    <a:pos x="79" y="1052"/>
                  </a:cxn>
                  <a:cxn ang="0">
                    <a:pos x="56" y="1086"/>
                  </a:cxn>
                  <a:cxn ang="0">
                    <a:pos x="8" y="1184"/>
                  </a:cxn>
                  <a:cxn ang="0">
                    <a:pos x="10" y="1327"/>
                  </a:cxn>
                  <a:cxn ang="0">
                    <a:pos x="50" y="1446"/>
                  </a:cxn>
                  <a:cxn ang="0">
                    <a:pos x="79" y="1538"/>
                  </a:cxn>
                  <a:cxn ang="0">
                    <a:pos x="17" y="1700"/>
                  </a:cxn>
                  <a:cxn ang="0">
                    <a:pos x="43" y="1905"/>
                  </a:cxn>
                  <a:cxn ang="0">
                    <a:pos x="135" y="1952"/>
                  </a:cxn>
                  <a:cxn ang="0">
                    <a:pos x="195" y="1916"/>
                  </a:cxn>
                  <a:cxn ang="0">
                    <a:pos x="220" y="1943"/>
                  </a:cxn>
                  <a:cxn ang="0">
                    <a:pos x="267" y="1896"/>
                  </a:cxn>
                  <a:cxn ang="0">
                    <a:pos x="316" y="1855"/>
                  </a:cxn>
                  <a:cxn ang="0">
                    <a:pos x="405" y="1801"/>
                  </a:cxn>
                  <a:cxn ang="0">
                    <a:pos x="409" y="1960"/>
                  </a:cxn>
                  <a:cxn ang="0">
                    <a:pos x="596" y="1806"/>
                  </a:cxn>
                  <a:cxn ang="0">
                    <a:pos x="615" y="1862"/>
                  </a:cxn>
                  <a:cxn ang="0">
                    <a:pos x="429" y="1515"/>
                  </a:cxn>
                  <a:cxn ang="0">
                    <a:pos x="56" y="1201"/>
                  </a:cxn>
                  <a:cxn ang="0">
                    <a:pos x="80" y="1941"/>
                  </a:cxn>
                  <a:cxn ang="0">
                    <a:pos x="22" y="1712"/>
                  </a:cxn>
                  <a:cxn ang="0">
                    <a:pos x="134" y="1814"/>
                  </a:cxn>
                  <a:cxn ang="0">
                    <a:pos x="150" y="1850"/>
                  </a:cxn>
                  <a:cxn ang="0">
                    <a:pos x="143" y="1686"/>
                  </a:cxn>
                  <a:cxn ang="0">
                    <a:pos x="140" y="1683"/>
                  </a:cxn>
                  <a:cxn ang="0">
                    <a:pos x="101" y="1520"/>
                  </a:cxn>
                  <a:cxn ang="0">
                    <a:pos x="69" y="1188"/>
                  </a:cxn>
                  <a:cxn ang="0">
                    <a:pos x="157" y="1430"/>
                  </a:cxn>
                  <a:cxn ang="0">
                    <a:pos x="156" y="1770"/>
                  </a:cxn>
                  <a:cxn ang="0">
                    <a:pos x="225" y="1720"/>
                  </a:cxn>
                  <a:cxn ang="0">
                    <a:pos x="254" y="1536"/>
                  </a:cxn>
                  <a:cxn ang="0">
                    <a:pos x="234" y="1756"/>
                  </a:cxn>
                  <a:cxn ang="0">
                    <a:pos x="245" y="1623"/>
                  </a:cxn>
                  <a:cxn ang="0">
                    <a:pos x="314" y="1658"/>
                  </a:cxn>
                  <a:cxn ang="0">
                    <a:pos x="314" y="1791"/>
                  </a:cxn>
                  <a:cxn ang="0">
                    <a:pos x="371" y="1655"/>
                  </a:cxn>
                  <a:cxn ang="0">
                    <a:pos x="375" y="1532"/>
                  </a:cxn>
                  <a:cxn ang="0">
                    <a:pos x="394" y="1497"/>
                  </a:cxn>
                  <a:cxn ang="0">
                    <a:pos x="383" y="1351"/>
                  </a:cxn>
                  <a:cxn ang="0">
                    <a:pos x="426" y="1453"/>
                  </a:cxn>
                  <a:cxn ang="0">
                    <a:pos x="401" y="1650"/>
                  </a:cxn>
                  <a:cxn ang="0">
                    <a:pos x="514" y="1580"/>
                  </a:cxn>
                  <a:cxn ang="0">
                    <a:pos x="465" y="1763"/>
                  </a:cxn>
                  <a:cxn ang="0">
                    <a:pos x="426" y="1850"/>
                  </a:cxn>
                </a:cxnLst>
                <a:rect l="0" t="0" r="r" b="b"/>
                <a:pathLst>
                  <a:path w="706" h="1966">
                    <a:moveTo>
                      <a:pt x="597" y="1738"/>
                    </a:moveTo>
                    <a:lnTo>
                      <a:pt x="597" y="1738"/>
                    </a:lnTo>
                    <a:lnTo>
                      <a:pt x="605" y="1729"/>
                    </a:lnTo>
                    <a:lnTo>
                      <a:pt x="614" y="1720"/>
                    </a:lnTo>
                    <a:lnTo>
                      <a:pt x="622" y="1711"/>
                    </a:lnTo>
                    <a:lnTo>
                      <a:pt x="625" y="1706"/>
                    </a:lnTo>
                    <a:lnTo>
                      <a:pt x="627" y="1701"/>
                    </a:lnTo>
                    <a:lnTo>
                      <a:pt x="627" y="1701"/>
                    </a:lnTo>
                    <a:lnTo>
                      <a:pt x="612" y="1719"/>
                    </a:lnTo>
                    <a:lnTo>
                      <a:pt x="604" y="1726"/>
                    </a:lnTo>
                    <a:lnTo>
                      <a:pt x="596" y="1733"/>
                    </a:lnTo>
                    <a:lnTo>
                      <a:pt x="596" y="1733"/>
                    </a:lnTo>
                    <a:lnTo>
                      <a:pt x="592" y="1722"/>
                    </a:lnTo>
                    <a:lnTo>
                      <a:pt x="588" y="1712"/>
                    </a:lnTo>
                    <a:lnTo>
                      <a:pt x="581" y="1689"/>
                    </a:lnTo>
                    <a:lnTo>
                      <a:pt x="581" y="1689"/>
                    </a:lnTo>
                    <a:lnTo>
                      <a:pt x="577" y="1678"/>
                    </a:lnTo>
                    <a:lnTo>
                      <a:pt x="572" y="1666"/>
                    </a:lnTo>
                    <a:lnTo>
                      <a:pt x="569" y="1655"/>
                    </a:lnTo>
                    <a:lnTo>
                      <a:pt x="568" y="1650"/>
                    </a:lnTo>
                    <a:lnTo>
                      <a:pt x="568" y="1645"/>
                    </a:lnTo>
                    <a:lnTo>
                      <a:pt x="568" y="1645"/>
                    </a:lnTo>
                    <a:lnTo>
                      <a:pt x="570" y="1640"/>
                    </a:lnTo>
                    <a:lnTo>
                      <a:pt x="573" y="1635"/>
                    </a:lnTo>
                    <a:lnTo>
                      <a:pt x="583" y="1623"/>
                    </a:lnTo>
                    <a:lnTo>
                      <a:pt x="594" y="1612"/>
                    </a:lnTo>
                    <a:lnTo>
                      <a:pt x="603" y="1602"/>
                    </a:lnTo>
                    <a:lnTo>
                      <a:pt x="603" y="1602"/>
                    </a:lnTo>
                    <a:lnTo>
                      <a:pt x="657" y="1532"/>
                    </a:lnTo>
                    <a:lnTo>
                      <a:pt x="684" y="1499"/>
                    </a:lnTo>
                    <a:lnTo>
                      <a:pt x="695" y="1482"/>
                    </a:lnTo>
                    <a:lnTo>
                      <a:pt x="706" y="1467"/>
                    </a:lnTo>
                    <a:lnTo>
                      <a:pt x="706" y="1467"/>
                    </a:lnTo>
                    <a:lnTo>
                      <a:pt x="671" y="1507"/>
                    </a:lnTo>
                    <a:lnTo>
                      <a:pt x="636" y="1548"/>
                    </a:lnTo>
                    <a:lnTo>
                      <a:pt x="601" y="1590"/>
                    </a:lnTo>
                    <a:lnTo>
                      <a:pt x="563" y="1631"/>
                    </a:lnTo>
                    <a:lnTo>
                      <a:pt x="563" y="1631"/>
                    </a:lnTo>
                    <a:lnTo>
                      <a:pt x="559" y="1616"/>
                    </a:lnTo>
                    <a:lnTo>
                      <a:pt x="556" y="1608"/>
                    </a:lnTo>
                    <a:lnTo>
                      <a:pt x="554" y="1599"/>
                    </a:lnTo>
                    <a:lnTo>
                      <a:pt x="554" y="1599"/>
                    </a:lnTo>
                    <a:lnTo>
                      <a:pt x="554" y="1598"/>
                    </a:lnTo>
                    <a:lnTo>
                      <a:pt x="555" y="1596"/>
                    </a:lnTo>
                    <a:lnTo>
                      <a:pt x="559" y="1594"/>
                    </a:lnTo>
                    <a:lnTo>
                      <a:pt x="561" y="1591"/>
                    </a:lnTo>
                    <a:lnTo>
                      <a:pt x="562" y="1590"/>
                    </a:lnTo>
                    <a:lnTo>
                      <a:pt x="563" y="1588"/>
                    </a:lnTo>
                    <a:lnTo>
                      <a:pt x="563" y="1588"/>
                    </a:lnTo>
                    <a:lnTo>
                      <a:pt x="560" y="1565"/>
                    </a:lnTo>
                    <a:lnTo>
                      <a:pt x="556" y="1543"/>
                    </a:lnTo>
                    <a:lnTo>
                      <a:pt x="552" y="1521"/>
                    </a:lnTo>
                    <a:lnTo>
                      <a:pt x="547" y="1501"/>
                    </a:lnTo>
                    <a:lnTo>
                      <a:pt x="537" y="1459"/>
                    </a:lnTo>
                    <a:lnTo>
                      <a:pt x="527" y="1415"/>
                    </a:lnTo>
                    <a:lnTo>
                      <a:pt x="527" y="1415"/>
                    </a:lnTo>
                    <a:lnTo>
                      <a:pt x="546" y="1395"/>
                    </a:lnTo>
                    <a:lnTo>
                      <a:pt x="567" y="1375"/>
                    </a:lnTo>
                    <a:lnTo>
                      <a:pt x="586" y="1355"/>
                    </a:lnTo>
                    <a:lnTo>
                      <a:pt x="605" y="1335"/>
                    </a:lnTo>
                    <a:lnTo>
                      <a:pt x="605" y="1335"/>
                    </a:lnTo>
                    <a:lnTo>
                      <a:pt x="594" y="1344"/>
                    </a:lnTo>
                    <a:lnTo>
                      <a:pt x="584" y="1353"/>
                    </a:lnTo>
                    <a:lnTo>
                      <a:pt x="564" y="1372"/>
                    </a:lnTo>
                    <a:lnTo>
                      <a:pt x="545" y="1392"/>
                    </a:lnTo>
                    <a:lnTo>
                      <a:pt x="525" y="1412"/>
                    </a:lnTo>
                    <a:lnTo>
                      <a:pt x="525" y="1412"/>
                    </a:lnTo>
                    <a:lnTo>
                      <a:pt x="516" y="1370"/>
                    </a:lnTo>
                    <a:lnTo>
                      <a:pt x="508" y="1329"/>
                    </a:lnTo>
                    <a:lnTo>
                      <a:pt x="501" y="1288"/>
                    </a:lnTo>
                    <a:lnTo>
                      <a:pt x="495" y="1246"/>
                    </a:lnTo>
                    <a:lnTo>
                      <a:pt x="495" y="1246"/>
                    </a:lnTo>
                    <a:lnTo>
                      <a:pt x="494" y="1238"/>
                    </a:lnTo>
                    <a:lnTo>
                      <a:pt x="494" y="1230"/>
                    </a:lnTo>
                    <a:lnTo>
                      <a:pt x="495" y="1224"/>
                    </a:lnTo>
                    <a:lnTo>
                      <a:pt x="496" y="1216"/>
                    </a:lnTo>
                    <a:lnTo>
                      <a:pt x="501" y="1202"/>
                    </a:lnTo>
                    <a:lnTo>
                      <a:pt x="505" y="1187"/>
                    </a:lnTo>
                    <a:lnTo>
                      <a:pt x="505" y="1187"/>
                    </a:lnTo>
                    <a:lnTo>
                      <a:pt x="516" y="1153"/>
                    </a:lnTo>
                    <a:lnTo>
                      <a:pt x="527" y="1121"/>
                    </a:lnTo>
                    <a:lnTo>
                      <a:pt x="538" y="1091"/>
                    </a:lnTo>
                    <a:lnTo>
                      <a:pt x="543" y="1075"/>
                    </a:lnTo>
                    <a:lnTo>
                      <a:pt x="547" y="1060"/>
                    </a:lnTo>
                    <a:lnTo>
                      <a:pt x="547" y="1060"/>
                    </a:lnTo>
                    <a:lnTo>
                      <a:pt x="531" y="1098"/>
                    </a:lnTo>
                    <a:lnTo>
                      <a:pt x="517" y="1135"/>
                    </a:lnTo>
                    <a:lnTo>
                      <a:pt x="504" y="1174"/>
                    </a:lnTo>
                    <a:lnTo>
                      <a:pt x="491" y="1213"/>
                    </a:lnTo>
                    <a:lnTo>
                      <a:pt x="491" y="1213"/>
                    </a:lnTo>
                    <a:lnTo>
                      <a:pt x="468" y="1034"/>
                    </a:lnTo>
                    <a:lnTo>
                      <a:pt x="458" y="943"/>
                    </a:lnTo>
                    <a:lnTo>
                      <a:pt x="453" y="898"/>
                    </a:lnTo>
                    <a:lnTo>
                      <a:pt x="450" y="852"/>
                    </a:lnTo>
                    <a:lnTo>
                      <a:pt x="450" y="852"/>
                    </a:lnTo>
                    <a:lnTo>
                      <a:pt x="446" y="797"/>
                    </a:lnTo>
                    <a:lnTo>
                      <a:pt x="444" y="741"/>
                    </a:lnTo>
                    <a:lnTo>
                      <a:pt x="442" y="630"/>
                    </a:lnTo>
                    <a:lnTo>
                      <a:pt x="440" y="519"/>
                    </a:lnTo>
                    <a:lnTo>
                      <a:pt x="437" y="410"/>
                    </a:lnTo>
                    <a:lnTo>
                      <a:pt x="437" y="410"/>
                    </a:lnTo>
                    <a:lnTo>
                      <a:pt x="433" y="475"/>
                    </a:lnTo>
                    <a:lnTo>
                      <a:pt x="430" y="542"/>
                    </a:lnTo>
                    <a:lnTo>
                      <a:pt x="428" y="609"/>
                    </a:lnTo>
                    <a:lnTo>
                      <a:pt x="427" y="676"/>
                    </a:lnTo>
                    <a:lnTo>
                      <a:pt x="428" y="745"/>
                    </a:lnTo>
                    <a:lnTo>
                      <a:pt x="428" y="814"/>
                    </a:lnTo>
                    <a:lnTo>
                      <a:pt x="432" y="952"/>
                    </a:lnTo>
                    <a:lnTo>
                      <a:pt x="432" y="952"/>
                    </a:lnTo>
                    <a:lnTo>
                      <a:pt x="434" y="990"/>
                    </a:lnTo>
                    <a:lnTo>
                      <a:pt x="436" y="1031"/>
                    </a:lnTo>
                    <a:lnTo>
                      <a:pt x="444" y="1119"/>
                    </a:lnTo>
                    <a:lnTo>
                      <a:pt x="462" y="1293"/>
                    </a:lnTo>
                    <a:lnTo>
                      <a:pt x="462" y="1293"/>
                    </a:lnTo>
                    <a:lnTo>
                      <a:pt x="438" y="1219"/>
                    </a:lnTo>
                    <a:lnTo>
                      <a:pt x="416" y="1143"/>
                    </a:lnTo>
                    <a:lnTo>
                      <a:pt x="394" y="1067"/>
                    </a:lnTo>
                    <a:lnTo>
                      <a:pt x="375" y="990"/>
                    </a:lnTo>
                    <a:lnTo>
                      <a:pt x="338" y="834"/>
                    </a:lnTo>
                    <a:lnTo>
                      <a:pt x="302" y="680"/>
                    </a:lnTo>
                    <a:lnTo>
                      <a:pt x="302" y="680"/>
                    </a:lnTo>
                    <a:lnTo>
                      <a:pt x="303" y="678"/>
                    </a:lnTo>
                    <a:lnTo>
                      <a:pt x="306" y="676"/>
                    </a:lnTo>
                    <a:lnTo>
                      <a:pt x="308" y="674"/>
                    </a:lnTo>
                    <a:lnTo>
                      <a:pt x="309" y="672"/>
                    </a:lnTo>
                    <a:lnTo>
                      <a:pt x="309" y="672"/>
                    </a:lnTo>
                    <a:lnTo>
                      <a:pt x="310" y="647"/>
                    </a:lnTo>
                    <a:lnTo>
                      <a:pt x="309" y="621"/>
                    </a:lnTo>
                    <a:lnTo>
                      <a:pt x="308" y="595"/>
                    </a:lnTo>
                    <a:lnTo>
                      <a:pt x="306" y="569"/>
                    </a:lnTo>
                    <a:lnTo>
                      <a:pt x="306" y="569"/>
                    </a:lnTo>
                    <a:lnTo>
                      <a:pt x="303" y="532"/>
                    </a:lnTo>
                    <a:lnTo>
                      <a:pt x="302" y="495"/>
                    </a:lnTo>
                    <a:lnTo>
                      <a:pt x="302" y="458"/>
                    </a:lnTo>
                    <a:lnTo>
                      <a:pt x="302" y="423"/>
                    </a:lnTo>
                    <a:lnTo>
                      <a:pt x="302" y="423"/>
                    </a:lnTo>
                    <a:lnTo>
                      <a:pt x="304" y="371"/>
                    </a:lnTo>
                    <a:lnTo>
                      <a:pt x="307" y="318"/>
                    </a:lnTo>
                    <a:lnTo>
                      <a:pt x="314" y="212"/>
                    </a:lnTo>
                    <a:lnTo>
                      <a:pt x="316" y="159"/>
                    </a:lnTo>
                    <a:lnTo>
                      <a:pt x="318" y="105"/>
                    </a:lnTo>
                    <a:lnTo>
                      <a:pt x="318" y="52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07" y="142"/>
                    </a:lnTo>
                    <a:lnTo>
                      <a:pt x="295" y="285"/>
                    </a:lnTo>
                    <a:lnTo>
                      <a:pt x="284" y="428"/>
                    </a:lnTo>
                    <a:lnTo>
                      <a:pt x="279" y="500"/>
                    </a:lnTo>
                    <a:lnTo>
                      <a:pt x="276" y="574"/>
                    </a:lnTo>
                    <a:lnTo>
                      <a:pt x="276" y="574"/>
                    </a:lnTo>
                    <a:lnTo>
                      <a:pt x="273" y="554"/>
                    </a:lnTo>
                    <a:lnTo>
                      <a:pt x="268" y="535"/>
                    </a:lnTo>
                    <a:lnTo>
                      <a:pt x="258" y="494"/>
                    </a:lnTo>
                    <a:lnTo>
                      <a:pt x="247" y="453"/>
                    </a:lnTo>
                    <a:lnTo>
                      <a:pt x="242" y="432"/>
                    </a:lnTo>
                    <a:lnTo>
                      <a:pt x="240" y="411"/>
                    </a:lnTo>
                    <a:lnTo>
                      <a:pt x="240" y="411"/>
                    </a:lnTo>
                    <a:lnTo>
                      <a:pt x="239" y="389"/>
                    </a:lnTo>
                    <a:lnTo>
                      <a:pt x="239" y="368"/>
                    </a:lnTo>
                    <a:lnTo>
                      <a:pt x="240" y="323"/>
                    </a:lnTo>
                    <a:lnTo>
                      <a:pt x="240" y="323"/>
                    </a:lnTo>
                    <a:lnTo>
                      <a:pt x="242" y="263"/>
                    </a:lnTo>
                    <a:lnTo>
                      <a:pt x="245" y="203"/>
                    </a:lnTo>
                    <a:lnTo>
                      <a:pt x="248" y="144"/>
                    </a:lnTo>
                    <a:lnTo>
                      <a:pt x="249" y="86"/>
                    </a:lnTo>
                    <a:lnTo>
                      <a:pt x="249" y="86"/>
                    </a:lnTo>
                    <a:lnTo>
                      <a:pt x="244" y="121"/>
                    </a:lnTo>
                    <a:lnTo>
                      <a:pt x="242" y="158"/>
                    </a:lnTo>
                    <a:lnTo>
                      <a:pt x="237" y="230"/>
                    </a:lnTo>
                    <a:lnTo>
                      <a:pt x="234" y="303"/>
                    </a:lnTo>
                    <a:lnTo>
                      <a:pt x="230" y="374"/>
                    </a:lnTo>
                    <a:lnTo>
                      <a:pt x="230" y="374"/>
                    </a:lnTo>
                    <a:lnTo>
                      <a:pt x="222" y="330"/>
                    </a:lnTo>
                    <a:lnTo>
                      <a:pt x="212" y="286"/>
                    </a:lnTo>
                    <a:lnTo>
                      <a:pt x="202" y="243"/>
                    </a:lnTo>
                    <a:lnTo>
                      <a:pt x="191" y="202"/>
                    </a:lnTo>
                    <a:lnTo>
                      <a:pt x="191" y="202"/>
                    </a:lnTo>
                    <a:lnTo>
                      <a:pt x="203" y="268"/>
                    </a:lnTo>
                    <a:lnTo>
                      <a:pt x="216" y="335"/>
                    </a:lnTo>
                    <a:lnTo>
                      <a:pt x="242" y="466"/>
                    </a:lnTo>
                    <a:lnTo>
                      <a:pt x="242" y="466"/>
                    </a:lnTo>
                    <a:lnTo>
                      <a:pt x="242" y="469"/>
                    </a:lnTo>
                    <a:lnTo>
                      <a:pt x="242" y="470"/>
                    </a:lnTo>
                    <a:lnTo>
                      <a:pt x="241" y="470"/>
                    </a:lnTo>
                    <a:lnTo>
                      <a:pt x="241" y="466"/>
                    </a:lnTo>
                    <a:lnTo>
                      <a:pt x="241" y="466"/>
                    </a:lnTo>
                    <a:lnTo>
                      <a:pt x="111" y="74"/>
                    </a:lnTo>
                    <a:lnTo>
                      <a:pt x="111" y="74"/>
                    </a:lnTo>
                    <a:lnTo>
                      <a:pt x="119" y="111"/>
                    </a:lnTo>
                    <a:lnTo>
                      <a:pt x="128" y="149"/>
                    </a:lnTo>
                    <a:lnTo>
                      <a:pt x="138" y="185"/>
                    </a:lnTo>
                    <a:lnTo>
                      <a:pt x="149" y="220"/>
                    </a:lnTo>
                    <a:lnTo>
                      <a:pt x="173" y="290"/>
                    </a:lnTo>
                    <a:lnTo>
                      <a:pt x="195" y="362"/>
                    </a:lnTo>
                    <a:lnTo>
                      <a:pt x="195" y="362"/>
                    </a:lnTo>
                    <a:lnTo>
                      <a:pt x="214" y="414"/>
                    </a:lnTo>
                    <a:lnTo>
                      <a:pt x="232" y="468"/>
                    </a:lnTo>
                    <a:lnTo>
                      <a:pt x="241" y="495"/>
                    </a:lnTo>
                    <a:lnTo>
                      <a:pt x="250" y="522"/>
                    </a:lnTo>
                    <a:lnTo>
                      <a:pt x="257" y="550"/>
                    </a:lnTo>
                    <a:lnTo>
                      <a:pt x="264" y="579"/>
                    </a:lnTo>
                    <a:lnTo>
                      <a:pt x="264" y="579"/>
                    </a:lnTo>
                    <a:lnTo>
                      <a:pt x="274" y="620"/>
                    </a:lnTo>
                    <a:lnTo>
                      <a:pt x="277" y="639"/>
                    </a:lnTo>
                    <a:lnTo>
                      <a:pt x="281" y="659"/>
                    </a:lnTo>
                    <a:lnTo>
                      <a:pt x="281" y="659"/>
                    </a:lnTo>
                    <a:lnTo>
                      <a:pt x="281" y="665"/>
                    </a:lnTo>
                    <a:lnTo>
                      <a:pt x="281" y="671"/>
                    </a:lnTo>
                    <a:lnTo>
                      <a:pt x="281" y="671"/>
                    </a:lnTo>
                    <a:lnTo>
                      <a:pt x="293" y="717"/>
                    </a:lnTo>
                    <a:lnTo>
                      <a:pt x="306" y="765"/>
                    </a:lnTo>
                    <a:lnTo>
                      <a:pt x="317" y="813"/>
                    </a:lnTo>
                    <a:lnTo>
                      <a:pt x="321" y="836"/>
                    </a:lnTo>
                    <a:lnTo>
                      <a:pt x="326" y="860"/>
                    </a:lnTo>
                    <a:lnTo>
                      <a:pt x="326" y="860"/>
                    </a:lnTo>
                    <a:lnTo>
                      <a:pt x="294" y="788"/>
                    </a:lnTo>
                    <a:lnTo>
                      <a:pt x="261" y="717"/>
                    </a:lnTo>
                    <a:lnTo>
                      <a:pt x="227" y="649"/>
                    </a:lnTo>
                    <a:lnTo>
                      <a:pt x="192" y="582"/>
                    </a:lnTo>
                    <a:lnTo>
                      <a:pt x="124" y="451"/>
                    </a:lnTo>
                    <a:lnTo>
                      <a:pt x="91" y="386"/>
                    </a:lnTo>
                    <a:lnTo>
                      <a:pt x="59" y="320"/>
                    </a:lnTo>
                    <a:lnTo>
                      <a:pt x="59" y="320"/>
                    </a:lnTo>
                    <a:lnTo>
                      <a:pt x="61" y="331"/>
                    </a:lnTo>
                    <a:lnTo>
                      <a:pt x="64" y="342"/>
                    </a:lnTo>
                    <a:lnTo>
                      <a:pt x="68" y="352"/>
                    </a:lnTo>
                    <a:lnTo>
                      <a:pt x="72" y="362"/>
                    </a:lnTo>
                    <a:lnTo>
                      <a:pt x="92" y="401"/>
                    </a:lnTo>
                    <a:lnTo>
                      <a:pt x="92" y="401"/>
                    </a:lnTo>
                    <a:lnTo>
                      <a:pt x="159" y="546"/>
                    </a:lnTo>
                    <a:lnTo>
                      <a:pt x="193" y="620"/>
                    </a:lnTo>
                    <a:lnTo>
                      <a:pt x="227" y="696"/>
                    </a:lnTo>
                    <a:lnTo>
                      <a:pt x="260" y="773"/>
                    </a:lnTo>
                    <a:lnTo>
                      <a:pt x="293" y="851"/>
                    </a:lnTo>
                    <a:lnTo>
                      <a:pt x="324" y="932"/>
                    </a:lnTo>
                    <a:lnTo>
                      <a:pt x="354" y="1015"/>
                    </a:lnTo>
                    <a:lnTo>
                      <a:pt x="354" y="1015"/>
                    </a:lnTo>
                    <a:lnTo>
                      <a:pt x="357" y="1017"/>
                    </a:lnTo>
                    <a:lnTo>
                      <a:pt x="359" y="1018"/>
                    </a:lnTo>
                    <a:lnTo>
                      <a:pt x="365" y="1020"/>
                    </a:lnTo>
                    <a:lnTo>
                      <a:pt x="365" y="1020"/>
                    </a:lnTo>
                    <a:lnTo>
                      <a:pt x="376" y="1064"/>
                    </a:lnTo>
                    <a:lnTo>
                      <a:pt x="388" y="1109"/>
                    </a:lnTo>
                    <a:lnTo>
                      <a:pt x="413" y="1200"/>
                    </a:lnTo>
                    <a:lnTo>
                      <a:pt x="413" y="1200"/>
                    </a:lnTo>
                    <a:lnTo>
                      <a:pt x="418" y="1213"/>
                    </a:lnTo>
                    <a:lnTo>
                      <a:pt x="424" y="1229"/>
                    </a:lnTo>
                    <a:lnTo>
                      <a:pt x="428" y="1245"/>
                    </a:lnTo>
                    <a:lnTo>
                      <a:pt x="429" y="1253"/>
                    </a:lnTo>
                    <a:lnTo>
                      <a:pt x="429" y="1259"/>
                    </a:lnTo>
                    <a:lnTo>
                      <a:pt x="429" y="1259"/>
                    </a:lnTo>
                    <a:lnTo>
                      <a:pt x="427" y="1264"/>
                    </a:lnTo>
                    <a:lnTo>
                      <a:pt x="423" y="1271"/>
                    </a:lnTo>
                    <a:lnTo>
                      <a:pt x="413" y="1286"/>
                    </a:lnTo>
                    <a:lnTo>
                      <a:pt x="413" y="1286"/>
                    </a:lnTo>
                    <a:lnTo>
                      <a:pt x="390" y="1327"/>
                    </a:lnTo>
                    <a:lnTo>
                      <a:pt x="365" y="1365"/>
                    </a:lnTo>
                    <a:lnTo>
                      <a:pt x="365" y="1365"/>
                    </a:lnTo>
                    <a:lnTo>
                      <a:pt x="365" y="1361"/>
                    </a:lnTo>
                    <a:lnTo>
                      <a:pt x="365" y="1354"/>
                    </a:lnTo>
                    <a:lnTo>
                      <a:pt x="363" y="1350"/>
                    </a:lnTo>
                    <a:lnTo>
                      <a:pt x="362" y="1348"/>
                    </a:lnTo>
                    <a:lnTo>
                      <a:pt x="360" y="1347"/>
                    </a:lnTo>
                    <a:lnTo>
                      <a:pt x="360" y="1347"/>
                    </a:lnTo>
                    <a:lnTo>
                      <a:pt x="361" y="1367"/>
                    </a:lnTo>
                    <a:lnTo>
                      <a:pt x="360" y="1376"/>
                    </a:lnTo>
                    <a:lnTo>
                      <a:pt x="358" y="1383"/>
                    </a:lnTo>
                    <a:lnTo>
                      <a:pt x="358" y="1383"/>
                    </a:lnTo>
                    <a:lnTo>
                      <a:pt x="327" y="1439"/>
                    </a:lnTo>
                    <a:lnTo>
                      <a:pt x="295" y="1494"/>
                    </a:lnTo>
                    <a:lnTo>
                      <a:pt x="295" y="1494"/>
                    </a:lnTo>
                    <a:lnTo>
                      <a:pt x="286" y="1480"/>
                    </a:lnTo>
                    <a:lnTo>
                      <a:pt x="277" y="1465"/>
                    </a:lnTo>
                    <a:lnTo>
                      <a:pt x="259" y="1432"/>
                    </a:lnTo>
                    <a:lnTo>
                      <a:pt x="259" y="1432"/>
                    </a:lnTo>
                    <a:lnTo>
                      <a:pt x="249" y="1418"/>
                    </a:lnTo>
                    <a:lnTo>
                      <a:pt x="239" y="1402"/>
                    </a:lnTo>
                    <a:lnTo>
                      <a:pt x="228" y="1386"/>
                    </a:lnTo>
                    <a:lnTo>
                      <a:pt x="225" y="1378"/>
                    </a:lnTo>
                    <a:lnTo>
                      <a:pt x="223" y="1370"/>
                    </a:lnTo>
                    <a:lnTo>
                      <a:pt x="223" y="1370"/>
                    </a:lnTo>
                    <a:lnTo>
                      <a:pt x="222" y="1362"/>
                    </a:lnTo>
                    <a:lnTo>
                      <a:pt x="223" y="1353"/>
                    </a:lnTo>
                    <a:lnTo>
                      <a:pt x="224" y="1334"/>
                    </a:lnTo>
                    <a:lnTo>
                      <a:pt x="224" y="1334"/>
                    </a:lnTo>
                    <a:lnTo>
                      <a:pt x="224" y="1297"/>
                    </a:lnTo>
                    <a:lnTo>
                      <a:pt x="224" y="1259"/>
                    </a:lnTo>
                    <a:lnTo>
                      <a:pt x="223" y="1221"/>
                    </a:lnTo>
                    <a:lnTo>
                      <a:pt x="220" y="1183"/>
                    </a:lnTo>
                    <a:lnTo>
                      <a:pt x="214" y="1109"/>
                    </a:lnTo>
                    <a:lnTo>
                      <a:pt x="206" y="1041"/>
                    </a:lnTo>
                    <a:lnTo>
                      <a:pt x="206" y="1041"/>
                    </a:lnTo>
                    <a:lnTo>
                      <a:pt x="206" y="1077"/>
                    </a:lnTo>
                    <a:lnTo>
                      <a:pt x="207" y="1113"/>
                    </a:lnTo>
                    <a:lnTo>
                      <a:pt x="209" y="1188"/>
                    </a:lnTo>
                    <a:lnTo>
                      <a:pt x="209" y="1226"/>
                    </a:lnTo>
                    <a:lnTo>
                      <a:pt x="208" y="1262"/>
                    </a:lnTo>
                    <a:lnTo>
                      <a:pt x="206" y="1299"/>
                    </a:lnTo>
                    <a:lnTo>
                      <a:pt x="201" y="1334"/>
                    </a:lnTo>
                    <a:lnTo>
                      <a:pt x="201" y="1334"/>
                    </a:lnTo>
                    <a:lnTo>
                      <a:pt x="194" y="1321"/>
                    </a:lnTo>
                    <a:lnTo>
                      <a:pt x="191" y="1316"/>
                    </a:lnTo>
                    <a:lnTo>
                      <a:pt x="185" y="1311"/>
                    </a:lnTo>
                    <a:lnTo>
                      <a:pt x="185" y="1311"/>
                    </a:lnTo>
                    <a:lnTo>
                      <a:pt x="193" y="1326"/>
                    </a:lnTo>
                    <a:lnTo>
                      <a:pt x="197" y="1334"/>
                    </a:lnTo>
                    <a:lnTo>
                      <a:pt x="199" y="1342"/>
                    </a:lnTo>
                    <a:lnTo>
                      <a:pt x="201" y="1351"/>
                    </a:lnTo>
                    <a:lnTo>
                      <a:pt x="202" y="1360"/>
                    </a:lnTo>
                    <a:lnTo>
                      <a:pt x="202" y="1381"/>
                    </a:lnTo>
                    <a:lnTo>
                      <a:pt x="202" y="1381"/>
                    </a:lnTo>
                    <a:lnTo>
                      <a:pt x="200" y="1444"/>
                    </a:lnTo>
                    <a:lnTo>
                      <a:pt x="199" y="1506"/>
                    </a:lnTo>
                    <a:lnTo>
                      <a:pt x="199" y="1506"/>
                    </a:lnTo>
                    <a:lnTo>
                      <a:pt x="180" y="1454"/>
                    </a:lnTo>
                    <a:lnTo>
                      <a:pt x="170" y="1428"/>
                    </a:lnTo>
                    <a:lnTo>
                      <a:pt x="161" y="1401"/>
                    </a:lnTo>
                    <a:lnTo>
                      <a:pt x="161" y="1401"/>
                    </a:lnTo>
                    <a:lnTo>
                      <a:pt x="164" y="1396"/>
                    </a:lnTo>
                    <a:lnTo>
                      <a:pt x="165" y="1392"/>
                    </a:lnTo>
                    <a:lnTo>
                      <a:pt x="165" y="1381"/>
                    </a:lnTo>
                    <a:lnTo>
                      <a:pt x="164" y="1371"/>
                    </a:lnTo>
                    <a:lnTo>
                      <a:pt x="160" y="1360"/>
                    </a:lnTo>
                    <a:lnTo>
                      <a:pt x="151" y="1337"/>
                    </a:lnTo>
                    <a:lnTo>
                      <a:pt x="143" y="1317"/>
                    </a:lnTo>
                    <a:lnTo>
                      <a:pt x="143" y="1317"/>
                    </a:lnTo>
                    <a:lnTo>
                      <a:pt x="131" y="1278"/>
                    </a:lnTo>
                    <a:lnTo>
                      <a:pt x="119" y="1242"/>
                    </a:lnTo>
                    <a:lnTo>
                      <a:pt x="109" y="1207"/>
                    </a:lnTo>
                    <a:lnTo>
                      <a:pt x="97" y="1170"/>
                    </a:lnTo>
                    <a:lnTo>
                      <a:pt x="97" y="1170"/>
                    </a:lnTo>
                    <a:lnTo>
                      <a:pt x="84" y="1133"/>
                    </a:lnTo>
                    <a:lnTo>
                      <a:pt x="79" y="1113"/>
                    </a:lnTo>
                    <a:lnTo>
                      <a:pt x="75" y="1095"/>
                    </a:lnTo>
                    <a:lnTo>
                      <a:pt x="75" y="1095"/>
                    </a:lnTo>
                    <a:lnTo>
                      <a:pt x="75" y="1087"/>
                    </a:lnTo>
                    <a:lnTo>
                      <a:pt x="75" y="1081"/>
                    </a:lnTo>
                    <a:lnTo>
                      <a:pt x="77" y="1066"/>
                    </a:lnTo>
                    <a:lnTo>
                      <a:pt x="79" y="1059"/>
                    </a:lnTo>
                    <a:lnTo>
                      <a:pt x="79" y="1052"/>
                    </a:lnTo>
                    <a:lnTo>
                      <a:pt x="77" y="1044"/>
                    </a:lnTo>
                    <a:lnTo>
                      <a:pt x="75" y="1037"/>
                    </a:lnTo>
                    <a:lnTo>
                      <a:pt x="75" y="1037"/>
                    </a:lnTo>
                    <a:lnTo>
                      <a:pt x="73" y="1046"/>
                    </a:lnTo>
                    <a:lnTo>
                      <a:pt x="73" y="1057"/>
                    </a:lnTo>
                    <a:lnTo>
                      <a:pt x="72" y="1066"/>
                    </a:lnTo>
                    <a:lnTo>
                      <a:pt x="71" y="1070"/>
                    </a:lnTo>
                    <a:lnTo>
                      <a:pt x="68" y="1075"/>
                    </a:lnTo>
                    <a:lnTo>
                      <a:pt x="68" y="1075"/>
                    </a:lnTo>
                    <a:lnTo>
                      <a:pt x="51" y="1004"/>
                    </a:lnTo>
                    <a:lnTo>
                      <a:pt x="35" y="934"/>
                    </a:lnTo>
                    <a:lnTo>
                      <a:pt x="18" y="864"/>
                    </a:lnTo>
                    <a:lnTo>
                      <a:pt x="0" y="796"/>
                    </a:lnTo>
                    <a:lnTo>
                      <a:pt x="0" y="813"/>
                    </a:lnTo>
                    <a:lnTo>
                      <a:pt x="0" y="813"/>
                    </a:lnTo>
                    <a:lnTo>
                      <a:pt x="7" y="851"/>
                    </a:lnTo>
                    <a:lnTo>
                      <a:pt x="15" y="891"/>
                    </a:lnTo>
                    <a:lnTo>
                      <a:pt x="32" y="968"/>
                    </a:lnTo>
                    <a:lnTo>
                      <a:pt x="49" y="1046"/>
                    </a:lnTo>
                    <a:lnTo>
                      <a:pt x="56" y="1086"/>
                    </a:lnTo>
                    <a:lnTo>
                      <a:pt x="63" y="1126"/>
                    </a:lnTo>
                    <a:lnTo>
                      <a:pt x="63" y="1126"/>
                    </a:lnTo>
                    <a:lnTo>
                      <a:pt x="47" y="1084"/>
                    </a:lnTo>
                    <a:lnTo>
                      <a:pt x="32" y="1042"/>
                    </a:lnTo>
                    <a:lnTo>
                      <a:pt x="32" y="1042"/>
                    </a:lnTo>
                    <a:lnTo>
                      <a:pt x="24" y="1024"/>
                    </a:lnTo>
                    <a:lnTo>
                      <a:pt x="15" y="1006"/>
                    </a:lnTo>
                    <a:lnTo>
                      <a:pt x="7" y="987"/>
                    </a:lnTo>
                    <a:lnTo>
                      <a:pt x="4" y="978"/>
                    </a:lnTo>
                    <a:lnTo>
                      <a:pt x="0" y="969"/>
                    </a:lnTo>
                    <a:lnTo>
                      <a:pt x="0" y="1084"/>
                    </a:lnTo>
                    <a:lnTo>
                      <a:pt x="0" y="1084"/>
                    </a:lnTo>
                    <a:lnTo>
                      <a:pt x="6" y="1112"/>
                    </a:lnTo>
                    <a:lnTo>
                      <a:pt x="10" y="1142"/>
                    </a:lnTo>
                    <a:lnTo>
                      <a:pt x="10" y="1142"/>
                    </a:lnTo>
                    <a:lnTo>
                      <a:pt x="5" y="1136"/>
                    </a:lnTo>
                    <a:lnTo>
                      <a:pt x="0" y="1129"/>
                    </a:lnTo>
                    <a:lnTo>
                      <a:pt x="0" y="1170"/>
                    </a:lnTo>
                    <a:lnTo>
                      <a:pt x="0" y="1170"/>
                    </a:lnTo>
                    <a:lnTo>
                      <a:pt x="8" y="1184"/>
                    </a:lnTo>
                    <a:lnTo>
                      <a:pt x="18" y="1196"/>
                    </a:lnTo>
                    <a:lnTo>
                      <a:pt x="18" y="1196"/>
                    </a:lnTo>
                    <a:lnTo>
                      <a:pt x="19" y="1214"/>
                    </a:lnTo>
                    <a:lnTo>
                      <a:pt x="24" y="1234"/>
                    </a:lnTo>
                    <a:lnTo>
                      <a:pt x="33" y="1271"/>
                    </a:lnTo>
                    <a:lnTo>
                      <a:pt x="37" y="1291"/>
                    </a:lnTo>
                    <a:lnTo>
                      <a:pt x="38" y="1310"/>
                    </a:lnTo>
                    <a:lnTo>
                      <a:pt x="38" y="1319"/>
                    </a:lnTo>
                    <a:lnTo>
                      <a:pt x="37" y="1329"/>
                    </a:lnTo>
                    <a:lnTo>
                      <a:pt x="35" y="1339"/>
                    </a:lnTo>
                    <a:lnTo>
                      <a:pt x="32" y="1348"/>
                    </a:lnTo>
                    <a:lnTo>
                      <a:pt x="32" y="1348"/>
                    </a:lnTo>
                    <a:lnTo>
                      <a:pt x="23" y="1327"/>
                    </a:lnTo>
                    <a:lnTo>
                      <a:pt x="15" y="1304"/>
                    </a:lnTo>
                    <a:lnTo>
                      <a:pt x="0" y="1259"/>
                    </a:lnTo>
                    <a:lnTo>
                      <a:pt x="0" y="1296"/>
                    </a:lnTo>
                    <a:lnTo>
                      <a:pt x="0" y="1296"/>
                    </a:lnTo>
                    <a:lnTo>
                      <a:pt x="4" y="1310"/>
                    </a:lnTo>
                    <a:lnTo>
                      <a:pt x="4" y="1310"/>
                    </a:lnTo>
                    <a:lnTo>
                      <a:pt x="10" y="1327"/>
                    </a:lnTo>
                    <a:lnTo>
                      <a:pt x="18" y="1345"/>
                    </a:lnTo>
                    <a:lnTo>
                      <a:pt x="24" y="1362"/>
                    </a:lnTo>
                    <a:lnTo>
                      <a:pt x="26" y="1370"/>
                    </a:lnTo>
                    <a:lnTo>
                      <a:pt x="27" y="1378"/>
                    </a:lnTo>
                    <a:lnTo>
                      <a:pt x="27" y="1378"/>
                    </a:lnTo>
                    <a:lnTo>
                      <a:pt x="26" y="1386"/>
                    </a:lnTo>
                    <a:lnTo>
                      <a:pt x="23" y="1395"/>
                    </a:lnTo>
                    <a:lnTo>
                      <a:pt x="21" y="1403"/>
                    </a:lnTo>
                    <a:lnTo>
                      <a:pt x="18" y="1412"/>
                    </a:lnTo>
                    <a:lnTo>
                      <a:pt x="18" y="1412"/>
                    </a:lnTo>
                    <a:lnTo>
                      <a:pt x="0" y="1540"/>
                    </a:lnTo>
                    <a:lnTo>
                      <a:pt x="0" y="1599"/>
                    </a:lnTo>
                    <a:lnTo>
                      <a:pt x="0" y="1599"/>
                    </a:lnTo>
                    <a:lnTo>
                      <a:pt x="7" y="1547"/>
                    </a:lnTo>
                    <a:lnTo>
                      <a:pt x="14" y="1496"/>
                    </a:lnTo>
                    <a:lnTo>
                      <a:pt x="23" y="1446"/>
                    </a:lnTo>
                    <a:lnTo>
                      <a:pt x="27" y="1421"/>
                    </a:lnTo>
                    <a:lnTo>
                      <a:pt x="33" y="1397"/>
                    </a:lnTo>
                    <a:lnTo>
                      <a:pt x="33" y="1397"/>
                    </a:lnTo>
                    <a:lnTo>
                      <a:pt x="50" y="1446"/>
                    </a:lnTo>
                    <a:lnTo>
                      <a:pt x="58" y="1471"/>
                    </a:lnTo>
                    <a:lnTo>
                      <a:pt x="66" y="1496"/>
                    </a:lnTo>
                    <a:lnTo>
                      <a:pt x="66" y="1496"/>
                    </a:lnTo>
                    <a:lnTo>
                      <a:pt x="72" y="1514"/>
                    </a:lnTo>
                    <a:lnTo>
                      <a:pt x="74" y="1523"/>
                    </a:lnTo>
                    <a:lnTo>
                      <a:pt x="75" y="1528"/>
                    </a:lnTo>
                    <a:lnTo>
                      <a:pt x="74" y="1531"/>
                    </a:lnTo>
                    <a:lnTo>
                      <a:pt x="74" y="1531"/>
                    </a:lnTo>
                    <a:lnTo>
                      <a:pt x="72" y="1537"/>
                    </a:lnTo>
                    <a:lnTo>
                      <a:pt x="67" y="1545"/>
                    </a:lnTo>
                    <a:lnTo>
                      <a:pt x="56" y="1560"/>
                    </a:lnTo>
                    <a:lnTo>
                      <a:pt x="56" y="1560"/>
                    </a:lnTo>
                    <a:lnTo>
                      <a:pt x="0" y="1637"/>
                    </a:lnTo>
                    <a:lnTo>
                      <a:pt x="0" y="1650"/>
                    </a:lnTo>
                    <a:lnTo>
                      <a:pt x="0" y="1650"/>
                    </a:lnTo>
                    <a:lnTo>
                      <a:pt x="8" y="1639"/>
                    </a:lnTo>
                    <a:lnTo>
                      <a:pt x="8" y="1639"/>
                    </a:lnTo>
                    <a:lnTo>
                      <a:pt x="44" y="1585"/>
                    </a:lnTo>
                    <a:lnTo>
                      <a:pt x="61" y="1560"/>
                    </a:lnTo>
                    <a:lnTo>
                      <a:pt x="79" y="1538"/>
                    </a:lnTo>
                    <a:lnTo>
                      <a:pt x="79" y="1538"/>
                    </a:lnTo>
                    <a:lnTo>
                      <a:pt x="81" y="1544"/>
                    </a:lnTo>
                    <a:lnTo>
                      <a:pt x="82" y="1551"/>
                    </a:lnTo>
                    <a:lnTo>
                      <a:pt x="84" y="1565"/>
                    </a:lnTo>
                    <a:lnTo>
                      <a:pt x="84" y="1582"/>
                    </a:lnTo>
                    <a:lnTo>
                      <a:pt x="85" y="1598"/>
                    </a:lnTo>
                    <a:lnTo>
                      <a:pt x="85" y="1598"/>
                    </a:lnTo>
                    <a:lnTo>
                      <a:pt x="89" y="1621"/>
                    </a:lnTo>
                    <a:lnTo>
                      <a:pt x="94" y="1644"/>
                    </a:lnTo>
                    <a:lnTo>
                      <a:pt x="107" y="1689"/>
                    </a:lnTo>
                    <a:lnTo>
                      <a:pt x="113" y="1712"/>
                    </a:lnTo>
                    <a:lnTo>
                      <a:pt x="116" y="1733"/>
                    </a:lnTo>
                    <a:lnTo>
                      <a:pt x="117" y="1744"/>
                    </a:lnTo>
                    <a:lnTo>
                      <a:pt x="118" y="1755"/>
                    </a:lnTo>
                    <a:lnTo>
                      <a:pt x="117" y="1765"/>
                    </a:lnTo>
                    <a:lnTo>
                      <a:pt x="116" y="1775"/>
                    </a:lnTo>
                    <a:lnTo>
                      <a:pt x="116" y="1775"/>
                    </a:lnTo>
                    <a:lnTo>
                      <a:pt x="66" y="1739"/>
                    </a:lnTo>
                    <a:lnTo>
                      <a:pt x="17" y="1700"/>
                    </a:lnTo>
                    <a:lnTo>
                      <a:pt x="17" y="1700"/>
                    </a:lnTo>
                    <a:lnTo>
                      <a:pt x="0" y="1688"/>
                    </a:lnTo>
                    <a:lnTo>
                      <a:pt x="0" y="1694"/>
                    </a:lnTo>
                    <a:lnTo>
                      <a:pt x="0" y="1694"/>
                    </a:lnTo>
                    <a:lnTo>
                      <a:pt x="5" y="1698"/>
                    </a:lnTo>
                    <a:lnTo>
                      <a:pt x="8" y="1704"/>
                    </a:lnTo>
                    <a:lnTo>
                      <a:pt x="12" y="1711"/>
                    </a:lnTo>
                    <a:lnTo>
                      <a:pt x="14" y="1717"/>
                    </a:lnTo>
                    <a:lnTo>
                      <a:pt x="17" y="1734"/>
                    </a:lnTo>
                    <a:lnTo>
                      <a:pt x="21" y="1753"/>
                    </a:lnTo>
                    <a:lnTo>
                      <a:pt x="21" y="1753"/>
                    </a:lnTo>
                    <a:lnTo>
                      <a:pt x="27" y="1799"/>
                    </a:lnTo>
                    <a:lnTo>
                      <a:pt x="27" y="1799"/>
                    </a:lnTo>
                    <a:lnTo>
                      <a:pt x="30" y="1824"/>
                    </a:lnTo>
                    <a:lnTo>
                      <a:pt x="31" y="1849"/>
                    </a:lnTo>
                    <a:lnTo>
                      <a:pt x="33" y="1872"/>
                    </a:lnTo>
                    <a:lnTo>
                      <a:pt x="34" y="1883"/>
                    </a:lnTo>
                    <a:lnTo>
                      <a:pt x="38" y="1893"/>
                    </a:lnTo>
                    <a:lnTo>
                      <a:pt x="38" y="1893"/>
                    </a:lnTo>
                    <a:lnTo>
                      <a:pt x="40" y="1899"/>
                    </a:lnTo>
                    <a:lnTo>
                      <a:pt x="43" y="1905"/>
                    </a:lnTo>
                    <a:lnTo>
                      <a:pt x="46" y="1909"/>
                    </a:lnTo>
                    <a:lnTo>
                      <a:pt x="46" y="1913"/>
                    </a:lnTo>
                    <a:lnTo>
                      <a:pt x="44" y="1916"/>
                    </a:lnTo>
                    <a:lnTo>
                      <a:pt x="44" y="1916"/>
                    </a:lnTo>
                    <a:lnTo>
                      <a:pt x="37" y="1905"/>
                    </a:lnTo>
                    <a:lnTo>
                      <a:pt x="27" y="1893"/>
                    </a:lnTo>
                    <a:lnTo>
                      <a:pt x="19" y="1881"/>
                    </a:lnTo>
                    <a:lnTo>
                      <a:pt x="10" y="1867"/>
                    </a:lnTo>
                    <a:lnTo>
                      <a:pt x="10" y="1867"/>
                    </a:lnTo>
                    <a:lnTo>
                      <a:pt x="0" y="1849"/>
                    </a:lnTo>
                    <a:lnTo>
                      <a:pt x="0" y="1873"/>
                    </a:lnTo>
                    <a:lnTo>
                      <a:pt x="0" y="1873"/>
                    </a:lnTo>
                    <a:lnTo>
                      <a:pt x="25" y="1923"/>
                    </a:lnTo>
                    <a:lnTo>
                      <a:pt x="25" y="1923"/>
                    </a:lnTo>
                    <a:lnTo>
                      <a:pt x="35" y="1942"/>
                    </a:lnTo>
                    <a:lnTo>
                      <a:pt x="48" y="1966"/>
                    </a:lnTo>
                    <a:lnTo>
                      <a:pt x="125" y="1966"/>
                    </a:lnTo>
                    <a:lnTo>
                      <a:pt x="125" y="1966"/>
                    </a:lnTo>
                    <a:lnTo>
                      <a:pt x="131" y="1959"/>
                    </a:lnTo>
                    <a:lnTo>
                      <a:pt x="135" y="1952"/>
                    </a:lnTo>
                    <a:lnTo>
                      <a:pt x="135" y="1952"/>
                    </a:lnTo>
                    <a:lnTo>
                      <a:pt x="142" y="1959"/>
                    </a:lnTo>
                    <a:lnTo>
                      <a:pt x="151" y="1966"/>
                    </a:lnTo>
                    <a:lnTo>
                      <a:pt x="164" y="1966"/>
                    </a:lnTo>
                    <a:lnTo>
                      <a:pt x="164" y="1966"/>
                    </a:lnTo>
                    <a:lnTo>
                      <a:pt x="150" y="1957"/>
                    </a:lnTo>
                    <a:lnTo>
                      <a:pt x="135" y="1947"/>
                    </a:lnTo>
                    <a:lnTo>
                      <a:pt x="135" y="1947"/>
                    </a:lnTo>
                    <a:lnTo>
                      <a:pt x="144" y="1934"/>
                    </a:lnTo>
                    <a:lnTo>
                      <a:pt x="151" y="1922"/>
                    </a:lnTo>
                    <a:lnTo>
                      <a:pt x="159" y="1909"/>
                    </a:lnTo>
                    <a:lnTo>
                      <a:pt x="164" y="1904"/>
                    </a:lnTo>
                    <a:lnTo>
                      <a:pt x="169" y="1898"/>
                    </a:lnTo>
                    <a:lnTo>
                      <a:pt x="169" y="1898"/>
                    </a:lnTo>
                    <a:lnTo>
                      <a:pt x="186" y="1966"/>
                    </a:lnTo>
                    <a:lnTo>
                      <a:pt x="209" y="1966"/>
                    </a:lnTo>
                    <a:lnTo>
                      <a:pt x="209" y="1966"/>
                    </a:lnTo>
                    <a:lnTo>
                      <a:pt x="201" y="1935"/>
                    </a:lnTo>
                    <a:lnTo>
                      <a:pt x="201" y="1935"/>
                    </a:lnTo>
                    <a:lnTo>
                      <a:pt x="195" y="1916"/>
                    </a:lnTo>
                    <a:lnTo>
                      <a:pt x="190" y="1894"/>
                    </a:lnTo>
                    <a:lnTo>
                      <a:pt x="188" y="1883"/>
                    </a:lnTo>
                    <a:lnTo>
                      <a:pt x="188" y="1873"/>
                    </a:lnTo>
                    <a:lnTo>
                      <a:pt x="189" y="1868"/>
                    </a:lnTo>
                    <a:lnTo>
                      <a:pt x="190" y="1865"/>
                    </a:lnTo>
                    <a:lnTo>
                      <a:pt x="192" y="1862"/>
                    </a:lnTo>
                    <a:lnTo>
                      <a:pt x="194" y="1858"/>
                    </a:lnTo>
                    <a:lnTo>
                      <a:pt x="194" y="1858"/>
                    </a:lnTo>
                    <a:lnTo>
                      <a:pt x="197" y="1860"/>
                    </a:lnTo>
                    <a:lnTo>
                      <a:pt x="200" y="1864"/>
                    </a:lnTo>
                    <a:lnTo>
                      <a:pt x="207" y="1868"/>
                    </a:lnTo>
                    <a:lnTo>
                      <a:pt x="214" y="1874"/>
                    </a:lnTo>
                    <a:lnTo>
                      <a:pt x="217" y="1877"/>
                    </a:lnTo>
                    <a:lnTo>
                      <a:pt x="218" y="1881"/>
                    </a:lnTo>
                    <a:lnTo>
                      <a:pt x="218" y="1881"/>
                    </a:lnTo>
                    <a:lnTo>
                      <a:pt x="220" y="1890"/>
                    </a:lnTo>
                    <a:lnTo>
                      <a:pt x="223" y="1899"/>
                    </a:lnTo>
                    <a:lnTo>
                      <a:pt x="223" y="1910"/>
                    </a:lnTo>
                    <a:lnTo>
                      <a:pt x="223" y="1921"/>
                    </a:lnTo>
                    <a:lnTo>
                      <a:pt x="220" y="1943"/>
                    </a:lnTo>
                    <a:lnTo>
                      <a:pt x="219" y="1966"/>
                    </a:lnTo>
                    <a:lnTo>
                      <a:pt x="242" y="1966"/>
                    </a:lnTo>
                    <a:lnTo>
                      <a:pt x="242" y="1966"/>
                    </a:lnTo>
                    <a:lnTo>
                      <a:pt x="241" y="1954"/>
                    </a:lnTo>
                    <a:lnTo>
                      <a:pt x="240" y="1942"/>
                    </a:lnTo>
                    <a:lnTo>
                      <a:pt x="240" y="1942"/>
                    </a:lnTo>
                    <a:lnTo>
                      <a:pt x="237" y="1918"/>
                    </a:lnTo>
                    <a:lnTo>
                      <a:pt x="237" y="1906"/>
                    </a:lnTo>
                    <a:lnTo>
                      <a:pt x="237" y="1900"/>
                    </a:lnTo>
                    <a:lnTo>
                      <a:pt x="239" y="1897"/>
                    </a:lnTo>
                    <a:lnTo>
                      <a:pt x="239" y="1897"/>
                    </a:lnTo>
                    <a:lnTo>
                      <a:pt x="281" y="1931"/>
                    </a:lnTo>
                    <a:lnTo>
                      <a:pt x="321" y="1966"/>
                    </a:lnTo>
                    <a:lnTo>
                      <a:pt x="350" y="1966"/>
                    </a:lnTo>
                    <a:lnTo>
                      <a:pt x="350" y="1966"/>
                    </a:lnTo>
                    <a:lnTo>
                      <a:pt x="346" y="1963"/>
                    </a:lnTo>
                    <a:lnTo>
                      <a:pt x="346" y="1963"/>
                    </a:lnTo>
                    <a:lnTo>
                      <a:pt x="307" y="1930"/>
                    </a:lnTo>
                    <a:lnTo>
                      <a:pt x="267" y="1896"/>
                    </a:lnTo>
                    <a:lnTo>
                      <a:pt x="267" y="1896"/>
                    </a:lnTo>
                    <a:lnTo>
                      <a:pt x="248" y="1883"/>
                    </a:lnTo>
                    <a:lnTo>
                      <a:pt x="240" y="1876"/>
                    </a:lnTo>
                    <a:lnTo>
                      <a:pt x="236" y="1873"/>
                    </a:lnTo>
                    <a:lnTo>
                      <a:pt x="235" y="1870"/>
                    </a:lnTo>
                    <a:lnTo>
                      <a:pt x="235" y="1870"/>
                    </a:lnTo>
                    <a:lnTo>
                      <a:pt x="233" y="1863"/>
                    </a:lnTo>
                    <a:lnTo>
                      <a:pt x="232" y="1854"/>
                    </a:lnTo>
                    <a:lnTo>
                      <a:pt x="231" y="1833"/>
                    </a:lnTo>
                    <a:lnTo>
                      <a:pt x="232" y="1813"/>
                    </a:lnTo>
                    <a:lnTo>
                      <a:pt x="233" y="1798"/>
                    </a:lnTo>
                    <a:lnTo>
                      <a:pt x="233" y="1798"/>
                    </a:lnTo>
                    <a:lnTo>
                      <a:pt x="236" y="1790"/>
                    </a:lnTo>
                    <a:lnTo>
                      <a:pt x="241" y="1783"/>
                    </a:lnTo>
                    <a:lnTo>
                      <a:pt x="245" y="1775"/>
                    </a:lnTo>
                    <a:lnTo>
                      <a:pt x="252" y="1768"/>
                    </a:lnTo>
                    <a:lnTo>
                      <a:pt x="264" y="1755"/>
                    </a:lnTo>
                    <a:lnTo>
                      <a:pt x="269" y="1748"/>
                    </a:lnTo>
                    <a:lnTo>
                      <a:pt x="274" y="1742"/>
                    </a:lnTo>
                    <a:lnTo>
                      <a:pt x="274" y="1742"/>
                    </a:lnTo>
                    <a:lnTo>
                      <a:pt x="316" y="1855"/>
                    </a:lnTo>
                    <a:lnTo>
                      <a:pt x="337" y="1910"/>
                    </a:lnTo>
                    <a:lnTo>
                      <a:pt x="360" y="1966"/>
                    </a:lnTo>
                    <a:lnTo>
                      <a:pt x="378" y="1966"/>
                    </a:lnTo>
                    <a:lnTo>
                      <a:pt x="378" y="1966"/>
                    </a:lnTo>
                    <a:lnTo>
                      <a:pt x="358" y="1914"/>
                    </a:lnTo>
                    <a:lnTo>
                      <a:pt x="358" y="1914"/>
                    </a:lnTo>
                    <a:lnTo>
                      <a:pt x="359" y="1910"/>
                    </a:lnTo>
                    <a:lnTo>
                      <a:pt x="361" y="1908"/>
                    </a:lnTo>
                    <a:lnTo>
                      <a:pt x="365" y="1906"/>
                    </a:lnTo>
                    <a:lnTo>
                      <a:pt x="365" y="1904"/>
                    </a:lnTo>
                    <a:lnTo>
                      <a:pt x="365" y="1902"/>
                    </a:lnTo>
                    <a:lnTo>
                      <a:pt x="365" y="1902"/>
                    </a:lnTo>
                    <a:lnTo>
                      <a:pt x="370" y="1852"/>
                    </a:lnTo>
                    <a:lnTo>
                      <a:pt x="376" y="1803"/>
                    </a:lnTo>
                    <a:lnTo>
                      <a:pt x="379" y="1778"/>
                    </a:lnTo>
                    <a:lnTo>
                      <a:pt x="383" y="1754"/>
                    </a:lnTo>
                    <a:lnTo>
                      <a:pt x="388" y="1731"/>
                    </a:lnTo>
                    <a:lnTo>
                      <a:pt x="394" y="1708"/>
                    </a:lnTo>
                    <a:lnTo>
                      <a:pt x="394" y="1708"/>
                    </a:lnTo>
                    <a:lnTo>
                      <a:pt x="405" y="1801"/>
                    </a:lnTo>
                    <a:lnTo>
                      <a:pt x="419" y="1894"/>
                    </a:lnTo>
                    <a:lnTo>
                      <a:pt x="419" y="1894"/>
                    </a:lnTo>
                    <a:lnTo>
                      <a:pt x="423" y="1913"/>
                    </a:lnTo>
                    <a:lnTo>
                      <a:pt x="424" y="1922"/>
                    </a:lnTo>
                    <a:lnTo>
                      <a:pt x="425" y="1930"/>
                    </a:lnTo>
                    <a:lnTo>
                      <a:pt x="425" y="1938"/>
                    </a:lnTo>
                    <a:lnTo>
                      <a:pt x="424" y="1944"/>
                    </a:lnTo>
                    <a:lnTo>
                      <a:pt x="420" y="1950"/>
                    </a:lnTo>
                    <a:lnTo>
                      <a:pt x="417" y="1954"/>
                    </a:lnTo>
                    <a:lnTo>
                      <a:pt x="413" y="1956"/>
                    </a:lnTo>
                    <a:lnTo>
                      <a:pt x="413" y="1956"/>
                    </a:lnTo>
                    <a:lnTo>
                      <a:pt x="412" y="1951"/>
                    </a:lnTo>
                    <a:lnTo>
                      <a:pt x="411" y="1947"/>
                    </a:lnTo>
                    <a:lnTo>
                      <a:pt x="410" y="1942"/>
                    </a:lnTo>
                    <a:lnTo>
                      <a:pt x="409" y="1940"/>
                    </a:lnTo>
                    <a:lnTo>
                      <a:pt x="408" y="1939"/>
                    </a:lnTo>
                    <a:lnTo>
                      <a:pt x="408" y="1939"/>
                    </a:lnTo>
                    <a:lnTo>
                      <a:pt x="410" y="1947"/>
                    </a:lnTo>
                    <a:lnTo>
                      <a:pt x="410" y="1954"/>
                    </a:lnTo>
                    <a:lnTo>
                      <a:pt x="409" y="1960"/>
                    </a:lnTo>
                    <a:lnTo>
                      <a:pt x="407" y="1966"/>
                    </a:lnTo>
                    <a:lnTo>
                      <a:pt x="421" y="1966"/>
                    </a:lnTo>
                    <a:lnTo>
                      <a:pt x="421" y="1966"/>
                    </a:lnTo>
                    <a:lnTo>
                      <a:pt x="424" y="1963"/>
                    </a:lnTo>
                    <a:lnTo>
                      <a:pt x="429" y="1960"/>
                    </a:lnTo>
                    <a:lnTo>
                      <a:pt x="429" y="1960"/>
                    </a:lnTo>
                    <a:lnTo>
                      <a:pt x="428" y="1966"/>
                    </a:lnTo>
                    <a:lnTo>
                      <a:pt x="442" y="1966"/>
                    </a:lnTo>
                    <a:lnTo>
                      <a:pt x="442" y="1966"/>
                    </a:lnTo>
                    <a:lnTo>
                      <a:pt x="440" y="1942"/>
                    </a:lnTo>
                    <a:lnTo>
                      <a:pt x="440" y="1942"/>
                    </a:lnTo>
                    <a:lnTo>
                      <a:pt x="474" y="1894"/>
                    </a:lnTo>
                    <a:lnTo>
                      <a:pt x="508" y="1847"/>
                    </a:lnTo>
                    <a:lnTo>
                      <a:pt x="526" y="1824"/>
                    </a:lnTo>
                    <a:lnTo>
                      <a:pt x="544" y="1803"/>
                    </a:lnTo>
                    <a:lnTo>
                      <a:pt x="563" y="1780"/>
                    </a:lnTo>
                    <a:lnTo>
                      <a:pt x="583" y="1759"/>
                    </a:lnTo>
                    <a:lnTo>
                      <a:pt x="583" y="1759"/>
                    </a:lnTo>
                    <a:lnTo>
                      <a:pt x="596" y="1806"/>
                    </a:lnTo>
                    <a:lnTo>
                      <a:pt x="596" y="1806"/>
                    </a:lnTo>
                    <a:lnTo>
                      <a:pt x="601" y="1817"/>
                    </a:lnTo>
                    <a:lnTo>
                      <a:pt x="605" y="1829"/>
                    </a:lnTo>
                    <a:lnTo>
                      <a:pt x="610" y="1839"/>
                    </a:lnTo>
                    <a:lnTo>
                      <a:pt x="611" y="1845"/>
                    </a:lnTo>
                    <a:lnTo>
                      <a:pt x="611" y="1849"/>
                    </a:lnTo>
                    <a:lnTo>
                      <a:pt x="611" y="1849"/>
                    </a:lnTo>
                    <a:lnTo>
                      <a:pt x="610" y="1852"/>
                    </a:lnTo>
                    <a:lnTo>
                      <a:pt x="609" y="1856"/>
                    </a:lnTo>
                    <a:lnTo>
                      <a:pt x="604" y="1864"/>
                    </a:lnTo>
                    <a:lnTo>
                      <a:pt x="592" y="1882"/>
                    </a:lnTo>
                    <a:lnTo>
                      <a:pt x="592" y="1882"/>
                    </a:lnTo>
                    <a:lnTo>
                      <a:pt x="569" y="1924"/>
                    </a:lnTo>
                    <a:lnTo>
                      <a:pt x="546" y="1966"/>
                    </a:lnTo>
                    <a:lnTo>
                      <a:pt x="554" y="1966"/>
                    </a:lnTo>
                    <a:lnTo>
                      <a:pt x="554" y="1966"/>
                    </a:lnTo>
                    <a:lnTo>
                      <a:pt x="569" y="1939"/>
                    </a:lnTo>
                    <a:lnTo>
                      <a:pt x="584" y="1913"/>
                    </a:lnTo>
                    <a:lnTo>
                      <a:pt x="598" y="1887"/>
                    </a:lnTo>
                    <a:lnTo>
                      <a:pt x="615" y="1862"/>
                    </a:lnTo>
                    <a:lnTo>
                      <a:pt x="615" y="1862"/>
                    </a:lnTo>
                    <a:lnTo>
                      <a:pt x="633" y="1914"/>
                    </a:lnTo>
                    <a:lnTo>
                      <a:pt x="650" y="1966"/>
                    </a:lnTo>
                    <a:lnTo>
                      <a:pt x="672" y="1966"/>
                    </a:lnTo>
                    <a:lnTo>
                      <a:pt x="672" y="1966"/>
                    </a:lnTo>
                    <a:lnTo>
                      <a:pt x="634" y="1852"/>
                    </a:lnTo>
                    <a:lnTo>
                      <a:pt x="597" y="1738"/>
                    </a:lnTo>
                    <a:lnTo>
                      <a:pt x="597" y="1738"/>
                    </a:lnTo>
                    <a:close/>
                    <a:moveTo>
                      <a:pt x="462" y="1367"/>
                    </a:moveTo>
                    <a:lnTo>
                      <a:pt x="462" y="1367"/>
                    </a:lnTo>
                    <a:lnTo>
                      <a:pt x="476" y="1410"/>
                    </a:lnTo>
                    <a:lnTo>
                      <a:pt x="482" y="1431"/>
                    </a:lnTo>
                    <a:lnTo>
                      <a:pt x="484" y="1444"/>
                    </a:lnTo>
                    <a:lnTo>
                      <a:pt x="485" y="1456"/>
                    </a:lnTo>
                    <a:lnTo>
                      <a:pt x="485" y="1456"/>
                    </a:lnTo>
                    <a:lnTo>
                      <a:pt x="443" y="1504"/>
                    </a:lnTo>
                    <a:lnTo>
                      <a:pt x="443" y="1504"/>
                    </a:lnTo>
                    <a:lnTo>
                      <a:pt x="437" y="1512"/>
                    </a:lnTo>
                    <a:lnTo>
                      <a:pt x="434" y="1515"/>
                    </a:lnTo>
                    <a:lnTo>
                      <a:pt x="432" y="1515"/>
                    </a:lnTo>
                    <a:lnTo>
                      <a:pt x="429" y="1515"/>
                    </a:lnTo>
                    <a:lnTo>
                      <a:pt x="429" y="1515"/>
                    </a:lnTo>
                    <a:lnTo>
                      <a:pt x="445" y="1440"/>
                    </a:lnTo>
                    <a:lnTo>
                      <a:pt x="453" y="1403"/>
                    </a:lnTo>
                    <a:lnTo>
                      <a:pt x="462" y="1367"/>
                    </a:lnTo>
                    <a:lnTo>
                      <a:pt x="462" y="1367"/>
                    </a:lnTo>
                    <a:close/>
                    <a:moveTo>
                      <a:pt x="5" y="1009"/>
                    </a:moveTo>
                    <a:lnTo>
                      <a:pt x="5" y="1009"/>
                    </a:lnTo>
                    <a:lnTo>
                      <a:pt x="8" y="1024"/>
                    </a:lnTo>
                    <a:lnTo>
                      <a:pt x="13" y="1039"/>
                    </a:lnTo>
                    <a:lnTo>
                      <a:pt x="24" y="1068"/>
                    </a:lnTo>
                    <a:lnTo>
                      <a:pt x="35" y="1096"/>
                    </a:lnTo>
                    <a:lnTo>
                      <a:pt x="46" y="1125"/>
                    </a:lnTo>
                    <a:lnTo>
                      <a:pt x="46" y="1125"/>
                    </a:lnTo>
                    <a:lnTo>
                      <a:pt x="54" y="1145"/>
                    </a:lnTo>
                    <a:lnTo>
                      <a:pt x="57" y="1155"/>
                    </a:lnTo>
                    <a:lnTo>
                      <a:pt x="59" y="1166"/>
                    </a:lnTo>
                    <a:lnTo>
                      <a:pt x="59" y="1166"/>
                    </a:lnTo>
                    <a:lnTo>
                      <a:pt x="59" y="1177"/>
                    </a:lnTo>
                    <a:lnTo>
                      <a:pt x="58" y="1188"/>
                    </a:lnTo>
                    <a:lnTo>
                      <a:pt x="56" y="1201"/>
                    </a:lnTo>
                    <a:lnTo>
                      <a:pt x="52" y="1213"/>
                    </a:lnTo>
                    <a:lnTo>
                      <a:pt x="47" y="1238"/>
                    </a:lnTo>
                    <a:lnTo>
                      <a:pt x="44" y="1251"/>
                    </a:lnTo>
                    <a:lnTo>
                      <a:pt x="42" y="1263"/>
                    </a:lnTo>
                    <a:lnTo>
                      <a:pt x="42" y="1263"/>
                    </a:lnTo>
                    <a:lnTo>
                      <a:pt x="37" y="1232"/>
                    </a:lnTo>
                    <a:lnTo>
                      <a:pt x="30" y="1201"/>
                    </a:lnTo>
                    <a:lnTo>
                      <a:pt x="16" y="1138"/>
                    </a:lnTo>
                    <a:lnTo>
                      <a:pt x="10" y="1107"/>
                    </a:lnTo>
                    <a:lnTo>
                      <a:pt x="6" y="1075"/>
                    </a:lnTo>
                    <a:lnTo>
                      <a:pt x="5" y="1059"/>
                    </a:lnTo>
                    <a:lnTo>
                      <a:pt x="4" y="1042"/>
                    </a:lnTo>
                    <a:lnTo>
                      <a:pt x="4" y="1026"/>
                    </a:lnTo>
                    <a:lnTo>
                      <a:pt x="5" y="1009"/>
                    </a:lnTo>
                    <a:lnTo>
                      <a:pt x="5" y="1009"/>
                    </a:lnTo>
                    <a:close/>
                    <a:moveTo>
                      <a:pt x="74" y="1938"/>
                    </a:moveTo>
                    <a:lnTo>
                      <a:pt x="74" y="1938"/>
                    </a:lnTo>
                    <a:lnTo>
                      <a:pt x="77" y="1938"/>
                    </a:lnTo>
                    <a:lnTo>
                      <a:pt x="80" y="1939"/>
                    </a:lnTo>
                    <a:lnTo>
                      <a:pt x="80" y="1941"/>
                    </a:lnTo>
                    <a:lnTo>
                      <a:pt x="80" y="1943"/>
                    </a:lnTo>
                    <a:lnTo>
                      <a:pt x="77" y="1950"/>
                    </a:lnTo>
                    <a:lnTo>
                      <a:pt x="77" y="1952"/>
                    </a:lnTo>
                    <a:lnTo>
                      <a:pt x="77" y="1956"/>
                    </a:lnTo>
                    <a:lnTo>
                      <a:pt x="77" y="1956"/>
                    </a:lnTo>
                    <a:lnTo>
                      <a:pt x="72" y="1952"/>
                    </a:lnTo>
                    <a:lnTo>
                      <a:pt x="67" y="1949"/>
                    </a:lnTo>
                    <a:lnTo>
                      <a:pt x="60" y="1941"/>
                    </a:lnTo>
                    <a:lnTo>
                      <a:pt x="56" y="1932"/>
                    </a:lnTo>
                    <a:lnTo>
                      <a:pt x="52" y="1922"/>
                    </a:lnTo>
                    <a:lnTo>
                      <a:pt x="51" y="1910"/>
                    </a:lnTo>
                    <a:lnTo>
                      <a:pt x="49" y="1898"/>
                    </a:lnTo>
                    <a:lnTo>
                      <a:pt x="47" y="1872"/>
                    </a:lnTo>
                    <a:lnTo>
                      <a:pt x="47" y="1872"/>
                    </a:lnTo>
                    <a:lnTo>
                      <a:pt x="40" y="1831"/>
                    </a:lnTo>
                    <a:lnTo>
                      <a:pt x="33" y="1791"/>
                    </a:lnTo>
                    <a:lnTo>
                      <a:pt x="18" y="1714"/>
                    </a:lnTo>
                    <a:lnTo>
                      <a:pt x="18" y="1714"/>
                    </a:lnTo>
                    <a:lnTo>
                      <a:pt x="19" y="1713"/>
                    </a:lnTo>
                    <a:lnTo>
                      <a:pt x="22" y="1712"/>
                    </a:lnTo>
                    <a:lnTo>
                      <a:pt x="22" y="1712"/>
                    </a:lnTo>
                    <a:lnTo>
                      <a:pt x="67" y="1750"/>
                    </a:lnTo>
                    <a:lnTo>
                      <a:pt x="113" y="1788"/>
                    </a:lnTo>
                    <a:lnTo>
                      <a:pt x="113" y="1788"/>
                    </a:lnTo>
                    <a:lnTo>
                      <a:pt x="97" y="1859"/>
                    </a:lnTo>
                    <a:lnTo>
                      <a:pt x="83" y="1932"/>
                    </a:lnTo>
                    <a:lnTo>
                      <a:pt x="83" y="1932"/>
                    </a:lnTo>
                    <a:lnTo>
                      <a:pt x="82" y="1933"/>
                    </a:lnTo>
                    <a:lnTo>
                      <a:pt x="82" y="1934"/>
                    </a:lnTo>
                    <a:lnTo>
                      <a:pt x="79" y="1935"/>
                    </a:lnTo>
                    <a:lnTo>
                      <a:pt x="75" y="1935"/>
                    </a:lnTo>
                    <a:lnTo>
                      <a:pt x="74" y="1936"/>
                    </a:lnTo>
                    <a:lnTo>
                      <a:pt x="74" y="1938"/>
                    </a:lnTo>
                    <a:lnTo>
                      <a:pt x="74" y="1938"/>
                    </a:lnTo>
                    <a:close/>
                    <a:moveTo>
                      <a:pt x="123" y="1797"/>
                    </a:moveTo>
                    <a:lnTo>
                      <a:pt x="123" y="1797"/>
                    </a:lnTo>
                    <a:lnTo>
                      <a:pt x="127" y="1800"/>
                    </a:lnTo>
                    <a:lnTo>
                      <a:pt x="131" y="1805"/>
                    </a:lnTo>
                    <a:lnTo>
                      <a:pt x="133" y="1808"/>
                    </a:lnTo>
                    <a:lnTo>
                      <a:pt x="134" y="1814"/>
                    </a:lnTo>
                    <a:lnTo>
                      <a:pt x="134" y="1818"/>
                    </a:lnTo>
                    <a:lnTo>
                      <a:pt x="133" y="1823"/>
                    </a:lnTo>
                    <a:lnTo>
                      <a:pt x="130" y="1834"/>
                    </a:lnTo>
                    <a:lnTo>
                      <a:pt x="124" y="1846"/>
                    </a:lnTo>
                    <a:lnTo>
                      <a:pt x="117" y="1857"/>
                    </a:lnTo>
                    <a:lnTo>
                      <a:pt x="111" y="1867"/>
                    </a:lnTo>
                    <a:lnTo>
                      <a:pt x="108" y="1876"/>
                    </a:lnTo>
                    <a:lnTo>
                      <a:pt x="108" y="1876"/>
                    </a:lnTo>
                    <a:lnTo>
                      <a:pt x="111" y="1857"/>
                    </a:lnTo>
                    <a:lnTo>
                      <a:pt x="114" y="1837"/>
                    </a:lnTo>
                    <a:lnTo>
                      <a:pt x="118" y="1816"/>
                    </a:lnTo>
                    <a:lnTo>
                      <a:pt x="121" y="1807"/>
                    </a:lnTo>
                    <a:lnTo>
                      <a:pt x="123" y="1797"/>
                    </a:lnTo>
                    <a:lnTo>
                      <a:pt x="123" y="1797"/>
                    </a:lnTo>
                    <a:close/>
                    <a:moveTo>
                      <a:pt x="115" y="1934"/>
                    </a:moveTo>
                    <a:lnTo>
                      <a:pt x="115" y="1934"/>
                    </a:lnTo>
                    <a:lnTo>
                      <a:pt x="123" y="1913"/>
                    </a:lnTo>
                    <a:lnTo>
                      <a:pt x="132" y="1888"/>
                    </a:lnTo>
                    <a:lnTo>
                      <a:pt x="143" y="1863"/>
                    </a:lnTo>
                    <a:lnTo>
                      <a:pt x="150" y="1850"/>
                    </a:lnTo>
                    <a:lnTo>
                      <a:pt x="156" y="1840"/>
                    </a:lnTo>
                    <a:lnTo>
                      <a:pt x="156" y="1840"/>
                    </a:lnTo>
                    <a:lnTo>
                      <a:pt x="158" y="1847"/>
                    </a:lnTo>
                    <a:lnTo>
                      <a:pt x="158" y="1854"/>
                    </a:lnTo>
                    <a:lnTo>
                      <a:pt x="158" y="1860"/>
                    </a:lnTo>
                    <a:lnTo>
                      <a:pt x="157" y="1866"/>
                    </a:lnTo>
                    <a:lnTo>
                      <a:pt x="151" y="1877"/>
                    </a:lnTo>
                    <a:lnTo>
                      <a:pt x="146" y="1889"/>
                    </a:lnTo>
                    <a:lnTo>
                      <a:pt x="128" y="1912"/>
                    </a:lnTo>
                    <a:lnTo>
                      <a:pt x="122" y="1922"/>
                    </a:lnTo>
                    <a:lnTo>
                      <a:pt x="115" y="1934"/>
                    </a:lnTo>
                    <a:lnTo>
                      <a:pt x="115" y="1934"/>
                    </a:lnTo>
                    <a:close/>
                    <a:moveTo>
                      <a:pt x="156" y="1770"/>
                    </a:moveTo>
                    <a:lnTo>
                      <a:pt x="156" y="1770"/>
                    </a:lnTo>
                    <a:lnTo>
                      <a:pt x="149" y="1756"/>
                    </a:lnTo>
                    <a:lnTo>
                      <a:pt x="144" y="1742"/>
                    </a:lnTo>
                    <a:lnTo>
                      <a:pt x="142" y="1729"/>
                    </a:lnTo>
                    <a:lnTo>
                      <a:pt x="141" y="1715"/>
                    </a:lnTo>
                    <a:lnTo>
                      <a:pt x="142" y="1700"/>
                    </a:lnTo>
                    <a:lnTo>
                      <a:pt x="143" y="1686"/>
                    </a:lnTo>
                    <a:lnTo>
                      <a:pt x="147" y="1671"/>
                    </a:lnTo>
                    <a:lnTo>
                      <a:pt x="150" y="1656"/>
                    </a:lnTo>
                    <a:lnTo>
                      <a:pt x="158" y="1625"/>
                    </a:lnTo>
                    <a:lnTo>
                      <a:pt x="167" y="1596"/>
                    </a:lnTo>
                    <a:lnTo>
                      <a:pt x="174" y="1568"/>
                    </a:lnTo>
                    <a:lnTo>
                      <a:pt x="177" y="1553"/>
                    </a:lnTo>
                    <a:lnTo>
                      <a:pt x="178" y="1539"/>
                    </a:lnTo>
                    <a:lnTo>
                      <a:pt x="178" y="1539"/>
                    </a:lnTo>
                    <a:lnTo>
                      <a:pt x="177" y="1539"/>
                    </a:lnTo>
                    <a:lnTo>
                      <a:pt x="177" y="1539"/>
                    </a:lnTo>
                    <a:lnTo>
                      <a:pt x="174" y="1555"/>
                    </a:lnTo>
                    <a:lnTo>
                      <a:pt x="169" y="1571"/>
                    </a:lnTo>
                    <a:lnTo>
                      <a:pt x="159" y="1602"/>
                    </a:lnTo>
                    <a:lnTo>
                      <a:pt x="149" y="1633"/>
                    </a:lnTo>
                    <a:lnTo>
                      <a:pt x="146" y="1649"/>
                    </a:lnTo>
                    <a:lnTo>
                      <a:pt x="142" y="1665"/>
                    </a:lnTo>
                    <a:lnTo>
                      <a:pt x="142" y="1665"/>
                    </a:lnTo>
                    <a:lnTo>
                      <a:pt x="141" y="1672"/>
                    </a:lnTo>
                    <a:lnTo>
                      <a:pt x="141" y="1680"/>
                    </a:lnTo>
                    <a:lnTo>
                      <a:pt x="140" y="1683"/>
                    </a:lnTo>
                    <a:lnTo>
                      <a:pt x="139" y="1687"/>
                    </a:lnTo>
                    <a:lnTo>
                      <a:pt x="136" y="1691"/>
                    </a:lnTo>
                    <a:lnTo>
                      <a:pt x="133" y="1695"/>
                    </a:lnTo>
                    <a:lnTo>
                      <a:pt x="133" y="1695"/>
                    </a:lnTo>
                    <a:lnTo>
                      <a:pt x="126" y="1666"/>
                    </a:lnTo>
                    <a:lnTo>
                      <a:pt x="121" y="1638"/>
                    </a:lnTo>
                    <a:lnTo>
                      <a:pt x="109" y="1581"/>
                    </a:lnTo>
                    <a:lnTo>
                      <a:pt x="109" y="1581"/>
                    </a:lnTo>
                    <a:lnTo>
                      <a:pt x="107" y="1572"/>
                    </a:lnTo>
                    <a:lnTo>
                      <a:pt x="104" y="1562"/>
                    </a:lnTo>
                    <a:lnTo>
                      <a:pt x="101" y="1553"/>
                    </a:lnTo>
                    <a:lnTo>
                      <a:pt x="100" y="1544"/>
                    </a:lnTo>
                    <a:lnTo>
                      <a:pt x="100" y="1544"/>
                    </a:lnTo>
                    <a:lnTo>
                      <a:pt x="101" y="1540"/>
                    </a:lnTo>
                    <a:lnTo>
                      <a:pt x="102" y="1537"/>
                    </a:lnTo>
                    <a:lnTo>
                      <a:pt x="104" y="1533"/>
                    </a:lnTo>
                    <a:lnTo>
                      <a:pt x="104" y="1531"/>
                    </a:lnTo>
                    <a:lnTo>
                      <a:pt x="104" y="1531"/>
                    </a:lnTo>
                    <a:lnTo>
                      <a:pt x="104" y="1526"/>
                    </a:lnTo>
                    <a:lnTo>
                      <a:pt x="101" y="1520"/>
                    </a:lnTo>
                    <a:lnTo>
                      <a:pt x="97" y="1509"/>
                    </a:lnTo>
                    <a:lnTo>
                      <a:pt x="92" y="1496"/>
                    </a:lnTo>
                    <a:lnTo>
                      <a:pt x="88" y="1485"/>
                    </a:lnTo>
                    <a:lnTo>
                      <a:pt x="88" y="1485"/>
                    </a:lnTo>
                    <a:lnTo>
                      <a:pt x="80" y="1446"/>
                    </a:lnTo>
                    <a:lnTo>
                      <a:pt x="72" y="1407"/>
                    </a:lnTo>
                    <a:lnTo>
                      <a:pt x="64" y="1369"/>
                    </a:lnTo>
                    <a:lnTo>
                      <a:pt x="56" y="1331"/>
                    </a:lnTo>
                    <a:lnTo>
                      <a:pt x="56" y="1331"/>
                    </a:lnTo>
                    <a:lnTo>
                      <a:pt x="60" y="1323"/>
                    </a:lnTo>
                    <a:lnTo>
                      <a:pt x="63" y="1316"/>
                    </a:lnTo>
                    <a:lnTo>
                      <a:pt x="63" y="1316"/>
                    </a:lnTo>
                    <a:lnTo>
                      <a:pt x="64" y="1301"/>
                    </a:lnTo>
                    <a:lnTo>
                      <a:pt x="64" y="1285"/>
                    </a:lnTo>
                    <a:lnTo>
                      <a:pt x="63" y="1252"/>
                    </a:lnTo>
                    <a:lnTo>
                      <a:pt x="63" y="1235"/>
                    </a:lnTo>
                    <a:lnTo>
                      <a:pt x="64" y="1219"/>
                    </a:lnTo>
                    <a:lnTo>
                      <a:pt x="66" y="1203"/>
                    </a:lnTo>
                    <a:lnTo>
                      <a:pt x="69" y="1188"/>
                    </a:lnTo>
                    <a:lnTo>
                      <a:pt x="69" y="1188"/>
                    </a:lnTo>
                    <a:lnTo>
                      <a:pt x="74" y="1192"/>
                    </a:lnTo>
                    <a:lnTo>
                      <a:pt x="79" y="1195"/>
                    </a:lnTo>
                    <a:lnTo>
                      <a:pt x="82" y="1201"/>
                    </a:lnTo>
                    <a:lnTo>
                      <a:pt x="84" y="1207"/>
                    </a:lnTo>
                    <a:lnTo>
                      <a:pt x="89" y="1219"/>
                    </a:lnTo>
                    <a:lnTo>
                      <a:pt x="92" y="1233"/>
                    </a:lnTo>
                    <a:lnTo>
                      <a:pt x="92" y="1233"/>
                    </a:lnTo>
                    <a:lnTo>
                      <a:pt x="104" y="1275"/>
                    </a:lnTo>
                    <a:lnTo>
                      <a:pt x="115" y="1317"/>
                    </a:lnTo>
                    <a:lnTo>
                      <a:pt x="125" y="1359"/>
                    </a:lnTo>
                    <a:lnTo>
                      <a:pt x="138" y="1398"/>
                    </a:lnTo>
                    <a:lnTo>
                      <a:pt x="138" y="1398"/>
                    </a:lnTo>
                    <a:lnTo>
                      <a:pt x="139" y="1401"/>
                    </a:lnTo>
                    <a:lnTo>
                      <a:pt x="140" y="1401"/>
                    </a:lnTo>
                    <a:lnTo>
                      <a:pt x="144" y="1403"/>
                    </a:lnTo>
                    <a:lnTo>
                      <a:pt x="148" y="1404"/>
                    </a:lnTo>
                    <a:lnTo>
                      <a:pt x="149" y="1406"/>
                    </a:lnTo>
                    <a:lnTo>
                      <a:pt x="149" y="1407"/>
                    </a:lnTo>
                    <a:lnTo>
                      <a:pt x="149" y="1407"/>
                    </a:lnTo>
                    <a:lnTo>
                      <a:pt x="157" y="1430"/>
                    </a:lnTo>
                    <a:lnTo>
                      <a:pt x="166" y="1453"/>
                    </a:lnTo>
                    <a:lnTo>
                      <a:pt x="183" y="1497"/>
                    </a:lnTo>
                    <a:lnTo>
                      <a:pt x="191" y="1520"/>
                    </a:lnTo>
                    <a:lnTo>
                      <a:pt x="198" y="1543"/>
                    </a:lnTo>
                    <a:lnTo>
                      <a:pt x="205" y="1566"/>
                    </a:lnTo>
                    <a:lnTo>
                      <a:pt x="209" y="1593"/>
                    </a:lnTo>
                    <a:lnTo>
                      <a:pt x="209" y="1593"/>
                    </a:lnTo>
                    <a:lnTo>
                      <a:pt x="218" y="1600"/>
                    </a:lnTo>
                    <a:lnTo>
                      <a:pt x="222" y="1605"/>
                    </a:lnTo>
                    <a:lnTo>
                      <a:pt x="224" y="1608"/>
                    </a:lnTo>
                    <a:lnTo>
                      <a:pt x="226" y="1616"/>
                    </a:lnTo>
                    <a:lnTo>
                      <a:pt x="226" y="1625"/>
                    </a:lnTo>
                    <a:lnTo>
                      <a:pt x="224" y="1635"/>
                    </a:lnTo>
                    <a:lnTo>
                      <a:pt x="220" y="1644"/>
                    </a:lnTo>
                    <a:lnTo>
                      <a:pt x="211" y="1663"/>
                    </a:lnTo>
                    <a:lnTo>
                      <a:pt x="211" y="1663"/>
                    </a:lnTo>
                    <a:lnTo>
                      <a:pt x="183" y="1719"/>
                    </a:lnTo>
                    <a:lnTo>
                      <a:pt x="169" y="1746"/>
                    </a:lnTo>
                    <a:lnTo>
                      <a:pt x="156" y="1770"/>
                    </a:lnTo>
                    <a:lnTo>
                      <a:pt x="156" y="1770"/>
                    </a:lnTo>
                    <a:close/>
                    <a:moveTo>
                      <a:pt x="222" y="1776"/>
                    </a:moveTo>
                    <a:lnTo>
                      <a:pt x="222" y="1776"/>
                    </a:lnTo>
                    <a:lnTo>
                      <a:pt x="211" y="1789"/>
                    </a:lnTo>
                    <a:lnTo>
                      <a:pt x="202" y="1803"/>
                    </a:lnTo>
                    <a:lnTo>
                      <a:pt x="193" y="1816"/>
                    </a:lnTo>
                    <a:lnTo>
                      <a:pt x="188" y="1823"/>
                    </a:lnTo>
                    <a:lnTo>
                      <a:pt x="182" y="1829"/>
                    </a:lnTo>
                    <a:lnTo>
                      <a:pt x="182" y="1829"/>
                    </a:lnTo>
                    <a:lnTo>
                      <a:pt x="178" y="1826"/>
                    </a:lnTo>
                    <a:lnTo>
                      <a:pt x="176" y="1824"/>
                    </a:lnTo>
                    <a:lnTo>
                      <a:pt x="173" y="1817"/>
                    </a:lnTo>
                    <a:lnTo>
                      <a:pt x="170" y="1809"/>
                    </a:lnTo>
                    <a:lnTo>
                      <a:pt x="168" y="1801"/>
                    </a:lnTo>
                    <a:lnTo>
                      <a:pt x="168" y="1801"/>
                    </a:lnTo>
                    <a:lnTo>
                      <a:pt x="184" y="1767"/>
                    </a:lnTo>
                    <a:lnTo>
                      <a:pt x="199" y="1732"/>
                    </a:lnTo>
                    <a:lnTo>
                      <a:pt x="215" y="1697"/>
                    </a:lnTo>
                    <a:lnTo>
                      <a:pt x="231" y="1663"/>
                    </a:lnTo>
                    <a:lnTo>
                      <a:pt x="231" y="1663"/>
                    </a:lnTo>
                    <a:lnTo>
                      <a:pt x="225" y="1720"/>
                    </a:lnTo>
                    <a:lnTo>
                      <a:pt x="222" y="1776"/>
                    </a:lnTo>
                    <a:lnTo>
                      <a:pt x="222" y="1776"/>
                    </a:lnTo>
                    <a:close/>
                    <a:moveTo>
                      <a:pt x="225" y="1389"/>
                    </a:moveTo>
                    <a:lnTo>
                      <a:pt x="225" y="1389"/>
                    </a:lnTo>
                    <a:lnTo>
                      <a:pt x="241" y="1419"/>
                    </a:lnTo>
                    <a:lnTo>
                      <a:pt x="258" y="1448"/>
                    </a:lnTo>
                    <a:lnTo>
                      <a:pt x="275" y="1478"/>
                    </a:lnTo>
                    <a:lnTo>
                      <a:pt x="291" y="1509"/>
                    </a:lnTo>
                    <a:lnTo>
                      <a:pt x="291" y="1509"/>
                    </a:lnTo>
                    <a:lnTo>
                      <a:pt x="274" y="1540"/>
                    </a:lnTo>
                    <a:lnTo>
                      <a:pt x="257" y="1571"/>
                    </a:lnTo>
                    <a:lnTo>
                      <a:pt x="257" y="1571"/>
                    </a:lnTo>
                    <a:lnTo>
                      <a:pt x="252" y="1582"/>
                    </a:lnTo>
                    <a:lnTo>
                      <a:pt x="250" y="1587"/>
                    </a:lnTo>
                    <a:lnTo>
                      <a:pt x="248" y="1588"/>
                    </a:lnTo>
                    <a:lnTo>
                      <a:pt x="245" y="1590"/>
                    </a:lnTo>
                    <a:lnTo>
                      <a:pt x="245" y="1590"/>
                    </a:lnTo>
                    <a:lnTo>
                      <a:pt x="248" y="1577"/>
                    </a:lnTo>
                    <a:lnTo>
                      <a:pt x="250" y="1563"/>
                    </a:lnTo>
                    <a:lnTo>
                      <a:pt x="254" y="1536"/>
                    </a:lnTo>
                    <a:lnTo>
                      <a:pt x="254" y="1536"/>
                    </a:lnTo>
                    <a:lnTo>
                      <a:pt x="261" y="1510"/>
                    </a:lnTo>
                    <a:lnTo>
                      <a:pt x="264" y="1497"/>
                    </a:lnTo>
                    <a:lnTo>
                      <a:pt x="264" y="1487"/>
                    </a:lnTo>
                    <a:lnTo>
                      <a:pt x="264" y="1487"/>
                    </a:lnTo>
                    <a:lnTo>
                      <a:pt x="258" y="1509"/>
                    </a:lnTo>
                    <a:lnTo>
                      <a:pt x="252" y="1531"/>
                    </a:lnTo>
                    <a:lnTo>
                      <a:pt x="248" y="1554"/>
                    </a:lnTo>
                    <a:lnTo>
                      <a:pt x="244" y="1565"/>
                    </a:lnTo>
                    <a:lnTo>
                      <a:pt x="241" y="1575"/>
                    </a:lnTo>
                    <a:lnTo>
                      <a:pt x="241" y="1575"/>
                    </a:lnTo>
                    <a:lnTo>
                      <a:pt x="239" y="1553"/>
                    </a:lnTo>
                    <a:lnTo>
                      <a:pt x="236" y="1529"/>
                    </a:lnTo>
                    <a:lnTo>
                      <a:pt x="228" y="1485"/>
                    </a:lnTo>
                    <a:lnTo>
                      <a:pt x="226" y="1462"/>
                    </a:lnTo>
                    <a:lnTo>
                      <a:pt x="224" y="1438"/>
                    </a:lnTo>
                    <a:lnTo>
                      <a:pt x="224" y="1414"/>
                    </a:lnTo>
                    <a:lnTo>
                      <a:pt x="225" y="1389"/>
                    </a:lnTo>
                    <a:lnTo>
                      <a:pt x="225" y="1389"/>
                    </a:lnTo>
                    <a:close/>
                    <a:moveTo>
                      <a:pt x="234" y="1756"/>
                    </a:moveTo>
                    <a:lnTo>
                      <a:pt x="234" y="1756"/>
                    </a:lnTo>
                    <a:lnTo>
                      <a:pt x="235" y="1705"/>
                    </a:lnTo>
                    <a:lnTo>
                      <a:pt x="236" y="1680"/>
                    </a:lnTo>
                    <a:lnTo>
                      <a:pt x="239" y="1667"/>
                    </a:lnTo>
                    <a:lnTo>
                      <a:pt x="241" y="1656"/>
                    </a:lnTo>
                    <a:lnTo>
                      <a:pt x="241" y="1656"/>
                    </a:lnTo>
                    <a:lnTo>
                      <a:pt x="252" y="1689"/>
                    </a:lnTo>
                    <a:lnTo>
                      <a:pt x="265" y="1721"/>
                    </a:lnTo>
                    <a:lnTo>
                      <a:pt x="265" y="1721"/>
                    </a:lnTo>
                    <a:lnTo>
                      <a:pt x="250" y="1739"/>
                    </a:lnTo>
                    <a:lnTo>
                      <a:pt x="243" y="1748"/>
                    </a:lnTo>
                    <a:lnTo>
                      <a:pt x="234" y="1756"/>
                    </a:lnTo>
                    <a:lnTo>
                      <a:pt x="234" y="1756"/>
                    </a:lnTo>
                    <a:close/>
                    <a:moveTo>
                      <a:pt x="261" y="1664"/>
                    </a:moveTo>
                    <a:lnTo>
                      <a:pt x="261" y="1664"/>
                    </a:lnTo>
                    <a:lnTo>
                      <a:pt x="257" y="1654"/>
                    </a:lnTo>
                    <a:lnTo>
                      <a:pt x="251" y="1644"/>
                    </a:lnTo>
                    <a:lnTo>
                      <a:pt x="247" y="1633"/>
                    </a:lnTo>
                    <a:lnTo>
                      <a:pt x="245" y="1629"/>
                    </a:lnTo>
                    <a:lnTo>
                      <a:pt x="245" y="1623"/>
                    </a:lnTo>
                    <a:lnTo>
                      <a:pt x="245" y="1623"/>
                    </a:lnTo>
                    <a:lnTo>
                      <a:pt x="247" y="1619"/>
                    </a:lnTo>
                    <a:lnTo>
                      <a:pt x="249" y="1613"/>
                    </a:lnTo>
                    <a:lnTo>
                      <a:pt x="256" y="1600"/>
                    </a:lnTo>
                    <a:lnTo>
                      <a:pt x="264" y="1587"/>
                    </a:lnTo>
                    <a:lnTo>
                      <a:pt x="272" y="1572"/>
                    </a:lnTo>
                    <a:lnTo>
                      <a:pt x="272" y="1572"/>
                    </a:lnTo>
                    <a:lnTo>
                      <a:pt x="277" y="1556"/>
                    </a:lnTo>
                    <a:lnTo>
                      <a:pt x="284" y="1540"/>
                    </a:lnTo>
                    <a:lnTo>
                      <a:pt x="290" y="1528"/>
                    </a:lnTo>
                    <a:lnTo>
                      <a:pt x="294" y="1522"/>
                    </a:lnTo>
                    <a:lnTo>
                      <a:pt x="298" y="1519"/>
                    </a:lnTo>
                    <a:lnTo>
                      <a:pt x="298" y="1519"/>
                    </a:lnTo>
                    <a:lnTo>
                      <a:pt x="310" y="1543"/>
                    </a:lnTo>
                    <a:lnTo>
                      <a:pt x="324" y="1566"/>
                    </a:lnTo>
                    <a:lnTo>
                      <a:pt x="337" y="1590"/>
                    </a:lnTo>
                    <a:lnTo>
                      <a:pt x="351" y="1614"/>
                    </a:lnTo>
                    <a:lnTo>
                      <a:pt x="351" y="1614"/>
                    </a:lnTo>
                    <a:lnTo>
                      <a:pt x="332" y="1636"/>
                    </a:lnTo>
                    <a:lnTo>
                      <a:pt x="314" y="1658"/>
                    </a:lnTo>
                    <a:lnTo>
                      <a:pt x="276" y="1704"/>
                    </a:lnTo>
                    <a:lnTo>
                      <a:pt x="276" y="1704"/>
                    </a:lnTo>
                    <a:lnTo>
                      <a:pt x="272" y="1695"/>
                    </a:lnTo>
                    <a:lnTo>
                      <a:pt x="268" y="1684"/>
                    </a:lnTo>
                    <a:lnTo>
                      <a:pt x="261" y="1664"/>
                    </a:lnTo>
                    <a:lnTo>
                      <a:pt x="261" y="1664"/>
                    </a:lnTo>
                    <a:close/>
                    <a:moveTo>
                      <a:pt x="366" y="1711"/>
                    </a:moveTo>
                    <a:lnTo>
                      <a:pt x="366" y="1711"/>
                    </a:lnTo>
                    <a:lnTo>
                      <a:pt x="350" y="1784"/>
                    </a:lnTo>
                    <a:lnTo>
                      <a:pt x="343" y="1822"/>
                    </a:lnTo>
                    <a:lnTo>
                      <a:pt x="341" y="1841"/>
                    </a:lnTo>
                    <a:lnTo>
                      <a:pt x="340" y="1859"/>
                    </a:lnTo>
                    <a:lnTo>
                      <a:pt x="340" y="1859"/>
                    </a:lnTo>
                    <a:lnTo>
                      <a:pt x="334" y="1852"/>
                    </a:lnTo>
                    <a:lnTo>
                      <a:pt x="329" y="1843"/>
                    </a:lnTo>
                    <a:lnTo>
                      <a:pt x="327" y="1835"/>
                    </a:lnTo>
                    <a:lnTo>
                      <a:pt x="325" y="1826"/>
                    </a:lnTo>
                    <a:lnTo>
                      <a:pt x="320" y="1809"/>
                    </a:lnTo>
                    <a:lnTo>
                      <a:pt x="317" y="1800"/>
                    </a:lnTo>
                    <a:lnTo>
                      <a:pt x="314" y="1791"/>
                    </a:lnTo>
                    <a:lnTo>
                      <a:pt x="314" y="1791"/>
                    </a:lnTo>
                    <a:lnTo>
                      <a:pt x="304" y="1778"/>
                    </a:lnTo>
                    <a:lnTo>
                      <a:pt x="294" y="1759"/>
                    </a:lnTo>
                    <a:lnTo>
                      <a:pt x="290" y="1750"/>
                    </a:lnTo>
                    <a:lnTo>
                      <a:pt x="286" y="1741"/>
                    </a:lnTo>
                    <a:lnTo>
                      <a:pt x="284" y="1733"/>
                    </a:lnTo>
                    <a:lnTo>
                      <a:pt x="284" y="1725"/>
                    </a:lnTo>
                    <a:lnTo>
                      <a:pt x="284" y="1725"/>
                    </a:lnTo>
                    <a:lnTo>
                      <a:pt x="285" y="1721"/>
                    </a:lnTo>
                    <a:lnTo>
                      <a:pt x="289" y="1715"/>
                    </a:lnTo>
                    <a:lnTo>
                      <a:pt x="298" y="1703"/>
                    </a:lnTo>
                    <a:lnTo>
                      <a:pt x="317" y="1677"/>
                    </a:lnTo>
                    <a:lnTo>
                      <a:pt x="317" y="1677"/>
                    </a:lnTo>
                    <a:lnTo>
                      <a:pt x="328" y="1662"/>
                    </a:lnTo>
                    <a:lnTo>
                      <a:pt x="338" y="1648"/>
                    </a:lnTo>
                    <a:lnTo>
                      <a:pt x="359" y="1627"/>
                    </a:lnTo>
                    <a:lnTo>
                      <a:pt x="359" y="1627"/>
                    </a:lnTo>
                    <a:lnTo>
                      <a:pt x="365" y="1637"/>
                    </a:lnTo>
                    <a:lnTo>
                      <a:pt x="369" y="1646"/>
                    </a:lnTo>
                    <a:lnTo>
                      <a:pt x="371" y="1655"/>
                    </a:lnTo>
                    <a:lnTo>
                      <a:pt x="371" y="1665"/>
                    </a:lnTo>
                    <a:lnTo>
                      <a:pt x="371" y="1675"/>
                    </a:lnTo>
                    <a:lnTo>
                      <a:pt x="370" y="1687"/>
                    </a:lnTo>
                    <a:lnTo>
                      <a:pt x="366" y="1711"/>
                    </a:lnTo>
                    <a:lnTo>
                      <a:pt x="366" y="1711"/>
                    </a:lnTo>
                    <a:close/>
                    <a:moveTo>
                      <a:pt x="359" y="1602"/>
                    </a:moveTo>
                    <a:lnTo>
                      <a:pt x="359" y="1602"/>
                    </a:lnTo>
                    <a:lnTo>
                      <a:pt x="331" y="1553"/>
                    </a:lnTo>
                    <a:lnTo>
                      <a:pt x="301" y="1506"/>
                    </a:lnTo>
                    <a:lnTo>
                      <a:pt x="301" y="1506"/>
                    </a:lnTo>
                    <a:lnTo>
                      <a:pt x="315" y="1476"/>
                    </a:lnTo>
                    <a:lnTo>
                      <a:pt x="328" y="1446"/>
                    </a:lnTo>
                    <a:lnTo>
                      <a:pt x="344" y="1419"/>
                    </a:lnTo>
                    <a:lnTo>
                      <a:pt x="362" y="1392"/>
                    </a:lnTo>
                    <a:lnTo>
                      <a:pt x="362" y="1392"/>
                    </a:lnTo>
                    <a:lnTo>
                      <a:pt x="362" y="1409"/>
                    </a:lnTo>
                    <a:lnTo>
                      <a:pt x="363" y="1426"/>
                    </a:lnTo>
                    <a:lnTo>
                      <a:pt x="367" y="1462"/>
                    </a:lnTo>
                    <a:lnTo>
                      <a:pt x="375" y="1532"/>
                    </a:lnTo>
                    <a:lnTo>
                      <a:pt x="375" y="1532"/>
                    </a:lnTo>
                    <a:lnTo>
                      <a:pt x="377" y="1555"/>
                    </a:lnTo>
                    <a:lnTo>
                      <a:pt x="378" y="1565"/>
                    </a:lnTo>
                    <a:lnTo>
                      <a:pt x="378" y="1573"/>
                    </a:lnTo>
                    <a:lnTo>
                      <a:pt x="376" y="1581"/>
                    </a:lnTo>
                    <a:lnTo>
                      <a:pt x="374" y="1588"/>
                    </a:lnTo>
                    <a:lnTo>
                      <a:pt x="368" y="1595"/>
                    </a:lnTo>
                    <a:lnTo>
                      <a:pt x="359" y="1602"/>
                    </a:lnTo>
                    <a:lnTo>
                      <a:pt x="359" y="1602"/>
                    </a:lnTo>
                    <a:close/>
                    <a:moveTo>
                      <a:pt x="394" y="1560"/>
                    </a:moveTo>
                    <a:lnTo>
                      <a:pt x="394" y="1560"/>
                    </a:lnTo>
                    <a:lnTo>
                      <a:pt x="398" y="1529"/>
                    </a:lnTo>
                    <a:lnTo>
                      <a:pt x="402" y="1497"/>
                    </a:lnTo>
                    <a:lnTo>
                      <a:pt x="413" y="1437"/>
                    </a:lnTo>
                    <a:lnTo>
                      <a:pt x="424" y="1376"/>
                    </a:lnTo>
                    <a:lnTo>
                      <a:pt x="428" y="1346"/>
                    </a:lnTo>
                    <a:lnTo>
                      <a:pt x="430" y="1316"/>
                    </a:lnTo>
                    <a:lnTo>
                      <a:pt x="430" y="1316"/>
                    </a:lnTo>
                    <a:lnTo>
                      <a:pt x="419" y="1377"/>
                    </a:lnTo>
                    <a:lnTo>
                      <a:pt x="405" y="1436"/>
                    </a:lnTo>
                    <a:lnTo>
                      <a:pt x="394" y="1497"/>
                    </a:lnTo>
                    <a:lnTo>
                      <a:pt x="388" y="1529"/>
                    </a:lnTo>
                    <a:lnTo>
                      <a:pt x="385" y="1561"/>
                    </a:lnTo>
                    <a:lnTo>
                      <a:pt x="385" y="1561"/>
                    </a:lnTo>
                    <a:lnTo>
                      <a:pt x="380" y="1537"/>
                    </a:lnTo>
                    <a:lnTo>
                      <a:pt x="378" y="1514"/>
                    </a:lnTo>
                    <a:lnTo>
                      <a:pt x="376" y="1491"/>
                    </a:lnTo>
                    <a:lnTo>
                      <a:pt x="376" y="1472"/>
                    </a:lnTo>
                    <a:lnTo>
                      <a:pt x="376" y="1472"/>
                    </a:lnTo>
                    <a:lnTo>
                      <a:pt x="376" y="1460"/>
                    </a:lnTo>
                    <a:lnTo>
                      <a:pt x="374" y="1448"/>
                    </a:lnTo>
                    <a:lnTo>
                      <a:pt x="369" y="1425"/>
                    </a:lnTo>
                    <a:lnTo>
                      <a:pt x="367" y="1413"/>
                    </a:lnTo>
                    <a:lnTo>
                      <a:pt x="366" y="1402"/>
                    </a:lnTo>
                    <a:lnTo>
                      <a:pt x="366" y="1390"/>
                    </a:lnTo>
                    <a:lnTo>
                      <a:pt x="367" y="1379"/>
                    </a:lnTo>
                    <a:lnTo>
                      <a:pt x="367" y="1379"/>
                    </a:lnTo>
                    <a:lnTo>
                      <a:pt x="369" y="1372"/>
                    </a:lnTo>
                    <a:lnTo>
                      <a:pt x="374" y="1365"/>
                    </a:lnTo>
                    <a:lnTo>
                      <a:pt x="383" y="1351"/>
                    </a:lnTo>
                    <a:lnTo>
                      <a:pt x="383" y="1351"/>
                    </a:lnTo>
                    <a:lnTo>
                      <a:pt x="408" y="1306"/>
                    </a:lnTo>
                    <a:lnTo>
                      <a:pt x="419" y="1285"/>
                    </a:lnTo>
                    <a:lnTo>
                      <a:pt x="432" y="1266"/>
                    </a:lnTo>
                    <a:lnTo>
                      <a:pt x="432" y="1266"/>
                    </a:lnTo>
                    <a:lnTo>
                      <a:pt x="434" y="1276"/>
                    </a:lnTo>
                    <a:lnTo>
                      <a:pt x="436" y="1285"/>
                    </a:lnTo>
                    <a:lnTo>
                      <a:pt x="444" y="1304"/>
                    </a:lnTo>
                    <a:lnTo>
                      <a:pt x="447" y="1314"/>
                    </a:lnTo>
                    <a:lnTo>
                      <a:pt x="451" y="1323"/>
                    </a:lnTo>
                    <a:lnTo>
                      <a:pt x="453" y="1333"/>
                    </a:lnTo>
                    <a:lnTo>
                      <a:pt x="454" y="1343"/>
                    </a:lnTo>
                    <a:lnTo>
                      <a:pt x="454" y="1343"/>
                    </a:lnTo>
                    <a:lnTo>
                      <a:pt x="454" y="1350"/>
                    </a:lnTo>
                    <a:lnTo>
                      <a:pt x="453" y="1355"/>
                    </a:lnTo>
                    <a:lnTo>
                      <a:pt x="449" y="1369"/>
                    </a:lnTo>
                    <a:lnTo>
                      <a:pt x="444" y="1383"/>
                    </a:lnTo>
                    <a:lnTo>
                      <a:pt x="440" y="1396"/>
                    </a:lnTo>
                    <a:lnTo>
                      <a:pt x="440" y="1396"/>
                    </a:lnTo>
                    <a:lnTo>
                      <a:pt x="433" y="1425"/>
                    </a:lnTo>
                    <a:lnTo>
                      <a:pt x="426" y="1453"/>
                    </a:lnTo>
                    <a:lnTo>
                      <a:pt x="411" y="1506"/>
                    </a:lnTo>
                    <a:lnTo>
                      <a:pt x="411" y="1506"/>
                    </a:lnTo>
                    <a:lnTo>
                      <a:pt x="408" y="1520"/>
                    </a:lnTo>
                    <a:lnTo>
                      <a:pt x="405" y="1533"/>
                    </a:lnTo>
                    <a:lnTo>
                      <a:pt x="403" y="1540"/>
                    </a:lnTo>
                    <a:lnTo>
                      <a:pt x="401" y="1547"/>
                    </a:lnTo>
                    <a:lnTo>
                      <a:pt x="398" y="1554"/>
                    </a:lnTo>
                    <a:lnTo>
                      <a:pt x="394" y="1560"/>
                    </a:lnTo>
                    <a:lnTo>
                      <a:pt x="394" y="1560"/>
                    </a:lnTo>
                    <a:close/>
                    <a:moveTo>
                      <a:pt x="421" y="1832"/>
                    </a:moveTo>
                    <a:lnTo>
                      <a:pt x="421" y="1832"/>
                    </a:lnTo>
                    <a:lnTo>
                      <a:pt x="420" y="1812"/>
                    </a:lnTo>
                    <a:lnTo>
                      <a:pt x="418" y="1790"/>
                    </a:lnTo>
                    <a:lnTo>
                      <a:pt x="410" y="1748"/>
                    </a:lnTo>
                    <a:lnTo>
                      <a:pt x="405" y="1728"/>
                    </a:lnTo>
                    <a:lnTo>
                      <a:pt x="402" y="1707"/>
                    </a:lnTo>
                    <a:lnTo>
                      <a:pt x="400" y="1687"/>
                    </a:lnTo>
                    <a:lnTo>
                      <a:pt x="400" y="1666"/>
                    </a:lnTo>
                    <a:lnTo>
                      <a:pt x="400" y="1666"/>
                    </a:lnTo>
                    <a:lnTo>
                      <a:pt x="401" y="1650"/>
                    </a:lnTo>
                    <a:lnTo>
                      <a:pt x="404" y="1635"/>
                    </a:lnTo>
                    <a:lnTo>
                      <a:pt x="411" y="1603"/>
                    </a:lnTo>
                    <a:lnTo>
                      <a:pt x="411" y="1603"/>
                    </a:lnTo>
                    <a:lnTo>
                      <a:pt x="415" y="1587"/>
                    </a:lnTo>
                    <a:lnTo>
                      <a:pt x="417" y="1570"/>
                    </a:lnTo>
                    <a:lnTo>
                      <a:pt x="419" y="1554"/>
                    </a:lnTo>
                    <a:lnTo>
                      <a:pt x="424" y="1540"/>
                    </a:lnTo>
                    <a:lnTo>
                      <a:pt x="424" y="1540"/>
                    </a:lnTo>
                    <a:lnTo>
                      <a:pt x="428" y="1531"/>
                    </a:lnTo>
                    <a:lnTo>
                      <a:pt x="435" y="1521"/>
                    </a:lnTo>
                    <a:lnTo>
                      <a:pt x="454" y="1501"/>
                    </a:lnTo>
                    <a:lnTo>
                      <a:pt x="474" y="1480"/>
                    </a:lnTo>
                    <a:lnTo>
                      <a:pt x="482" y="1471"/>
                    </a:lnTo>
                    <a:lnTo>
                      <a:pt x="487" y="1464"/>
                    </a:lnTo>
                    <a:lnTo>
                      <a:pt x="487" y="1464"/>
                    </a:lnTo>
                    <a:lnTo>
                      <a:pt x="494" y="1502"/>
                    </a:lnTo>
                    <a:lnTo>
                      <a:pt x="499" y="1522"/>
                    </a:lnTo>
                    <a:lnTo>
                      <a:pt x="503" y="1543"/>
                    </a:lnTo>
                    <a:lnTo>
                      <a:pt x="508" y="1562"/>
                    </a:lnTo>
                    <a:lnTo>
                      <a:pt x="514" y="1580"/>
                    </a:lnTo>
                    <a:lnTo>
                      <a:pt x="519" y="1588"/>
                    </a:lnTo>
                    <a:lnTo>
                      <a:pt x="522" y="1595"/>
                    </a:lnTo>
                    <a:lnTo>
                      <a:pt x="528" y="1600"/>
                    </a:lnTo>
                    <a:lnTo>
                      <a:pt x="533" y="1605"/>
                    </a:lnTo>
                    <a:lnTo>
                      <a:pt x="533" y="1605"/>
                    </a:lnTo>
                    <a:lnTo>
                      <a:pt x="535" y="1611"/>
                    </a:lnTo>
                    <a:lnTo>
                      <a:pt x="537" y="1616"/>
                    </a:lnTo>
                    <a:lnTo>
                      <a:pt x="542" y="1628"/>
                    </a:lnTo>
                    <a:lnTo>
                      <a:pt x="546" y="1639"/>
                    </a:lnTo>
                    <a:lnTo>
                      <a:pt x="546" y="1645"/>
                    </a:lnTo>
                    <a:lnTo>
                      <a:pt x="546" y="1650"/>
                    </a:lnTo>
                    <a:lnTo>
                      <a:pt x="546" y="1650"/>
                    </a:lnTo>
                    <a:lnTo>
                      <a:pt x="545" y="1656"/>
                    </a:lnTo>
                    <a:lnTo>
                      <a:pt x="542" y="1661"/>
                    </a:lnTo>
                    <a:lnTo>
                      <a:pt x="533" y="1672"/>
                    </a:lnTo>
                    <a:lnTo>
                      <a:pt x="522" y="1683"/>
                    </a:lnTo>
                    <a:lnTo>
                      <a:pt x="514" y="1694"/>
                    </a:lnTo>
                    <a:lnTo>
                      <a:pt x="514" y="1694"/>
                    </a:lnTo>
                    <a:lnTo>
                      <a:pt x="488" y="1728"/>
                    </a:lnTo>
                    <a:lnTo>
                      <a:pt x="465" y="1763"/>
                    </a:lnTo>
                    <a:lnTo>
                      <a:pt x="442" y="1797"/>
                    </a:lnTo>
                    <a:lnTo>
                      <a:pt x="421" y="1832"/>
                    </a:lnTo>
                    <a:lnTo>
                      <a:pt x="421" y="1832"/>
                    </a:lnTo>
                    <a:close/>
                    <a:moveTo>
                      <a:pt x="578" y="1753"/>
                    </a:moveTo>
                    <a:lnTo>
                      <a:pt x="578" y="1753"/>
                    </a:lnTo>
                    <a:lnTo>
                      <a:pt x="577" y="1757"/>
                    </a:lnTo>
                    <a:lnTo>
                      <a:pt x="573" y="1762"/>
                    </a:lnTo>
                    <a:lnTo>
                      <a:pt x="564" y="1774"/>
                    </a:lnTo>
                    <a:lnTo>
                      <a:pt x="544" y="1796"/>
                    </a:lnTo>
                    <a:lnTo>
                      <a:pt x="544" y="1796"/>
                    </a:lnTo>
                    <a:lnTo>
                      <a:pt x="489" y="1862"/>
                    </a:lnTo>
                    <a:lnTo>
                      <a:pt x="437" y="1925"/>
                    </a:lnTo>
                    <a:lnTo>
                      <a:pt x="437" y="1925"/>
                    </a:lnTo>
                    <a:lnTo>
                      <a:pt x="436" y="1915"/>
                    </a:lnTo>
                    <a:lnTo>
                      <a:pt x="435" y="1906"/>
                    </a:lnTo>
                    <a:lnTo>
                      <a:pt x="430" y="1888"/>
                    </a:lnTo>
                    <a:lnTo>
                      <a:pt x="426" y="1870"/>
                    </a:lnTo>
                    <a:lnTo>
                      <a:pt x="426" y="1860"/>
                    </a:lnTo>
                    <a:lnTo>
                      <a:pt x="426" y="1850"/>
                    </a:lnTo>
                    <a:lnTo>
                      <a:pt x="426" y="1850"/>
                    </a:lnTo>
                    <a:lnTo>
                      <a:pt x="427" y="1846"/>
                    </a:lnTo>
                    <a:lnTo>
                      <a:pt x="430" y="1840"/>
                    </a:lnTo>
                    <a:lnTo>
                      <a:pt x="437" y="1828"/>
                    </a:lnTo>
                    <a:lnTo>
                      <a:pt x="447" y="1815"/>
                    </a:lnTo>
                    <a:lnTo>
                      <a:pt x="455" y="1803"/>
                    </a:lnTo>
                    <a:lnTo>
                      <a:pt x="455" y="1803"/>
                    </a:lnTo>
                    <a:lnTo>
                      <a:pt x="479" y="1767"/>
                    </a:lnTo>
                    <a:lnTo>
                      <a:pt x="503" y="1731"/>
                    </a:lnTo>
                    <a:lnTo>
                      <a:pt x="528" y="1696"/>
                    </a:lnTo>
                    <a:lnTo>
                      <a:pt x="541" y="1681"/>
                    </a:lnTo>
                    <a:lnTo>
                      <a:pt x="553" y="1667"/>
                    </a:lnTo>
                    <a:lnTo>
                      <a:pt x="553" y="1667"/>
                    </a:lnTo>
                    <a:lnTo>
                      <a:pt x="567" y="1711"/>
                    </a:lnTo>
                    <a:lnTo>
                      <a:pt x="567" y="1711"/>
                    </a:lnTo>
                    <a:lnTo>
                      <a:pt x="575" y="1733"/>
                    </a:lnTo>
                    <a:lnTo>
                      <a:pt x="578" y="1744"/>
                    </a:lnTo>
                    <a:lnTo>
                      <a:pt x="579" y="1748"/>
                    </a:lnTo>
                    <a:lnTo>
                      <a:pt x="578" y="1753"/>
                    </a:lnTo>
                    <a:lnTo>
                      <a:pt x="578" y="175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1" name="Freeform 39"/>
              <p:cNvSpPr>
                <a:spLocks/>
              </p:cNvSpPr>
              <p:nvPr/>
            </p:nvSpPr>
            <p:spPr bwMode="auto">
              <a:xfrm>
                <a:off x="2351181" y="6715290"/>
                <a:ext cx="37892" cy="142423"/>
              </a:xfrm>
              <a:custGeom>
                <a:avLst/>
                <a:gdLst/>
                <a:ahLst/>
                <a:cxnLst>
                  <a:cxn ang="0">
                    <a:pos x="33" y="179"/>
                  </a:cxn>
                  <a:cxn ang="0">
                    <a:pos x="48" y="179"/>
                  </a:cxn>
                  <a:cxn ang="0">
                    <a:pos x="48" y="179"/>
                  </a:cxn>
                  <a:cxn ang="0">
                    <a:pos x="31" y="112"/>
                  </a:cxn>
                  <a:cxn ang="0">
                    <a:pos x="31" y="112"/>
                  </a:cxn>
                  <a:cxn ang="0">
                    <a:pos x="18" y="55"/>
                  </a:cxn>
                  <a:cxn ang="0">
                    <a:pos x="10" y="27"/>
                  </a:cxn>
                  <a:cxn ang="0">
                    <a:pos x="6" y="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45"/>
                  </a:cxn>
                  <a:cxn ang="0">
                    <a:pos x="15" y="90"/>
                  </a:cxn>
                  <a:cxn ang="0">
                    <a:pos x="33" y="179"/>
                  </a:cxn>
                  <a:cxn ang="0">
                    <a:pos x="33" y="179"/>
                  </a:cxn>
                </a:cxnLst>
                <a:rect l="0" t="0" r="r" b="b"/>
                <a:pathLst>
                  <a:path w="48" h="179">
                    <a:moveTo>
                      <a:pt x="33" y="179"/>
                    </a:moveTo>
                    <a:lnTo>
                      <a:pt x="48" y="179"/>
                    </a:lnTo>
                    <a:lnTo>
                      <a:pt x="48" y="179"/>
                    </a:lnTo>
                    <a:lnTo>
                      <a:pt x="31" y="112"/>
                    </a:lnTo>
                    <a:lnTo>
                      <a:pt x="31" y="112"/>
                    </a:lnTo>
                    <a:lnTo>
                      <a:pt x="18" y="55"/>
                    </a:lnTo>
                    <a:lnTo>
                      <a:pt x="10" y="27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45"/>
                    </a:lnTo>
                    <a:lnTo>
                      <a:pt x="15" y="90"/>
                    </a:lnTo>
                    <a:lnTo>
                      <a:pt x="33" y="179"/>
                    </a:lnTo>
                    <a:lnTo>
                      <a:pt x="33" y="179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2" name="Freeform 40"/>
              <p:cNvSpPr>
                <a:spLocks/>
              </p:cNvSpPr>
              <p:nvPr/>
            </p:nvSpPr>
            <p:spPr bwMode="auto">
              <a:xfrm>
                <a:off x="4094223" y="6746148"/>
                <a:ext cx="49425" cy="111565"/>
              </a:xfrm>
              <a:custGeom>
                <a:avLst/>
                <a:gdLst/>
                <a:ahLst/>
                <a:cxnLst>
                  <a:cxn ang="0">
                    <a:pos x="58" y="141"/>
                  </a:cxn>
                  <a:cxn ang="0">
                    <a:pos x="62" y="141"/>
                  </a:cxn>
                  <a:cxn ang="0">
                    <a:pos x="62" y="14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35"/>
                  </a:cxn>
                  <a:cxn ang="0">
                    <a:pos x="27" y="71"/>
                  </a:cxn>
                  <a:cxn ang="0">
                    <a:pos x="58" y="141"/>
                  </a:cxn>
                  <a:cxn ang="0">
                    <a:pos x="58" y="141"/>
                  </a:cxn>
                </a:cxnLst>
                <a:rect l="0" t="0" r="r" b="b"/>
                <a:pathLst>
                  <a:path w="62" h="141">
                    <a:moveTo>
                      <a:pt x="58" y="141"/>
                    </a:moveTo>
                    <a:lnTo>
                      <a:pt x="62" y="141"/>
                    </a:lnTo>
                    <a:lnTo>
                      <a:pt x="62" y="14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35"/>
                    </a:lnTo>
                    <a:lnTo>
                      <a:pt x="27" y="71"/>
                    </a:lnTo>
                    <a:lnTo>
                      <a:pt x="58" y="141"/>
                    </a:lnTo>
                    <a:lnTo>
                      <a:pt x="58" y="141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3" name="Freeform 41"/>
              <p:cNvSpPr>
                <a:spLocks noEditPoints="1"/>
              </p:cNvSpPr>
              <p:nvPr/>
            </p:nvSpPr>
            <p:spPr bwMode="auto">
              <a:xfrm>
                <a:off x="3919589" y="5191365"/>
                <a:ext cx="1543695" cy="1666348"/>
              </a:xfrm>
              <a:custGeom>
                <a:avLst/>
                <a:gdLst/>
                <a:ahLst/>
                <a:cxnLst>
                  <a:cxn ang="0">
                    <a:pos x="1648" y="1604"/>
                  </a:cxn>
                  <a:cxn ang="0">
                    <a:pos x="1469" y="1309"/>
                  </a:cxn>
                  <a:cxn ang="0">
                    <a:pos x="1398" y="1413"/>
                  </a:cxn>
                  <a:cxn ang="0">
                    <a:pos x="1377" y="1421"/>
                  </a:cxn>
                  <a:cxn ang="0">
                    <a:pos x="1216" y="1598"/>
                  </a:cxn>
                  <a:cxn ang="0">
                    <a:pos x="1340" y="1847"/>
                  </a:cxn>
                  <a:cxn ang="0">
                    <a:pos x="1173" y="1528"/>
                  </a:cxn>
                  <a:cxn ang="0">
                    <a:pos x="1234" y="1187"/>
                  </a:cxn>
                  <a:cxn ang="0">
                    <a:pos x="1121" y="1384"/>
                  </a:cxn>
                  <a:cxn ang="0">
                    <a:pos x="1073" y="1338"/>
                  </a:cxn>
                  <a:cxn ang="0">
                    <a:pos x="1014" y="1302"/>
                  </a:cxn>
                  <a:cxn ang="0">
                    <a:pos x="903" y="911"/>
                  </a:cxn>
                  <a:cxn ang="0">
                    <a:pos x="860" y="1072"/>
                  </a:cxn>
                  <a:cxn ang="0">
                    <a:pos x="865" y="1134"/>
                  </a:cxn>
                  <a:cxn ang="0">
                    <a:pos x="829" y="1099"/>
                  </a:cxn>
                  <a:cxn ang="0">
                    <a:pos x="1014" y="1564"/>
                  </a:cxn>
                  <a:cxn ang="0">
                    <a:pos x="912" y="1453"/>
                  </a:cxn>
                  <a:cxn ang="0">
                    <a:pos x="1055" y="1986"/>
                  </a:cxn>
                  <a:cxn ang="0">
                    <a:pos x="692" y="1299"/>
                  </a:cxn>
                  <a:cxn ang="0">
                    <a:pos x="569" y="649"/>
                  </a:cxn>
                  <a:cxn ang="0">
                    <a:pos x="610" y="1106"/>
                  </a:cxn>
                  <a:cxn ang="0">
                    <a:pos x="464" y="876"/>
                  </a:cxn>
                  <a:cxn ang="0">
                    <a:pos x="173" y="191"/>
                  </a:cxn>
                  <a:cxn ang="0">
                    <a:pos x="152" y="150"/>
                  </a:cxn>
                  <a:cxn ang="0">
                    <a:pos x="181" y="292"/>
                  </a:cxn>
                  <a:cxn ang="0">
                    <a:pos x="53" y="55"/>
                  </a:cxn>
                  <a:cxn ang="0">
                    <a:pos x="160" y="241"/>
                  </a:cxn>
                  <a:cxn ang="0">
                    <a:pos x="128" y="238"/>
                  </a:cxn>
                  <a:cxn ang="0">
                    <a:pos x="82" y="180"/>
                  </a:cxn>
                  <a:cxn ang="0">
                    <a:pos x="626" y="1215"/>
                  </a:cxn>
                  <a:cxn ang="0">
                    <a:pos x="1036" y="2029"/>
                  </a:cxn>
                  <a:cxn ang="0">
                    <a:pos x="851" y="1847"/>
                  </a:cxn>
                  <a:cxn ang="0">
                    <a:pos x="1087" y="2084"/>
                  </a:cxn>
                  <a:cxn ang="0">
                    <a:pos x="1210" y="2009"/>
                  </a:cxn>
                  <a:cxn ang="0">
                    <a:pos x="1220" y="2010"/>
                  </a:cxn>
                  <a:cxn ang="0">
                    <a:pos x="1101" y="1829"/>
                  </a:cxn>
                  <a:cxn ang="0">
                    <a:pos x="1276" y="1944"/>
                  </a:cxn>
                  <a:cxn ang="0">
                    <a:pos x="1413" y="2055"/>
                  </a:cxn>
                  <a:cxn ang="0">
                    <a:pos x="1453" y="2085"/>
                  </a:cxn>
                  <a:cxn ang="0">
                    <a:pos x="1492" y="2014"/>
                  </a:cxn>
                  <a:cxn ang="0">
                    <a:pos x="1583" y="2072"/>
                  </a:cxn>
                  <a:cxn ang="0">
                    <a:pos x="1631" y="1895"/>
                  </a:cxn>
                  <a:cxn ang="0">
                    <a:pos x="1476" y="1850"/>
                  </a:cxn>
                  <a:cxn ang="0">
                    <a:pos x="1374" y="1752"/>
                  </a:cxn>
                  <a:cxn ang="0">
                    <a:pos x="1704" y="1665"/>
                  </a:cxn>
                  <a:cxn ang="0">
                    <a:pos x="1584" y="1467"/>
                  </a:cxn>
                  <a:cxn ang="0">
                    <a:pos x="992" y="1312"/>
                  </a:cxn>
                  <a:cxn ang="0">
                    <a:pos x="110" y="224"/>
                  </a:cxn>
                  <a:cxn ang="0">
                    <a:pos x="224" y="433"/>
                  </a:cxn>
                  <a:cxn ang="0">
                    <a:pos x="1580" y="1996"/>
                  </a:cxn>
                  <a:cxn ang="0">
                    <a:pos x="1019" y="1333"/>
                  </a:cxn>
                  <a:cxn ang="0">
                    <a:pos x="1120" y="1690"/>
                  </a:cxn>
                  <a:cxn ang="0">
                    <a:pos x="1243" y="1864"/>
                  </a:cxn>
                  <a:cxn ang="0">
                    <a:pos x="1397" y="2071"/>
                  </a:cxn>
                  <a:cxn ang="0">
                    <a:pos x="1205" y="1752"/>
                  </a:cxn>
                  <a:cxn ang="0">
                    <a:pos x="1135" y="1604"/>
                  </a:cxn>
                  <a:cxn ang="0">
                    <a:pos x="1220" y="1640"/>
                  </a:cxn>
                  <a:cxn ang="0">
                    <a:pos x="1403" y="1982"/>
                  </a:cxn>
                  <a:cxn ang="0">
                    <a:pos x="1405" y="1871"/>
                  </a:cxn>
                  <a:cxn ang="0">
                    <a:pos x="1479" y="1939"/>
                  </a:cxn>
                  <a:cxn ang="0">
                    <a:pos x="1424" y="1872"/>
                  </a:cxn>
                  <a:cxn ang="0">
                    <a:pos x="1414" y="1441"/>
                  </a:cxn>
                </a:cxnLst>
                <a:rect l="0" t="0" r="r" b="b"/>
                <a:pathLst>
                  <a:path w="1946" h="2096">
                    <a:moveTo>
                      <a:pt x="1584" y="1467"/>
                    </a:moveTo>
                    <a:lnTo>
                      <a:pt x="1584" y="1467"/>
                    </a:lnTo>
                    <a:lnTo>
                      <a:pt x="1623" y="1510"/>
                    </a:lnTo>
                    <a:lnTo>
                      <a:pt x="1663" y="1552"/>
                    </a:lnTo>
                    <a:lnTo>
                      <a:pt x="1702" y="1595"/>
                    </a:lnTo>
                    <a:lnTo>
                      <a:pt x="1743" y="1636"/>
                    </a:lnTo>
                    <a:lnTo>
                      <a:pt x="1825" y="1718"/>
                    </a:lnTo>
                    <a:lnTo>
                      <a:pt x="1907" y="1795"/>
                    </a:lnTo>
                    <a:lnTo>
                      <a:pt x="1907" y="1795"/>
                    </a:lnTo>
                    <a:lnTo>
                      <a:pt x="1874" y="1772"/>
                    </a:lnTo>
                    <a:lnTo>
                      <a:pt x="1842" y="1750"/>
                    </a:lnTo>
                    <a:lnTo>
                      <a:pt x="1778" y="1701"/>
                    </a:lnTo>
                    <a:lnTo>
                      <a:pt x="1715" y="1653"/>
                    </a:lnTo>
                    <a:lnTo>
                      <a:pt x="1682" y="1631"/>
                    </a:lnTo>
                    <a:lnTo>
                      <a:pt x="1650" y="1609"/>
                    </a:lnTo>
                    <a:lnTo>
                      <a:pt x="1650" y="1609"/>
                    </a:lnTo>
                    <a:lnTo>
                      <a:pt x="1648" y="1606"/>
                    </a:lnTo>
                    <a:lnTo>
                      <a:pt x="1648" y="1604"/>
                    </a:lnTo>
                    <a:lnTo>
                      <a:pt x="1648" y="1602"/>
                    </a:lnTo>
                    <a:lnTo>
                      <a:pt x="1646" y="1599"/>
                    </a:lnTo>
                    <a:lnTo>
                      <a:pt x="1646" y="1599"/>
                    </a:lnTo>
                    <a:lnTo>
                      <a:pt x="1531" y="1511"/>
                    </a:lnTo>
                    <a:lnTo>
                      <a:pt x="1474" y="1467"/>
                    </a:lnTo>
                    <a:lnTo>
                      <a:pt x="1419" y="1421"/>
                    </a:lnTo>
                    <a:lnTo>
                      <a:pt x="1419" y="1421"/>
                    </a:lnTo>
                    <a:lnTo>
                      <a:pt x="1421" y="1410"/>
                    </a:lnTo>
                    <a:lnTo>
                      <a:pt x="1424" y="1401"/>
                    </a:lnTo>
                    <a:lnTo>
                      <a:pt x="1432" y="1382"/>
                    </a:lnTo>
                    <a:lnTo>
                      <a:pt x="1441" y="1364"/>
                    </a:lnTo>
                    <a:lnTo>
                      <a:pt x="1451" y="1347"/>
                    </a:lnTo>
                    <a:lnTo>
                      <a:pt x="1474" y="1313"/>
                    </a:lnTo>
                    <a:lnTo>
                      <a:pt x="1484" y="1296"/>
                    </a:lnTo>
                    <a:lnTo>
                      <a:pt x="1495" y="1278"/>
                    </a:lnTo>
                    <a:lnTo>
                      <a:pt x="1495" y="1278"/>
                    </a:lnTo>
                    <a:lnTo>
                      <a:pt x="1481" y="1293"/>
                    </a:lnTo>
                    <a:lnTo>
                      <a:pt x="1469" y="1309"/>
                    </a:lnTo>
                    <a:lnTo>
                      <a:pt x="1456" y="1326"/>
                    </a:lnTo>
                    <a:lnTo>
                      <a:pt x="1446" y="1343"/>
                    </a:lnTo>
                    <a:lnTo>
                      <a:pt x="1436" y="1360"/>
                    </a:lnTo>
                    <a:lnTo>
                      <a:pt x="1427" y="1379"/>
                    </a:lnTo>
                    <a:lnTo>
                      <a:pt x="1419" y="1397"/>
                    </a:lnTo>
                    <a:lnTo>
                      <a:pt x="1411" y="1415"/>
                    </a:lnTo>
                    <a:lnTo>
                      <a:pt x="1411" y="1415"/>
                    </a:lnTo>
                    <a:lnTo>
                      <a:pt x="1395" y="1402"/>
                    </a:lnTo>
                    <a:lnTo>
                      <a:pt x="1387" y="1396"/>
                    </a:lnTo>
                    <a:lnTo>
                      <a:pt x="1381" y="1393"/>
                    </a:lnTo>
                    <a:lnTo>
                      <a:pt x="1381" y="1393"/>
                    </a:lnTo>
                    <a:lnTo>
                      <a:pt x="1388" y="1400"/>
                    </a:lnTo>
                    <a:lnTo>
                      <a:pt x="1396" y="1407"/>
                    </a:lnTo>
                    <a:lnTo>
                      <a:pt x="1404" y="1414"/>
                    </a:lnTo>
                    <a:lnTo>
                      <a:pt x="1406" y="1417"/>
                    </a:lnTo>
                    <a:lnTo>
                      <a:pt x="1408" y="1421"/>
                    </a:lnTo>
                    <a:lnTo>
                      <a:pt x="1408" y="1421"/>
                    </a:lnTo>
                    <a:lnTo>
                      <a:pt x="1398" y="1413"/>
                    </a:lnTo>
                    <a:lnTo>
                      <a:pt x="1389" y="1405"/>
                    </a:lnTo>
                    <a:lnTo>
                      <a:pt x="1379" y="1397"/>
                    </a:lnTo>
                    <a:lnTo>
                      <a:pt x="1367" y="1391"/>
                    </a:lnTo>
                    <a:lnTo>
                      <a:pt x="1367" y="1391"/>
                    </a:lnTo>
                    <a:lnTo>
                      <a:pt x="1373" y="1397"/>
                    </a:lnTo>
                    <a:lnTo>
                      <a:pt x="1381" y="1402"/>
                    </a:lnTo>
                    <a:lnTo>
                      <a:pt x="1396" y="1416"/>
                    </a:lnTo>
                    <a:lnTo>
                      <a:pt x="1403" y="1422"/>
                    </a:lnTo>
                    <a:lnTo>
                      <a:pt x="1407" y="1429"/>
                    </a:lnTo>
                    <a:lnTo>
                      <a:pt x="1407" y="1431"/>
                    </a:lnTo>
                    <a:lnTo>
                      <a:pt x="1407" y="1434"/>
                    </a:lnTo>
                    <a:lnTo>
                      <a:pt x="1406" y="1436"/>
                    </a:lnTo>
                    <a:lnTo>
                      <a:pt x="1404" y="1439"/>
                    </a:lnTo>
                    <a:lnTo>
                      <a:pt x="1404" y="1439"/>
                    </a:lnTo>
                    <a:lnTo>
                      <a:pt x="1389" y="1427"/>
                    </a:lnTo>
                    <a:lnTo>
                      <a:pt x="1382" y="1423"/>
                    </a:lnTo>
                    <a:lnTo>
                      <a:pt x="1379" y="1422"/>
                    </a:lnTo>
                    <a:lnTo>
                      <a:pt x="1377" y="1421"/>
                    </a:lnTo>
                    <a:lnTo>
                      <a:pt x="1377" y="1421"/>
                    </a:lnTo>
                    <a:lnTo>
                      <a:pt x="1391" y="1432"/>
                    </a:lnTo>
                    <a:lnTo>
                      <a:pt x="1398" y="1438"/>
                    </a:lnTo>
                    <a:lnTo>
                      <a:pt x="1405" y="1443"/>
                    </a:lnTo>
                    <a:lnTo>
                      <a:pt x="1405" y="1443"/>
                    </a:lnTo>
                    <a:lnTo>
                      <a:pt x="1392" y="1480"/>
                    </a:lnTo>
                    <a:lnTo>
                      <a:pt x="1382" y="1516"/>
                    </a:lnTo>
                    <a:lnTo>
                      <a:pt x="1372" y="1552"/>
                    </a:lnTo>
                    <a:lnTo>
                      <a:pt x="1364" y="1590"/>
                    </a:lnTo>
                    <a:lnTo>
                      <a:pt x="1356" y="1628"/>
                    </a:lnTo>
                    <a:lnTo>
                      <a:pt x="1348" y="1667"/>
                    </a:lnTo>
                    <a:lnTo>
                      <a:pt x="1336" y="1744"/>
                    </a:lnTo>
                    <a:lnTo>
                      <a:pt x="1336" y="1744"/>
                    </a:lnTo>
                    <a:lnTo>
                      <a:pt x="1307" y="1705"/>
                    </a:lnTo>
                    <a:lnTo>
                      <a:pt x="1279" y="1668"/>
                    </a:lnTo>
                    <a:lnTo>
                      <a:pt x="1248" y="1632"/>
                    </a:lnTo>
                    <a:lnTo>
                      <a:pt x="1232" y="1615"/>
                    </a:lnTo>
                    <a:lnTo>
                      <a:pt x="1216" y="1598"/>
                    </a:lnTo>
                    <a:lnTo>
                      <a:pt x="1216" y="1598"/>
                    </a:lnTo>
                    <a:lnTo>
                      <a:pt x="1248" y="1635"/>
                    </a:lnTo>
                    <a:lnTo>
                      <a:pt x="1264" y="1656"/>
                    </a:lnTo>
                    <a:lnTo>
                      <a:pt x="1280" y="1677"/>
                    </a:lnTo>
                    <a:lnTo>
                      <a:pt x="1280" y="1677"/>
                    </a:lnTo>
                    <a:lnTo>
                      <a:pt x="1312" y="1721"/>
                    </a:lnTo>
                    <a:lnTo>
                      <a:pt x="1321" y="1733"/>
                    </a:lnTo>
                    <a:lnTo>
                      <a:pt x="1328" y="1744"/>
                    </a:lnTo>
                    <a:lnTo>
                      <a:pt x="1333" y="1755"/>
                    </a:lnTo>
                    <a:lnTo>
                      <a:pt x="1337" y="1766"/>
                    </a:lnTo>
                    <a:lnTo>
                      <a:pt x="1337" y="1766"/>
                    </a:lnTo>
                    <a:lnTo>
                      <a:pt x="1339" y="1775"/>
                    </a:lnTo>
                    <a:lnTo>
                      <a:pt x="1338" y="1785"/>
                    </a:lnTo>
                    <a:lnTo>
                      <a:pt x="1338" y="1796"/>
                    </a:lnTo>
                    <a:lnTo>
                      <a:pt x="1338" y="1807"/>
                    </a:lnTo>
                    <a:lnTo>
                      <a:pt x="1338" y="1807"/>
                    </a:lnTo>
                    <a:lnTo>
                      <a:pt x="1340" y="1834"/>
                    </a:lnTo>
                    <a:lnTo>
                      <a:pt x="1340" y="1847"/>
                    </a:lnTo>
                    <a:lnTo>
                      <a:pt x="1339" y="1859"/>
                    </a:lnTo>
                    <a:lnTo>
                      <a:pt x="1339" y="1859"/>
                    </a:lnTo>
                    <a:lnTo>
                      <a:pt x="1327" y="1836"/>
                    </a:lnTo>
                    <a:lnTo>
                      <a:pt x="1315" y="1813"/>
                    </a:lnTo>
                    <a:lnTo>
                      <a:pt x="1293" y="1767"/>
                    </a:lnTo>
                    <a:lnTo>
                      <a:pt x="1271" y="1718"/>
                    </a:lnTo>
                    <a:lnTo>
                      <a:pt x="1260" y="1695"/>
                    </a:lnTo>
                    <a:lnTo>
                      <a:pt x="1247" y="1671"/>
                    </a:lnTo>
                    <a:lnTo>
                      <a:pt x="1247" y="1671"/>
                    </a:lnTo>
                    <a:lnTo>
                      <a:pt x="1237" y="1650"/>
                    </a:lnTo>
                    <a:lnTo>
                      <a:pt x="1228" y="1629"/>
                    </a:lnTo>
                    <a:lnTo>
                      <a:pt x="1220" y="1610"/>
                    </a:lnTo>
                    <a:lnTo>
                      <a:pt x="1212" y="1592"/>
                    </a:lnTo>
                    <a:lnTo>
                      <a:pt x="1212" y="1592"/>
                    </a:lnTo>
                    <a:lnTo>
                      <a:pt x="1205" y="1581"/>
                    </a:lnTo>
                    <a:lnTo>
                      <a:pt x="1197" y="1568"/>
                    </a:lnTo>
                    <a:lnTo>
                      <a:pt x="1181" y="1542"/>
                    </a:lnTo>
                    <a:lnTo>
                      <a:pt x="1173" y="1528"/>
                    </a:lnTo>
                    <a:lnTo>
                      <a:pt x="1167" y="1516"/>
                    </a:lnTo>
                    <a:lnTo>
                      <a:pt x="1162" y="1503"/>
                    </a:lnTo>
                    <a:lnTo>
                      <a:pt x="1159" y="1491"/>
                    </a:lnTo>
                    <a:lnTo>
                      <a:pt x="1159" y="1491"/>
                    </a:lnTo>
                    <a:lnTo>
                      <a:pt x="1159" y="1485"/>
                    </a:lnTo>
                    <a:lnTo>
                      <a:pt x="1160" y="1478"/>
                    </a:lnTo>
                    <a:lnTo>
                      <a:pt x="1163" y="1466"/>
                    </a:lnTo>
                    <a:lnTo>
                      <a:pt x="1168" y="1453"/>
                    </a:lnTo>
                    <a:lnTo>
                      <a:pt x="1171" y="1440"/>
                    </a:lnTo>
                    <a:lnTo>
                      <a:pt x="1171" y="1440"/>
                    </a:lnTo>
                    <a:lnTo>
                      <a:pt x="1178" y="1400"/>
                    </a:lnTo>
                    <a:lnTo>
                      <a:pt x="1186" y="1360"/>
                    </a:lnTo>
                    <a:lnTo>
                      <a:pt x="1195" y="1322"/>
                    </a:lnTo>
                    <a:lnTo>
                      <a:pt x="1205" y="1285"/>
                    </a:lnTo>
                    <a:lnTo>
                      <a:pt x="1205" y="1285"/>
                    </a:lnTo>
                    <a:lnTo>
                      <a:pt x="1219" y="1236"/>
                    </a:lnTo>
                    <a:lnTo>
                      <a:pt x="1226" y="1211"/>
                    </a:lnTo>
                    <a:lnTo>
                      <a:pt x="1234" y="1187"/>
                    </a:lnTo>
                    <a:lnTo>
                      <a:pt x="1234" y="1187"/>
                    </a:lnTo>
                    <a:lnTo>
                      <a:pt x="1254" y="1140"/>
                    </a:lnTo>
                    <a:lnTo>
                      <a:pt x="1258" y="1128"/>
                    </a:lnTo>
                    <a:lnTo>
                      <a:pt x="1262" y="1115"/>
                    </a:lnTo>
                    <a:lnTo>
                      <a:pt x="1265" y="1103"/>
                    </a:lnTo>
                    <a:lnTo>
                      <a:pt x="1268" y="1090"/>
                    </a:lnTo>
                    <a:lnTo>
                      <a:pt x="1268" y="1090"/>
                    </a:lnTo>
                    <a:lnTo>
                      <a:pt x="1256" y="1111"/>
                    </a:lnTo>
                    <a:lnTo>
                      <a:pt x="1247" y="1132"/>
                    </a:lnTo>
                    <a:lnTo>
                      <a:pt x="1238" y="1154"/>
                    </a:lnTo>
                    <a:lnTo>
                      <a:pt x="1229" y="1175"/>
                    </a:lnTo>
                    <a:lnTo>
                      <a:pt x="1214" y="1220"/>
                    </a:lnTo>
                    <a:lnTo>
                      <a:pt x="1199" y="1265"/>
                    </a:lnTo>
                    <a:lnTo>
                      <a:pt x="1173" y="1357"/>
                    </a:lnTo>
                    <a:lnTo>
                      <a:pt x="1160" y="1402"/>
                    </a:lnTo>
                    <a:lnTo>
                      <a:pt x="1145" y="1448"/>
                    </a:lnTo>
                    <a:lnTo>
                      <a:pt x="1145" y="1448"/>
                    </a:lnTo>
                    <a:lnTo>
                      <a:pt x="1121" y="1384"/>
                    </a:lnTo>
                    <a:lnTo>
                      <a:pt x="1098" y="1323"/>
                    </a:lnTo>
                    <a:lnTo>
                      <a:pt x="1078" y="1263"/>
                    </a:lnTo>
                    <a:lnTo>
                      <a:pt x="1060" y="1204"/>
                    </a:lnTo>
                    <a:lnTo>
                      <a:pt x="1060" y="1204"/>
                    </a:lnTo>
                    <a:lnTo>
                      <a:pt x="1054" y="1181"/>
                    </a:lnTo>
                    <a:lnTo>
                      <a:pt x="1051" y="1159"/>
                    </a:lnTo>
                    <a:lnTo>
                      <a:pt x="1045" y="1138"/>
                    </a:lnTo>
                    <a:lnTo>
                      <a:pt x="1041" y="1127"/>
                    </a:lnTo>
                    <a:lnTo>
                      <a:pt x="1036" y="1116"/>
                    </a:lnTo>
                    <a:lnTo>
                      <a:pt x="1036" y="1116"/>
                    </a:lnTo>
                    <a:lnTo>
                      <a:pt x="1052" y="1184"/>
                    </a:lnTo>
                    <a:lnTo>
                      <a:pt x="1070" y="1254"/>
                    </a:lnTo>
                    <a:lnTo>
                      <a:pt x="1089" y="1325"/>
                    </a:lnTo>
                    <a:lnTo>
                      <a:pt x="1100" y="1362"/>
                    </a:lnTo>
                    <a:lnTo>
                      <a:pt x="1112" y="1398"/>
                    </a:lnTo>
                    <a:lnTo>
                      <a:pt x="1112" y="1398"/>
                    </a:lnTo>
                    <a:lnTo>
                      <a:pt x="1093" y="1368"/>
                    </a:lnTo>
                    <a:lnTo>
                      <a:pt x="1073" y="1338"/>
                    </a:lnTo>
                    <a:lnTo>
                      <a:pt x="1038" y="1274"/>
                    </a:lnTo>
                    <a:lnTo>
                      <a:pt x="1004" y="1212"/>
                    </a:lnTo>
                    <a:lnTo>
                      <a:pt x="986" y="1181"/>
                    </a:lnTo>
                    <a:lnTo>
                      <a:pt x="968" y="1153"/>
                    </a:lnTo>
                    <a:lnTo>
                      <a:pt x="968" y="1153"/>
                    </a:lnTo>
                    <a:lnTo>
                      <a:pt x="985" y="1189"/>
                    </a:lnTo>
                    <a:lnTo>
                      <a:pt x="1004" y="1225"/>
                    </a:lnTo>
                    <a:lnTo>
                      <a:pt x="1043" y="1297"/>
                    </a:lnTo>
                    <a:lnTo>
                      <a:pt x="1080" y="1367"/>
                    </a:lnTo>
                    <a:lnTo>
                      <a:pt x="1097" y="1404"/>
                    </a:lnTo>
                    <a:lnTo>
                      <a:pt x="1114" y="1439"/>
                    </a:lnTo>
                    <a:lnTo>
                      <a:pt x="1114" y="1439"/>
                    </a:lnTo>
                    <a:lnTo>
                      <a:pt x="1087" y="1400"/>
                    </a:lnTo>
                    <a:lnTo>
                      <a:pt x="1059" y="1359"/>
                    </a:lnTo>
                    <a:lnTo>
                      <a:pt x="1059" y="1359"/>
                    </a:lnTo>
                    <a:lnTo>
                      <a:pt x="1044" y="1341"/>
                    </a:lnTo>
                    <a:lnTo>
                      <a:pt x="1029" y="1322"/>
                    </a:lnTo>
                    <a:lnTo>
                      <a:pt x="1014" y="1302"/>
                    </a:lnTo>
                    <a:lnTo>
                      <a:pt x="1008" y="1292"/>
                    </a:lnTo>
                    <a:lnTo>
                      <a:pt x="1002" y="1283"/>
                    </a:lnTo>
                    <a:lnTo>
                      <a:pt x="1002" y="1283"/>
                    </a:lnTo>
                    <a:lnTo>
                      <a:pt x="996" y="1271"/>
                    </a:lnTo>
                    <a:lnTo>
                      <a:pt x="992" y="1258"/>
                    </a:lnTo>
                    <a:lnTo>
                      <a:pt x="985" y="1231"/>
                    </a:lnTo>
                    <a:lnTo>
                      <a:pt x="985" y="1231"/>
                    </a:lnTo>
                    <a:lnTo>
                      <a:pt x="953" y="1132"/>
                    </a:lnTo>
                    <a:lnTo>
                      <a:pt x="938" y="1086"/>
                    </a:lnTo>
                    <a:lnTo>
                      <a:pt x="933" y="1062"/>
                    </a:lnTo>
                    <a:lnTo>
                      <a:pt x="927" y="1038"/>
                    </a:lnTo>
                    <a:lnTo>
                      <a:pt x="927" y="1038"/>
                    </a:lnTo>
                    <a:lnTo>
                      <a:pt x="924" y="1021"/>
                    </a:lnTo>
                    <a:lnTo>
                      <a:pt x="921" y="1005"/>
                    </a:lnTo>
                    <a:lnTo>
                      <a:pt x="917" y="972"/>
                    </a:lnTo>
                    <a:lnTo>
                      <a:pt x="911" y="942"/>
                    </a:lnTo>
                    <a:lnTo>
                      <a:pt x="908" y="926"/>
                    </a:lnTo>
                    <a:lnTo>
                      <a:pt x="903" y="911"/>
                    </a:lnTo>
                    <a:lnTo>
                      <a:pt x="903" y="911"/>
                    </a:lnTo>
                    <a:lnTo>
                      <a:pt x="904" y="929"/>
                    </a:lnTo>
                    <a:lnTo>
                      <a:pt x="905" y="948"/>
                    </a:lnTo>
                    <a:lnTo>
                      <a:pt x="911" y="988"/>
                    </a:lnTo>
                    <a:lnTo>
                      <a:pt x="919" y="1029"/>
                    </a:lnTo>
                    <a:lnTo>
                      <a:pt x="929" y="1071"/>
                    </a:lnTo>
                    <a:lnTo>
                      <a:pt x="951" y="1157"/>
                    </a:lnTo>
                    <a:lnTo>
                      <a:pt x="962" y="1201"/>
                    </a:lnTo>
                    <a:lnTo>
                      <a:pt x="972" y="1243"/>
                    </a:lnTo>
                    <a:lnTo>
                      <a:pt x="972" y="1243"/>
                    </a:lnTo>
                    <a:lnTo>
                      <a:pt x="947" y="1211"/>
                    </a:lnTo>
                    <a:lnTo>
                      <a:pt x="922" y="1178"/>
                    </a:lnTo>
                    <a:lnTo>
                      <a:pt x="910" y="1161"/>
                    </a:lnTo>
                    <a:lnTo>
                      <a:pt x="899" y="1142"/>
                    </a:lnTo>
                    <a:lnTo>
                      <a:pt x="887" y="1124"/>
                    </a:lnTo>
                    <a:lnTo>
                      <a:pt x="876" y="1105"/>
                    </a:lnTo>
                    <a:lnTo>
                      <a:pt x="876" y="1105"/>
                    </a:lnTo>
                    <a:lnTo>
                      <a:pt x="860" y="1072"/>
                    </a:lnTo>
                    <a:lnTo>
                      <a:pt x="845" y="1039"/>
                    </a:lnTo>
                    <a:lnTo>
                      <a:pt x="815" y="971"/>
                    </a:lnTo>
                    <a:lnTo>
                      <a:pt x="783" y="902"/>
                    </a:lnTo>
                    <a:lnTo>
                      <a:pt x="766" y="867"/>
                    </a:lnTo>
                    <a:lnTo>
                      <a:pt x="748" y="833"/>
                    </a:lnTo>
                    <a:lnTo>
                      <a:pt x="748" y="833"/>
                    </a:lnTo>
                    <a:lnTo>
                      <a:pt x="802" y="962"/>
                    </a:lnTo>
                    <a:lnTo>
                      <a:pt x="829" y="1027"/>
                    </a:lnTo>
                    <a:lnTo>
                      <a:pt x="859" y="1091"/>
                    </a:lnTo>
                    <a:lnTo>
                      <a:pt x="859" y="1091"/>
                    </a:lnTo>
                    <a:lnTo>
                      <a:pt x="849" y="1081"/>
                    </a:lnTo>
                    <a:lnTo>
                      <a:pt x="838" y="1070"/>
                    </a:lnTo>
                    <a:lnTo>
                      <a:pt x="820" y="1046"/>
                    </a:lnTo>
                    <a:lnTo>
                      <a:pt x="785" y="995"/>
                    </a:lnTo>
                    <a:lnTo>
                      <a:pt x="785" y="995"/>
                    </a:lnTo>
                    <a:lnTo>
                      <a:pt x="811" y="1043"/>
                    </a:lnTo>
                    <a:lnTo>
                      <a:pt x="838" y="1088"/>
                    </a:lnTo>
                    <a:lnTo>
                      <a:pt x="865" y="1134"/>
                    </a:lnTo>
                    <a:lnTo>
                      <a:pt x="892" y="1180"/>
                    </a:lnTo>
                    <a:lnTo>
                      <a:pt x="892" y="1180"/>
                    </a:lnTo>
                    <a:lnTo>
                      <a:pt x="916" y="1225"/>
                    </a:lnTo>
                    <a:lnTo>
                      <a:pt x="927" y="1247"/>
                    </a:lnTo>
                    <a:lnTo>
                      <a:pt x="936" y="1268"/>
                    </a:lnTo>
                    <a:lnTo>
                      <a:pt x="936" y="1268"/>
                    </a:lnTo>
                    <a:lnTo>
                      <a:pt x="878" y="1165"/>
                    </a:lnTo>
                    <a:lnTo>
                      <a:pt x="820" y="1064"/>
                    </a:lnTo>
                    <a:lnTo>
                      <a:pt x="791" y="1014"/>
                    </a:lnTo>
                    <a:lnTo>
                      <a:pt x="761" y="964"/>
                    </a:lnTo>
                    <a:lnTo>
                      <a:pt x="731" y="918"/>
                    </a:lnTo>
                    <a:lnTo>
                      <a:pt x="698" y="871"/>
                    </a:lnTo>
                    <a:lnTo>
                      <a:pt x="698" y="871"/>
                    </a:lnTo>
                    <a:lnTo>
                      <a:pt x="744" y="945"/>
                    </a:lnTo>
                    <a:lnTo>
                      <a:pt x="767" y="984"/>
                    </a:lnTo>
                    <a:lnTo>
                      <a:pt x="789" y="1022"/>
                    </a:lnTo>
                    <a:lnTo>
                      <a:pt x="809" y="1061"/>
                    </a:lnTo>
                    <a:lnTo>
                      <a:pt x="829" y="1099"/>
                    </a:lnTo>
                    <a:lnTo>
                      <a:pt x="848" y="1138"/>
                    </a:lnTo>
                    <a:lnTo>
                      <a:pt x="865" y="1175"/>
                    </a:lnTo>
                    <a:lnTo>
                      <a:pt x="865" y="1175"/>
                    </a:lnTo>
                    <a:lnTo>
                      <a:pt x="874" y="1191"/>
                    </a:lnTo>
                    <a:lnTo>
                      <a:pt x="874" y="1191"/>
                    </a:lnTo>
                    <a:lnTo>
                      <a:pt x="932" y="1296"/>
                    </a:lnTo>
                    <a:lnTo>
                      <a:pt x="989" y="1402"/>
                    </a:lnTo>
                    <a:lnTo>
                      <a:pt x="1046" y="1510"/>
                    </a:lnTo>
                    <a:lnTo>
                      <a:pt x="1103" y="1619"/>
                    </a:lnTo>
                    <a:lnTo>
                      <a:pt x="1103" y="1619"/>
                    </a:lnTo>
                    <a:lnTo>
                      <a:pt x="1100" y="1629"/>
                    </a:lnTo>
                    <a:lnTo>
                      <a:pt x="1098" y="1642"/>
                    </a:lnTo>
                    <a:lnTo>
                      <a:pt x="1095" y="1652"/>
                    </a:lnTo>
                    <a:lnTo>
                      <a:pt x="1092" y="1663"/>
                    </a:lnTo>
                    <a:lnTo>
                      <a:pt x="1092" y="1663"/>
                    </a:lnTo>
                    <a:lnTo>
                      <a:pt x="1073" y="1637"/>
                    </a:lnTo>
                    <a:lnTo>
                      <a:pt x="1054" y="1612"/>
                    </a:lnTo>
                    <a:lnTo>
                      <a:pt x="1014" y="1564"/>
                    </a:lnTo>
                    <a:lnTo>
                      <a:pt x="974" y="1516"/>
                    </a:lnTo>
                    <a:lnTo>
                      <a:pt x="934" y="1467"/>
                    </a:lnTo>
                    <a:lnTo>
                      <a:pt x="915" y="1442"/>
                    </a:lnTo>
                    <a:lnTo>
                      <a:pt x="896" y="1417"/>
                    </a:lnTo>
                    <a:lnTo>
                      <a:pt x="878" y="1391"/>
                    </a:lnTo>
                    <a:lnTo>
                      <a:pt x="860" y="1365"/>
                    </a:lnTo>
                    <a:lnTo>
                      <a:pt x="844" y="1338"/>
                    </a:lnTo>
                    <a:lnTo>
                      <a:pt x="828" y="1310"/>
                    </a:lnTo>
                    <a:lnTo>
                      <a:pt x="815" y="1282"/>
                    </a:lnTo>
                    <a:lnTo>
                      <a:pt x="802" y="1253"/>
                    </a:lnTo>
                    <a:lnTo>
                      <a:pt x="802" y="1253"/>
                    </a:lnTo>
                    <a:lnTo>
                      <a:pt x="813" y="1284"/>
                    </a:lnTo>
                    <a:lnTo>
                      <a:pt x="828" y="1314"/>
                    </a:lnTo>
                    <a:lnTo>
                      <a:pt x="843" y="1343"/>
                    </a:lnTo>
                    <a:lnTo>
                      <a:pt x="859" y="1372"/>
                    </a:lnTo>
                    <a:lnTo>
                      <a:pt x="876" y="1400"/>
                    </a:lnTo>
                    <a:lnTo>
                      <a:pt x="894" y="1427"/>
                    </a:lnTo>
                    <a:lnTo>
                      <a:pt x="912" y="1453"/>
                    </a:lnTo>
                    <a:lnTo>
                      <a:pt x="932" y="1480"/>
                    </a:lnTo>
                    <a:lnTo>
                      <a:pt x="971" y="1532"/>
                    </a:lnTo>
                    <a:lnTo>
                      <a:pt x="1011" y="1584"/>
                    </a:lnTo>
                    <a:lnTo>
                      <a:pt x="1051" y="1635"/>
                    </a:lnTo>
                    <a:lnTo>
                      <a:pt x="1070" y="1661"/>
                    </a:lnTo>
                    <a:lnTo>
                      <a:pt x="1089" y="1687"/>
                    </a:lnTo>
                    <a:lnTo>
                      <a:pt x="1089" y="1687"/>
                    </a:lnTo>
                    <a:lnTo>
                      <a:pt x="1085" y="1718"/>
                    </a:lnTo>
                    <a:lnTo>
                      <a:pt x="1079" y="1747"/>
                    </a:lnTo>
                    <a:lnTo>
                      <a:pt x="1068" y="1807"/>
                    </a:lnTo>
                    <a:lnTo>
                      <a:pt x="1062" y="1837"/>
                    </a:lnTo>
                    <a:lnTo>
                      <a:pt x="1058" y="1867"/>
                    </a:lnTo>
                    <a:lnTo>
                      <a:pt x="1054" y="1898"/>
                    </a:lnTo>
                    <a:lnTo>
                      <a:pt x="1053" y="1930"/>
                    </a:lnTo>
                    <a:lnTo>
                      <a:pt x="1053" y="1930"/>
                    </a:lnTo>
                    <a:lnTo>
                      <a:pt x="1053" y="1952"/>
                    </a:lnTo>
                    <a:lnTo>
                      <a:pt x="1055" y="1975"/>
                    </a:lnTo>
                    <a:lnTo>
                      <a:pt x="1055" y="1986"/>
                    </a:lnTo>
                    <a:lnTo>
                      <a:pt x="1055" y="1997"/>
                    </a:lnTo>
                    <a:lnTo>
                      <a:pt x="1054" y="2009"/>
                    </a:lnTo>
                    <a:lnTo>
                      <a:pt x="1052" y="2019"/>
                    </a:lnTo>
                    <a:lnTo>
                      <a:pt x="1052" y="2019"/>
                    </a:lnTo>
                    <a:lnTo>
                      <a:pt x="1004" y="1923"/>
                    </a:lnTo>
                    <a:lnTo>
                      <a:pt x="959" y="1829"/>
                    </a:lnTo>
                    <a:lnTo>
                      <a:pt x="913" y="1735"/>
                    </a:lnTo>
                    <a:lnTo>
                      <a:pt x="868" y="1643"/>
                    </a:lnTo>
                    <a:lnTo>
                      <a:pt x="868" y="1643"/>
                    </a:lnTo>
                    <a:lnTo>
                      <a:pt x="846" y="1600"/>
                    </a:lnTo>
                    <a:lnTo>
                      <a:pt x="824" y="1558"/>
                    </a:lnTo>
                    <a:lnTo>
                      <a:pt x="777" y="1473"/>
                    </a:lnTo>
                    <a:lnTo>
                      <a:pt x="731" y="1389"/>
                    </a:lnTo>
                    <a:lnTo>
                      <a:pt x="709" y="1347"/>
                    </a:lnTo>
                    <a:lnTo>
                      <a:pt x="689" y="1304"/>
                    </a:lnTo>
                    <a:lnTo>
                      <a:pt x="689" y="1304"/>
                    </a:lnTo>
                    <a:lnTo>
                      <a:pt x="691" y="1301"/>
                    </a:lnTo>
                    <a:lnTo>
                      <a:pt x="692" y="1299"/>
                    </a:lnTo>
                    <a:lnTo>
                      <a:pt x="692" y="1298"/>
                    </a:lnTo>
                    <a:lnTo>
                      <a:pt x="692" y="1298"/>
                    </a:lnTo>
                    <a:lnTo>
                      <a:pt x="681" y="1264"/>
                    </a:lnTo>
                    <a:lnTo>
                      <a:pt x="670" y="1231"/>
                    </a:lnTo>
                    <a:lnTo>
                      <a:pt x="652" y="1166"/>
                    </a:lnTo>
                    <a:lnTo>
                      <a:pt x="636" y="1104"/>
                    </a:lnTo>
                    <a:lnTo>
                      <a:pt x="622" y="1041"/>
                    </a:lnTo>
                    <a:lnTo>
                      <a:pt x="622" y="1041"/>
                    </a:lnTo>
                    <a:lnTo>
                      <a:pt x="599" y="939"/>
                    </a:lnTo>
                    <a:lnTo>
                      <a:pt x="589" y="890"/>
                    </a:lnTo>
                    <a:lnTo>
                      <a:pt x="581" y="842"/>
                    </a:lnTo>
                    <a:lnTo>
                      <a:pt x="574" y="794"/>
                    </a:lnTo>
                    <a:lnTo>
                      <a:pt x="569" y="749"/>
                    </a:lnTo>
                    <a:lnTo>
                      <a:pt x="567" y="705"/>
                    </a:lnTo>
                    <a:lnTo>
                      <a:pt x="567" y="684"/>
                    </a:lnTo>
                    <a:lnTo>
                      <a:pt x="567" y="665"/>
                    </a:lnTo>
                    <a:lnTo>
                      <a:pt x="567" y="665"/>
                    </a:lnTo>
                    <a:lnTo>
                      <a:pt x="569" y="649"/>
                    </a:lnTo>
                    <a:lnTo>
                      <a:pt x="571" y="633"/>
                    </a:lnTo>
                    <a:lnTo>
                      <a:pt x="569" y="616"/>
                    </a:lnTo>
                    <a:lnTo>
                      <a:pt x="568" y="608"/>
                    </a:lnTo>
                    <a:lnTo>
                      <a:pt x="566" y="599"/>
                    </a:lnTo>
                    <a:lnTo>
                      <a:pt x="566" y="599"/>
                    </a:lnTo>
                    <a:lnTo>
                      <a:pt x="561" y="629"/>
                    </a:lnTo>
                    <a:lnTo>
                      <a:pt x="558" y="662"/>
                    </a:lnTo>
                    <a:lnTo>
                      <a:pt x="558" y="695"/>
                    </a:lnTo>
                    <a:lnTo>
                      <a:pt x="558" y="729"/>
                    </a:lnTo>
                    <a:lnTo>
                      <a:pt x="560" y="764"/>
                    </a:lnTo>
                    <a:lnTo>
                      <a:pt x="563" y="800"/>
                    </a:lnTo>
                    <a:lnTo>
                      <a:pt x="571" y="872"/>
                    </a:lnTo>
                    <a:lnTo>
                      <a:pt x="571" y="872"/>
                    </a:lnTo>
                    <a:lnTo>
                      <a:pt x="574" y="911"/>
                    </a:lnTo>
                    <a:lnTo>
                      <a:pt x="580" y="948"/>
                    </a:lnTo>
                    <a:lnTo>
                      <a:pt x="586" y="987"/>
                    </a:lnTo>
                    <a:lnTo>
                      <a:pt x="594" y="1027"/>
                    </a:lnTo>
                    <a:lnTo>
                      <a:pt x="610" y="1106"/>
                    </a:lnTo>
                    <a:lnTo>
                      <a:pt x="625" y="1186"/>
                    </a:lnTo>
                    <a:lnTo>
                      <a:pt x="625" y="1186"/>
                    </a:lnTo>
                    <a:lnTo>
                      <a:pt x="620" y="1175"/>
                    </a:lnTo>
                    <a:lnTo>
                      <a:pt x="615" y="1161"/>
                    </a:lnTo>
                    <a:lnTo>
                      <a:pt x="615" y="1161"/>
                    </a:lnTo>
                    <a:lnTo>
                      <a:pt x="594" y="1122"/>
                    </a:lnTo>
                    <a:lnTo>
                      <a:pt x="583" y="1102"/>
                    </a:lnTo>
                    <a:lnTo>
                      <a:pt x="576" y="1090"/>
                    </a:lnTo>
                    <a:lnTo>
                      <a:pt x="576" y="1090"/>
                    </a:lnTo>
                    <a:lnTo>
                      <a:pt x="577" y="1094"/>
                    </a:lnTo>
                    <a:lnTo>
                      <a:pt x="576" y="1095"/>
                    </a:lnTo>
                    <a:lnTo>
                      <a:pt x="576" y="1095"/>
                    </a:lnTo>
                    <a:lnTo>
                      <a:pt x="571" y="1086"/>
                    </a:lnTo>
                    <a:lnTo>
                      <a:pt x="564" y="1074"/>
                    </a:lnTo>
                    <a:lnTo>
                      <a:pt x="548" y="1045"/>
                    </a:lnTo>
                    <a:lnTo>
                      <a:pt x="515" y="978"/>
                    </a:lnTo>
                    <a:lnTo>
                      <a:pt x="515" y="978"/>
                    </a:lnTo>
                    <a:lnTo>
                      <a:pt x="464" y="876"/>
                    </a:lnTo>
                    <a:lnTo>
                      <a:pt x="412" y="770"/>
                    </a:lnTo>
                    <a:lnTo>
                      <a:pt x="361" y="663"/>
                    </a:lnTo>
                    <a:lnTo>
                      <a:pt x="313" y="560"/>
                    </a:lnTo>
                    <a:lnTo>
                      <a:pt x="313" y="560"/>
                    </a:lnTo>
                    <a:lnTo>
                      <a:pt x="304" y="540"/>
                    </a:lnTo>
                    <a:lnTo>
                      <a:pt x="296" y="519"/>
                    </a:lnTo>
                    <a:lnTo>
                      <a:pt x="296" y="519"/>
                    </a:lnTo>
                    <a:lnTo>
                      <a:pt x="288" y="494"/>
                    </a:lnTo>
                    <a:lnTo>
                      <a:pt x="279" y="469"/>
                    </a:lnTo>
                    <a:lnTo>
                      <a:pt x="259" y="418"/>
                    </a:lnTo>
                    <a:lnTo>
                      <a:pt x="242" y="369"/>
                    </a:lnTo>
                    <a:lnTo>
                      <a:pt x="235" y="348"/>
                    </a:lnTo>
                    <a:lnTo>
                      <a:pt x="230" y="328"/>
                    </a:lnTo>
                    <a:lnTo>
                      <a:pt x="230" y="328"/>
                    </a:lnTo>
                    <a:lnTo>
                      <a:pt x="220" y="307"/>
                    </a:lnTo>
                    <a:lnTo>
                      <a:pt x="211" y="285"/>
                    </a:lnTo>
                    <a:lnTo>
                      <a:pt x="193" y="239"/>
                    </a:lnTo>
                    <a:lnTo>
                      <a:pt x="173" y="191"/>
                    </a:lnTo>
                    <a:lnTo>
                      <a:pt x="154" y="146"/>
                    </a:lnTo>
                    <a:lnTo>
                      <a:pt x="144" y="123"/>
                    </a:lnTo>
                    <a:lnTo>
                      <a:pt x="132" y="101"/>
                    </a:lnTo>
                    <a:lnTo>
                      <a:pt x="121" y="81"/>
                    </a:lnTo>
                    <a:lnTo>
                      <a:pt x="109" y="62"/>
                    </a:lnTo>
                    <a:lnTo>
                      <a:pt x="96" y="44"/>
                    </a:lnTo>
                    <a:lnTo>
                      <a:pt x="81" y="28"/>
                    </a:lnTo>
                    <a:lnTo>
                      <a:pt x="67" y="13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65" y="15"/>
                    </a:lnTo>
                    <a:lnTo>
                      <a:pt x="80" y="30"/>
                    </a:lnTo>
                    <a:lnTo>
                      <a:pt x="94" y="48"/>
                    </a:lnTo>
                    <a:lnTo>
                      <a:pt x="107" y="66"/>
                    </a:lnTo>
                    <a:lnTo>
                      <a:pt x="120" y="86"/>
                    </a:lnTo>
                    <a:lnTo>
                      <a:pt x="131" y="107"/>
                    </a:lnTo>
                    <a:lnTo>
                      <a:pt x="141" y="129"/>
                    </a:lnTo>
                    <a:lnTo>
                      <a:pt x="152" y="150"/>
                    </a:lnTo>
                    <a:lnTo>
                      <a:pt x="170" y="196"/>
                    </a:lnTo>
                    <a:lnTo>
                      <a:pt x="185" y="240"/>
                    </a:lnTo>
                    <a:lnTo>
                      <a:pt x="199" y="283"/>
                    </a:lnTo>
                    <a:lnTo>
                      <a:pt x="211" y="324"/>
                    </a:lnTo>
                    <a:lnTo>
                      <a:pt x="211" y="324"/>
                    </a:lnTo>
                    <a:lnTo>
                      <a:pt x="217" y="340"/>
                    </a:lnTo>
                    <a:lnTo>
                      <a:pt x="224" y="356"/>
                    </a:lnTo>
                    <a:lnTo>
                      <a:pt x="237" y="391"/>
                    </a:lnTo>
                    <a:lnTo>
                      <a:pt x="249" y="427"/>
                    </a:lnTo>
                    <a:lnTo>
                      <a:pt x="264" y="462"/>
                    </a:lnTo>
                    <a:lnTo>
                      <a:pt x="264" y="462"/>
                    </a:lnTo>
                    <a:lnTo>
                      <a:pt x="233" y="400"/>
                    </a:lnTo>
                    <a:lnTo>
                      <a:pt x="233" y="400"/>
                    </a:lnTo>
                    <a:lnTo>
                      <a:pt x="221" y="374"/>
                    </a:lnTo>
                    <a:lnTo>
                      <a:pt x="206" y="347"/>
                    </a:lnTo>
                    <a:lnTo>
                      <a:pt x="193" y="319"/>
                    </a:lnTo>
                    <a:lnTo>
                      <a:pt x="186" y="306"/>
                    </a:lnTo>
                    <a:lnTo>
                      <a:pt x="181" y="292"/>
                    </a:lnTo>
                    <a:lnTo>
                      <a:pt x="181" y="292"/>
                    </a:lnTo>
                    <a:lnTo>
                      <a:pt x="175" y="274"/>
                    </a:lnTo>
                    <a:lnTo>
                      <a:pt x="171" y="256"/>
                    </a:lnTo>
                    <a:lnTo>
                      <a:pt x="165" y="238"/>
                    </a:lnTo>
                    <a:lnTo>
                      <a:pt x="160" y="221"/>
                    </a:lnTo>
                    <a:lnTo>
                      <a:pt x="160" y="221"/>
                    </a:lnTo>
                    <a:lnTo>
                      <a:pt x="155" y="209"/>
                    </a:lnTo>
                    <a:lnTo>
                      <a:pt x="149" y="198"/>
                    </a:lnTo>
                    <a:lnTo>
                      <a:pt x="149" y="198"/>
                    </a:lnTo>
                    <a:lnTo>
                      <a:pt x="138" y="174"/>
                    </a:lnTo>
                    <a:lnTo>
                      <a:pt x="127" y="150"/>
                    </a:lnTo>
                    <a:lnTo>
                      <a:pt x="114" y="126"/>
                    </a:lnTo>
                    <a:lnTo>
                      <a:pt x="102" y="105"/>
                    </a:lnTo>
                    <a:lnTo>
                      <a:pt x="87" y="84"/>
                    </a:lnTo>
                    <a:lnTo>
                      <a:pt x="79" y="76"/>
                    </a:lnTo>
                    <a:lnTo>
                      <a:pt x="71" y="69"/>
                    </a:lnTo>
                    <a:lnTo>
                      <a:pt x="62" y="61"/>
                    </a:lnTo>
                    <a:lnTo>
                      <a:pt x="53" y="55"/>
                    </a:lnTo>
                    <a:lnTo>
                      <a:pt x="44" y="50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43" y="53"/>
                    </a:lnTo>
                    <a:lnTo>
                      <a:pt x="52" y="58"/>
                    </a:lnTo>
                    <a:lnTo>
                      <a:pt x="61" y="63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80" y="82"/>
                    </a:lnTo>
                    <a:lnTo>
                      <a:pt x="91" y="97"/>
                    </a:lnTo>
                    <a:lnTo>
                      <a:pt x="101" y="113"/>
                    </a:lnTo>
                    <a:lnTo>
                      <a:pt x="111" y="131"/>
                    </a:lnTo>
                    <a:lnTo>
                      <a:pt x="120" y="150"/>
                    </a:lnTo>
                    <a:lnTo>
                      <a:pt x="128" y="170"/>
                    </a:lnTo>
                    <a:lnTo>
                      <a:pt x="144" y="208"/>
                    </a:lnTo>
                    <a:lnTo>
                      <a:pt x="144" y="208"/>
                    </a:lnTo>
                    <a:lnTo>
                      <a:pt x="152" y="225"/>
                    </a:lnTo>
                    <a:lnTo>
                      <a:pt x="160" y="241"/>
                    </a:lnTo>
                    <a:lnTo>
                      <a:pt x="163" y="249"/>
                    </a:lnTo>
                    <a:lnTo>
                      <a:pt x="165" y="255"/>
                    </a:lnTo>
                    <a:lnTo>
                      <a:pt x="166" y="260"/>
                    </a:lnTo>
                    <a:lnTo>
                      <a:pt x="165" y="264"/>
                    </a:lnTo>
                    <a:lnTo>
                      <a:pt x="165" y="264"/>
                    </a:lnTo>
                    <a:lnTo>
                      <a:pt x="135" y="193"/>
                    </a:lnTo>
                    <a:lnTo>
                      <a:pt x="119" y="159"/>
                    </a:lnTo>
                    <a:lnTo>
                      <a:pt x="102" y="126"/>
                    </a:lnTo>
                    <a:lnTo>
                      <a:pt x="102" y="126"/>
                    </a:lnTo>
                    <a:lnTo>
                      <a:pt x="114" y="157"/>
                    </a:lnTo>
                    <a:lnTo>
                      <a:pt x="128" y="189"/>
                    </a:lnTo>
                    <a:lnTo>
                      <a:pt x="155" y="249"/>
                    </a:lnTo>
                    <a:lnTo>
                      <a:pt x="182" y="307"/>
                    </a:lnTo>
                    <a:lnTo>
                      <a:pt x="195" y="336"/>
                    </a:lnTo>
                    <a:lnTo>
                      <a:pt x="206" y="365"/>
                    </a:lnTo>
                    <a:lnTo>
                      <a:pt x="206" y="365"/>
                    </a:lnTo>
                    <a:lnTo>
                      <a:pt x="168" y="301"/>
                    </a:lnTo>
                    <a:lnTo>
                      <a:pt x="128" y="238"/>
                    </a:lnTo>
                    <a:lnTo>
                      <a:pt x="88" y="174"/>
                    </a:lnTo>
                    <a:lnTo>
                      <a:pt x="70" y="141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54" y="113"/>
                    </a:lnTo>
                    <a:lnTo>
                      <a:pt x="54" y="115"/>
                    </a:lnTo>
                    <a:lnTo>
                      <a:pt x="54" y="116"/>
                    </a:lnTo>
                    <a:lnTo>
                      <a:pt x="52" y="115"/>
                    </a:lnTo>
                    <a:lnTo>
                      <a:pt x="52" y="115"/>
                    </a:lnTo>
                    <a:lnTo>
                      <a:pt x="39" y="92"/>
                    </a:lnTo>
                    <a:lnTo>
                      <a:pt x="27" y="70"/>
                    </a:lnTo>
                    <a:lnTo>
                      <a:pt x="13" y="4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3" y="70"/>
                    </a:lnTo>
                    <a:lnTo>
                      <a:pt x="47" y="114"/>
                    </a:lnTo>
                    <a:lnTo>
                      <a:pt x="71" y="157"/>
                    </a:lnTo>
                    <a:lnTo>
                      <a:pt x="82" y="180"/>
                    </a:lnTo>
                    <a:lnTo>
                      <a:pt x="94" y="201"/>
                    </a:lnTo>
                    <a:lnTo>
                      <a:pt x="94" y="201"/>
                    </a:lnTo>
                    <a:lnTo>
                      <a:pt x="112" y="241"/>
                    </a:lnTo>
                    <a:lnTo>
                      <a:pt x="131" y="281"/>
                    </a:lnTo>
                    <a:lnTo>
                      <a:pt x="172" y="360"/>
                    </a:lnTo>
                    <a:lnTo>
                      <a:pt x="215" y="441"/>
                    </a:lnTo>
                    <a:lnTo>
                      <a:pt x="259" y="521"/>
                    </a:lnTo>
                    <a:lnTo>
                      <a:pt x="349" y="683"/>
                    </a:lnTo>
                    <a:lnTo>
                      <a:pt x="392" y="763"/>
                    </a:lnTo>
                    <a:lnTo>
                      <a:pt x="434" y="845"/>
                    </a:lnTo>
                    <a:lnTo>
                      <a:pt x="434" y="845"/>
                    </a:lnTo>
                    <a:lnTo>
                      <a:pt x="490" y="955"/>
                    </a:lnTo>
                    <a:lnTo>
                      <a:pt x="490" y="955"/>
                    </a:lnTo>
                    <a:lnTo>
                      <a:pt x="512" y="998"/>
                    </a:lnTo>
                    <a:lnTo>
                      <a:pt x="534" y="1041"/>
                    </a:lnTo>
                    <a:lnTo>
                      <a:pt x="581" y="1128"/>
                    </a:lnTo>
                    <a:lnTo>
                      <a:pt x="603" y="1171"/>
                    </a:lnTo>
                    <a:lnTo>
                      <a:pt x="626" y="1215"/>
                    </a:lnTo>
                    <a:lnTo>
                      <a:pt x="647" y="1258"/>
                    </a:lnTo>
                    <a:lnTo>
                      <a:pt x="666" y="1302"/>
                    </a:lnTo>
                    <a:lnTo>
                      <a:pt x="666" y="1302"/>
                    </a:lnTo>
                    <a:lnTo>
                      <a:pt x="672" y="1306"/>
                    </a:lnTo>
                    <a:lnTo>
                      <a:pt x="676" y="1312"/>
                    </a:lnTo>
                    <a:lnTo>
                      <a:pt x="676" y="1312"/>
                    </a:lnTo>
                    <a:lnTo>
                      <a:pt x="705" y="1367"/>
                    </a:lnTo>
                    <a:lnTo>
                      <a:pt x="735" y="1424"/>
                    </a:lnTo>
                    <a:lnTo>
                      <a:pt x="795" y="1537"/>
                    </a:lnTo>
                    <a:lnTo>
                      <a:pt x="855" y="1651"/>
                    </a:lnTo>
                    <a:lnTo>
                      <a:pt x="885" y="1708"/>
                    </a:lnTo>
                    <a:lnTo>
                      <a:pt x="913" y="1766"/>
                    </a:lnTo>
                    <a:lnTo>
                      <a:pt x="913" y="1766"/>
                    </a:lnTo>
                    <a:lnTo>
                      <a:pt x="979" y="1903"/>
                    </a:lnTo>
                    <a:lnTo>
                      <a:pt x="1012" y="1970"/>
                    </a:lnTo>
                    <a:lnTo>
                      <a:pt x="1045" y="2037"/>
                    </a:lnTo>
                    <a:lnTo>
                      <a:pt x="1045" y="2037"/>
                    </a:lnTo>
                    <a:lnTo>
                      <a:pt x="1036" y="2029"/>
                    </a:lnTo>
                    <a:lnTo>
                      <a:pt x="1027" y="2021"/>
                    </a:lnTo>
                    <a:lnTo>
                      <a:pt x="1019" y="2011"/>
                    </a:lnTo>
                    <a:lnTo>
                      <a:pt x="1012" y="2001"/>
                    </a:lnTo>
                    <a:lnTo>
                      <a:pt x="997" y="1980"/>
                    </a:lnTo>
                    <a:lnTo>
                      <a:pt x="989" y="1971"/>
                    </a:lnTo>
                    <a:lnTo>
                      <a:pt x="981" y="1962"/>
                    </a:lnTo>
                    <a:lnTo>
                      <a:pt x="981" y="1962"/>
                    </a:lnTo>
                    <a:lnTo>
                      <a:pt x="987" y="1971"/>
                    </a:lnTo>
                    <a:lnTo>
                      <a:pt x="994" y="1980"/>
                    </a:lnTo>
                    <a:lnTo>
                      <a:pt x="1000" y="1989"/>
                    </a:lnTo>
                    <a:lnTo>
                      <a:pt x="1002" y="1994"/>
                    </a:lnTo>
                    <a:lnTo>
                      <a:pt x="1003" y="1997"/>
                    </a:lnTo>
                    <a:lnTo>
                      <a:pt x="1003" y="1997"/>
                    </a:lnTo>
                    <a:lnTo>
                      <a:pt x="961" y="1953"/>
                    </a:lnTo>
                    <a:lnTo>
                      <a:pt x="918" y="1909"/>
                    </a:lnTo>
                    <a:lnTo>
                      <a:pt x="896" y="1888"/>
                    </a:lnTo>
                    <a:lnTo>
                      <a:pt x="874" y="1868"/>
                    </a:lnTo>
                    <a:lnTo>
                      <a:pt x="851" y="1847"/>
                    </a:lnTo>
                    <a:lnTo>
                      <a:pt x="829" y="1829"/>
                    </a:lnTo>
                    <a:lnTo>
                      <a:pt x="829" y="1829"/>
                    </a:lnTo>
                    <a:lnTo>
                      <a:pt x="861" y="1861"/>
                    </a:lnTo>
                    <a:lnTo>
                      <a:pt x="894" y="1892"/>
                    </a:lnTo>
                    <a:lnTo>
                      <a:pt x="927" y="1922"/>
                    </a:lnTo>
                    <a:lnTo>
                      <a:pt x="959" y="1954"/>
                    </a:lnTo>
                    <a:lnTo>
                      <a:pt x="991" y="1987"/>
                    </a:lnTo>
                    <a:lnTo>
                      <a:pt x="1006" y="2004"/>
                    </a:lnTo>
                    <a:lnTo>
                      <a:pt x="1020" y="2021"/>
                    </a:lnTo>
                    <a:lnTo>
                      <a:pt x="1035" y="2039"/>
                    </a:lnTo>
                    <a:lnTo>
                      <a:pt x="1048" y="2057"/>
                    </a:lnTo>
                    <a:lnTo>
                      <a:pt x="1061" y="2077"/>
                    </a:lnTo>
                    <a:lnTo>
                      <a:pt x="1073" y="2096"/>
                    </a:lnTo>
                    <a:lnTo>
                      <a:pt x="1097" y="2096"/>
                    </a:lnTo>
                    <a:lnTo>
                      <a:pt x="1097" y="2096"/>
                    </a:lnTo>
                    <a:lnTo>
                      <a:pt x="1092" y="2090"/>
                    </a:lnTo>
                    <a:lnTo>
                      <a:pt x="1087" y="2084"/>
                    </a:lnTo>
                    <a:lnTo>
                      <a:pt x="1087" y="2084"/>
                    </a:lnTo>
                    <a:lnTo>
                      <a:pt x="1077" y="2068"/>
                    </a:lnTo>
                    <a:lnTo>
                      <a:pt x="1071" y="2054"/>
                    </a:lnTo>
                    <a:lnTo>
                      <a:pt x="1068" y="2040"/>
                    </a:lnTo>
                    <a:lnTo>
                      <a:pt x="1067" y="2029"/>
                    </a:lnTo>
                    <a:lnTo>
                      <a:pt x="1067" y="2018"/>
                    </a:lnTo>
                    <a:lnTo>
                      <a:pt x="1068" y="2007"/>
                    </a:lnTo>
                    <a:lnTo>
                      <a:pt x="1071" y="1986"/>
                    </a:lnTo>
                    <a:lnTo>
                      <a:pt x="1071" y="1986"/>
                    </a:lnTo>
                    <a:lnTo>
                      <a:pt x="1076" y="1945"/>
                    </a:lnTo>
                    <a:lnTo>
                      <a:pt x="1081" y="1903"/>
                    </a:lnTo>
                    <a:lnTo>
                      <a:pt x="1088" y="1863"/>
                    </a:lnTo>
                    <a:lnTo>
                      <a:pt x="1096" y="1828"/>
                    </a:lnTo>
                    <a:lnTo>
                      <a:pt x="1096" y="1828"/>
                    </a:lnTo>
                    <a:lnTo>
                      <a:pt x="1136" y="1887"/>
                    </a:lnTo>
                    <a:lnTo>
                      <a:pt x="1155" y="1917"/>
                    </a:lnTo>
                    <a:lnTo>
                      <a:pt x="1174" y="1947"/>
                    </a:lnTo>
                    <a:lnTo>
                      <a:pt x="1193" y="1978"/>
                    </a:lnTo>
                    <a:lnTo>
                      <a:pt x="1210" y="2009"/>
                    </a:lnTo>
                    <a:lnTo>
                      <a:pt x="1224" y="2040"/>
                    </a:lnTo>
                    <a:lnTo>
                      <a:pt x="1231" y="2056"/>
                    </a:lnTo>
                    <a:lnTo>
                      <a:pt x="1237" y="2073"/>
                    </a:lnTo>
                    <a:lnTo>
                      <a:pt x="1237" y="2073"/>
                    </a:lnTo>
                    <a:lnTo>
                      <a:pt x="1245" y="2096"/>
                    </a:lnTo>
                    <a:lnTo>
                      <a:pt x="1249" y="2096"/>
                    </a:lnTo>
                    <a:lnTo>
                      <a:pt x="1249" y="2096"/>
                    </a:lnTo>
                    <a:lnTo>
                      <a:pt x="1229" y="2039"/>
                    </a:lnTo>
                    <a:lnTo>
                      <a:pt x="1229" y="2039"/>
                    </a:lnTo>
                    <a:lnTo>
                      <a:pt x="1265" y="2096"/>
                    </a:lnTo>
                    <a:lnTo>
                      <a:pt x="1277" y="2096"/>
                    </a:lnTo>
                    <a:lnTo>
                      <a:pt x="1277" y="2096"/>
                    </a:lnTo>
                    <a:lnTo>
                      <a:pt x="1266" y="2079"/>
                    </a:lnTo>
                    <a:lnTo>
                      <a:pt x="1255" y="2060"/>
                    </a:lnTo>
                    <a:lnTo>
                      <a:pt x="1255" y="2060"/>
                    </a:lnTo>
                    <a:lnTo>
                      <a:pt x="1236" y="2035"/>
                    </a:lnTo>
                    <a:lnTo>
                      <a:pt x="1228" y="2022"/>
                    </a:lnTo>
                    <a:lnTo>
                      <a:pt x="1220" y="2010"/>
                    </a:lnTo>
                    <a:lnTo>
                      <a:pt x="1220" y="2010"/>
                    </a:lnTo>
                    <a:lnTo>
                      <a:pt x="1214" y="1998"/>
                    </a:lnTo>
                    <a:lnTo>
                      <a:pt x="1209" y="1987"/>
                    </a:lnTo>
                    <a:lnTo>
                      <a:pt x="1201" y="1964"/>
                    </a:lnTo>
                    <a:lnTo>
                      <a:pt x="1193" y="1942"/>
                    </a:lnTo>
                    <a:lnTo>
                      <a:pt x="1187" y="1930"/>
                    </a:lnTo>
                    <a:lnTo>
                      <a:pt x="1180" y="1919"/>
                    </a:lnTo>
                    <a:lnTo>
                      <a:pt x="1180" y="1919"/>
                    </a:lnTo>
                    <a:lnTo>
                      <a:pt x="1192" y="1948"/>
                    </a:lnTo>
                    <a:lnTo>
                      <a:pt x="1196" y="1962"/>
                    </a:lnTo>
                    <a:lnTo>
                      <a:pt x="1199" y="1976"/>
                    </a:lnTo>
                    <a:lnTo>
                      <a:pt x="1199" y="1976"/>
                    </a:lnTo>
                    <a:lnTo>
                      <a:pt x="1179" y="1946"/>
                    </a:lnTo>
                    <a:lnTo>
                      <a:pt x="1160" y="1917"/>
                    </a:lnTo>
                    <a:lnTo>
                      <a:pt x="1122" y="1860"/>
                    </a:lnTo>
                    <a:lnTo>
                      <a:pt x="1122" y="1860"/>
                    </a:lnTo>
                    <a:lnTo>
                      <a:pt x="1108" y="1839"/>
                    </a:lnTo>
                    <a:lnTo>
                      <a:pt x="1101" y="1829"/>
                    </a:lnTo>
                    <a:lnTo>
                      <a:pt x="1096" y="1821"/>
                    </a:lnTo>
                    <a:lnTo>
                      <a:pt x="1096" y="1821"/>
                    </a:lnTo>
                    <a:lnTo>
                      <a:pt x="1095" y="1816"/>
                    </a:lnTo>
                    <a:lnTo>
                      <a:pt x="1095" y="1810"/>
                    </a:lnTo>
                    <a:lnTo>
                      <a:pt x="1098" y="1797"/>
                    </a:lnTo>
                    <a:lnTo>
                      <a:pt x="1102" y="1785"/>
                    </a:lnTo>
                    <a:lnTo>
                      <a:pt x="1105" y="1772"/>
                    </a:lnTo>
                    <a:lnTo>
                      <a:pt x="1105" y="1772"/>
                    </a:lnTo>
                    <a:lnTo>
                      <a:pt x="1110" y="1745"/>
                    </a:lnTo>
                    <a:lnTo>
                      <a:pt x="1112" y="1733"/>
                    </a:lnTo>
                    <a:lnTo>
                      <a:pt x="1115" y="1724"/>
                    </a:lnTo>
                    <a:lnTo>
                      <a:pt x="1115" y="1724"/>
                    </a:lnTo>
                    <a:lnTo>
                      <a:pt x="1140" y="1757"/>
                    </a:lnTo>
                    <a:lnTo>
                      <a:pt x="1164" y="1789"/>
                    </a:lnTo>
                    <a:lnTo>
                      <a:pt x="1213" y="1859"/>
                    </a:lnTo>
                    <a:lnTo>
                      <a:pt x="1213" y="1859"/>
                    </a:lnTo>
                    <a:lnTo>
                      <a:pt x="1245" y="1901"/>
                    </a:lnTo>
                    <a:lnTo>
                      <a:pt x="1276" y="1944"/>
                    </a:lnTo>
                    <a:lnTo>
                      <a:pt x="1290" y="1965"/>
                    </a:lnTo>
                    <a:lnTo>
                      <a:pt x="1304" y="1988"/>
                    </a:lnTo>
                    <a:lnTo>
                      <a:pt x="1316" y="2011"/>
                    </a:lnTo>
                    <a:lnTo>
                      <a:pt x="1327" y="2036"/>
                    </a:lnTo>
                    <a:lnTo>
                      <a:pt x="1327" y="2036"/>
                    </a:lnTo>
                    <a:lnTo>
                      <a:pt x="1311" y="2011"/>
                    </a:lnTo>
                    <a:lnTo>
                      <a:pt x="1296" y="1987"/>
                    </a:lnTo>
                    <a:lnTo>
                      <a:pt x="1281" y="1962"/>
                    </a:lnTo>
                    <a:lnTo>
                      <a:pt x="1264" y="1939"/>
                    </a:lnTo>
                    <a:lnTo>
                      <a:pt x="1264" y="1939"/>
                    </a:lnTo>
                    <a:lnTo>
                      <a:pt x="1308" y="2018"/>
                    </a:lnTo>
                    <a:lnTo>
                      <a:pt x="1352" y="2096"/>
                    </a:lnTo>
                    <a:lnTo>
                      <a:pt x="1436" y="2096"/>
                    </a:lnTo>
                    <a:lnTo>
                      <a:pt x="1436" y="2096"/>
                    </a:lnTo>
                    <a:lnTo>
                      <a:pt x="1424" y="2079"/>
                    </a:lnTo>
                    <a:lnTo>
                      <a:pt x="1420" y="2071"/>
                    </a:lnTo>
                    <a:lnTo>
                      <a:pt x="1415" y="2063"/>
                    </a:lnTo>
                    <a:lnTo>
                      <a:pt x="1413" y="2055"/>
                    </a:lnTo>
                    <a:lnTo>
                      <a:pt x="1412" y="2047"/>
                    </a:lnTo>
                    <a:lnTo>
                      <a:pt x="1412" y="2042"/>
                    </a:lnTo>
                    <a:lnTo>
                      <a:pt x="1414" y="2036"/>
                    </a:lnTo>
                    <a:lnTo>
                      <a:pt x="1414" y="2036"/>
                    </a:lnTo>
                    <a:lnTo>
                      <a:pt x="1442" y="2096"/>
                    </a:lnTo>
                    <a:lnTo>
                      <a:pt x="1461" y="2096"/>
                    </a:lnTo>
                    <a:lnTo>
                      <a:pt x="1461" y="2096"/>
                    </a:lnTo>
                    <a:lnTo>
                      <a:pt x="1459" y="2082"/>
                    </a:lnTo>
                    <a:lnTo>
                      <a:pt x="1459" y="2070"/>
                    </a:lnTo>
                    <a:lnTo>
                      <a:pt x="1459" y="2059"/>
                    </a:lnTo>
                    <a:lnTo>
                      <a:pt x="1459" y="2052"/>
                    </a:lnTo>
                    <a:lnTo>
                      <a:pt x="1458" y="2046"/>
                    </a:lnTo>
                    <a:lnTo>
                      <a:pt x="1458" y="2046"/>
                    </a:lnTo>
                    <a:lnTo>
                      <a:pt x="1457" y="2066"/>
                    </a:lnTo>
                    <a:lnTo>
                      <a:pt x="1456" y="2076"/>
                    </a:lnTo>
                    <a:lnTo>
                      <a:pt x="1455" y="2080"/>
                    </a:lnTo>
                    <a:lnTo>
                      <a:pt x="1453" y="2085"/>
                    </a:lnTo>
                    <a:lnTo>
                      <a:pt x="1453" y="2085"/>
                    </a:lnTo>
                    <a:lnTo>
                      <a:pt x="1448" y="2072"/>
                    </a:lnTo>
                    <a:lnTo>
                      <a:pt x="1442" y="2062"/>
                    </a:lnTo>
                    <a:lnTo>
                      <a:pt x="1430" y="2040"/>
                    </a:lnTo>
                    <a:lnTo>
                      <a:pt x="1419" y="2019"/>
                    </a:lnTo>
                    <a:lnTo>
                      <a:pt x="1414" y="2009"/>
                    </a:lnTo>
                    <a:lnTo>
                      <a:pt x="1411" y="1998"/>
                    </a:lnTo>
                    <a:lnTo>
                      <a:pt x="1411" y="1998"/>
                    </a:lnTo>
                    <a:lnTo>
                      <a:pt x="1408" y="1987"/>
                    </a:lnTo>
                    <a:lnTo>
                      <a:pt x="1409" y="1973"/>
                    </a:lnTo>
                    <a:lnTo>
                      <a:pt x="1412" y="1947"/>
                    </a:lnTo>
                    <a:lnTo>
                      <a:pt x="1412" y="1947"/>
                    </a:lnTo>
                    <a:lnTo>
                      <a:pt x="1413" y="1934"/>
                    </a:lnTo>
                    <a:lnTo>
                      <a:pt x="1415" y="1920"/>
                    </a:lnTo>
                    <a:lnTo>
                      <a:pt x="1419" y="1909"/>
                    </a:lnTo>
                    <a:lnTo>
                      <a:pt x="1422" y="1900"/>
                    </a:lnTo>
                    <a:lnTo>
                      <a:pt x="1422" y="1900"/>
                    </a:lnTo>
                    <a:lnTo>
                      <a:pt x="1470" y="1976"/>
                    </a:lnTo>
                    <a:lnTo>
                      <a:pt x="1492" y="2014"/>
                    </a:lnTo>
                    <a:lnTo>
                      <a:pt x="1515" y="2054"/>
                    </a:lnTo>
                    <a:lnTo>
                      <a:pt x="1515" y="2054"/>
                    </a:lnTo>
                    <a:lnTo>
                      <a:pt x="1511" y="2064"/>
                    </a:lnTo>
                    <a:lnTo>
                      <a:pt x="1506" y="2073"/>
                    </a:lnTo>
                    <a:lnTo>
                      <a:pt x="1496" y="2094"/>
                    </a:lnTo>
                    <a:lnTo>
                      <a:pt x="1496" y="2094"/>
                    </a:lnTo>
                    <a:lnTo>
                      <a:pt x="1495" y="2096"/>
                    </a:lnTo>
                    <a:lnTo>
                      <a:pt x="1529" y="2096"/>
                    </a:lnTo>
                    <a:lnTo>
                      <a:pt x="1529" y="2096"/>
                    </a:lnTo>
                    <a:lnTo>
                      <a:pt x="1534" y="2086"/>
                    </a:lnTo>
                    <a:lnTo>
                      <a:pt x="1534" y="2086"/>
                    </a:lnTo>
                    <a:lnTo>
                      <a:pt x="1540" y="2096"/>
                    </a:lnTo>
                    <a:lnTo>
                      <a:pt x="1588" y="2096"/>
                    </a:lnTo>
                    <a:lnTo>
                      <a:pt x="1588" y="2096"/>
                    </a:lnTo>
                    <a:lnTo>
                      <a:pt x="1584" y="2085"/>
                    </a:lnTo>
                    <a:lnTo>
                      <a:pt x="1584" y="2085"/>
                    </a:lnTo>
                    <a:lnTo>
                      <a:pt x="1583" y="2079"/>
                    </a:lnTo>
                    <a:lnTo>
                      <a:pt x="1583" y="2072"/>
                    </a:lnTo>
                    <a:lnTo>
                      <a:pt x="1583" y="2059"/>
                    </a:lnTo>
                    <a:lnTo>
                      <a:pt x="1584" y="2032"/>
                    </a:lnTo>
                    <a:lnTo>
                      <a:pt x="1584" y="2032"/>
                    </a:lnTo>
                    <a:lnTo>
                      <a:pt x="1584" y="2004"/>
                    </a:lnTo>
                    <a:lnTo>
                      <a:pt x="1584" y="1990"/>
                    </a:lnTo>
                    <a:lnTo>
                      <a:pt x="1585" y="1979"/>
                    </a:lnTo>
                    <a:lnTo>
                      <a:pt x="1585" y="1979"/>
                    </a:lnTo>
                    <a:lnTo>
                      <a:pt x="1587" y="1975"/>
                    </a:lnTo>
                    <a:lnTo>
                      <a:pt x="1589" y="1969"/>
                    </a:lnTo>
                    <a:lnTo>
                      <a:pt x="1595" y="1959"/>
                    </a:lnTo>
                    <a:lnTo>
                      <a:pt x="1607" y="1939"/>
                    </a:lnTo>
                    <a:lnTo>
                      <a:pt x="1607" y="1939"/>
                    </a:lnTo>
                    <a:lnTo>
                      <a:pt x="1618" y="1922"/>
                    </a:lnTo>
                    <a:lnTo>
                      <a:pt x="1629" y="1908"/>
                    </a:lnTo>
                    <a:lnTo>
                      <a:pt x="1649" y="1881"/>
                    </a:lnTo>
                    <a:lnTo>
                      <a:pt x="1649" y="1881"/>
                    </a:lnTo>
                    <a:lnTo>
                      <a:pt x="1640" y="1888"/>
                    </a:lnTo>
                    <a:lnTo>
                      <a:pt x="1631" y="1895"/>
                    </a:lnTo>
                    <a:lnTo>
                      <a:pt x="1616" y="1911"/>
                    </a:lnTo>
                    <a:lnTo>
                      <a:pt x="1601" y="1926"/>
                    </a:lnTo>
                    <a:lnTo>
                      <a:pt x="1593" y="1934"/>
                    </a:lnTo>
                    <a:lnTo>
                      <a:pt x="1584" y="1940"/>
                    </a:lnTo>
                    <a:lnTo>
                      <a:pt x="1584" y="1940"/>
                    </a:lnTo>
                    <a:lnTo>
                      <a:pt x="1580" y="1952"/>
                    </a:lnTo>
                    <a:lnTo>
                      <a:pt x="1573" y="1963"/>
                    </a:lnTo>
                    <a:lnTo>
                      <a:pt x="1557" y="1985"/>
                    </a:lnTo>
                    <a:lnTo>
                      <a:pt x="1557" y="1985"/>
                    </a:lnTo>
                    <a:lnTo>
                      <a:pt x="1555" y="1988"/>
                    </a:lnTo>
                    <a:lnTo>
                      <a:pt x="1553" y="1992"/>
                    </a:lnTo>
                    <a:lnTo>
                      <a:pt x="1549" y="1994"/>
                    </a:lnTo>
                    <a:lnTo>
                      <a:pt x="1546" y="1994"/>
                    </a:lnTo>
                    <a:lnTo>
                      <a:pt x="1543" y="1994"/>
                    </a:lnTo>
                    <a:lnTo>
                      <a:pt x="1543" y="1994"/>
                    </a:lnTo>
                    <a:lnTo>
                      <a:pt x="1517" y="1937"/>
                    </a:lnTo>
                    <a:lnTo>
                      <a:pt x="1491" y="1879"/>
                    </a:lnTo>
                    <a:lnTo>
                      <a:pt x="1476" y="1850"/>
                    </a:lnTo>
                    <a:lnTo>
                      <a:pt x="1462" y="1820"/>
                    </a:lnTo>
                    <a:lnTo>
                      <a:pt x="1445" y="1792"/>
                    </a:lnTo>
                    <a:lnTo>
                      <a:pt x="1428" y="1762"/>
                    </a:lnTo>
                    <a:lnTo>
                      <a:pt x="1428" y="1762"/>
                    </a:lnTo>
                    <a:lnTo>
                      <a:pt x="1457" y="1825"/>
                    </a:lnTo>
                    <a:lnTo>
                      <a:pt x="1486" y="1885"/>
                    </a:lnTo>
                    <a:lnTo>
                      <a:pt x="1498" y="1914"/>
                    </a:lnTo>
                    <a:lnTo>
                      <a:pt x="1509" y="1944"/>
                    </a:lnTo>
                    <a:lnTo>
                      <a:pt x="1520" y="1972"/>
                    </a:lnTo>
                    <a:lnTo>
                      <a:pt x="1529" y="2000"/>
                    </a:lnTo>
                    <a:lnTo>
                      <a:pt x="1529" y="2000"/>
                    </a:lnTo>
                    <a:lnTo>
                      <a:pt x="1495" y="1939"/>
                    </a:lnTo>
                    <a:lnTo>
                      <a:pt x="1461" y="1881"/>
                    </a:lnTo>
                    <a:lnTo>
                      <a:pt x="1425" y="1826"/>
                    </a:lnTo>
                    <a:lnTo>
                      <a:pt x="1408" y="1799"/>
                    </a:lnTo>
                    <a:lnTo>
                      <a:pt x="1390" y="1772"/>
                    </a:lnTo>
                    <a:lnTo>
                      <a:pt x="1390" y="1772"/>
                    </a:lnTo>
                    <a:lnTo>
                      <a:pt x="1374" y="1752"/>
                    </a:lnTo>
                    <a:lnTo>
                      <a:pt x="1367" y="1743"/>
                    </a:lnTo>
                    <a:lnTo>
                      <a:pt x="1363" y="1735"/>
                    </a:lnTo>
                    <a:lnTo>
                      <a:pt x="1363" y="1735"/>
                    </a:lnTo>
                    <a:lnTo>
                      <a:pt x="1363" y="1732"/>
                    </a:lnTo>
                    <a:lnTo>
                      <a:pt x="1362" y="1728"/>
                    </a:lnTo>
                    <a:lnTo>
                      <a:pt x="1363" y="1718"/>
                    </a:lnTo>
                    <a:lnTo>
                      <a:pt x="1366" y="1699"/>
                    </a:lnTo>
                    <a:lnTo>
                      <a:pt x="1366" y="1699"/>
                    </a:lnTo>
                    <a:lnTo>
                      <a:pt x="1375" y="1634"/>
                    </a:lnTo>
                    <a:lnTo>
                      <a:pt x="1387" y="1572"/>
                    </a:lnTo>
                    <a:lnTo>
                      <a:pt x="1398" y="1510"/>
                    </a:lnTo>
                    <a:lnTo>
                      <a:pt x="1412" y="1450"/>
                    </a:lnTo>
                    <a:lnTo>
                      <a:pt x="1412" y="1450"/>
                    </a:lnTo>
                    <a:lnTo>
                      <a:pt x="1478" y="1498"/>
                    </a:lnTo>
                    <a:lnTo>
                      <a:pt x="1543" y="1547"/>
                    </a:lnTo>
                    <a:lnTo>
                      <a:pt x="1677" y="1644"/>
                    </a:lnTo>
                    <a:lnTo>
                      <a:pt x="1677" y="1644"/>
                    </a:lnTo>
                    <a:lnTo>
                      <a:pt x="1704" y="1665"/>
                    </a:lnTo>
                    <a:lnTo>
                      <a:pt x="1730" y="1684"/>
                    </a:lnTo>
                    <a:lnTo>
                      <a:pt x="1742" y="1693"/>
                    </a:lnTo>
                    <a:lnTo>
                      <a:pt x="1756" y="1701"/>
                    </a:lnTo>
                    <a:lnTo>
                      <a:pt x="1768" y="1708"/>
                    </a:lnTo>
                    <a:lnTo>
                      <a:pt x="1782" y="1713"/>
                    </a:lnTo>
                    <a:lnTo>
                      <a:pt x="1782" y="1713"/>
                    </a:lnTo>
                    <a:lnTo>
                      <a:pt x="1823" y="1744"/>
                    </a:lnTo>
                    <a:lnTo>
                      <a:pt x="1864" y="1774"/>
                    </a:lnTo>
                    <a:lnTo>
                      <a:pt x="1946" y="1831"/>
                    </a:lnTo>
                    <a:lnTo>
                      <a:pt x="1946" y="1810"/>
                    </a:lnTo>
                    <a:lnTo>
                      <a:pt x="1946" y="1810"/>
                    </a:lnTo>
                    <a:lnTo>
                      <a:pt x="1914" y="1780"/>
                    </a:lnTo>
                    <a:lnTo>
                      <a:pt x="1914" y="1780"/>
                    </a:lnTo>
                    <a:lnTo>
                      <a:pt x="1827" y="1703"/>
                    </a:lnTo>
                    <a:lnTo>
                      <a:pt x="1744" y="1626"/>
                    </a:lnTo>
                    <a:lnTo>
                      <a:pt x="1664" y="1547"/>
                    </a:lnTo>
                    <a:lnTo>
                      <a:pt x="1584" y="1467"/>
                    </a:lnTo>
                    <a:lnTo>
                      <a:pt x="1584" y="1467"/>
                    </a:lnTo>
                    <a:close/>
                    <a:moveTo>
                      <a:pt x="992" y="1321"/>
                    </a:moveTo>
                    <a:lnTo>
                      <a:pt x="992" y="1321"/>
                    </a:lnTo>
                    <a:lnTo>
                      <a:pt x="951" y="1248"/>
                    </a:lnTo>
                    <a:lnTo>
                      <a:pt x="910" y="1175"/>
                    </a:lnTo>
                    <a:lnTo>
                      <a:pt x="910" y="1175"/>
                    </a:lnTo>
                    <a:lnTo>
                      <a:pt x="910" y="1174"/>
                    </a:lnTo>
                    <a:lnTo>
                      <a:pt x="912" y="1174"/>
                    </a:lnTo>
                    <a:lnTo>
                      <a:pt x="912" y="1174"/>
                    </a:lnTo>
                    <a:lnTo>
                      <a:pt x="926" y="1192"/>
                    </a:lnTo>
                    <a:lnTo>
                      <a:pt x="939" y="1211"/>
                    </a:lnTo>
                    <a:lnTo>
                      <a:pt x="953" y="1229"/>
                    </a:lnTo>
                    <a:lnTo>
                      <a:pt x="966" y="1248"/>
                    </a:lnTo>
                    <a:lnTo>
                      <a:pt x="977" y="1266"/>
                    </a:lnTo>
                    <a:lnTo>
                      <a:pt x="981" y="1275"/>
                    </a:lnTo>
                    <a:lnTo>
                      <a:pt x="985" y="1284"/>
                    </a:lnTo>
                    <a:lnTo>
                      <a:pt x="988" y="1293"/>
                    </a:lnTo>
                    <a:lnTo>
                      <a:pt x="991" y="1302"/>
                    </a:lnTo>
                    <a:lnTo>
                      <a:pt x="992" y="1312"/>
                    </a:lnTo>
                    <a:lnTo>
                      <a:pt x="992" y="1321"/>
                    </a:lnTo>
                    <a:lnTo>
                      <a:pt x="992" y="1321"/>
                    </a:lnTo>
                    <a:close/>
                    <a:moveTo>
                      <a:pt x="200" y="389"/>
                    </a:moveTo>
                    <a:lnTo>
                      <a:pt x="200" y="389"/>
                    </a:lnTo>
                    <a:lnTo>
                      <a:pt x="198" y="385"/>
                    </a:lnTo>
                    <a:lnTo>
                      <a:pt x="199" y="384"/>
                    </a:lnTo>
                    <a:lnTo>
                      <a:pt x="200" y="383"/>
                    </a:lnTo>
                    <a:lnTo>
                      <a:pt x="202" y="381"/>
                    </a:lnTo>
                    <a:lnTo>
                      <a:pt x="202" y="381"/>
                    </a:lnTo>
                    <a:lnTo>
                      <a:pt x="198" y="381"/>
                    </a:lnTo>
                    <a:lnTo>
                      <a:pt x="196" y="380"/>
                    </a:lnTo>
                    <a:lnTo>
                      <a:pt x="193" y="376"/>
                    </a:lnTo>
                    <a:lnTo>
                      <a:pt x="193" y="376"/>
                    </a:lnTo>
                    <a:lnTo>
                      <a:pt x="168" y="333"/>
                    </a:lnTo>
                    <a:lnTo>
                      <a:pt x="144" y="290"/>
                    </a:lnTo>
                    <a:lnTo>
                      <a:pt x="131" y="268"/>
                    </a:lnTo>
                    <a:lnTo>
                      <a:pt x="120" y="246"/>
                    </a:lnTo>
                    <a:lnTo>
                      <a:pt x="110" y="224"/>
                    </a:lnTo>
                    <a:lnTo>
                      <a:pt x="101" y="201"/>
                    </a:lnTo>
                    <a:lnTo>
                      <a:pt x="101" y="201"/>
                    </a:lnTo>
                    <a:lnTo>
                      <a:pt x="135" y="258"/>
                    </a:lnTo>
                    <a:lnTo>
                      <a:pt x="168" y="316"/>
                    </a:lnTo>
                    <a:lnTo>
                      <a:pt x="202" y="373"/>
                    </a:lnTo>
                    <a:lnTo>
                      <a:pt x="219" y="402"/>
                    </a:lnTo>
                    <a:lnTo>
                      <a:pt x="238" y="431"/>
                    </a:lnTo>
                    <a:lnTo>
                      <a:pt x="238" y="431"/>
                    </a:lnTo>
                    <a:lnTo>
                      <a:pt x="241" y="437"/>
                    </a:lnTo>
                    <a:lnTo>
                      <a:pt x="241" y="437"/>
                    </a:lnTo>
                    <a:lnTo>
                      <a:pt x="257" y="468"/>
                    </a:lnTo>
                    <a:lnTo>
                      <a:pt x="271" y="499"/>
                    </a:lnTo>
                    <a:lnTo>
                      <a:pt x="284" y="531"/>
                    </a:lnTo>
                    <a:lnTo>
                      <a:pt x="298" y="561"/>
                    </a:lnTo>
                    <a:lnTo>
                      <a:pt x="298" y="561"/>
                    </a:lnTo>
                    <a:lnTo>
                      <a:pt x="274" y="518"/>
                    </a:lnTo>
                    <a:lnTo>
                      <a:pt x="249" y="475"/>
                    </a:lnTo>
                    <a:lnTo>
                      <a:pt x="224" y="433"/>
                    </a:lnTo>
                    <a:lnTo>
                      <a:pt x="200" y="389"/>
                    </a:lnTo>
                    <a:lnTo>
                      <a:pt x="200" y="389"/>
                    </a:lnTo>
                    <a:close/>
                    <a:moveTo>
                      <a:pt x="1580" y="1996"/>
                    </a:moveTo>
                    <a:lnTo>
                      <a:pt x="1580" y="1996"/>
                    </a:lnTo>
                    <a:lnTo>
                      <a:pt x="1579" y="2012"/>
                    </a:lnTo>
                    <a:lnTo>
                      <a:pt x="1579" y="2029"/>
                    </a:lnTo>
                    <a:lnTo>
                      <a:pt x="1577" y="2045"/>
                    </a:lnTo>
                    <a:lnTo>
                      <a:pt x="1576" y="2053"/>
                    </a:lnTo>
                    <a:lnTo>
                      <a:pt x="1574" y="2060"/>
                    </a:lnTo>
                    <a:lnTo>
                      <a:pt x="1574" y="2060"/>
                    </a:lnTo>
                    <a:lnTo>
                      <a:pt x="1567" y="2047"/>
                    </a:lnTo>
                    <a:lnTo>
                      <a:pt x="1563" y="2037"/>
                    </a:lnTo>
                    <a:lnTo>
                      <a:pt x="1562" y="2027"/>
                    </a:lnTo>
                    <a:lnTo>
                      <a:pt x="1563" y="2019"/>
                    </a:lnTo>
                    <a:lnTo>
                      <a:pt x="1565" y="2012"/>
                    </a:lnTo>
                    <a:lnTo>
                      <a:pt x="1570" y="2005"/>
                    </a:lnTo>
                    <a:lnTo>
                      <a:pt x="1574" y="2001"/>
                    </a:lnTo>
                    <a:lnTo>
                      <a:pt x="1580" y="1996"/>
                    </a:lnTo>
                    <a:lnTo>
                      <a:pt x="1580" y="1996"/>
                    </a:lnTo>
                    <a:close/>
                    <a:moveTo>
                      <a:pt x="1111" y="1566"/>
                    </a:moveTo>
                    <a:lnTo>
                      <a:pt x="1111" y="1566"/>
                    </a:lnTo>
                    <a:lnTo>
                      <a:pt x="1100" y="1548"/>
                    </a:lnTo>
                    <a:lnTo>
                      <a:pt x="1089" y="1528"/>
                    </a:lnTo>
                    <a:lnTo>
                      <a:pt x="1070" y="1489"/>
                    </a:lnTo>
                    <a:lnTo>
                      <a:pt x="1070" y="1489"/>
                    </a:lnTo>
                    <a:lnTo>
                      <a:pt x="1072" y="1481"/>
                    </a:lnTo>
                    <a:lnTo>
                      <a:pt x="1072" y="1476"/>
                    </a:lnTo>
                    <a:lnTo>
                      <a:pt x="1072" y="1472"/>
                    </a:lnTo>
                    <a:lnTo>
                      <a:pt x="1072" y="1472"/>
                    </a:lnTo>
                    <a:lnTo>
                      <a:pt x="1068" y="1455"/>
                    </a:lnTo>
                    <a:lnTo>
                      <a:pt x="1061" y="1436"/>
                    </a:lnTo>
                    <a:lnTo>
                      <a:pt x="1043" y="1398"/>
                    </a:lnTo>
                    <a:lnTo>
                      <a:pt x="1035" y="1379"/>
                    </a:lnTo>
                    <a:lnTo>
                      <a:pt x="1027" y="1359"/>
                    </a:lnTo>
                    <a:lnTo>
                      <a:pt x="1021" y="1342"/>
                    </a:lnTo>
                    <a:lnTo>
                      <a:pt x="1019" y="1333"/>
                    </a:lnTo>
                    <a:lnTo>
                      <a:pt x="1018" y="1325"/>
                    </a:lnTo>
                    <a:lnTo>
                      <a:pt x="1018" y="1325"/>
                    </a:lnTo>
                    <a:lnTo>
                      <a:pt x="1047" y="1368"/>
                    </a:lnTo>
                    <a:lnTo>
                      <a:pt x="1076" y="1413"/>
                    </a:lnTo>
                    <a:lnTo>
                      <a:pt x="1132" y="1499"/>
                    </a:lnTo>
                    <a:lnTo>
                      <a:pt x="1132" y="1499"/>
                    </a:lnTo>
                    <a:lnTo>
                      <a:pt x="1128" y="1511"/>
                    </a:lnTo>
                    <a:lnTo>
                      <a:pt x="1125" y="1526"/>
                    </a:lnTo>
                    <a:lnTo>
                      <a:pt x="1119" y="1553"/>
                    </a:lnTo>
                    <a:lnTo>
                      <a:pt x="1119" y="1553"/>
                    </a:lnTo>
                    <a:lnTo>
                      <a:pt x="1117" y="1562"/>
                    </a:lnTo>
                    <a:lnTo>
                      <a:pt x="1114" y="1566"/>
                    </a:lnTo>
                    <a:lnTo>
                      <a:pt x="1113" y="1566"/>
                    </a:lnTo>
                    <a:lnTo>
                      <a:pt x="1111" y="1566"/>
                    </a:lnTo>
                    <a:lnTo>
                      <a:pt x="1111" y="1566"/>
                    </a:lnTo>
                    <a:close/>
                    <a:moveTo>
                      <a:pt x="1118" y="1699"/>
                    </a:moveTo>
                    <a:lnTo>
                      <a:pt x="1118" y="1699"/>
                    </a:lnTo>
                    <a:lnTo>
                      <a:pt x="1120" y="1690"/>
                    </a:lnTo>
                    <a:lnTo>
                      <a:pt x="1121" y="1681"/>
                    </a:lnTo>
                    <a:lnTo>
                      <a:pt x="1123" y="1673"/>
                    </a:lnTo>
                    <a:lnTo>
                      <a:pt x="1125" y="1669"/>
                    </a:lnTo>
                    <a:lnTo>
                      <a:pt x="1127" y="1666"/>
                    </a:lnTo>
                    <a:lnTo>
                      <a:pt x="1127" y="1666"/>
                    </a:lnTo>
                    <a:lnTo>
                      <a:pt x="1140" y="1690"/>
                    </a:lnTo>
                    <a:lnTo>
                      <a:pt x="1154" y="1715"/>
                    </a:lnTo>
                    <a:lnTo>
                      <a:pt x="1162" y="1726"/>
                    </a:lnTo>
                    <a:lnTo>
                      <a:pt x="1170" y="1736"/>
                    </a:lnTo>
                    <a:lnTo>
                      <a:pt x="1179" y="1745"/>
                    </a:lnTo>
                    <a:lnTo>
                      <a:pt x="1190" y="1753"/>
                    </a:lnTo>
                    <a:lnTo>
                      <a:pt x="1190" y="1753"/>
                    </a:lnTo>
                    <a:lnTo>
                      <a:pt x="1204" y="1782"/>
                    </a:lnTo>
                    <a:lnTo>
                      <a:pt x="1219" y="1809"/>
                    </a:lnTo>
                    <a:lnTo>
                      <a:pt x="1232" y="1837"/>
                    </a:lnTo>
                    <a:lnTo>
                      <a:pt x="1238" y="1851"/>
                    </a:lnTo>
                    <a:lnTo>
                      <a:pt x="1243" y="1864"/>
                    </a:lnTo>
                    <a:lnTo>
                      <a:pt x="1243" y="1864"/>
                    </a:lnTo>
                    <a:lnTo>
                      <a:pt x="1181" y="1782"/>
                    </a:lnTo>
                    <a:lnTo>
                      <a:pt x="1150" y="1740"/>
                    </a:lnTo>
                    <a:lnTo>
                      <a:pt x="1118" y="1699"/>
                    </a:lnTo>
                    <a:lnTo>
                      <a:pt x="1118" y="1699"/>
                    </a:lnTo>
                    <a:close/>
                    <a:moveTo>
                      <a:pt x="1397" y="2035"/>
                    </a:moveTo>
                    <a:lnTo>
                      <a:pt x="1397" y="2035"/>
                    </a:lnTo>
                    <a:lnTo>
                      <a:pt x="1378" y="2006"/>
                    </a:lnTo>
                    <a:lnTo>
                      <a:pt x="1367" y="1993"/>
                    </a:lnTo>
                    <a:lnTo>
                      <a:pt x="1357" y="1980"/>
                    </a:lnTo>
                    <a:lnTo>
                      <a:pt x="1357" y="1980"/>
                    </a:lnTo>
                    <a:lnTo>
                      <a:pt x="1363" y="1993"/>
                    </a:lnTo>
                    <a:lnTo>
                      <a:pt x="1371" y="2005"/>
                    </a:lnTo>
                    <a:lnTo>
                      <a:pt x="1388" y="2032"/>
                    </a:lnTo>
                    <a:lnTo>
                      <a:pt x="1394" y="2045"/>
                    </a:lnTo>
                    <a:lnTo>
                      <a:pt x="1398" y="2057"/>
                    </a:lnTo>
                    <a:lnTo>
                      <a:pt x="1399" y="2062"/>
                    </a:lnTo>
                    <a:lnTo>
                      <a:pt x="1398" y="2068"/>
                    </a:lnTo>
                    <a:lnTo>
                      <a:pt x="1397" y="2071"/>
                    </a:lnTo>
                    <a:lnTo>
                      <a:pt x="1394" y="2076"/>
                    </a:lnTo>
                    <a:lnTo>
                      <a:pt x="1394" y="2076"/>
                    </a:lnTo>
                    <a:lnTo>
                      <a:pt x="1386" y="2061"/>
                    </a:lnTo>
                    <a:lnTo>
                      <a:pt x="1374" y="2045"/>
                    </a:lnTo>
                    <a:lnTo>
                      <a:pt x="1349" y="2012"/>
                    </a:lnTo>
                    <a:lnTo>
                      <a:pt x="1323" y="1978"/>
                    </a:lnTo>
                    <a:lnTo>
                      <a:pt x="1310" y="1960"/>
                    </a:lnTo>
                    <a:lnTo>
                      <a:pt x="1297" y="1942"/>
                    </a:lnTo>
                    <a:lnTo>
                      <a:pt x="1297" y="1942"/>
                    </a:lnTo>
                    <a:lnTo>
                      <a:pt x="1286" y="1920"/>
                    </a:lnTo>
                    <a:lnTo>
                      <a:pt x="1273" y="1896"/>
                    </a:lnTo>
                    <a:lnTo>
                      <a:pt x="1252" y="1849"/>
                    </a:lnTo>
                    <a:lnTo>
                      <a:pt x="1252" y="1849"/>
                    </a:lnTo>
                    <a:lnTo>
                      <a:pt x="1238" y="1824"/>
                    </a:lnTo>
                    <a:lnTo>
                      <a:pt x="1226" y="1799"/>
                    </a:lnTo>
                    <a:lnTo>
                      <a:pt x="1213" y="1775"/>
                    </a:lnTo>
                    <a:lnTo>
                      <a:pt x="1209" y="1763"/>
                    </a:lnTo>
                    <a:lnTo>
                      <a:pt x="1205" y="1752"/>
                    </a:lnTo>
                    <a:lnTo>
                      <a:pt x="1205" y="1752"/>
                    </a:lnTo>
                    <a:lnTo>
                      <a:pt x="1205" y="1749"/>
                    </a:lnTo>
                    <a:lnTo>
                      <a:pt x="1205" y="1744"/>
                    </a:lnTo>
                    <a:lnTo>
                      <a:pt x="1205" y="1741"/>
                    </a:lnTo>
                    <a:lnTo>
                      <a:pt x="1205" y="1737"/>
                    </a:lnTo>
                    <a:lnTo>
                      <a:pt x="1205" y="1737"/>
                    </a:lnTo>
                    <a:lnTo>
                      <a:pt x="1201" y="1725"/>
                    </a:lnTo>
                    <a:lnTo>
                      <a:pt x="1196" y="1712"/>
                    </a:lnTo>
                    <a:lnTo>
                      <a:pt x="1189" y="1700"/>
                    </a:lnTo>
                    <a:lnTo>
                      <a:pt x="1182" y="1687"/>
                    </a:lnTo>
                    <a:lnTo>
                      <a:pt x="1167" y="1663"/>
                    </a:lnTo>
                    <a:lnTo>
                      <a:pt x="1154" y="1641"/>
                    </a:lnTo>
                    <a:lnTo>
                      <a:pt x="1154" y="1641"/>
                    </a:lnTo>
                    <a:lnTo>
                      <a:pt x="1144" y="1624"/>
                    </a:lnTo>
                    <a:lnTo>
                      <a:pt x="1138" y="1616"/>
                    </a:lnTo>
                    <a:lnTo>
                      <a:pt x="1136" y="1609"/>
                    </a:lnTo>
                    <a:lnTo>
                      <a:pt x="1136" y="1609"/>
                    </a:lnTo>
                    <a:lnTo>
                      <a:pt x="1135" y="1604"/>
                    </a:lnTo>
                    <a:lnTo>
                      <a:pt x="1135" y="1600"/>
                    </a:lnTo>
                    <a:lnTo>
                      <a:pt x="1137" y="1590"/>
                    </a:lnTo>
                    <a:lnTo>
                      <a:pt x="1142" y="1569"/>
                    </a:lnTo>
                    <a:lnTo>
                      <a:pt x="1142" y="1569"/>
                    </a:lnTo>
                    <a:lnTo>
                      <a:pt x="1147" y="1548"/>
                    </a:lnTo>
                    <a:lnTo>
                      <a:pt x="1153" y="1532"/>
                    </a:lnTo>
                    <a:lnTo>
                      <a:pt x="1153" y="1532"/>
                    </a:lnTo>
                    <a:lnTo>
                      <a:pt x="1162" y="1548"/>
                    </a:lnTo>
                    <a:lnTo>
                      <a:pt x="1171" y="1567"/>
                    </a:lnTo>
                    <a:lnTo>
                      <a:pt x="1181" y="1586"/>
                    </a:lnTo>
                    <a:lnTo>
                      <a:pt x="1187" y="1597"/>
                    </a:lnTo>
                    <a:lnTo>
                      <a:pt x="1194" y="1606"/>
                    </a:lnTo>
                    <a:lnTo>
                      <a:pt x="1194" y="1606"/>
                    </a:lnTo>
                    <a:lnTo>
                      <a:pt x="1201" y="1612"/>
                    </a:lnTo>
                    <a:lnTo>
                      <a:pt x="1207" y="1619"/>
                    </a:lnTo>
                    <a:lnTo>
                      <a:pt x="1207" y="1619"/>
                    </a:lnTo>
                    <a:lnTo>
                      <a:pt x="1214" y="1629"/>
                    </a:lnTo>
                    <a:lnTo>
                      <a:pt x="1220" y="1640"/>
                    </a:lnTo>
                    <a:lnTo>
                      <a:pt x="1231" y="1663"/>
                    </a:lnTo>
                    <a:lnTo>
                      <a:pt x="1241" y="1688"/>
                    </a:lnTo>
                    <a:lnTo>
                      <a:pt x="1253" y="1713"/>
                    </a:lnTo>
                    <a:lnTo>
                      <a:pt x="1253" y="1713"/>
                    </a:lnTo>
                    <a:lnTo>
                      <a:pt x="1288" y="1780"/>
                    </a:lnTo>
                    <a:lnTo>
                      <a:pt x="1322" y="1852"/>
                    </a:lnTo>
                    <a:lnTo>
                      <a:pt x="1355" y="1921"/>
                    </a:lnTo>
                    <a:lnTo>
                      <a:pt x="1388" y="1984"/>
                    </a:lnTo>
                    <a:lnTo>
                      <a:pt x="1388" y="1984"/>
                    </a:lnTo>
                    <a:lnTo>
                      <a:pt x="1396" y="2001"/>
                    </a:lnTo>
                    <a:lnTo>
                      <a:pt x="1399" y="2007"/>
                    </a:lnTo>
                    <a:lnTo>
                      <a:pt x="1402" y="2014"/>
                    </a:lnTo>
                    <a:lnTo>
                      <a:pt x="1403" y="2020"/>
                    </a:lnTo>
                    <a:lnTo>
                      <a:pt x="1403" y="2026"/>
                    </a:lnTo>
                    <a:lnTo>
                      <a:pt x="1400" y="2030"/>
                    </a:lnTo>
                    <a:lnTo>
                      <a:pt x="1397" y="2035"/>
                    </a:lnTo>
                    <a:lnTo>
                      <a:pt x="1397" y="2035"/>
                    </a:lnTo>
                    <a:close/>
                    <a:moveTo>
                      <a:pt x="1403" y="1982"/>
                    </a:moveTo>
                    <a:lnTo>
                      <a:pt x="1403" y="1982"/>
                    </a:lnTo>
                    <a:lnTo>
                      <a:pt x="1391" y="1958"/>
                    </a:lnTo>
                    <a:lnTo>
                      <a:pt x="1378" y="1934"/>
                    </a:lnTo>
                    <a:lnTo>
                      <a:pt x="1365" y="1911"/>
                    </a:lnTo>
                    <a:lnTo>
                      <a:pt x="1360" y="1900"/>
                    </a:lnTo>
                    <a:lnTo>
                      <a:pt x="1355" y="1888"/>
                    </a:lnTo>
                    <a:lnTo>
                      <a:pt x="1355" y="1888"/>
                    </a:lnTo>
                    <a:lnTo>
                      <a:pt x="1352" y="1876"/>
                    </a:lnTo>
                    <a:lnTo>
                      <a:pt x="1350" y="1863"/>
                    </a:lnTo>
                    <a:lnTo>
                      <a:pt x="1350" y="1852"/>
                    </a:lnTo>
                    <a:lnTo>
                      <a:pt x="1353" y="1841"/>
                    </a:lnTo>
                    <a:lnTo>
                      <a:pt x="1357" y="1819"/>
                    </a:lnTo>
                    <a:lnTo>
                      <a:pt x="1358" y="1809"/>
                    </a:lnTo>
                    <a:lnTo>
                      <a:pt x="1358" y="1797"/>
                    </a:lnTo>
                    <a:lnTo>
                      <a:pt x="1358" y="1797"/>
                    </a:lnTo>
                    <a:lnTo>
                      <a:pt x="1374" y="1821"/>
                    </a:lnTo>
                    <a:lnTo>
                      <a:pt x="1389" y="1846"/>
                    </a:lnTo>
                    <a:lnTo>
                      <a:pt x="1405" y="1871"/>
                    </a:lnTo>
                    <a:lnTo>
                      <a:pt x="1421" y="1895"/>
                    </a:lnTo>
                    <a:lnTo>
                      <a:pt x="1421" y="1895"/>
                    </a:lnTo>
                    <a:lnTo>
                      <a:pt x="1416" y="1905"/>
                    </a:lnTo>
                    <a:lnTo>
                      <a:pt x="1413" y="1916"/>
                    </a:lnTo>
                    <a:lnTo>
                      <a:pt x="1411" y="1926"/>
                    </a:lnTo>
                    <a:lnTo>
                      <a:pt x="1409" y="1937"/>
                    </a:lnTo>
                    <a:lnTo>
                      <a:pt x="1407" y="1961"/>
                    </a:lnTo>
                    <a:lnTo>
                      <a:pt x="1405" y="1972"/>
                    </a:lnTo>
                    <a:lnTo>
                      <a:pt x="1403" y="1982"/>
                    </a:lnTo>
                    <a:lnTo>
                      <a:pt x="1403" y="1982"/>
                    </a:lnTo>
                    <a:close/>
                    <a:moveTo>
                      <a:pt x="1365" y="1743"/>
                    </a:moveTo>
                    <a:lnTo>
                      <a:pt x="1365" y="1743"/>
                    </a:lnTo>
                    <a:lnTo>
                      <a:pt x="1386" y="1771"/>
                    </a:lnTo>
                    <a:lnTo>
                      <a:pt x="1406" y="1803"/>
                    </a:lnTo>
                    <a:lnTo>
                      <a:pt x="1425" y="1836"/>
                    </a:lnTo>
                    <a:lnTo>
                      <a:pt x="1444" y="1870"/>
                    </a:lnTo>
                    <a:lnTo>
                      <a:pt x="1462" y="1904"/>
                    </a:lnTo>
                    <a:lnTo>
                      <a:pt x="1479" y="1939"/>
                    </a:lnTo>
                    <a:lnTo>
                      <a:pt x="1509" y="2004"/>
                    </a:lnTo>
                    <a:lnTo>
                      <a:pt x="1509" y="2004"/>
                    </a:lnTo>
                    <a:lnTo>
                      <a:pt x="1496" y="1982"/>
                    </a:lnTo>
                    <a:lnTo>
                      <a:pt x="1483" y="1963"/>
                    </a:lnTo>
                    <a:lnTo>
                      <a:pt x="1456" y="1925"/>
                    </a:lnTo>
                    <a:lnTo>
                      <a:pt x="1456" y="1925"/>
                    </a:lnTo>
                    <a:lnTo>
                      <a:pt x="1444" y="1906"/>
                    </a:lnTo>
                    <a:lnTo>
                      <a:pt x="1433" y="1891"/>
                    </a:lnTo>
                    <a:lnTo>
                      <a:pt x="1430" y="1885"/>
                    </a:lnTo>
                    <a:lnTo>
                      <a:pt x="1429" y="1878"/>
                    </a:lnTo>
                    <a:lnTo>
                      <a:pt x="1429" y="1872"/>
                    </a:lnTo>
                    <a:lnTo>
                      <a:pt x="1431" y="1868"/>
                    </a:lnTo>
                    <a:lnTo>
                      <a:pt x="1431" y="1868"/>
                    </a:lnTo>
                    <a:lnTo>
                      <a:pt x="1428" y="1870"/>
                    </a:lnTo>
                    <a:lnTo>
                      <a:pt x="1428" y="1871"/>
                    </a:lnTo>
                    <a:lnTo>
                      <a:pt x="1428" y="1874"/>
                    </a:lnTo>
                    <a:lnTo>
                      <a:pt x="1428" y="1874"/>
                    </a:lnTo>
                    <a:lnTo>
                      <a:pt x="1424" y="1872"/>
                    </a:lnTo>
                    <a:lnTo>
                      <a:pt x="1422" y="1870"/>
                    </a:lnTo>
                    <a:lnTo>
                      <a:pt x="1416" y="1864"/>
                    </a:lnTo>
                    <a:lnTo>
                      <a:pt x="1409" y="1853"/>
                    </a:lnTo>
                    <a:lnTo>
                      <a:pt x="1409" y="1853"/>
                    </a:lnTo>
                    <a:lnTo>
                      <a:pt x="1388" y="1821"/>
                    </a:lnTo>
                    <a:lnTo>
                      <a:pt x="1377" y="1805"/>
                    </a:lnTo>
                    <a:lnTo>
                      <a:pt x="1369" y="1791"/>
                    </a:lnTo>
                    <a:lnTo>
                      <a:pt x="1362" y="1777"/>
                    </a:lnTo>
                    <a:lnTo>
                      <a:pt x="1360" y="1770"/>
                    </a:lnTo>
                    <a:lnTo>
                      <a:pt x="1358" y="1763"/>
                    </a:lnTo>
                    <a:lnTo>
                      <a:pt x="1358" y="1758"/>
                    </a:lnTo>
                    <a:lnTo>
                      <a:pt x="1360" y="1752"/>
                    </a:lnTo>
                    <a:lnTo>
                      <a:pt x="1362" y="1747"/>
                    </a:lnTo>
                    <a:lnTo>
                      <a:pt x="1365" y="1743"/>
                    </a:lnTo>
                    <a:lnTo>
                      <a:pt x="1365" y="1743"/>
                    </a:lnTo>
                    <a:close/>
                    <a:moveTo>
                      <a:pt x="1413" y="1443"/>
                    </a:moveTo>
                    <a:lnTo>
                      <a:pt x="1413" y="1443"/>
                    </a:lnTo>
                    <a:lnTo>
                      <a:pt x="1414" y="1441"/>
                    </a:lnTo>
                    <a:lnTo>
                      <a:pt x="1414" y="1439"/>
                    </a:lnTo>
                    <a:lnTo>
                      <a:pt x="1415" y="1435"/>
                    </a:lnTo>
                    <a:lnTo>
                      <a:pt x="1417" y="1434"/>
                    </a:lnTo>
                    <a:lnTo>
                      <a:pt x="1417" y="1434"/>
                    </a:lnTo>
                    <a:lnTo>
                      <a:pt x="1466" y="1474"/>
                    </a:lnTo>
                    <a:lnTo>
                      <a:pt x="1490" y="1494"/>
                    </a:lnTo>
                    <a:lnTo>
                      <a:pt x="1512" y="1515"/>
                    </a:lnTo>
                    <a:lnTo>
                      <a:pt x="1512" y="1515"/>
                    </a:lnTo>
                    <a:lnTo>
                      <a:pt x="1487" y="1497"/>
                    </a:lnTo>
                    <a:lnTo>
                      <a:pt x="1462" y="1480"/>
                    </a:lnTo>
                    <a:lnTo>
                      <a:pt x="1437" y="1461"/>
                    </a:lnTo>
                    <a:lnTo>
                      <a:pt x="1413" y="1443"/>
                    </a:lnTo>
                    <a:lnTo>
                      <a:pt x="1413" y="144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4" name="Freeform 42"/>
              <p:cNvSpPr>
                <a:spLocks noEditPoints="1"/>
              </p:cNvSpPr>
              <p:nvPr/>
            </p:nvSpPr>
            <p:spPr bwMode="auto">
              <a:xfrm>
                <a:off x="3407220" y="5442979"/>
                <a:ext cx="833629" cy="1414734"/>
              </a:xfrm>
              <a:custGeom>
                <a:avLst/>
                <a:gdLst/>
                <a:ahLst/>
                <a:cxnLst>
                  <a:cxn ang="0">
                    <a:pos x="739" y="1494"/>
                  </a:cxn>
                  <a:cxn ang="0">
                    <a:pos x="732" y="1523"/>
                  </a:cxn>
                  <a:cxn ang="0">
                    <a:pos x="667" y="1469"/>
                  </a:cxn>
                  <a:cxn ang="0">
                    <a:pos x="638" y="1408"/>
                  </a:cxn>
                  <a:cxn ang="0">
                    <a:pos x="456" y="872"/>
                  </a:cxn>
                  <a:cxn ang="0">
                    <a:pos x="495" y="217"/>
                  </a:cxn>
                  <a:cxn ang="0">
                    <a:pos x="372" y="768"/>
                  </a:cxn>
                  <a:cxn ang="0">
                    <a:pos x="299" y="572"/>
                  </a:cxn>
                  <a:cxn ang="0">
                    <a:pos x="157" y="193"/>
                  </a:cxn>
                  <a:cxn ang="0">
                    <a:pos x="147" y="242"/>
                  </a:cxn>
                  <a:cxn ang="0">
                    <a:pos x="14" y="18"/>
                  </a:cxn>
                  <a:cxn ang="0">
                    <a:pos x="252" y="529"/>
                  </a:cxn>
                  <a:cxn ang="0">
                    <a:pos x="311" y="779"/>
                  </a:cxn>
                  <a:cxn ang="0">
                    <a:pos x="264" y="858"/>
                  </a:cxn>
                  <a:cxn ang="0">
                    <a:pos x="230" y="758"/>
                  </a:cxn>
                  <a:cxn ang="0">
                    <a:pos x="202" y="759"/>
                  </a:cxn>
                  <a:cxn ang="0">
                    <a:pos x="152" y="714"/>
                  </a:cxn>
                  <a:cxn ang="0">
                    <a:pos x="324" y="1035"/>
                  </a:cxn>
                  <a:cxn ang="0">
                    <a:pos x="470" y="1417"/>
                  </a:cxn>
                  <a:cxn ang="0">
                    <a:pos x="445" y="1431"/>
                  </a:cxn>
                  <a:cxn ang="0">
                    <a:pos x="260" y="1251"/>
                  </a:cxn>
                  <a:cxn ang="0">
                    <a:pos x="505" y="1541"/>
                  </a:cxn>
                  <a:cxn ang="0">
                    <a:pos x="413" y="1554"/>
                  </a:cxn>
                  <a:cxn ang="0">
                    <a:pos x="509" y="1614"/>
                  </a:cxn>
                  <a:cxn ang="0">
                    <a:pos x="576" y="1689"/>
                  </a:cxn>
                  <a:cxn ang="0">
                    <a:pos x="555" y="1646"/>
                  </a:cxn>
                  <a:cxn ang="0">
                    <a:pos x="621" y="1753"/>
                  </a:cxn>
                  <a:cxn ang="0">
                    <a:pos x="713" y="1770"/>
                  </a:cxn>
                  <a:cxn ang="0">
                    <a:pos x="719" y="1716"/>
                  </a:cxn>
                  <a:cxn ang="0">
                    <a:pos x="753" y="1688"/>
                  </a:cxn>
                  <a:cxn ang="0">
                    <a:pos x="742" y="1538"/>
                  </a:cxn>
                  <a:cxn ang="0">
                    <a:pos x="1052" y="1781"/>
                  </a:cxn>
                  <a:cxn ang="0">
                    <a:pos x="311" y="980"/>
                  </a:cxn>
                  <a:cxn ang="0">
                    <a:pos x="339" y="1040"/>
                  </a:cxn>
                  <a:cxn ang="0">
                    <a:pos x="417" y="1146"/>
                  </a:cxn>
                  <a:cxn ang="0">
                    <a:pos x="379" y="1107"/>
                  </a:cxn>
                  <a:cxn ang="0">
                    <a:pos x="434" y="1152"/>
                  </a:cxn>
                  <a:cxn ang="0">
                    <a:pos x="374" y="1022"/>
                  </a:cxn>
                  <a:cxn ang="0">
                    <a:pos x="362" y="982"/>
                  </a:cxn>
                  <a:cxn ang="0">
                    <a:pos x="321" y="756"/>
                  </a:cxn>
                  <a:cxn ang="0">
                    <a:pos x="567" y="1305"/>
                  </a:cxn>
                  <a:cxn ang="0">
                    <a:pos x="474" y="1145"/>
                  </a:cxn>
                  <a:cxn ang="0">
                    <a:pos x="463" y="1119"/>
                  </a:cxn>
                  <a:cxn ang="0">
                    <a:pos x="443" y="1094"/>
                  </a:cxn>
                  <a:cxn ang="0">
                    <a:pos x="464" y="1242"/>
                  </a:cxn>
                  <a:cxn ang="0">
                    <a:pos x="448" y="1171"/>
                  </a:cxn>
                  <a:cxn ang="0">
                    <a:pos x="508" y="1504"/>
                  </a:cxn>
                  <a:cxn ang="0">
                    <a:pos x="529" y="1571"/>
                  </a:cxn>
                  <a:cxn ang="0">
                    <a:pos x="548" y="1636"/>
                  </a:cxn>
                  <a:cxn ang="0">
                    <a:pos x="557" y="1534"/>
                  </a:cxn>
                  <a:cxn ang="0">
                    <a:pos x="493" y="1302"/>
                  </a:cxn>
                  <a:cxn ang="0">
                    <a:pos x="558" y="1426"/>
                  </a:cxn>
                  <a:cxn ang="0">
                    <a:pos x="594" y="1573"/>
                  </a:cxn>
                  <a:cxn ang="0">
                    <a:pos x="653" y="1720"/>
                  </a:cxn>
                  <a:cxn ang="0">
                    <a:pos x="697" y="1689"/>
                  </a:cxn>
                  <a:cxn ang="0">
                    <a:pos x="658" y="1639"/>
                  </a:cxn>
                  <a:cxn ang="0">
                    <a:pos x="573" y="1376"/>
                  </a:cxn>
                  <a:cxn ang="0">
                    <a:pos x="649" y="1480"/>
                  </a:cxn>
                  <a:cxn ang="0">
                    <a:pos x="701" y="1669"/>
                  </a:cxn>
                </a:cxnLst>
                <a:rect l="0" t="0" r="r" b="b"/>
                <a:pathLst>
                  <a:path w="1052" h="1781">
                    <a:moveTo>
                      <a:pt x="747" y="1502"/>
                    </a:moveTo>
                    <a:lnTo>
                      <a:pt x="747" y="1502"/>
                    </a:lnTo>
                    <a:lnTo>
                      <a:pt x="748" y="1490"/>
                    </a:lnTo>
                    <a:lnTo>
                      <a:pt x="750" y="1480"/>
                    </a:lnTo>
                    <a:lnTo>
                      <a:pt x="753" y="1460"/>
                    </a:lnTo>
                    <a:lnTo>
                      <a:pt x="757" y="1440"/>
                    </a:lnTo>
                    <a:lnTo>
                      <a:pt x="758" y="1430"/>
                    </a:lnTo>
                    <a:lnTo>
                      <a:pt x="758" y="1420"/>
                    </a:lnTo>
                    <a:lnTo>
                      <a:pt x="758" y="1420"/>
                    </a:lnTo>
                    <a:lnTo>
                      <a:pt x="748" y="1456"/>
                    </a:lnTo>
                    <a:lnTo>
                      <a:pt x="743" y="1474"/>
                    </a:lnTo>
                    <a:lnTo>
                      <a:pt x="739" y="1494"/>
                    </a:lnTo>
                    <a:lnTo>
                      <a:pt x="739" y="1494"/>
                    </a:lnTo>
                    <a:lnTo>
                      <a:pt x="736" y="1494"/>
                    </a:lnTo>
                    <a:lnTo>
                      <a:pt x="733" y="1492"/>
                    </a:lnTo>
                    <a:lnTo>
                      <a:pt x="726" y="1487"/>
                    </a:lnTo>
                    <a:lnTo>
                      <a:pt x="718" y="1481"/>
                    </a:lnTo>
                    <a:lnTo>
                      <a:pt x="716" y="1479"/>
                    </a:lnTo>
                    <a:lnTo>
                      <a:pt x="714" y="1479"/>
                    </a:lnTo>
                    <a:lnTo>
                      <a:pt x="714" y="1479"/>
                    </a:lnTo>
                    <a:lnTo>
                      <a:pt x="726" y="1489"/>
                    </a:lnTo>
                    <a:lnTo>
                      <a:pt x="737" y="1499"/>
                    </a:lnTo>
                    <a:lnTo>
                      <a:pt x="737" y="1499"/>
                    </a:lnTo>
                    <a:lnTo>
                      <a:pt x="732" y="1523"/>
                    </a:lnTo>
                    <a:lnTo>
                      <a:pt x="727" y="1549"/>
                    </a:lnTo>
                    <a:lnTo>
                      <a:pt x="722" y="1573"/>
                    </a:lnTo>
                    <a:lnTo>
                      <a:pt x="719" y="1586"/>
                    </a:lnTo>
                    <a:lnTo>
                      <a:pt x="715" y="1597"/>
                    </a:lnTo>
                    <a:lnTo>
                      <a:pt x="715" y="1597"/>
                    </a:lnTo>
                    <a:lnTo>
                      <a:pt x="689" y="1535"/>
                    </a:lnTo>
                    <a:lnTo>
                      <a:pt x="675" y="1503"/>
                    </a:lnTo>
                    <a:lnTo>
                      <a:pt x="663" y="1471"/>
                    </a:lnTo>
                    <a:lnTo>
                      <a:pt x="663" y="1471"/>
                    </a:lnTo>
                    <a:lnTo>
                      <a:pt x="664" y="1470"/>
                    </a:lnTo>
                    <a:lnTo>
                      <a:pt x="666" y="1469"/>
                    </a:lnTo>
                    <a:lnTo>
                      <a:pt x="667" y="1469"/>
                    </a:lnTo>
                    <a:lnTo>
                      <a:pt x="666" y="1467"/>
                    </a:lnTo>
                    <a:lnTo>
                      <a:pt x="666" y="1467"/>
                    </a:lnTo>
                    <a:lnTo>
                      <a:pt x="657" y="1446"/>
                    </a:lnTo>
                    <a:lnTo>
                      <a:pt x="649" y="1428"/>
                    </a:lnTo>
                    <a:lnTo>
                      <a:pt x="642" y="1411"/>
                    </a:lnTo>
                    <a:lnTo>
                      <a:pt x="639" y="1393"/>
                    </a:lnTo>
                    <a:lnTo>
                      <a:pt x="639" y="1393"/>
                    </a:lnTo>
                    <a:lnTo>
                      <a:pt x="638" y="1395"/>
                    </a:lnTo>
                    <a:lnTo>
                      <a:pt x="638" y="1397"/>
                    </a:lnTo>
                    <a:lnTo>
                      <a:pt x="639" y="1402"/>
                    </a:lnTo>
                    <a:lnTo>
                      <a:pt x="639" y="1406"/>
                    </a:lnTo>
                    <a:lnTo>
                      <a:pt x="638" y="1408"/>
                    </a:lnTo>
                    <a:lnTo>
                      <a:pt x="636" y="1409"/>
                    </a:lnTo>
                    <a:lnTo>
                      <a:pt x="636" y="1409"/>
                    </a:lnTo>
                    <a:lnTo>
                      <a:pt x="549" y="1198"/>
                    </a:lnTo>
                    <a:lnTo>
                      <a:pt x="466" y="992"/>
                    </a:lnTo>
                    <a:lnTo>
                      <a:pt x="466" y="992"/>
                    </a:lnTo>
                    <a:lnTo>
                      <a:pt x="460" y="973"/>
                    </a:lnTo>
                    <a:lnTo>
                      <a:pt x="457" y="956"/>
                    </a:lnTo>
                    <a:lnTo>
                      <a:pt x="455" y="939"/>
                    </a:lnTo>
                    <a:lnTo>
                      <a:pt x="455" y="921"/>
                    </a:lnTo>
                    <a:lnTo>
                      <a:pt x="455" y="921"/>
                    </a:lnTo>
                    <a:lnTo>
                      <a:pt x="455" y="896"/>
                    </a:lnTo>
                    <a:lnTo>
                      <a:pt x="456" y="872"/>
                    </a:lnTo>
                    <a:lnTo>
                      <a:pt x="456" y="872"/>
                    </a:lnTo>
                    <a:lnTo>
                      <a:pt x="462" y="714"/>
                    </a:lnTo>
                    <a:lnTo>
                      <a:pt x="470" y="560"/>
                    </a:lnTo>
                    <a:lnTo>
                      <a:pt x="474" y="483"/>
                    </a:lnTo>
                    <a:lnTo>
                      <a:pt x="480" y="409"/>
                    </a:lnTo>
                    <a:lnTo>
                      <a:pt x="487" y="335"/>
                    </a:lnTo>
                    <a:lnTo>
                      <a:pt x="493" y="263"/>
                    </a:lnTo>
                    <a:lnTo>
                      <a:pt x="493" y="263"/>
                    </a:lnTo>
                    <a:lnTo>
                      <a:pt x="497" y="241"/>
                    </a:lnTo>
                    <a:lnTo>
                      <a:pt x="497" y="229"/>
                    </a:lnTo>
                    <a:lnTo>
                      <a:pt x="496" y="224"/>
                    </a:lnTo>
                    <a:lnTo>
                      <a:pt x="495" y="217"/>
                    </a:lnTo>
                    <a:lnTo>
                      <a:pt x="495" y="217"/>
                    </a:lnTo>
                    <a:lnTo>
                      <a:pt x="473" y="385"/>
                    </a:lnTo>
                    <a:lnTo>
                      <a:pt x="463" y="470"/>
                    </a:lnTo>
                    <a:lnTo>
                      <a:pt x="454" y="557"/>
                    </a:lnTo>
                    <a:lnTo>
                      <a:pt x="446" y="645"/>
                    </a:lnTo>
                    <a:lnTo>
                      <a:pt x="440" y="735"/>
                    </a:lnTo>
                    <a:lnTo>
                      <a:pt x="437" y="829"/>
                    </a:lnTo>
                    <a:lnTo>
                      <a:pt x="436" y="875"/>
                    </a:lnTo>
                    <a:lnTo>
                      <a:pt x="436" y="924"/>
                    </a:lnTo>
                    <a:lnTo>
                      <a:pt x="436" y="924"/>
                    </a:lnTo>
                    <a:lnTo>
                      <a:pt x="405" y="847"/>
                    </a:lnTo>
                    <a:lnTo>
                      <a:pt x="372" y="768"/>
                    </a:lnTo>
                    <a:lnTo>
                      <a:pt x="339" y="689"/>
                    </a:lnTo>
                    <a:lnTo>
                      <a:pt x="324" y="650"/>
                    </a:lnTo>
                    <a:lnTo>
                      <a:pt x="309" y="613"/>
                    </a:lnTo>
                    <a:lnTo>
                      <a:pt x="309" y="613"/>
                    </a:lnTo>
                    <a:lnTo>
                      <a:pt x="306" y="600"/>
                    </a:lnTo>
                    <a:lnTo>
                      <a:pt x="304" y="589"/>
                    </a:lnTo>
                    <a:lnTo>
                      <a:pt x="303" y="580"/>
                    </a:lnTo>
                    <a:lnTo>
                      <a:pt x="302" y="571"/>
                    </a:lnTo>
                    <a:lnTo>
                      <a:pt x="302" y="571"/>
                    </a:lnTo>
                    <a:lnTo>
                      <a:pt x="302" y="573"/>
                    </a:lnTo>
                    <a:lnTo>
                      <a:pt x="299" y="572"/>
                    </a:lnTo>
                    <a:lnTo>
                      <a:pt x="299" y="572"/>
                    </a:lnTo>
                    <a:lnTo>
                      <a:pt x="290" y="541"/>
                    </a:lnTo>
                    <a:lnTo>
                      <a:pt x="279" y="511"/>
                    </a:lnTo>
                    <a:lnTo>
                      <a:pt x="255" y="447"/>
                    </a:lnTo>
                    <a:lnTo>
                      <a:pt x="255" y="447"/>
                    </a:lnTo>
                    <a:lnTo>
                      <a:pt x="224" y="360"/>
                    </a:lnTo>
                    <a:lnTo>
                      <a:pt x="195" y="273"/>
                    </a:lnTo>
                    <a:lnTo>
                      <a:pt x="179" y="230"/>
                    </a:lnTo>
                    <a:lnTo>
                      <a:pt x="163" y="188"/>
                    </a:lnTo>
                    <a:lnTo>
                      <a:pt x="146" y="146"/>
                    </a:lnTo>
                    <a:lnTo>
                      <a:pt x="128" y="107"/>
                    </a:lnTo>
                    <a:lnTo>
                      <a:pt x="128" y="107"/>
                    </a:lnTo>
                    <a:lnTo>
                      <a:pt x="157" y="193"/>
                    </a:lnTo>
                    <a:lnTo>
                      <a:pt x="188" y="283"/>
                    </a:lnTo>
                    <a:lnTo>
                      <a:pt x="216" y="371"/>
                    </a:lnTo>
                    <a:lnTo>
                      <a:pt x="230" y="413"/>
                    </a:lnTo>
                    <a:lnTo>
                      <a:pt x="241" y="453"/>
                    </a:lnTo>
                    <a:lnTo>
                      <a:pt x="241" y="453"/>
                    </a:lnTo>
                    <a:lnTo>
                      <a:pt x="213" y="388"/>
                    </a:lnTo>
                    <a:lnTo>
                      <a:pt x="186" y="322"/>
                    </a:lnTo>
                    <a:lnTo>
                      <a:pt x="159" y="258"/>
                    </a:lnTo>
                    <a:lnTo>
                      <a:pt x="144" y="226"/>
                    </a:lnTo>
                    <a:lnTo>
                      <a:pt x="129" y="195"/>
                    </a:lnTo>
                    <a:lnTo>
                      <a:pt x="129" y="195"/>
                    </a:lnTo>
                    <a:lnTo>
                      <a:pt x="147" y="242"/>
                    </a:lnTo>
                    <a:lnTo>
                      <a:pt x="166" y="289"/>
                    </a:lnTo>
                    <a:lnTo>
                      <a:pt x="186" y="337"/>
                    </a:lnTo>
                    <a:lnTo>
                      <a:pt x="194" y="360"/>
                    </a:lnTo>
                    <a:lnTo>
                      <a:pt x="202" y="382"/>
                    </a:lnTo>
                    <a:lnTo>
                      <a:pt x="202" y="382"/>
                    </a:lnTo>
                    <a:lnTo>
                      <a:pt x="159" y="295"/>
                    </a:lnTo>
                    <a:lnTo>
                      <a:pt x="114" y="208"/>
                    </a:lnTo>
                    <a:lnTo>
                      <a:pt x="70" y="121"/>
                    </a:lnTo>
                    <a:lnTo>
                      <a:pt x="47" y="79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14" y="18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1" y="57"/>
                    </a:lnTo>
                    <a:lnTo>
                      <a:pt x="62" y="116"/>
                    </a:lnTo>
                    <a:lnTo>
                      <a:pt x="93" y="177"/>
                    </a:lnTo>
                    <a:lnTo>
                      <a:pt x="123" y="238"/>
                    </a:lnTo>
                    <a:lnTo>
                      <a:pt x="152" y="301"/>
                    </a:lnTo>
                    <a:lnTo>
                      <a:pt x="180" y="364"/>
                    </a:lnTo>
                    <a:lnTo>
                      <a:pt x="236" y="491"/>
                    </a:lnTo>
                    <a:lnTo>
                      <a:pt x="236" y="491"/>
                    </a:lnTo>
                    <a:lnTo>
                      <a:pt x="252" y="529"/>
                    </a:lnTo>
                    <a:lnTo>
                      <a:pt x="270" y="566"/>
                    </a:lnTo>
                    <a:lnTo>
                      <a:pt x="287" y="604"/>
                    </a:lnTo>
                    <a:lnTo>
                      <a:pt x="303" y="641"/>
                    </a:lnTo>
                    <a:lnTo>
                      <a:pt x="303" y="641"/>
                    </a:lnTo>
                    <a:lnTo>
                      <a:pt x="306" y="653"/>
                    </a:lnTo>
                    <a:lnTo>
                      <a:pt x="308" y="663"/>
                    </a:lnTo>
                    <a:lnTo>
                      <a:pt x="308" y="673"/>
                    </a:lnTo>
                    <a:lnTo>
                      <a:pt x="308" y="683"/>
                    </a:lnTo>
                    <a:lnTo>
                      <a:pt x="308" y="703"/>
                    </a:lnTo>
                    <a:lnTo>
                      <a:pt x="307" y="722"/>
                    </a:lnTo>
                    <a:lnTo>
                      <a:pt x="307" y="722"/>
                    </a:lnTo>
                    <a:lnTo>
                      <a:pt x="311" y="779"/>
                    </a:lnTo>
                    <a:lnTo>
                      <a:pt x="316" y="835"/>
                    </a:lnTo>
                    <a:lnTo>
                      <a:pt x="322" y="892"/>
                    </a:lnTo>
                    <a:lnTo>
                      <a:pt x="327" y="949"/>
                    </a:lnTo>
                    <a:lnTo>
                      <a:pt x="327" y="949"/>
                    </a:lnTo>
                    <a:lnTo>
                      <a:pt x="320" y="939"/>
                    </a:lnTo>
                    <a:lnTo>
                      <a:pt x="312" y="927"/>
                    </a:lnTo>
                    <a:lnTo>
                      <a:pt x="294" y="905"/>
                    </a:lnTo>
                    <a:lnTo>
                      <a:pt x="285" y="893"/>
                    </a:lnTo>
                    <a:lnTo>
                      <a:pt x="277" y="882"/>
                    </a:lnTo>
                    <a:lnTo>
                      <a:pt x="270" y="871"/>
                    </a:lnTo>
                    <a:lnTo>
                      <a:pt x="264" y="858"/>
                    </a:lnTo>
                    <a:lnTo>
                      <a:pt x="264" y="858"/>
                    </a:lnTo>
                    <a:lnTo>
                      <a:pt x="260" y="846"/>
                    </a:lnTo>
                    <a:lnTo>
                      <a:pt x="255" y="833"/>
                    </a:lnTo>
                    <a:lnTo>
                      <a:pt x="248" y="808"/>
                    </a:lnTo>
                    <a:lnTo>
                      <a:pt x="238" y="757"/>
                    </a:lnTo>
                    <a:lnTo>
                      <a:pt x="238" y="757"/>
                    </a:lnTo>
                    <a:lnTo>
                      <a:pt x="215" y="659"/>
                    </a:lnTo>
                    <a:lnTo>
                      <a:pt x="205" y="612"/>
                    </a:lnTo>
                    <a:lnTo>
                      <a:pt x="194" y="567"/>
                    </a:lnTo>
                    <a:lnTo>
                      <a:pt x="194" y="567"/>
                    </a:lnTo>
                    <a:lnTo>
                      <a:pt x="204" y="629"/>
                    </a:lnTo>
                    <a:lnTo>
                      <a:pt x="216" y="693"/>
                    </a:lnTo>
                    <a:lnTo>
                      <a:pt x="230" y="758"/>
                    </a:lnTo>
                    <a:lnTo>
                      <a:pt x="244" y="825"/>
                    </a:lnTo>
                    <a:lnTo>
                      <a:pt x="244" y="825"/>
                    </a:lnTo>
                    <a:lnTo>
                      <a:pt x="216" y="766"/>
                    </a:lnTo>
                    <a:lnTo>
                      <a:pt x="188" y="706"/>
                    </a:lnTo>
                    <a:lnTo>
                      <a:pt x="135" y="587"/>
                    </a:lnTo>
                    <a:lnTo>
                      <a:pt x="135" y="587"/>
                    </a:lnTo>
                    <a:lnTo>
                      <a:pt x="143" y="613"/>
                    </a:lnTo>
                    <a:lnTo>
                      <a:pt x="152" y="638"/>
                    </a:lnTo>
                    <a:lnTo>
                      <a:pt x="161" y="663"/>
                    </a:lnTo>
                    <a:lnTo>
                      <a:pt x="172" y="688"/>
                    </a:lnTo>
                    <a:lnTo>
                      <a:pt x="193" y="735"/>
                    </a:lnTo>
                    <a:lnTo>
                      <a:pt x="202" y="759"/>
                    </a:lnTo>
                    <a:lnTo>
                      <a:pt x="211" y="782"/>
                    </a:lnTo>
                    <a:lnTo>
                      <a:pt x="211" y="782"/>
                    </a:lnTo>
                    <a:lnTo>
                      <a:pt x="190" y="755"/>
                    </a:lnTo>
                    <a:lnTo>
                      <a:pt x="171" y="726"/>
                    </a:lnTo>
                    <a:lnTo>
                      <a:pt x="135" y="669"/>
                    </a:lnTo>
                    <a:lnTo>
                      <a:pt x="98" y="611"/>
                    </a:lnTo>
                    <a:lnTo>
                      <a:pt x="61" y="554"/>
                    </a:lnTo>
                    <a:lnTo>
                      <a:pt x="61" y="554"/>
                    </a:lnTo>
                    <a:lnTo>
                      <a:pt x="81" y="592"/>
                    </a:lnTo>
                    <a:lnTo>
                      <a:pt x="104" y="632"/>
                    </a:lnTo>
                    <a:lnTo>
                      <a:pt x="152" y="714"/>
                    </a:lnTo>
                    <a:lnTo>
                      <a:pt x="152" y="714"/>
                    </a:lnTo>
                    <a:lnTo>
                      <a:pt x="176" y="754"/>
                    </a:lnTo>
                    <a:lnTo>
                      <a:pt x="201" y="793"/>
                    </a:lnTo>
                    <a:lnTo>
                      <a:pt x="225" y="832"/>
                    </a:lnTo>
                    <a:lnTo>
                      <a:pt x="249" y="871"/>
                    </a:lnTo>
                    <a:lnTo>
                      <a:pt x="249" y="871"/>
                    </a:lnTo>
                    <a:lnTo>
                      <a:pt x="255" y="883"/>
                    </a:lnTo>
                    <a:lnTo>
                      <a:pt x="260" y="896"/>
                    </a:lnTo>
                    <a:lnTo>
                      <a:pt x="260" y="896"/>
                    </a:lnTo>
                    <a:lnTo>
                      <a:pt x="269" y="919"/>
                    </a:lnTo>
                    <a:lnTo>
                      <a:pt x="279" y="943"/>
                    </a:lnTo>
                    <a:lnTo>
                      <a:pt x="302" y="989"/>
                    </a:lnTo>
                    <a:lnTo>
                      <a:pt x="324" y="1035"/>
                    </a:lnTo>
                    <a:lnTo>
                      <a:pt x="336" y="1058"/>
                    </a:lnTo>
                    <a:lnTo>
                      <a:pt x="345" y="1082"/>
                    </a:lnTo>
                    <a:lnTo>
                      <a:pt x="345" y="1082"/>
                    </a:lnTo>
                    <a:lnTo>
                      <a:pt x="363" y="1127"/>
                    </a:lnTo>
                    <a:lnTo>
                      <a:pt x="382" y="1171"/>
                    </a:lnTo>
                    <a:lnTo>
                      <a:pt x="400" y="1216"/>
                    </a:lnTo>
                    <a:lnTo>
                      <a:pt x="409" y="1237"/>
                    </a:lnTo>
                    <a:lnTo>
                      <a:pt x="417" y="1261"/>
                    </a:lnTo>
                    <a:lnTo>
                      <a:pt x="417" y="1261"/>
                    </a:lnTo>
                    <a:lnTo>
                      <a:pt x="436" y="1312"/>
                    </a:lnTo>
                    <a:lnTo>
                      <a:pt x="454" y="1364"/>
                    </a:lnTo>
                    <a:lnTo>
                      <a:pt x="470" y="1417"/>
                    </a:lnTo>
                    <a:lnTo>
                      <a:pt x="476" y="1443"/>
                    </a:lnTo>
                    <a:lnTo>
                      <a:pt x="482" y="1469"/>
                    </a:lnTo>
                    <a:lnTo>
                      <a:pt x="482" y="1469"/>
                    </a:lnTo>
                    <a:lnTo>
                      <a:pt x="437" y="1400"/>
                    </a:lnTo>
                    <a:lnTo>
                      <a:pt x="392" y="1330"/>
                    </a:lnTo>
                    <a:lnTo>
                      <a:pt x="305" y="1194"/>
                    </a:lnTo>
                    <a:lnTo>
                      <a:pt x="305" y="1194"/>
                    </a:lnTo>
                    <a:lnTo>
                      <a:pt x="323" y="1228"/>
                    </a:lnTo>
                    <a:lnTo>
                      <a:pt x="342" y="1262"/>
                    </a:lnTo>
                    <a:lnTo>
                      <a:pt x="384" y="1330"/>
                    </a:lnTo>
                    <a:lnTo>
                      <a:pt x="425" y="1397"/>
                    </a:lnTo>
                    <a:lnTo>
                      <a:pt x="445" y="1431"/>
                    </a:lnTo>
                    <a:lnTo>
                      <a:pt x="463" y="1464"/>
                    </a:lnTo>
                    <a:lnTo>
                      <a:pt x="463" y="1464"/>
                    </a:lnTo>
                    <a:lnTo>
                      <a:pt x="406" y="1397"/>
                    </a:lnTo>
                    <a:lnTo>
                      <a:pt x="378" y="1366"/>
                    </a:lnTo>
                    <a:lnTo>
                      <a:pt x="348" y="1333"/>
                    </a:lnTo>
                    <a:lnTo>
                      <a:pt x="317" y="1302"/>
                    </a:lnTo>
                    <a:lnTo>
                      <a:pt x="286" y="1271"/>
                    </a:lnTo>
                    <a:lnTo>
                      <a:pt x="253" y="1242"/>
                    </a:lnTo>
                    <a:lnTo>
                      <a:pt x="218" y="1215"/>
                    </a:lnTo>
                    <a:lnTo>
                      <a:pt x="218" y="1215"/>
                    </a:lnTo>
                    <a:lnTo>
                      <a:pt x="239" y="1233"/>
                    </a:lnTo>
                    <a:lnTo>
                      <a:pt x="260" y="1251"/>
                    </a:lnTo>
                    <a:lnTo>
                      <a:pt x="280" y="1270"/>
                    </a:lnTo>
                    <a:lnTo>
                      <a:pt x="299" y="1289"/>
                    </a:lnTo>
                    <a:lnTo>
                      <a:pt x="336" y="1330"/>
                    </a:lnTo>
                    <a:lnTo>
                      <a:pt x="372" y="1371"/>
                    </a:lnTo>
                    <a:lnTo>
                      <a:pt x="372" y="1371"/>
                    </a:lnTo>
                    <a:lnTo>
                      <a:pt x="404" y="1409"/>
                    </a:lnTo>
                    <a:lnTo>
                      <a:pt x="434" y="1446"/>
                    </a:lnTo>
                    <a:lnTo>
                      <a:pt x="464" y="1485"/>
                    </a:lnTo>
                    <a:lnTo>
                      <a:pt x="491" y="1524"/>
                    </a:lnTo>
                    <a:lnTo>
                      <a:pt x="491" y="1524"/>
                    </a:lnTo>
                    <a:lnTo>
                      <a:pt x="500" y="1536"/>
                    </a:lnTo>
                    <a:lnTo>
                      <a:pt x="505" y="1541"/>
                    </a:lnTo>
                    <a:lnTo>
                      <a:pt x="508" y="1547"/>
                    </a:lnTo>
                    <a:lnTo>
                      <a:pt x="508" y="1547"/>
                    </a:lnTo>
                    <a:lnTo>
                      <a:pt x="514" y="1557"/>
                    </a:lnTo>
                    <a:lnTo>
                      <a:pt x="517" y="1568"/>
                    </a:lnTo>
                    <a:lnTo>
                      <a:pt x="523" y="1587"/>
                    </a:lnTo>
                    <a:lnTo>
                      <a:pt x="527" y="1607"/>
                    </a:lnTo>
                    <a:lnTo>
                      <a:pt x="531" y="1618"/>
                    </a:lnTo>
                    <a:lnTo>
                      <a:pt x="535" y="1628"/>
                    </a:lnTo>
                    <a:lnTo>
                      <a:pt x="535" y="1628"/>
                    </a:lnTo>
                    <a:lnTo>
                      <a:pt x="478" y="1591"/>
                    </a:lnTo>
                    <a:lnTo>
                      <a:pt x="446" y="1572"/>
                    </a:lnTo>
                    <a:lnTo>
                      <a:pt x="413" y="1554"/>
                    </a:lnTo>
                    <a:lnTo>
                      <a:pt x="413" y="1554"/>
                    </a:lnTo>
                    <a:lnTo>
                      <a:pt x="380" y="1537"/>
                    </a:lnTo>
                    <a:lnTo>
                      <a:pt x="346" y="1521"/>
                    </a:lnTo>
                    <a:lnTo>
                      <a:pt x="311" y="1506"/>
                    </a:lnTo>
                    <a:lnTo>
                      <a:pt x="277" y="1493"/>
                    </a:lnTo>
                    <a:lnTo>
                      <a:pt x="277" y="1493"/>
                    </a:lnTo>
                    <a:lnTo>
                      <a:pt x="346" y="1524"/>
                    </a:lnTo>
                    <a:lnTo>
                      <a:pt x="380" y="1541"/>
                    </a:lnTo>
                    <a:lnTo>
                      <a:pt x="414" y="1559"/>
                    </a:lnTo>
                    <a:lnTo>
                      <a:pt x="447" y="1576"/>
                    </a:lnTo>
                    <a:lnTo>
                      <a:pt x="479" y="1595"/>
                    </a:lnTo>
                    <a:lnTo>
                      <a:pt x="509" y="1614"/>
                    </a:lnTo>
                    <a:lnTo>
                      <a:pt x="538" y="1635"/>
                    </a:lnTo>
                    <a:lnTo>
                      <a:pt x="538" y="1635"/>
                    </a:lnTo>
                    <a:lnTo>
                      <a:pt x="550" y="1672"/>
                    </a:lnTo>
                    <a:lnTo>
                      <a:pt x="564" y="1708"/>
                    </a:lnTo>
                    <a:lnTo>
                      <a:pt x="590" y="1781"/>
                    </a:lnTo>
                    <a:lnTo>
                      <a:pt x="609" y="1781"/>
                    </a:lnTo>
                    <a:lnTo>
                      <a:pt x="609" y="1781"/>
                    </a:lnTo>
                    <a:lnTo>
                      <a:pt x="602" y="1758"/>
                    </a:lnTo>
                    <a:lnTo>
                      <a:pt x="594" y="1734"/>
                    </a:lnTo>
                    <a:lnTo>
                      <a:pt x="585" y="1712"/>
                    </a:lnTo>
                    <a:lnTo>
                      <a:pt x="576" y="1689"/>
                    </a:lnTo>
                    <a:lnTo>
                      <a:pt x="576" y="1689"/>
                    </a:lnTo>
                    <a:lnTo>
                      <a:pt x="577" y="1699"/>
                    </a:lnTo>
                    <a:lnTo>
                      <a:pt x="581" y="1711"/>
                    </a:lnTo>
                    <a:lnTo>
                      <a:pt x="588" y="1733"/>
                    </a:lnTo>
                    <a:lnTo>
                      <a:pt x="594" y="1756"/>
                    </a:lnTo>
                    <a:lnTo>
                      <a:pt x="597" y="1767"/>
                    </a:lnTo>
                    <a:lnTo>
                      <a:pt x="598" y="1778"/>
                    </a:lnTo>
                    <a:lnTo>
                      <a:pt x="598" y="1778"/>
                    </a:lnTo>
                    <a:lnTo>
                      <a:pt x="585" y="1745"/>
                    </a:lnTo>
                    <a:lnTo>
                      <a:pt x="573" y="1709"/>
                    </a:lnTo>
                    <a:lnTo>
                      <a:pt x="562" y="1675"/>
                    </a:lnTo>
                    <a:lnTo>
                      <a:pt x="557" y="1661"/>
                    </a:lnTo>
                    <a:lnTo>
                      <a:pt x="555" y="1646"/>
                    </a:lnTo>
                    <a:lnTo>
                      <a:pt x="555" y="1646"/>
                    </a:lnTo>
                    <a:lnTo>
                      <a:pt x="562" y="1653"/>
                    </a:lnTo>
                    <a:lnTo>
                      <a:pt x="572" y="1660"/>
                    </a:lnTo>
                    <a:lnTo>
                      <a:pt x="581" y="1666"/>
                    </a:lnTo>
                    <a:lnTo>
                      <a:pt x="584" y="1670"/>
                    </a:lnTo>
                    <a:lnTo>
                      <a:pt x="588" y="1674"/>
                    </a:lnTo>
                    <a:lnTo>
                      <a:pt x="588" y="1674"/>
                    </a:lnTo>
                    <a:lnTo>
                      <a:pt x="593" y="1682"/>
                    </a:lnTo>
                    <a:lnTo>
                      <a:pt x="598" y="1691"/>
                    </a:lnTo>
                    <a:lnTo>
                      <a:pt x="606" y="1712"/>
                    </a:lnTo>
                    <a:lnTo>
                      <a:pt x="613" y="1732"/>
                    </a:lnTo>
                    <a:lnTo>
                      <a:pt x="621" y="1753"/>
                    </a:lnTo>
                    <a:lnTo>
                      <a:pt x="621" y="1753"/>
                    </a:lnTo>
                    <a:lnTo>
                      <a:pt x="633" y="1781"/>
                    </a:lnTo>
                    <a:lnTo>
                      <a:pt x="713" y="1781"/>
                    </a:lnTo>
                    <a:lnTo>
                      <a:pt x="713" y="1781"/>
                    </a:lnTo>
                    <a:lnTo>
                      <a:pt x="714" y="1780"/>
                    </a:lnTo>
                    <a:lnTo>
                      <a:pt x="716" y="1779"/>
                    </a:lnTo>
                    <a:lnTo>
                      <a:pt x="716" y="1779"/>
                    </a:lnTo>
                    <a:lnTo>
                      <a:pt x="717" y="1781"/>
                    </a:lnTo>
                    <a:lnTo>
                      <a:pt x="727" y="1781"/>
                    </a:lnTo>
                    <a:lnTo>
                      <a:pt x="727" y="1781"/>
                    </a:lnTo>
                    <a:lnTo>
                      <a:pt x="719" y="1775"/>
                    </a:lnTo>
                    <a:lnTo>
                      <a:pt x="713" y="1770"/>
                    </a:lnTo>
                    <a:lnTo>
                      <a:pt x="707" y="1764"/>
                    </a:lnTo>
                    <a:lnTo>
                      <a:pt x="703" y="1757"/>
                    </a:lnTo>
                    <a:lnTo>
                      <a:pt x="703" y="1757"/>
                    </a:lnTo>
                    <a:lnTo>
                      <a:pt x="701" y="1751"/>
                    </a:lnTo>
                    <a:lnTo>
                      <a:pt x="702" y="1745"/>
                    </a:lnTo>
                    <a:lnTo>
                      <a:pt x="703" y="1739"/>
                    </a:lnTo>
                    <a:lnTo>
                      <a:pt x="706" y="1732"/>
                    </a:lnTo>
                    <a:lnTo>
                      <a:pt x="711" y="1721"/>
                    </a:lnTo>
                    <a:lnTo>
                      <a:pt x="713" y="1714"/>
                    </a:lnTo>
                    <a:lnTo>
                      <a:pt x="714" y="1708"/>
                    </a:lnTo>
                    <a:lnTo>
                      <a:pt x="714" y="1708"/>
                    </a:lnTo>
                    <a:lnTo>
                      <a:pt x="719" y="1716"/>
                    </a:lnTo>
                    <a:lnTo>
                      <a:pt x="725" y="1724"/>
                    </a:lnTo>
                    <a:lnTo>
                      <a:pt x="734" y="1742"/>
                    </a:lnTo>
                    <a:lnTo>
                      <a:pt x="741" y="1762"/>
                    </a:lnTo>
                    <a:lnTo>
                      <a:pt x="748" y="1781"/>
                    </a:lnTo>
                    <a:lnTo>
                      <a:pt x="793" y="1781"/>
                    </a:lnTo>
                    <a:lnTo>
                      <a:pt x="793" y="1781"/>
                    </a:lnTo>
                    <a:lnTo>
                      <a:pt x="784" y="1763"/>
                    </a:lnTo>
                    <a:lnTo>
                      <a:pt x="777" y="1745"/>
                    </a:lnTo>
                    <a:lnTo>
                      <a:pt x="770" y="1727"/>
                    </a:lnTo>
                    <a:lnTo>
                      <a:pt x="762" y="1708"/>
                    </a:lnTo>
                    <a:lnTo>
                      <a:pt x="762" y="1708"/>
                    </a:lnTo>
                    <a:lnTo>
                      <a:pt x="753" y="1688"/>
                    </a:lnTo>
                    <a:lnTo>
                      <a:pt x="742" y="1665"/>
                    </a:lnTo>
                    <a:lnTo>
                      <a:pt x="732" y="1644"/>
                    </a:lnTo>
                    <a:lnTo>
                      <a:pt x="728" y="1633"/>
                    </a:lnTo>
                    <a:lnTo>
                      <a:pt x="727" y="1623"/>
                    </a:lnTo>
                    <a:lnTo>
                      <a:pt x="727" y="1623"/>
                    </a:lnTo>
                    <a:lnTo>
                      <a:pt x="726" y="1616"/>
                    </a:lnTo>
                    <a:lnTo>
                      <a:pt x="727" y="1608"/>
                    </a:lnTo>
                    <a:lnTo>
                      <a:pt x="731" y="1595"/>
                    </a:lnTo>
                    <a:lnTo>
                      <a:pt x="734" y="1581"/>
                    </a:lnTo>
                    <a:lnTo>
                      <a:pt x="737" y="1566"/>
                    </a:lnTo>
                    <a:lnTo>
                      <a:pt x="737" y="1566"/>
                    </a:lnTo>
                    <a:lnTo>
                      <a:pt x="742" y="1538"/>
                    </a:lnTo>
                    <a:lnTo>
                      <a:pt x="745" y="1507"/>
                    </a:lnTo>
                    <a:lnTo>
                      <a:pt x="745" y="1507"/>
                    </a:lnTo>
                    <a:lnTo>
                      <a:pt x="761" y="1518"/>
                    </a:lnTo>
                    <a:lnTo>
                      <a:pt x="776" y="1529"/>
                    </a:lnTo>
                    <a:lnTo>
                      <a:pt x="803" y="1554"/>
                    </a:lnTo>
                    <a:lnTo>
                      <a:pt x="803" y="1554"/>
                    </a:lnTo>
                    <a:lnTo>
                      <a:pt x="834" y="1580"/>
                    </a:lnTo>
                    <a:lnTo>
                      <a:pt x="863" y="1608"/>
                    </a:lnTo>
                    <a:lnTo>
                      <a:pt x="923" y="1665"/>
                    </a:lnTo>
                    <a:lnTo>
                      <a:pt x="980" y="1722"/>
                    </a:lnTo>
                    <a:lnTo>
                      <a:pt x="1037" y="1781"/>
                    </a:lnTo>
                    <a:lnTo>
                      <a:pt x="1052" y="1781"/>
                    </a:lnTo>
                    <a:lnTo>
                      <a:pt x="1052" y="1781"/>
                    </a:lnTo>
                    <a:lnTo>
                      <a:pt x="978" y="1709"/>
                    </a:lnTo>
                    <a:lnTo>
                      <a:pt x="902" y="1638"/>
                    </a:lnTo>
                    <a:lnTo>
                      <a:pt x="825" y="1569"/>
                    </a:lnTo>
                    <a:lnTo>
                      <a:pt x="747" y="1502"/>
                    </a:lnTo>
                    <a:lnTo>
                      <a:pt x="747" y="1502"/>
                    </a:lnTo>
                    <a:close/>
                    <a:moveTo>
                      <a:pt x="339" y="1048"/>
                    </a:moveTo>
                    <a:lnTo>
                      <a:pt x="339" y="1048"/>
                    </a:lnTo>
                    <a:lnTo>
                      <a:pt x="331" y="1028"/>
                    </a:lnTo>
                    <a:lnTo>
                      <a:pt x="322" y="1009"/>
                    </a:lnTo>
                    <a:lnTo>
                      <a:pt x="313" y="989"/>
                    </a:lnTo>
                    <a:lnTo>
                      <a:pt x="311" y="980"/>
                    </a:lnTo>
                    <a:lnTo>
                      <a:pt x="307" y="970"/>
                    </a:lnTo>
                    <a:lnTo>
                      <a:pt x="307" y="970"/>
                    </a:lnTo>
                    <a:lnTo>
                      <a:pt x="311" y="970"/>
                    </a:lnTo>
                    <a:lnTo>
                      <a:pt x="313" y="970"/>
                    </a:lnTo>
                    <a:lnTo>
                      <a:pt x="313" y="970"/>
                    </a:lnTo>
                    <a:lnTo>
                      <a:pt x="320" y="980"/>
                    </a:lnTo>
                    <a:lnTo>
                      <a:pt x="325" y="989"/>
                    </a:lnTo>
                    <a:lnTo>
                      <a:pt x="331" y="999"/>
                    </a:lnTo>
                    <a:lnTo>
                      <a:pt x="334" y="1009"/>
                    </a:lnTo>
                    <a:lnTo>
                      <a:pt x="338" y="1019"/>
                    </a:lnTo>
                    <a:lnTo>
                      <a:pt x="339" y="1029"/>
                    </a:lnTo>
                    <a:lnTo>
                      <a:pt x="339" y="1040"/>
                    </a:lnTo>
                    <a:lnTo>
                      <a:pt x="339" y="1048"/>
                    </a:lnTo>
                    <a:lnTo>
                      <a:pt x="339" y="1048"/>
                    </a:lnTo>
                    <a:close/>
                    <a:moveTo>
                      <a:pt x="431" y="1200"/>
                    </a:moveTo>
                    <a:lnTo>
                      <a:pt x="431" y="1200"/>
                    </a:lnTo>
                    <a:lnTo>
                      <a:pt x="428" y="1192"/>
                    </a:lnTo>
                    <a:lnTo>
                      <a:pt x="425" y="1183"/>
                    </a:lnTo>
                    <a:lnTo>
                      <a:pt x="423" y="1165"/>
                    </a:lnTo>
                    <a:lnTo>
                      <a:pt x="421" y="1148"/>
                    </a:lnTo>
                    <a:lnTo>
                      <a:pt x="420" y="1140"/>
                    </a:lnTo>
                    <a:lnTo>
                      <a:pt x="417" y="1133"/>
                    </a:lnTo>
                    <a:lnTo>
                      <a:pt x="417" y="1133"/>
                    </a:lnTo>
                    <a:lnTo>
                      <a:pt x="417" y="1146"/>
                    </a:lnTo>
                    <a:lnTo>
                      <a:pt x="420" y="1162"/>
                    </a:lnTo>
                    <a:lnTo>
                      <a:pt x="425" y="1195"/>
                    </a:lnTo>
                    <a:lnTo>
                      <a:pt x="428" y="1212"/>
                    </a:lnTo>
                    <a:lnTo>
                      <a:pt x="430" y="1228"/>
                    </a:lnTo>
                    <a:lnTo>
                      <a:pt x="431" y="1244"/>
                    </a:lnTo>
                    <a:lnTo>
                      <a:pt x="431" y="1258"/>
                    </a:lnTo>
                    <a:lnTo>
                      <a:pt x="431" y="1258"/>
                    </a:lnTo>
                    <a:lnTo>
                      <a:pt x="409" y="1209"/>
                    </a:lnTo>
                    <a:lnTo>
                      <a:pt x="400" y="1183"/>
                    </a:lnTo>
                    <a:lnTo>
                      <a:pt x="391" y="1157"/>
                    </a:lnTo>
                    <a:lnTo>
                      <a:pt x="384" y="1131"/>
                    </a:lnTo>
                    <a:lnTo>
                      <a:pt x="379" y="1107"/>
                    </a:lnTo>
                    <a:lnTo>
                      <a:pt x="375" y="1083"/>
                    </a:lnTo>
                    <a:lnTo>
                      <a:pt x="374" y="1073"/>
                    </a:lnTo>
                    <a:lnTo>
                      <a:pt x="375" y="1062"/>
                    </a:lnTo>
                    <a:lnTo>
                      <a:pt x="375" y="1062"/>
                    </a:lnTo>
                    <a:lnTo>
                      <a:pt x="387" y="1078"/>
                    </a:lnTo>
                    <a:lnTo>
                      <a:pt x="398" y="1095"/>
                    </a:lnTo>
                    <a:lnTo>
                      <a:pt x="408" y="1114"/>
                    </a:lnTo>
                    <a:lnTo>
                      <a:pt x="420" y="1132"/>
                    </a:lnTo>
                    <a:lnTo>
                      <a:pt x="420" y="1132"/>
                    </a:lnTo>
                    <a:lnTo>
                      <a:pt x="428" y="1142"/>
                    </a:lnTo>
                    <a:lnTo>
                      <a:pt x="431" y="1146"/>
                    </a:lnTo>
                    <a:lnTo>
                      <a:pt x="434" y="1152"/>
                    </a:lnTo>
                    <a:lnTo>
                      <a:pt x="434" y="1152"/>
                    </a:lnTo>
                    <a:lnTo>
                      <a:pt x="436" y="1159"/>
                    </a:lnTo>
                    <a:lnTo>
                      <a:pt x="436" y="1165"/>
                    </a:lnTo>
                    <a:lnTo>
                      <a:pt x="433" y="1176"/>
                    </a:lnTo>
                    <a:lnTo>
                      <a:pt x="431" y="1187"/>
                    </a:lnTo>
                    <a:lnTo>
                      <a:pt x="431" y="1194"/>
                    </a:lnTo>
                    <a:lnTo>
                      <a:pt x="431" y="1200"/>
                    </a:lnTo>
                    <a:lnTo>
                      <a:pt x="431" y="1200"/>
                    </a:lnTo>
                    <a:close/>
                    <a:moveTo>
                      <a:pt x="403" y="1066"/>
                    </a:moveTo>
                    <a:lnTo>
                      <a:pt x="403" y="1066"/>
                    </a:lnTo>
                    <a:lnTo>
                      <a:pt x="383" y="1036"/>
                    </a:lnTo>
                    <a:lnTo>
                      <a:pt x="374" y="1022"/>
                    </a:lnTo>
                    <a:lnTo>
                      <a:pt x="370" y="1015"/>
                    </a:lnTo>
                    <a:lnTo>
                      <a:pt x="367" y="1008"/>
                    </a:lnTo>
                    <a:lnTo>
                      <a:pt x="367" y="1008"/>
                    </a:lnTo>
                    <a:lnTo>
                      <a:pt x="366" y="1002"/>
                    </a:lnTo>
                    <a:lnTo>
                      <a:pt x="365" y="997"/>
                    </a:lnTo>
                    <a:lnTo>
                      <a:pt x="365" y="986"/>
                    </a:lnTo>
                    <a:lnTo>
                      <a:pt x="365" y="975"/>
                    </a:lnTo>
                    <a:lnTo>
                      <a:pt x="363" y="969"/>
                    </a:lnTo>
                    <a:lnTo>
                      <a:pt x="361" y="963"/>
                    </a:lnTo>
                    <a:lnTo>
                      <a:pt x="361" y="963"/>
                    </a:lnTo>
                    <a:lnTo>
                      <a:pt x="361" y="972"/>
                    </a:lnTo>
                    <a:lnTo>
                      <a:pt x="362" y="982"/>
                    </a:lnTo>
                    <a:lnTo>
                      <a:pt x="362" y="991"/>
                    </a:lnTo>
                    <a:lnTo>
                      <a:pt x="362" y="1001"/>
                    </a:lnTo>
                    <a:lnTo>
                      <a:pt x="362" y="1001"/>
                    </a:lnTo>
                    <a:lnTo>
                      <a:pt x="356" y="990"/>
                    </a:lnTo>
                    <a:lnTo>
                      <a:pt x="353" y="980"/>
                    </a:lnTo>
                    <a:lnTo>
                      <a:pt x="349" y="969"/>
                    </a:lnTo>
                    <a:lnTo>
                      <a:pt x="348" y="959"/>
                    </a:lnTo>
                    <a:lnTo>
                      <a:pt x="346" y="939"/>
                    </a:lnTo>
                    <a:lnTo>
                      <a:pt x="344" y="918"/>
                    </a:lnTo>
                    <a:lnTo>
                      <a:pt x="344" y="918"/>
                    </a:lnTo>
                    <a:lnTo>
                      <a:pt x="324" y="788"/>
                    </a:lnTo>
                    <a:lnTo>
                      <a:pt x="321" y="756"/>
                    </a:lnTo>
                    <a:lnTo>
                      <a:pt x="316" y="725"/>
                    </a:lnTo>
                    <a:lnTo>
                      <a:pt x="314" y="695"/>
                    </a:lnTo>
                    <a:lnTo>
                      <a:pt x="313" y="665"/>
                    </a:lnTo>
                    <a:lnTo>
                      <a:pt x="313" y="665"/>
                    </a:lnTo>
                    <a:lnTo>
                      <a:pt x="348" y="748"/>
                    </a:lnTo>
                    <a:lnTo>
                      <a:pt x="384" y="832"/>
                    </a:lnTo>
                    <a:lnTo>
                      <a:pt x="454" y="1002"/>
                    </a:lnTo>
                    <a:lnTo>
                      <a:pt x="523" y="1173"/>
                    </a:lnTo>
                    <a:lnTo>
                      <a:pt x="592" y="1341"/>
                    </a:lnTo>
                    <a:lnTo>
                      <a:pt x="592" y="1341"/>
                    </a:lnTo>
                    <a:lnTo>
                      <a:pt x="580" y="1324"/>
                    </a:lnTo>
                    <a:lnTo>
                      <a:pt x="567" y="1305"/>
                    </a:lnTo>
                    <a:lnTo>
                      <a:pt x="540" y="1269"/>
                    </a:lnTo>
                    <a:lnTo>
                      <a:pt x="540" y="1269"/>
                    </a:lnTo>
                    <a:lnTo>
                      <a:pt x="513" y="1233"/>
                    </a:lnTo>
                    <a:lnTo>
                      <a:pt x="500" y="1213"/>
                    </a:lnTo>
                    <a:lnTo>
                      <a:pt x="495" y="1204"/>
                    </a:lnTo>
                    <a:lnTo>
                      <a:pt x="490" y="1195"/>
                    </a:lnTo>
                    <a:lnTo>
                      <a:pt x="490" y="1195"/>
                    </a:lnTo>
                    <a:lnTo>
                      <a:pt x="488" y="1188"/>
                    </a:lnTo>
                    <a:lnTo>
                      <a:pt x="485" y="1182"/>
                    </a:lnTo>
                    <a:lnTo>
                      <a:pt x="482" y="1167"/>
                    </a:lnTo>
                    <a:lnTo>
                      <a:pt x="478" y="1152"/>
                    </a:lnTo>
                    <a:lnTo>
                      <a:pt x="474" y="1145"/>
                    </a:lnTo>
                    <a:lnTo>
                      <a:pt x="470" y="1138"/>
                    </a:lnTo>
                    <a:lnTo>
                      <a:pt x="470" y="1138"/>
                    </a:lnTo>
                    <a:lnTo>
                      <a:pt x="473" y="1150"/>
                    </a:lnTo>
                    <a:lnTo>
                      <a:pt x="476" y="1162"/>
                    </a:lnTo>
                    <a:lnTo>
                      <a:pt x="480" y="1174"/>
                    </a:lnTo>
                    <a:lnTo>
                      <a:pt x="481" y="1178"/>
                    </a:lnTo>
                    <a:lnTo>
                      <a:pt x="481" y="1184"/>
                    </a:lnTo>
                    <a:lnTo>
                      <a:pt x="481" y="1184"/>
                    </a:lnTo>
                    <a:lnTo>
                      <a:pt x="476" y="1173"/>
                    </a:lnTo>
                    <a:lnTo>
                      <a:pt x="472" y="1162"/>
                    </a:lnTo>
                    <a:lnTo>
                      <a:pt x="466" y="1141"/>
                    </a:lnTo>
                    <a:lnTo>
                      <a:pt x="463" y="1119"/>
                    </a:lnTo>
                    <a:lnTo>
                      <a:pt x="460" y="1099"/>
                    </a:lnTo>
                    <a:lnTo>
                      <a:pt x="459" y="1078"/>
                    </a:lnTo>
                    <a:lnTo>
                      <a:pt x="459" y="1058"/>
                    </a:lnTo>
                    <a:lnTo>
                      <a:pt x="458" y="1040"/>
                    </a:lnTo>
                    <a:lnTo>
                      <a:pt x="457" y="1022"/>
                    </a:lnTo>
                    <a:lnTo>
                      <a:pt x="457" y="1022"/>
                    </a:lnTo>
                    <a:lnTo>
                      <a:pt x="456" y="1022"/>
                    </a:lnTo>
                    <a:lnTo>
                      <a:pt x="455" y="1023"/>
                    </a:lnTo>
                    <a:lnTo>
                      <a:pt x="455" y="1023"/>
                    </a:lnTo>
                    <a:lnTo>
                      <a:pt x="451" y="1047"/>
                    </a:lnTo>
                    <a:lnTo>
                      <a:pt x="448" y="1070"/>
                    </a:lnTo>
                    <a:lnTo>
                      <a:pt x="443" y="1094"/>
                    </a:lnTo>
                    <a:lnTo>
                      <a:pt x="441" y="1119"/>
                    </a:lnTo>
                    <a:lnTo>
                      <a:pt x="441" y="1119"/>
                    </a:lnTo>
                    <a:lnTo>
                      <a:pt x="431" y="1107"/>
                    </a:lnTo>
                    <a:lnTo>
                      <a:pt x="421" y="1093"/>
                    </a:lnTo>
                    <a:lnTo>
                      <a:pt x="403" y="1066"/>
                    </a:lnTo>
                    <a:lnTo>
                      <a:pt x="403" y="1066"/>
                    </a:lnTo>
                    <a:close/>
                    <a:moveTo>
                      <a:pt x="448" y="1171"/>
                    </a:moveTo>
                    <a:lnTo>
                      <a:pt x="448" y="1171"/>
                    </a:lnTo>
                    <a:lnTo>
                      <a:pt x="454" y="1188"/>
                    </a:lnTo>
                    <a:lnTo>
                      <a:pt x="458" y="1207"/>
                    </a:lnTo>
                    <a:lnTo>
                      <a:pt x="462" y="1224"/>
                    </a:lnTo>
                    <a:lnTo>
                      <a:pt x="464" y="1242"/>
                    </a:lnTo>
                    <a:lnTo>
                      <a:pt x="466" y="1277"/>
                    </a:lnTo>
                    <a:lnTo>
                      <a:pt x="467" y="1309"/>
                    </a:lnTo>
                    <a:lnTo>
                      <a:pt x="467" y="1309"/>
                    </a:lnTo>
                    <a:lnTo>
                      <a:pt x="458" y="1288"/>
                    </a:lnTo>
                    <a:lnTo>
                      <a:pt x="451" y="1269"/>
                    </a:lnTo>
                    <a:lnTo>
                      <a:pt x="447" y="1250"/>
                    </a:lnTo>
                    <a:lnTo>
                      <a:pt x="445" y="1233"/>
                    </a:lnTo>
                    <a:lnTo>
                      <a:pt x="443" y="1216"/>
                    </a:lnTo>
                    <a:lnTo>
                      <a:pt x="445" y="1200"/>
                    </a:lnTo>
                    <a:lnTo>
                      <a:pt x="446" y="1185"/>
                    </a:lnTo>
                    <a:lnTo>
                      <a:pt x="448" y="1171"/>
                    </a:lnTo>
                    <a:lnTo>
                      <a:pt x="448" y="1171"/>
                    </a:lnTo>
                    <a:close/>
                    <a:moveTo>
                      <a:pt x="479" y="1414"/>
                    </a:moveTo>
                    <a:lnTo>
                      <a:pt x="479" y="1414"/>
                    </a:lnTo>
                    <a:lnTo>
                      <a:pt x="485" y="1431"/>
                    </a:lnTo>
                    <a:lnTo>
                      <a:pt x="493" y="1448"/>
                    </a:lnTo>
                    <a:lnTo>
                      <a:pt x="510" y="1484"/>
                    </a:lnTo>
                    <a:lnTo>
                      <a:pt x="526" y="1518"/>
                    </a:lnTo>
                    <a:lnTo>
                      <a:pt x="533" y="1534"/>
                    </a:lnTo>
                    <a:lnTo>
                      <a:pt x="539" y="1551"/>
                    </a:lnTo>
                    <a:lnTo>
                      <a:pt x="539" y="1551"/>
                    </a:lnTo>
                    <a:lnTo>
                      <a:pt x="526" y="1537"/>
                    </a:lnTo>
                    <a:lnTo>
                      <a:pt x="516" y="1521"/>
                    </a:lnTo>
                    <a:lnTo>
                      <a:pt x="508" y="1504"/>
                    </a:lnTo>
                    <a:lnTo>
                      <a:pt x="500" y="1486"/>
                    </a:lnTo>
                    <a:lnTo>
                      <a:pt x="493" y="1468"/>
                    </a:lnTo>
                    <a:lnTo>
                      <a:pt x="488" y="1450"/>
                    </a:lnTo>
                    <a:lnTo>
                      <a:pt x="479" y="1414"/>
                    </a:lnTo>
                    <a:lnTo>
                      <a:pt x="479" y="1414"/>
                    </a:lnTo>
                    <a:close/>
                    <a:moveTo>
                      <a:pt x="548" y="1636"/>
                    </a:moveTo>
                    <a:lnTo>
                      <a:pt x="548" y="1636"/>
                    </a:lnTo>
                    <a:lnTo>
                      <a:pt x="543" y="1628"/>
                    </a:lnTo>
                    <a:lnTo>
                      <a:pt x="540" y="1619"/>
                    </a:lnTo>
                    <a:lnTo>
                      <a:pt x="535" y="1599"/>
                    </a:lnTo>
                    <a:lnTo>
                      <a:pt x="531" y="1580"/>
                    </a:lnTo>
                    <a:lnTo>
                      <a:pt x="529" y="1571"/>
                    </a:lnTo>
                    <a:lnTo>
                      <a:pt x="526" y="1563"/>
                    </a:lnTo>
                    <a:lnTo>
                      <a:pt x="526" y="1563"/>
                    </a:lnTo>
                    <a:lnTo>
                      <a:pt x="541" y="1588"/>
                    </a:lnTo>
                    <a:lnTo>
                      <a:pt x="557" y="1612"/>
                    </a:lnTo>
                    <a:lnTo>
                      <a:pt x="572" y="1638"/>
                    </a:lnTo>
                    <a:lnTo>
                      <a:pt x="579" y="1650"/>
                    </a:lnTo>
                    <a:lnTo>
                      <a:pt x="585" y="1664"/>
                    </a:lnTo>
                    <a:lnTo>
                      <a:pt x="585" y="1664"/>
                    </a:lnTo>
                    <a:lnTo>
                      <a:pt x="565" y="1653"/>
                    </a:lnTo>
                    <a:lnTo>
                      <a:pt x="555" y="1645"/>
                    </a:lnTo>
                    <a:lnTo>
                      <a:pt x="551" y="1640"/>
                    </a:lnTo>
                    <a:lnTo>
                      <a:pt x="548" y="1636"/>
                    </a:lnTo>
                    <a:lnTo>
                      <a:pt x="548" y="1636"/>
                    </a:lnTo>
                    <a:close/>
                    <a:moveTo>
                      <a:pt x="634" y="1692"/>
                    </a:moveTo>
                    <a:lnTo>
                      <a:pt x="634" y="1692"/>
                    </a:lnTo>
                    <a:lnTo>
                      <a:pt x="622" y="1674"/>
                    </a:lnTo>
                    <a:lnTo>
                      <a:pt x="611" y="1656"/>
                    </a:lnTo>
                    <a:lnTo>
                      <a:pt x="600" y="1637"/>
                    </a:lnTo>
                    <a:lnTo>
                      <a:pt x="590" y="1616"/>
                    </a:lnTo>
                    <a:lnTo>
                      <a:pt x="572" y="1576"/>
                    </a:lnTo>
                    <a:lnTo>
                      <a:pt x="555" y="1534"/>
                    </a:lnTo>
                    <a:lnTo>
                      <a:pt x="555" y="1534"/>
                    </a:lnTo>
                    <a:lnTo>
                      <a:pt x="556" y="1532"/>
                    </a:lnTo>
                    <a:lnTo>
                      <a:pt x="557" y="1534"/>
                    </a:lnTo>
                    <a:lnTo>
                      <a:pt x="557" y="1534"/>
                    </a:lnTo>
                    <a:lnTo>
                      <a:pt x="550" y="1523"/>
                    </a:lnTo>
                    <a:lnTo>
                      <a:pt x="550" y="1523"/>
                    </a:lnTo>
                    <a:lnTo>
                      <a:pt x="539" y="1498"/>
                    </a:lnTo>
                    <a:lnTo>
                      <a:pt x="529" y="1474"/>
                    </a:lnTo>
                    <a:lnTo>
                      <a:pt x="522" y="1450"/>
                    </a:lnTo>
                    <a:lnTo>
                      <a:pt x="515" y="1426"/>
                    </a:lnTo>
                    <a:lnTo>
                      <a:pt x="510" y="1402"/>
                    </a:lnTo>
                    <a:lnTo>
                      <a:pt x="506" y="1378"/>
                    </a:lnTo>
                    <a:lnTo>
                      <a:pt x="498" y="1330"/>
                    </a:lnTo>
                    <a:lnTo>
                      <a:pt x="498" y="1330"/>
                    </a:lnTo>
                    <a:lnTo>
                      <a:pt x="493" y="1302"/>
                    </a:lnTo>
                    <a:lnTo>
                      <a:pt x="489" y="1275"/>
                    </a:lnTo>
                    <a:lnTo>
                      <a:pt x="483" y="1225"/>
                    </a:lnTo>
                    <a:lnTo>
                      <a:pt x="483" y="1225"/>
                    </a:lnTo>
                    <a:lnTo>
                      <a:pt x="489" y="1234"/>
                    </a:lnTo>
                    <a:lnTo>
                      <a:pt x="496" y="1244"/>
                    </a:lnTo>
                    <a:lnTo>
                      <a:pt x="502" y="1253"/>
                    </a:lnTo>
                    <a:lnTo>
                      <a:pt x="505" y="1258"/>
                    </a:lnTo>
                    <a:lnTo>
                      <a:pt x="507" y="1261"/>
                    </a:lnTo>
                    <a:lnTo>
                      <a:pt x="507" y="1261"/>
                    </a:lnTo>
                    <a:lnTo>
                      <a:pt x="517" y="1300"/>
                    </a:lnTo>
                    <a:lnTo>
                      <a:pt x="530" y="1341"/>
                    </a:lnTo>
                    <a:lnTo>
                      <a:pt x="558" y="1426"/>
                    </a:lnTo>
                    <a:lnTo>
                      <a:pt x="586" y="1512"/>
                    </a:lnTo>
                    <a:lnTo>
                      <a:pt x="611" y="1590"/>
                    </a:lnTo>
                    <a:lnTo>
                      <a:pt x="611" y="1590"/>
                    </a:lnTo>
                    <a:lnTo>
                      <a:pt x="607" y="1583"/>
                    </a:lnTo>
                    <a:lnTo>
                      <a:pt x="602" y="1578"/>
                    </a:lnTo>
                    <a:lnTo>
                      <a:pt x="589" y="1564"/>
                    </a:lnTo>
                    <a:lnTo>
                      <a:pt x="575" y="1552"/>
                    </a:lnTo>
                    <a:lnTo>
                      <a:pt x="562" y="1539"/>
                    </a:lnTo>
                    <a:lnTo>
                      <a:pt x="562" y="1539"/>
                    </a:lnTo>
                    <a:lnTo>
                      <a:pt x="568" y="1547"/>
                    </a:lnTo>
                    <a:lnTo>
                      <a:pt x="576" y="1556"/>
                    </a:lnTo>
                    <a:lnTo>
                      <a:pt x="594" y="1573"/>
                    </a:lnTo>
                    <a:lnTo>
                      <a:pt x="602" y="1583"/>
                    </a:lnTo>
                    <a:lnTo>
                      <a:pt x="610" y="1593"/>
                    </a:lnTo>
                    <a:lnTo>
                      <a:pt x="617" y="1602"/>
                    </a:lnTo>
                    <a:lnTo>
                      <a:pt x="622" y="1612"/>
                    </a:lnTo>
                    <a:lnTo>
                      <a:pt x="622" y="1612"/>
                    </a:lnTo>
                    <a:lnTo>
                      <a:pt x="632" y="1639"/>
                    </a:lnTo>
                    <a:lnTo>
                      <a:pt x="642" y="1667"/>
                    </a:lnTo>
                    <a:lnTo>
                      <a:pt x="652" y="1697"/>
                    </a:lnTo>
                    <a:lnTo>
                      <a:pt x="664" y="1727"/>
                    </a:lnTo>
                    <a:lnTo>
                      <a:pt x="664" y="1727"/>
                    </a:lnTo>
                    <a:lnTo>
                      <a:pt x="658" y="1723"/>
                    </a:lnTo>
                    <a:lnTo>
                      <a:pt x="653" y="1720"/>
                    </a:lnTo>
                    <a:lnTo>
                      <a:pt x="649" y="1715"/>
                    </a:lnTo>
                    <a:lnTo>
                      <a:pt x="646" y="1711"/>
                    </a:lnTo>
                    <a:lnTo>
                      <a:pt x="640" y="1702"/>
                    </a:lnTo>
                    <a:lnTo>
                      <a:pt x="634" y="1692"/>
                    </a:lnTo>
                    <a:lnTo>
                      <a:pt x="634" y="1692"/>
                    </a:lnTo>
                    <a:close/>
                    <a:moveTo>
                      <a:pt x="690" y="1725"/>
                    </a:moveTo>
                    <a:lnTo>
                      <a:pt x="690" y="1725"/>
                    </a:lnTo>
                    <a:lnTo>
                      <a:pt x="673" y="1687"/>
                    </a:lnTo>
                    <a:lnTo>
                      <a:pt x="666" y="1667"/>
                    </a:lnTo>
                    <a:lnTo>
                      <a:pt x="660" y="1649"/>
                    </a:lnTo>
                    <a:lnTo>
                      <a:pt x="660" y="1649"/>
                    </a:lnTo>
                    <a:lnTo>
                      <a:pt x="697" y="1689"/>
                    </a:lnTo>
                    <a:lnTo>
                      <a:pt x="697" y="1689"/>
                    </a:lnTo>
                    <a:lnTo>
                      <a:pt x="693" y="1707"/>
                    </a:lnTo>
                    <a:lnTo>
                      <a:pt x="692" y="1716"/>
                    </a:lnTo>
                    <a:lnTo>
                      <a:pt x="690" y="1725"/>
                    </a:lnTo>
                    <a:lnTo>
                      <a:pt x="690" y="1725"/>
                    </a:lnTo>
                    <a:close/>
                    <a:moveTo>
                      <a:pt x="700" y="1682"/>
                    </a:moveTo>
                    <a:lnTo>
                      <a:pt x="700" y="1682"/>
                    </a:lnTo>
                    <a:lnTo>
                      <a:pt x="691" y="1675"/>
                    </a:lnTo>
                    <a:lnTo>
                      <a:pt x="683" y="1669"/>
                    </a:lnTo>
                    <a:lnTo>
                      <a:pt x="675" y="1662"/>
                    </a:lnTo>
                    <a:lnTo>
                      <a:pt x="669" y="1654"/>
                    </a:lnTo>
                    <a:lnTo>
                      <a:pt x="658" y="1639"/>
                    </a:lnTo>
                    <a:lnTo>
                      <a:pt x="649" y="1622"/>
                    </a:lnTo>
                    <a:lnTo>
                      <a:pt x="641" y="1605"/>
                    </a:lnTo>
                    <a:lnTo>
                      <a:pt x="633" y="1587"/>
                    </a:lnTo>
                    <a:lnTo>
                      <a:pt x="618" y="1546"/>
                    </a:lnTo>
                    <a:lnTo>
                      <a:pt x="618" y="1546"/>
                    </a:lnTo>
                    <a:lnTo>
                      <a:pt x="566" y="1412"/>
                    </a:lnTo>
                    <a:lnTo>
                      <a:pt x="541" y="1345"/>
                    </a:lnTo>
                    <a:lnTo>
                      <a:pt x="530" y="1314"/>
                    </a:lnTo>
                    <a:lnTo>
                      <a:pt x="521" y="1286"/>
                    </a:lnTo>
                    <a:lnTo>
                      <a:pt x="521" y="1286"/>
                    </a:lnTo>
                    <a:lnTo>
                      <a:pt x="546" y="1328"/>
                    </a:lnTo>
                    <a:lnTo>
                      <a:pt x="573" y="1376"/>
                    </a:lnTo>
                    <a:lnTo>
                      <a:pt x="573" y="1376"/>
                    </a:lnTo>
                    <a:lnTo>
                      <a:pt x="597" y="1420"/>
                    </a:lnTo>
                    <a:lnTo>
                      <a:pt x="611" y="1442"/>
                    </a:lnTo>
                    <a:lnTo>
                      <a:pt x="618" y="1452"/>
                    </a:lnTo>
                    <a:lnTo>
                      <a:pt x="625" y="1460"/>
                    </a:lnTo>
                    <a:lnTo>
                      <a:pt x="625" y="1460"/>
                    </a:lnTo>
                    <a:lnTo>
                      <a:pt x="631" y="1464"/>
                    </a:lnTo>
                    <a:lnTo>
                      <a:pt x="638" y="1468"/>
                    </a:lnTo>
                    <a:lnTo>
                      <a:pt x="642" y="1471"/>
                    </a:lnTo>
                    <a:lnTo>
                      <a:pt x="647" y="1476"/>
                    </a:lnTo>
                    <a:lnTo>
                      <a:pt x="647" y="1476"/>
                    </a:lnTo>
                    <a:lnTo>
                      <a:pt x="649" y="1480"/>
                    </a:lnTo>
                    <a:lnTo>
                      <a:pt x="650" y="1485"/>
                    </a:lnTo>
                    <a:lnTo>
                      <a:pt x="652" y="1496"/>
                    </a:lnTo>
                    <a:lnTo>
                      <a:pt x="655" y="1509"/>
                    </a:lnTo>
                    <a:lnTo>
                      <a:pt x="657" y="1520"/>
                    </a:lnTo>
                    <a:lnTo>
                      <a:pt x="657" y="1520"/>
                    </a:lnTo>
                    <a:lnTo>
                      <a:pt x="663" y="1540"/>
                    </a:lnTo>
                    <a:lnTo>
                      <a:pt x="671" y="1563"/>
                    </a:lnTo>
                    <a:lnTo>
                      <a:pt x="688" y="1610"/>
                    </a:lnTo>
                    <a:lnTo>
                      <a:pt x="694" y="1631"/>
                    </a:lnTo>
                    <a:lnTo>
                      <a:pt x="699" y="1650"/>
                    </a:lnTo>
                    <a:lnTo>
                      <a:pt x="701" y="1660"/>
                    </a:lnTo>
                    <a:lnTo>
                      <a:pt x="701" y="1669"/>
                    </a:lnTo>
                    <a:lnTo>
                      <a:pt x="701" y="1675"/>
                    </a:lnTo>
                    <a:lnTo>
                      <a:pt x="700" y="1682"/>
                    </a:lnTo>
                    <a:lnTo>
                      <a:pt x="700" y="1682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5" name="Freeform 43"/>
              <p:cNvSpPr>
                <a:spLocks/>
              </p:cNvSpPr>
              <p:nvPr/>
            </p:nvSpPr>
            <p:spPr bwMode="auto">
              <a:xfrm>
                <a:off x="4492915" y="6416202"/>
                <a:ext cx="151569" cy="441511"/>
              </a:xfrm>
              <a:custGeom>
                <a:avLst/>
                <a:gdLst/>
                <a:ahLst/>
                <a:cxnLst>
                  <a:cxn ang="0">
                    <a:pos x="57" y="446"/>
                  </a:cxn>
                  <a:cxn ang="0">
                    <a:pos x="57" y="446"/>
                  </a:cxn>
                  <a:cxn ang="0">
                    <a:pos x="59" y="453"/>
                  </a:cxn>
                  <a:cxn ang="0">
                    <a:pos x="61" y="460"/>
                  </a:cxn>
                  <a:cxn ang="0">
                    <a:pos x="64" y="476"/>
                  </a:cxn>
                  <a:cxn ang="0">
                    <a:pos x="65" y="491"/>
                  </a:cxn>
                  <a:cxn ang="0">
                    <a:pos x="66" y="507"/>
                  </a:cxn>
                  <a:cxn ang="0">
                    <a:pos x="66" y="507"/>
                  </a:cxn>
                  <a:cxn ang="0">
                    <a:pos x="71" y="531"/>
                  </a:cxn>
                  <a:cxn ang="0">
                    <a:pos x="78" y="555"/>
                  </a:cxn>
                  <a:cxn ang="0">
                    <a:pos x="100" y="555"/>
                  </a:cxn>
                  <a:cxn ang="0">
                    <a:pos x="100" y="555"/>
                  </a:cxn>
                  <a:cxn ang="0">
                    <a:pos x="90" y="511"/>
                  </a:cxn>
                  <a:cxn ang="0">
                    <a:pos x="86" y="489"/>
                  </a:cxn>
                  <a:cxn ang="0">
                    <a:pos x="83" y="469"/>
                  </a:cxn>
                  <a:cxn ang="0">
                    <a:pos x="83" y="469"/>
                  </a:cxn>
                  <a:cxn ang="0">
                    <a:pos x="132" y="512"/>
                  </a:cxn>
                  <a:cxn ang="0">
                    <a:pos x="180" y="555"/>
                  </a:cxn>
                  <a:cxn ang="0">
                    <a:pos x="190" y="555"/>
                  </a:cxn>
                  <a:cxn ang="0">
                    <a:pos x="190" y="555"/>
                  </a:cxn>
                  <a:cxn ang="0">
                    <a:pos x="126" y="501"/>
                  </a:cxn>
                  <a:cxn ang="0">
                    <a:pos x="126" y="501"/>
                  </a:cxn>
                  <a:cxn ang="0">
                    <a:pos x="99" y="478"/>
                  </a:cxn>
                  <a:cxn ang="0">
                    <a:pos x="86" y="468"/>
                  </a:cxn>
                  <a:cxn ang="0">
                    <a:pos x="82" y="462"/>
                  </a:cxn>
                  <a:cxn ang="0">
                    <a:pos x="78" y="457"/>
                  </a:cxn>
                  <a:cxn ang="0">
                    <a:pos x="78" y="457"/>
                  </a:cxn>
                  <a:cxn ang="0">
                    <a:pos x="77" y="452"/>
                  </a:cxn>
                  <a:cxn ang="0">
                    <a:pos x="76" y="445"/>
                  </a:cxn>
                  <a:cxn ang="0">
                    <a:pos x="76" y="437"/>
                  </a:cxn>
                  <a:cxn ang="0">
                    <a:pos x="75" y="429"/>
                  </a:cxn>
                  <a:cxn ang="0">
                    <a:pos x="75" y="429"/>
                  </a:cxn>
                  <a:cxn ang="0">
                    <a:pos x="53" y="314"/>
                  </a:cxn>
                  <a:cxn ang="0">
                    <a:pos x="43" y="258"/>
                  </a:cxn>
                  <a:cxn ang="0">
                    <a:pos x="34" y="202"/>
                  </a:cxn>
                  <a:cxn ang="0">
                    <a:pos x="27" y="147"/>
                  </a:cxn>
                  <a:cxn ang="0">
                    <a:pos x="23" y="95"/>
                  </a:cxn>
                  <a:cxn ang="0">
                    <a:pos x="20" y="45"/>
                  </a:cxn>
                  <a:cxn ang="0">
                    <a:pos x="20" y="23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9" y="25"/>
                  </a:cxn>
                  <a:cxn ang="0">
                    <a:pos x="18" y="50"/>
                  </a:cxn>
                  <a:cxn ang="0">
                    <a:pos x="18" y="76"/>
                  </a:cxn>
                  <a:cxn ang="0">
                    <a:pos x="18" y="102"/>
                  </a:cxn>
                  <a:cxn ang="0">
                    <a:pos x="22" y="155"/>
                  </a:cxn>
                  <a:cxn ang="0">
                    <a:pos x="26" y="211"/>
                  </a:cxn>
                  <a:cxn ang="0">
                    <a:pos x="33" y="267"/>
                  </a:cxn>
                  <a:cxn ang="0">
                    <a:pos x="40" y="323"/>
                  </a:cxn>
                  <a:cxn ang="0">
                    <a:pos x="53" y="438"/>
                  </a:cxn>
                  <a:cxn ang="0">
                    <a:pos x="53" y="438"/>
                  </a:cxn>
                  <a:cxn ang="0">
                    <a:pos x="26" y="413"/>
                  </a:cxn>
                  <a:cxn ang="0">
                    <a:pos x="12" y="402"/>
                  </a:cxn>
                  <a:cxn ang="0">
                    <a:pos x="0" y="393"/>
                  </a:cxn>
                  <a:cxn ang="0">
                    <a:pos x="0" y="393"/>
                  </a:cxn>
                  <a:cxn ang="0">
                    <a:pos x="6" y="399"/>
                  </a:cxn>
                  <a:cxn ang="0">
                    <a:pos x="12" y="406"/>
                  </a:cxn>
                  <a:cxn ang="0">
                    <a:pos x="29" y="420"/>
                  </a:cxn>
                  <a:cxn ang="0">
                    <a:pos x="45" y="432"/>
                  </a:cxn>
                  <a:cxn ang="0">
                    <a:pos x="51" y="439"/>
                  </a:cxn>
                  <a:cxn ang="0">
                    <a:pos x="57" y="446"/>
                  </a:cxn>
                  <a:cxn ang="0">
                    <a:pos x="57" y="446"/>
                  </a:cxn>
                </a:cxnLst>
                <a:rect l="0" t="0" r="r" b="b"/>
                <a:pathLst>
                  <a:path w="190" h="555">
                    <a:moveTo>
                      <a:pt x="57" y="446"/>
                    </a:moveTo>
                    <a:lnTo>
                      <a:pt x="57" y="446"/>
                    </a:lnTo>
                    <a:lnTo>
                      <a:pt x="59" y="453"/>
                    </a:lnTo>
                    <a:lnTo>
                      <a:pt x="61" y="460"/>
                    </a:lnTo>
                    <a:lnTo>
                      <a:pt x="64" y="476"/>
                    </a:lnTo>
                    <a:lnTo>
                      <a:pt x="65" y="491"/>
                    </a:lnTo>
                    <a:lnTo>
                      <a:pt x="66" y="507"/>
                    </a:lnTo>
                    <a:lnTo>
                      <a:pt x="66" y="507"/>
                    </a:lnTo>
                    <a:lnTo>
                      <a:pt x="71" y="531"/>
                    </a:lnTo>
                    <a:lnTo>
                      <a:pt x="78" y="555"/>
                    </a:lnTo>
                    <a:lnTo>
                      <a:pt x="100" y="555"/>
                    </a:lnTo>
                    <a:lnTo>
                      <a:pt x="100" y="555"/>
                    </a:lnTo>
                    <a:lnTo>
                      <a:pt x="90" y="511"/>
                    </a:lnTo>
                    <a:lnTo>
                      <a:pt x="86" y="489"/>
                    </a:lnTo>
                    <a:lnTo>
                      <a:pt x="83" y="469"/>
                    </a:lnTo>
                    <a:lnTo>
                      <a:pt x="83" y="469"/>
                    </a:lnTo>
                    <a:lnTo>
                      <a:pt x="132" y="512"/>
                    </a:lnTo>
                    <a:lnTo>
                      <a:pt x="180" y="555"/>
                    </a:lnTo>
                    <a:lnTo>
                      <a:pt x="190" y="555"/>
                    </a:lnTo>
                    <a:lnTo>
                      <a:pt x="190" y="555"/>
                    </a:lnTo>
                    <a:lnTo>
                      <a:pt x="126" y="501"/>
                    </a:lnTo>
                    <a:lnTo>
                      <a:pt x="126" y="501"/>
                    </a:lnTo>
                    <a:lnTo>
                      <a:pt x="99" y="478"/>
                    </a:lnTo>
                    <a:lnTo>
                      <a:pt x="86" y="468"/>
                    </a:lnTo>
                    <a:lnTo>
                      <a:pt x="82" y="462"/>
                    </a:lnTo>
                    <a:lnTo>
                      <a:pt x="78" y="457"/>
                    </a:lnTo>
                    <a:lnTo>
                      <a:pt x="78" y="457"/>
                    </a:lnTo>
                    <a:lnTo>
                      <a:pt x="77" y="452"/>
                    </a:lnTo>
                    <a:lnTo>
                      <a:pt x="76" y="445"/>
                    </a:lnTo>
                    <a:lnTo>
                      <a:pt x="76" y="437"/>
                    </a:lnTo>
                    <a:lnTo>
                      <a:pt x="75" y="429"/>
                    </a:lnTo>
                    <a:lnTo>
                      <a:pt x="75" y="429"/>
                    </a:lnTo>
                    <a:lnTo>
                      <a:pt x="53" y="314"/>
                    </a:lnTo>
                    <a:lnTo>
                      <a:pt x="43" y="258"/>
                    </a:lnTo>
                    <a:lnTo>
                      <a:pt x="34" y="202"/>
                    </a:lnTo>
                    <a:lnTo>
                      <a:pt x="27" y="147"/>
                    </a:lnTo>
                    <a:lnTo>
                      <a:pt x="23" y="95"/>
                    </a:lnTo>
                    <a:lnTo>
                      <a:pt x="20" y="45"/>
                    </a:lnTo>
                    <a:lnTo>
                      <a:pt x="20" y="2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9" y="25"/>
                    </a:lnTo>
                    <a:lnTo>
                      <a:pt x="18" y="50"/>
                    </a:lnTo>
                    <a:lnTo>
                      <a:pt x="18" y="76"/>
                    </a:lnTo>
                    <a:lnTo>
                      <a:pt x="18" y="102"/>
                    </a:lnTo>
                    <a:lnTo>
                      <a:pt x="22" y="155"/>
                    </a:lnTo>
                    <a:lnTo>
                      <a:pt x="26" y="211"/>
                    </a:lnTo>
                    <a:lnTo>
                      <a:pt x="33" y="267"/>
                    </a:lnTo>
                    <a:lnTo>
                      <a:pt x="40" y="323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26" y="413"/>
                    </a:lnTo>
                    <a:lnTo>
                      <a:pt x="12" y="402"/>
                    </a:lnTo>
                    <a:lnTo>
                      <a:pt x="0" y="393"/>
                    </a:lnTo>
                    <a:lnTo>
                      <a:pt x="0" y="393"/>
                    </a:lnTo>
                    <a:lnTo>
                      <a:pt x="6" y="399"/>
                    </a:lnTo>
                    <a:lnTo>
                      <a:pt x="12" y="406"/>
                    </a:lnTo>
                    <a:lnTo>
                      <a:pt x="29" y="420"/>
                    </a:lnTo>
                    <a:lnTo>
                      <a:pt x="45" y="432"/>
                    </a:lnTo>
                    <a:lnTo>
                      <a:pt x="51" y="439"/>
                    </a:lnTo>
                    <a:lnTo>
                      <a:pt x="57" y="446"/>
                    </a:lnTo>
                    <a:lnTo>
                      <a:pt x="57" y="44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6" name="Freeform 44"/>
              <p:cNvSpPr>
                <a:spLocks/>
              </p:cNvSpPr>
              <p:nvPr/>
            </p:nvSpPr>
            <p:spPr bwMode="auto">
              <a:xfrm>
                <a:off x="4015144" y="6496908"/>
                <a:ext cx="270188" cy="3608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7" y="31"/>
                  </a:cxn>
                  <a:cxn ang="0">
                    <a:pos x="54" y="63"/>
                  </a:cxn>
                  <a:cxn ang="0">
                    <a:pos x="81" y="96"/>
                  </a:cxn>
                  <a:cxn ang="0">
                    <a:pos x="107" y="129"/>
                  </a:cxn>
                  <a:cxn ang="0">
                    <a:pos x="131" y="163"/>
                  </a:cxn>
                  <a:cxn ang="0">
                    <a:pos x="156" y="199"/>
                  </a:cxn>
                  <a:cxn ang="0">
                    <a:pos x="202" y="269"/>
                  </a:cxn>
                  <a:cxn ang="0">
                    <a:pos x="202" y="269"/>
                  </a:cxn>
                  <a:cxn ang="0">
                    <a:pos x="263" y="361"/>
                  </a:cxn>
                  <a:cxn ang="0">
                    <a:pos x="294" y="407"/>
                  </a:cxn>
                  <a:cxn ang="0">
                    <a:pos x="324" y="454"/>
                  </a:cxn>
                  <a:cxn ang="0">
                    <a:pos x="341" y="454"/>
                  </a:cxn>
                  <a:cxn ang="0">
                    <a:pos x="341" y="454"/>
                  </a:cxn>
                  <a:cxn ang="0">
                    <a:pos x="303" y="397"/>
                  </a:cxn>
                  <a:cxn ang="0">
                    <a:pos x="265" y="342"/>
                  </a:cxn>
                  <a:cxn ang="0">
                    <a:pos x="225" y="286"/>
                  </a:cxn>
                  <a:cxn ang="0">
                    <a:pos x="185" y="230"/>
                  </a:cxn>
                  <a:cxn ang="0">
                    <a:pos x="185" y="230"/>
                  </a:cxn>
                  <a:cxn ang="0">
                    <a:pos x="142" y="170"/>
                  </a:cxn>
                  <a:cxn ang="0">
                    <a:pos x="98" y="111"/>
                  </a:cxn>
                  <a:cxn ang="0">
                    <a:pos x="75" y="83"/>
                  </a:cxn>
                  <a:cxn ang="0">
                    <a:pos x="51" y="54"/>
                  </a:cxn>
                  <a:cxn ang="0">
                    <a:pos x="26" y="2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41" h="454">
                    <a:moveTo>
                      <a:pt x="0" y="0"/>
                    </a:moveTo>
                    <a:lnTo>
                      <a:pt x="0" y="0"/>
                    </a:lnTo>
                    <a:lnTo>
                      <a:pt x="27" y="31"/>
                    </a:lnTo>
                    <a:lnTo>
                      <a:pt x="54" y="63"/>
                    </a:lnTo>
                    <a:lnTo>
                      <a:pt x="81" y="96"/>
                    </a:lnTo>
                    <a:lnTo>
                      <a:pt x="107" y="129"/>
                    </a:lnTo>
                    <a:lnTo>
                      <a:pt x="131" y="163"/>
                    </a:lnTo>
                    <a:lnTo>
                      <a:pt x="156" y="199"/>
                    </a:lnTo>
                    <a:lnTo>
                      <a:pt x="202" y="269"/>
                    </a:lnTo>
                    <a:lnTo>
                      <a:pt x="202" y="269"/>
                    </a:lnTo>
                    <a:lnTo>
                      <a:pt x="263" y="361"/>
                    </a:lnTo>
                    <a:lnTo>
                      <a:pt x="294" y="407"/>
                    </a:lnTo>
                    <a:lnTo>
                      <a:pt x="324" y="454"/>
                    </a:lnTo>
                    <a:lnTo>
                      <a:pt x="341" y="454"/>
                    </a:lnTo>
                    <a:lnTo>
                      <a:pt x="341" y="454"/>
                    </a:lnTo>
                    <a:lnTo>
                      <a:pt x="303" y="397"/>
                    </a:lnTo>
                    <a:lnTo>
                      <a:pt x="265" y="342"/>
                    </a:lnTo>
                    <a:lnTo>
                      <a:pt x="225" y="286"/>
                    </a:lnTo>
                    <a:lnTo>
                      <a:pt x="185" y="230"/>
                    </a:lnTo>
                    <a:lnTo>
                      <a:pt x="185" y="230"/>
                    </a:lnTo>
                    <a:lnTo>
                      <a:pt x="142" y="170"/>
                    </a:lnTo>
                    <a:lnTo>
                      <a:pt x="98" y="111"/>
                    </a:lnTo>
                    <a:lnTo>
                      <a:pt x="75" y="83"/>
                    </a:lnTo>
                    <a:lnTo>
                      <a:pt x="51" y="54"/>
                    </a:lnTo>
                    <a:lnTo>
                      <a:pt x="26" y="2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7" name="Freeform 45"/>
              <p:cNvSpPr>
                <a:spLocks/>
              </p:cNvSpPr>
              <p:nvPr/>
            </p:nvSpPr>
            <p:spPr bwMode="auto">
              <a:xfrm>
                <a:off x="4191424" y="6468424"/>
                <a:ext cx="357505" cy="389289"/>
              </a:xfrm>
              <a:custGeom>
                <a:avLst/>
                <a:gdLst/>
                <a:ahLst/>
                <a:cxnLst>
                  <a:cxn ang="0">
                    <a:pos x="280" y="431"/>
                  </a:cxn>
                  <a:cxn ang="0">
                    <a:pos x="291" y="264"/>
                  </a:cxn>
                  <a:cxn ang="0">
                    <a:pos x="369" y="379"/>
                  </a:cxn>
                  <a:cxn ang="0">
                    <a:pos x="370" y="394"/>
                  </a:cxn>
                  <a:cxn ang="0">
                    <a:pos x="313" y="338"/>
                  </a:cxn>
                  <a:cxn ang="0">
                    <a:pos x="337" y="363"/>
                  </a:cxn>
                  <a:cxn ang="0">
                    <a:pos x="404" y="445"/>
                  </a:cxn>
                  <a:cxn ang="0">
                    <a:pos x="449" y="490"/>
                  </a:cxn>
                  <a:cxn ang="0">
                    <a:pos x="437" y="459"/>
                  </a:cxn>
                  <a:cxn ang="0">
                    <a:pos x="421" y="433"/>
                  </a:cxn>
                  <a:cxn ang="0">
                    <a:pos x="384" y="353"/>
                  </a:cxn>
                  <a:cxn ang="0">
                    <a:pos x="332" y="213"/>
                  </a:cxn>
                  <a:cxn ang="0">
                    <a:pos x="330" y="213"/>
                  </a:cxn>
                  <a:cxn ang="0">
                    <a:pos x="371" y="340"/>
                  </a:cxn>
                  <a:cxn ang="0">
                    <a:pos x="331" y="258"/>
                  </a:cxn>
                  <a:cxn ang="0">
                    <a:pos x="382" y="375"/>
                  </a:cxn>
                  <a:cxn ang="0">
                    <a:pos x="338" y="311"/>
                  </a:cxn>
                  <a:cxn ang="0">
                    <a:pos x="295" y="254"/>
                  </a:cxn>
                  <a:cxn ang="0">
                    <a:pos x="290" y="238"/>
                  </a:cxn>
                  <a:cxn ang="0">
                    <a:pos x="298" y="132"/>
                  </a:cxn>
                  <a:cxn ang="0">
                    <a:pos x="299" y="59"/>
                  </a:cxn>
                  <a:cxn ang="0">
                    <a:pos x="282" y="232"/>
                  </a:cxn>
                  <a:cxn ang="0">
                    <a:pos x="236" y="173"/>
                  </a:cxn>
                  <a:cxn ang="0">
                    <a:pos x="198" y="127"/>
                  </a:cxn>
                  <a:cxn ang="0">
                    <a:pos x="189" y="105"/>
                  </a:cxn>
                  <a:cxn ang="0">
                    <a:pos x="186" y="42"/>
                  </a:cxn>
                  <a:cxn ang="0">
                    <a:pos x="181" y="48"/>
                  </a:cxn>
                  <a:cxn ang="0">
                    <a:pos x="178" y="93"/>
                  </a:cxn>
                  <a:cxn ang="0">
                    <a:pos x="147" y="53"/>
                  </a:cxn>
                  <a:cxn ang="0">
                    <a:pos x="151" y="62"/>
                  </a:cxn>
                  <a:cxn ang="0">
                    <a:pos x="184" y="110"/>
                  </a:cxn>
                  <a:cxn ang="0">
                    <a:pos x="185" y="154"/>
                  </a:cxn>
                  <a:cxn ang="0">
                    <a:pos x="182" y="387"/>
                  </a:cxn>
                  <a:cxn ang="0">
                    <a:pos x="176" y="430"/>
                  </a:cxn>
                  <a:cxn ang="0">
                    <a:pos x="149" y="295"/>
                  </a:cxn>
                  <a:cxn ang="0">
                    <a:pos x="126" y="195"/>
                  </a:cxn>
                  <a:cxn ang="0">
                    <a:pos x="161" y="380"/>
                  </a:cxn>
                  <a:cxn ang="0">
                    <a:pos x="156" y="405"/>
                  </a:cxn>
                  <a:cxn ang="0">
                    <a:pos x="93" y="275"/>
                  </a:cxn>
                  <a:cxn ang="0">
                    <a:pos x="38" y="183"/>
                  </a:cxn>
                  <a:cxn ang="0">
                    <a:pos x="177" y="468"/>
                  </a:cxn>
                  <a:cxn ang="0">
                    <a:pos x="120" y="398"/>
                  </a:cxn>
                  <a:cxn ang="0">
                    <a:pos x="69" y="323"/>
                  </a:cxn>
                  <a:cxn ang="0">
                    <a:pos x="35" y="231"/>
                  </a:cxn>
                  <a:cxn ang="0">
                    <a:pos x="0" y="138"/>
                  </a:cxn>
                  <a:cxn ang="0">
                    <a:pos x="71" y="346"/>
                  </a:cxn>
                  <a:cxn ang="0">
                    <a:pos x="90" y="412"/>
                  </a:cxn>
                  <a:cxn ang="0">
                    <a:pos x="87" y="404"/>
                  </a:cxn>
                  <a:cxn ang="0">
                    <a:pos x="136" y="490"/>
                  </a:cxn>
                  <a:cxn ang="0">
                    <a:pos x="80" y="346"/>
                  </a:cxn>
                  <a:cxn ang="0">
                    <a:pos x="178" y="490"/>
                  </a:cxn>
                  <a:cxn ang="0">
                    <a:pos x="211" y="473"/>
                  </a:cxn>
                  <a:cxn ang="0">
                    <a:pos x="215" y="422"/>
                  </a:cxn>
                  <a:cxn ang="0">
                    <a:pos x="229" y="345"/>
                  </a:cxn>
                  <a:cxn ang="0">
                    <a:pos x="232" y="266"/>
                  </a:cxn>
                  <a:cxn ang="0">
                    <a:pos x="211" y="411"/>
                  </a:cxn>
                  <a:cxn ang="0">
                    <a:pos x="199" y="350"/>
                  </a:cxn>
                  <a:cxn ang="0">
                    <a:pos x="194" y="123"/>
                  </a:cxn>
                  <a:cxn ang="0">
                    <a:pos x="273" y="233"/>
                  </a:cxn>
                  <a:cxn ang="0">
                    <a:pos x="280" y="250"/>
                  </a:cxn>
                  <a:cxn ang="0">
                    <a:pos x="274" y="285"/>
                  </a:cxn>
                  <a:cxn ang="0">
                    <a:pos x="255" y="490"/>
                  </a:cxn>
                </a:cxnLst>
                <a:rect l="0" t="0" r="r" b="b"/>
                <a:pathLst>
                  <a:path w="449" h="490">
                    <a:moveTo>
                      <a:pt x="255" y="490"/>
                    </a:moveTo>
                    <a:lnTo>
                      <a:pt x="279" y="490"/>
                    </a:lnTo>
                    <a:lnTo>
                      <a:pt x="279" y="490"/>
                    </a:lnTo>
                    <a:lnTo>
                      <a:pt x="280" y="431"/>
                    </a:lnTo>
                    <a:lnTo>
                      <a:pt x="283" y="373"/>
                    </a:lnTo>
                    <a:lnTo>
                      <a:pt x="287" y="317"/>
                    </a:lnTo>
                    <a:lnTo>
                      <a:pt x="291" y="264"/>
                    </a:lnTo>
                    <a:lnTo>
                      <a:pt x="291" y="264"/>
                    </a:lnTo>
                    <a:lnTo>
                      <a:pt x="318" y="302"/>
                    </a:lnTo>
                    <a:lnTo>
                      <a:pt x="344" y="340"/>
                    </a:lnTo>
                    <a:lnTo>
                      <a:pt x="356" y="359"/>
                    </a:lnTo>
                    <a:lnTo>
                      <a:pt x="369" y="379"/>
                    </a:lnTo>
                    <a:lnTo>
                      <a:pt x="380" y="398"/>
                    </a:lnTo>
                    <a:lnTo>
                      <a:pt x="390" y="417"/>
                    </a:lnTo>
                    <a:lnTo>
                      <a:pt x="390" y="417"/>
                    </a:lnTo>
                    <a:lnTo>
                      <a:pt x="370" y="394"/>
                    </a:lnTo>
                    <a:lnTo>
                      <a:pt x="349" y="370"/>
                    </a:lnTo>
                    <a:lnTo>
                      <a:pt x="338" y="358"/>
                    </a:lnTo>
                    <a:lnTo>
                      <a:pt x="325" y="347"/>
                    </a:lnTo>
                    <a:lnTo>
                      <a:pt x="313" y="338"/>
                    </a:lnTo>
                    <a:lnTo>
                      <a:pt x="298" y="329"/>
                    </a:lnTo>
                    <a:lnTo>
                      <a:pt x="298" y="329"/>
                    </a:lnTo>
                    <a:lnTo>
                      <a:pt x="319" y="345"/>
                    </a:lnTo>
                    <a:lnTo>
                      <a:pt x="337" y="363"/>
                    </a:lnTo>
                    <a:lnTo>
                      <a:pt x="355" y="381"/>
                    </a:lnTo>
                    <a:lnTo>
                      <a:pt x="372" y="401"/>
                    </a:lnTo>
                    <a:lnTo>
                      <a:pt x="388" y="423"/>
                    </a:lnTo>
                    <a:lnTo>
                      <a:pt x="404" y="445"/>
                    </a:lnTo>
                    <a:lnTo>
                      <a:pt x="419" y="467"/>
                    </a:lnTo>
                    <a:lnTo>
                      <a:pt x="433" y="490"/>
                    </a:lnTo>
                    <a:lnTo>
                      <a:pt x="449" y="490"/>
                    </a:lnTo>
                    <a:lnTo>
                      <a:pt x="449" y="490"/>
                    </a:lnTo>
                    <a:lnTo>
                      <a:pt x="444" y="481"/>
                    </a:lnTo>
                    <a:lnTo>
                      <a:pt x="439" y="471"/>
                    </a:lnTo>
                    <a:lnTo>
                      <a:pt x="437" y="463"/>
                    </a:lnTo>
                    <a:lnTo>
                      <a:pt x="437" y="459"/>
                    </a:lnTo>
                    <a:lnTo>
                      <a:pt x="438" y="456"/>
                    </a:lnTo>
                    <a:lnTo>
                      <a:pt x="438" y="456"/>
                    </a:lnTo>
                    <a:lnTo>
                      <a:pt x="429" y="445"/>
                    </a:lnTo>
                    <a:lnTo>
                      <a:pt x="421" y="433"/>
                    </a:lnTo>
                    <a:lnTo>
                      <a:pt x="413" y="421"/>
                    </a:lnTo>
                    <a:lnTo>
                      <a:pt x="406" y="408"/>
                    </a:lnTo>
                    <a:lnTo>
                      <a:pt x="395" y="381"/>
                    </a:lnTo>
                    <a:lnTo>
                      <a:pt x="384" y="353"/>
                    </a:lnTo>
                    <a:lnTo>
                      <a:pt x="384" y="353"/>
                    </a:lnTo>
                    <a:lnTo>
                      <a:pt x="367" y="306"/>
                    </a:lnTo>
                    <a:lnTo>
                      <a:pt x="349" y="258"/>
                    </a:lnTo>
                    <a:lnTo>
                      <a:pt x="332" y="213"/>
                    </a:lnTo>
                    <a:lnTo>
                      <a:pt x="319" y="172"/>
                    </a:lnTo>
                    <a:lnTo>
                      <a:pt x="319" y="172"/>
                    </a:lnTo>
                    <a:lnTo>
                      <a:pt x="323" y="193"/>
                    </a:lnTo>
                    <a:lnTo>
                      <a:pt x="330" y="213"/>
                    </a:lnTo>
                    <a:lnTo>
                      <a:pt x="344" y="255"/>
                    </a:lnTo>
                    <a:lnTo>
                      <a:pt x="358" y="298"/>
                    </a:lnTo>
                    <a:lnTo>
                      <a:pt x="371" y="340"/>
                    </a:lnTo>
                    <a:lnTo>
                      <a:pt x="371" y="340"/>
                    </a:lnTo>
                    <a:lnTo>
                      <a:pt x="352" y="298"/>
                    </a:lnTo>
                    <a:lnTo>
                      <a:pt x="342" y="278"/>
                    </a:lnTo>
                    <a:lnTo>
                      <a:pt x="331" y="258"/>
                    </a:lnTo>
                    <a:lnTo>
                      <a:pt x="331" y="258"/>
                    </a:lnTo>
                    <a:lnTo>
                      <a:pt x="344" y="288"/>
                    </a:lnTo>
                    <a:lnTo>
                      <a:pt x="357" y="317"/>
                    </a:lnTo>
                    <a:lnTo>
                      <a:pt x="371" y="347"/>
                    </a:lnTo>
                    <a:lnTo>
                      <a:pt x="382" y="375"/>
                    </a:lnTo>
                    <a:lnTo>
                      <a:pt x="382" y="375"/>
                    </a:lnTo>
                    <a:lnTo>
                      <a:pt x="361" y="342"/>
                    </a:lnTo>
                    <a:lnTo>
                      <a:pt x="338" y="311"/>
                    </a:lnTo>
                    <a:lnTo>
                      <a:pt x="338" y="311"/>
                    </a:lnTo>
                    <a:lnTo>
                      <a:pt x="325" y="295"/>
                    </a:lnTo>
                    <a:lnTo>
                      <a:pt x="312" y="279"/>
                    </a:lnTo>
                    <a:lnTo>
                      <a:pt x="299" y="262"/>
                    </a:lnTo>
                    <a:lnTo>
                      <a:pt x="295" y="254"/>
                    </a:lnTo>
                    <a:lnTo>
                      <a:pt x="291" y="247"/>
                    </a:lnTo>
                    <a:lnTo>
                      <a:pt x="291" y="247"/>
                    </a:lnTo>
                    <a:lnTo>
                      <a:pt x="290" y="243"/>
                    </a:lnTo>
                    <a:lnTo>
                      <a:pt x="290" y="238"/>
                    </a:lnTo>
                    <a:lnTo>
                      <a:pt x="290" y="229"/>
                    </a:lnTo>
                    <a:lnTo>
                      <a:pt x="293" y="210"/>
                    </a:lnTo>
                    <a:lnTo>
                      <a:pt x="293" y="210"/>
                    </a:lnTo>
                    <a:lnTo>
                      <a:pt x="298" y="132"/>
                    </a:lnTo>
                    <a:lnTo>
                      <a:pt x="299" y="96"/>
                    </a:lnTo>
                    <a:lnTo>
                      <a:pt x="300" y="77"/>
                    </a:lnTo>
                    <a:lnTo>
                      <a:pt x="299" y="59"/>
                    </a:lnTo>
                    <a:lnTo>
                      <a:pt x="299" y="59"/>
                    </a:lnTo>
                    <a:lnTo>
                      <a:pt x="290" y="145"/>
                    </a:lnTo>
                    <a:lnTo>
                      <a:pt x="286" y="188"/>
                    </a:lnTo>
                    <a:lnTo>
                      <a:pt x="282" y="232"/>
                    </a:lnTo>
                    <a:lnTo>
                      <a:pt x="282" y="232"/>
                    </a:lnTo>
                    <a:lnTo>
                      <a:pt x="275" y="225"/>
                    </a:lnTo>
                    <a:lnTo>
                      <a:pt x="269" y="219"/>
                    </a:lnTo>
                    <a:lnTo>
                      <a:pt x="257" y="204"/>
                    </a:lnTo>
                    <a:lnTo>
                      <a:pt x="236" y="173"/>
                    </a:lnTo>
                    <a:lnTo>
                      <a:pt x="236" y="173"/>
                    </a:lnTo>
                    <a:lnTo>
                      <a:pt x="223" y="159"/>
                    </a:lnTo>
                    <a:lnTo>
                      <a:pt x="211" y="143"/>
                    </a:lnTo>
                    <a:lnTo>
                      <a:pt x="198" y="127"/>
                    </a:lnTo>
                    <a:lnTo>
                      <a:pt x="194" y="119"/>
                    </a:lnTo>
                    <a:lnTo>
                      <a:pt x="190" y="112"/>
                    </a:lnTo>
                    <a:lnTo>
                      <a:pt x="190" y="112"/>
                    </a:lnTo>
                    <a:lnTo>
                      <a:pt x="189" y="105"/>
                    </a:lnTo>
                    <a:lnTo>
                      <a:pt x="189" y="98"/>
                    </a:lnTo>
                    <a:lnTo>
                      <a:pt x="189" y="84"/>
                    </a:lnTo>
                    <a:lnTo>
                      <a:pt x="189" y="84"/>
                    </a:lnTo>
                    <a:lnTo>
                      <a:pt x="186" y="42"/>
                    </a:lnTo>
                    <a:lnTo>
                      <a:pt x="185" y="2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1" y="48"/>
                    </a:lnTo>
                    <a:lnTo>
                      <a:pt x="182" y="72"/>
                    </a:lnTo>
                    <a:lnTo>
                      <a:pt x="184" y="97"/>
                    </a:lnTo>
                    <a:lnTo>
                      <a:pt x="184" y="97"/>
                    </a:lnTo>
                    <a:lnTo>
                      <a:pt x="178" y="93"/>
                    </a:lnTo>
                    <a:lnTo>
                      <a:pt x="172" y="86"/>
                    </a:lnTo>
                    <a:lnTo>
                      <a:pt x="162" y="73"/>
                    </a:lnTo>
                    <a:lnTo>
                      <a:pt x="153" y="60"/>
                    </a:lnTo>
                    <a:lnTo>
                      <a:pt x="147" y="53"/>
                    </a:lnTo>
                    <a:lnTo>
                      <a:pt x="143" y="47"/>
                    </a:lnTo>
                    <a:lnTo>
                      <a:pt x="143" y="47"/>
                    </a:lnTo>
                    <a:lnTo>
                      <a:pt x="146" y="55"/>
                    </a:lnTo>
                    <a:lnTo>
                      <a:pt x="151" y="62"/>
                    </a:lnTo>
                    <a:lnTo>
                      <a:pt x="163" y="78"/>
                    </a:lnTo>
                    <a:lnTo>
                      <a:pt x="174" y="94"/>
                    </a:lnTo>
                    <a:lnTo>
                      <a:pt x="180" y="102"/>
                    </a:lnTo>
                    <a:lnTo>
                      <a:pt x="184" y="110"/>
                    </a:lnTo>
                    <a:lnTo>
                      <a:pt x="184" y="110"/>
                    </a:lnTo>
                    <a:lnTo>
                      <a:pt x="185" y="120"/>
                    </a:lnTo>
                    <a:lnTo>
                      <a:pt x="185" y="130"/>
                    </a:lnTo>
                    <a:lnTo>
                      <a:pt x="185" y="154"/>
                    </a:lnTo>
                    <a:lnTo>
                      <a:pt x="185" y="154"/>
                    </a:lnTo>
                    <a:lnTo>
                      <a:pt x="184" y="230"/>
                    </a:lnTo>
                    <a:lnTo>
                      <a:pt x="182" y="308"/>
                    </a:lnTo>
                    <a:lnTo>
                      <a:pt x="182" y="387"/>
                    </a:lnTo>
                    <a:lnTo>
                      <a:pt x="184" y="425"/>
                    </a:lnTo>
                    <a:lnTo>
                      <a:pt x="186" y="464"/>
                    </a:lnTo>
                    <a:lnTo>
                      <a:pt x="186" y="464"/>
                    </a:lnTo>
                    <a:lnTo>
                      <a:pt x="176" y="430"/>
                    </a:lnTo>
                    <a:lnTo>
                      <a:pt x="168" y="396"/>
                    </a:lnTo>
                    <a:lnTo>
                      <a:pt x="161" y="362"/>
                    </a:lnTo>
                    <a:lnTo>
                      <a:pt x="155" y="329"/>
                    </a:lnTo>
                    <a:lnTo>
                      <a:pt x="149" y="295"/>
                    </a:lnTo>
                    <a:lnTo>
                      <a:pt x="143" y="262"/>
                    </a:lnTo>
                    <a:lnTo>
                      <a:pt x="136" y="228"/>
                    </a:lnTo>
                    <a:lnTo>
                      <a:pt x="126" y="195"/>
                    </a:lnTo>
                    <a:lnTo>
                      <a:pt x="126" y="195"/>
                    </a:lnTo>
                    <a:lnTo>
                      <a:pt x="130" y="224"/>
                    </a:lnTo>
                    <a:lnTo>
                      <a:pt x="136" y="254"/>
                    </a:lnTo>
                    <a:lnTo>
                      <a:pt x="148" y="317"/>
                    </a:lnTo>
                    <a:lnTo>
                      <a:pt x="161" y="380"/>
                    </a:lnTo>
                    <a:lnTo>
                      <a:pt x="165" y="409"/>
                    </a:lnTo>
                    <a:lnTo>
                      <a:pt x="170" y="439"/>
                    </a:lnTo>
                    <a:lnTo>
                      <a:pt x="170" y="439"/>
                    </a:lnTo>
                    <a:lnTo>
                      <a:pt x="156" y="405"/>
                    </a:lnTo>
                    <a:lnTo>
                      <a:pt x="142" y="372"/>
                    </a:lnTo>
                    <a:lnTo>
                      <a:pt x="126" y="339"/>
                    </a:lnTo>
                    <a:lnTo>
                      <a:pt x="110" y="306"/>
                    </a:lnTo>
                    <a:lnTo>
                      <a:pt x="93" y="275"/>
                    </a:lnTo>
                    <a:lnTo>
                      <a:pt x="75" y="244"/>
                    </a:lnTo>
                    <a:lnTo>
                      <a:pt x="56" y="214"/>
                    </a:lnTo>
                    <a:lnTo>
                      <a:pt x="38" y="183"/>
                    </a:lnTo>
                    <a:lnTo>
                      <a:pt x="38" y="183"/>
                    </a:lnTo>
                    <a:lnTo>
                      <a:pt x="75" y="253"/>
                    </a:lnTo>
                    <a:lnTo>
                      <a:pt x="111" y="325"/>
                    </a:lnTo>
                    <a:lnTo>
                      <a:pt x="145" y="397"/>
                    </a:lnTo>
                    <a:lnTo>
                      <a:pt x="177" y="468"/>
                    </a:lnTo>
                    <a:lnTo>
                      <a:pt x="177" y="468"/>
                    </a:lnTo>
                    <a:lnTo>
                      <a:pt x="149" y="434"/>
                    </a:lnTo>
                    <a:lnTo>
                      <a:pt x="135" y="416"/>
                    </a:lnTo>
                    <a:lnTo>
                      <a:pt x="120" y="398"/>
                    </a:lnTo>
                    <a:lnTo>
                      <a:pt x="120" y="398"/>
                    </a:lnTo>
                    <a:lnTo>
                      <a:pt x="93" y="361"/>
                    </a:lnTo>
                    <a:lnTo>
                      <a:pt x="79" y="341"/>
                    </a:lnTo>
                    <a:lnTo>
                      <a:pt x="69" y="323"/>
                    </a:lnTo>
                    <a:lnTo>
                      <a:pt x="69" y="323"/>
                    </a:lnTo>
                    <a:lnTo>
                      <a:pt x="58" y="300"/>
                    </a:lnTo>
                    <a:lnTo>
                      <a:pt x="50" y="277"/>
                    </a:lnTo>
                    <a:lnTo>
                      <a:pt x="35" y="231"/>
                    </a:lnTo>
                    <a:lnTo>
                      <a:pt x="27" y="208"/>
                    </a:lnTo>
                    <a:lnTo>
                      <a:pt x="19" y="186"/>
                    </a:lnTo>
                    <a:lnTo>
                      <a:pt x="10" y="162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2" y="208"/>
                    </a:lnTo>
                    <a:lnTo>
                      <a:pt x="47" y="278"/>
                    </a:lnTo>
                    <a:lnTo>
                      <a:pt x="71" y="346"/>
                    </a:lnTo>
                    <a:lnTo>
                      <a:pt x="83" y="380"/>
                    </a:lnTo>
                    <a:lnTo>
                      <a:pt x="92" y="414"/>
                    </a:lnTo>
                    <a:lnTo>
                      <a:pt x="92" y="414"/>
                    </a:lnTo>
                    <a:lnTo>
                      <a:pt x="90" y="412"/>
                    </a:lnTo>
                    <a:lnTo>
                      <a:pt x="90" y="408"/>
                    </a:lnTo>
                    <a:lnTo>
                      <a:pt x="89" y="406"/>
                    </a:lnTo>
                    <a:lnTo>
                      <a:pt x="87" y="404"/>
                    </a:lnTo>
                    <a:lnTo>
                      <a:pt x="87" y="404"/>
                    </a:lnTo>
                    <a:lnTo>
                      <a:pt x="95" y="425"/>
                    </a:lnTo>
                    <a:lnTo>
                      <a:pt x="104" y="448"/>
                    </a:lnTo>
                    <a:lnTo>
                      <a:pt x="122" y="490"/>
                    </a:lnTo>
                    <a:lnTo>
                      <a:pt x="136" y="490"/>
                    </a:lnTo>
                    <a:lnTo>
                      <a:pt x="136" y="490"/>
                    </a:lnTo>
                    <a:lnTo>
                      <a:pt x="106" y="417"/>
                    </a:lnTo>
                    <a:lnTo>
                      <a:pt x="93" y="381"/>
                    </a:lnTo>
                    <a:lnTo>
                      <a:pt x="80" y="346"/>
                    </a:lnTo>
                    <a:lnTo>
                      <a:pt x="80" y="346"/>
                    </a:lnTo>
                    <a:lnTo>
                      <a:pt x="103" y="383"/>
                    </a:lnTo>
                    <a:lnTo>
                      <a:pt x="128" y="420"/>
                    </a:lnTo>
                    <a:lnTo>
                      <a:pt x="178" y="490"/>
                    </a:lnTo>
                    <a:lnTo>
                      <a:pt x="213" y="490"/>
                    </a:lnTo>
                    <a:lnTo>
                      <a:pt x="213" y="490"/>
                    </a:lnTo>
                    <a:lnTo>
                      <a:pt x="211" y="473"/>
                    </a:lnTo>
                    <a:lnTo>
                      <a:pt x="211" y="473"/>
                    </a:lnTo>
                    <a:lnTo>
                      <a:pt x="211" y="460"/>
                    </a:lnTo>
                    <a:lnTo>
                      <a:pt x="211" y="447"/>
                    </a:lnTo>
                    <a:lnTo>
                      <a:pt x="213" y="434"/>
                    </a:lnTo>
                    <a:lnTo>
                      <a:pt x="215" y="422"/>
                    </a:lnTo>
                    <a:lnTo>
                      <a:pt x="221" y="397"/>
                    </a:lnTo>
                    <a:lnTo>
                      <a:pt x="226" y="371"/>
                    </a:lnTo>
                    <a:lnTo>
                      <a:pt x="226" y="371"/>
                    </a:lnTo>
                    <a:lnTo>
                      <a:pt x="229" y="345"/>
                    </a:lnTo>
                    <a:lnTo>
                      <a:pt x="231" y="319"/>
                    </a:lnTo>
                    <a:lnTo>
                      <a:pt x="232" y="292"/>
                    </a:lnTo>
                    <a:lnTo>
                      <a:pt x="232" y="279"/>
                    </a:lnTo>
                    <a:lnTo>
                      <a:pt x="232" y="266"/>
                    </a:lnTo>
                    <a:lnTo>
                      <a:pt x="232" y="266"/>
                    </a:lnTo>
                    <a:lnTo>
                      <a:pt x="222" y="350"/>
                    </a:lnTo>
                    <a:lnTo>
                      <a:pt x="215" y="390"/>
                    </a:lnTo>
                    <a:lnTo>
                      <a:pt x="211" y="411"/>
                    </a:lnTo>
                    <a:lnTo>
                      <a:pt x="206" y="430"/>
                    </a:lnTo>
                    <a:lnTo>
                      <a:pt x="206" y="430"/>
                    </a:lnTo>
                    <a:lnTo>
                      <a:pt x="202" y="390"/>
                    </a:lnTo>
                    <a:lnTo>
                      <a:pt x="199" y="350"/>
                    </a:lnTo>
                    <a:lnTo>
                      <a:pt x="196" y="273"/>
                    </a:lnTo>
                    <a:lnTo>
                      <a:pt x="194" y="197"/>
                    </a:lnTo>
                    <a:lnTo>
                      <a:pt x="194" y="123"/>
                    </a:lnTo>
                    <a:lnTo>
                      <a:pt x="194" y="123"/>
                    </a:lnTo>
                    <a:lnTo>
                      <a:pt x="238" y="186"/>
                    </a:lnTo>
                    <a:lnTo>
                      <a:pt x="238" y="186"/>
                    </a:lnTo>
                    <a:lnTo>
                      <a:pt x="262" y="218"/>
                    </a:lnTo>
                    <a:lnTo>
                      <a:pt x="273" y="233"/>
                    </a:lnTo>
                    <a:lnTo>
                      <a:pt x="277" y="240"/>
                    </a:lnTo>
                    <a:lnTo>
                      <a:pt x="279" y="247"/>
                    </a:lnTo>
                    <a:lnTo>
                      <a:pt x="279" y="247"/>
                    </a:lnTo>
                    <a:lnTo>
                      <a:pt x="280" y="250"/>
                    </a:lnTo>
                    <a:lnTo>
                      <a:pt x="280" y="255"/>
                    </a:lnTo>
                    <a:lnTo>
                      <a:pt x="279" y="265"/>
                    </a:lnTo>
                    <a:lnTo>
                      <a:pt x="277" y="275"/>
                    </a:lnTo>
                    <a:lnTo>
                      <a:pt x="274" y="285"/>
                    </a:lnTo>
                    <a:lnTo>
                      <a:pt x="274" y="285"/>
                    </a:lnTo>
                    <a:lnTo>
                      <a:pt x="264" y="388"/>
                    </a:lnTo>
                    <a:lnTo>
                      <a:pt x="255" y="490"/>
                    </a:lnTo>
                    <a:lnTo>
                      <a:pt x="255" y="49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8" name="Freeform 46"/>
              <p:cNvSpPr>
                <a:spLocks/>
              </p:cNvSpPr>
              <p:nvPr/>
            </p:nvSpPr>
            <p:spPr bwMode="auto">
              <a:xfrm>
                <a:off x="3608214" y="6741400"/>
                <a:ext cx="36245" cy="116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35"/>
                  </a:cxn>
                  <a:cxn ang="0">
                    <a:pos x="17" y="71"/>
                  </a:cxn>
                  <a:cxn ang="0">
                    <a:pos x="37" y="145"/>
                  </a:cxn>
                  <a:cxn ang="0">
                    <a:pos x="46" y="145"/>
                  </a:cxn>
                  <a:cxn ang="0">
                    <a:pos x="46" y="145"/>
                  </a:cxn>
                  <a:cxn ang="0">
                    <a:pos x="24" y="71"/>
                  </a:cxn>
                  <a:cxn ang="0">
                    <a:pos x="12" y="3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6" h="145">
                    <a:moveTo>
                      <a:pt x="0" y="0"/>
                    </a:moveTo>
                    <a:lnTo>
                      <a:pt x="0" y="0"/>
                    </a:lnTo>
                    <a:lnTo>
                      <a:pt x="8" y="35"/>
                    </a:lnTo>
                    <a:lnTo>
                      <a:pt x="17" y="71"/>
                    </a:lnTo>
                    <a:lnTo>
                      <a:pt x="37" y="145"/>
                    </a:lnTo>
                    <a:lnTo>
                      <a:pt x="46" y="145"/>
                    </a:lnTo>
                    <a:lnTo>
                      <a:pt x="46" y="145"/>
                    </a:lnTo>
                    <a:lnTo>
                      <a:pt x="24" y="71"/>
                    </a:lnTo>
                    <a:lnTo>
                      <a:pt x="12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9" name="Freeform 47"/>
              <p:cNvSpPr>
                <a:spLocks/>
              </p:cNvSpPr>
              <p:nvPr/>
            </p:nvSpPr>
            <p:spPr bwMode="auto">
              <a:xfrm>
                <a:off x="3672466" y="6814986"/>
                <a:ext cx="11532" cy="427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7"/>
                  </a:cxn>
                  <a:cxn ang="0">
                    <a:pos x="10" y="54"/>
                  </a:cxn>
                  <a:cxn ang="0">
                    <a:pos x="14" y="54"/>
                  </a:cxn>
                  <a:cxn ang="0">
                    <a:pos x="14" y="54"/>
                  </a:cxn>
                  <a:cxn ang="0">
                    <a:pos x="12" y="42"/>
                  </a:cxn>
                  <a:cxn ang="0">
                    <a:pos x="9" y="28"/>
                  </a:cxn>
                  <a:cxn ang="0">
                    <a:pos x="5" y="1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" h="54">
                    <a:moveTo>
                      <a:pt x="0" y="0"/>
                    </a:moveTo>
                    <a:lnTo>
                      <a:pt x="0" y="0"/>
                    </a:lnTo>
                    <a:lnTo>
                      <a:pt x="4" y="27"/>
                    </a:lnTo>
                    <a:lnTo>
                      <a:pt x="10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2" y="42"/>
                    </a:lnTo>
                    <a:lnTo>
                      <a:pt x="9" y="28"/>
                    </a:lnTo>
                    <a:lnTo>
                      <a:pt x="5" y="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0" name="Freeform 48"/>
              <p:cNvSpPr>
                <a:spLocks/>
              </p:cNvSpPr>
              <p:nvPr/>
            </p:nvSpPr>
            <p:spPr bwMode="auto">
              <a:xfrm>
                <a:off x="4894902" y="6701048"/>
                <a:ext cx="56015" cy="1566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4" y="50"/>
                  </a:cxn>
                  <a:cxn ang="0">
                    <a:pos x="30" y="100"/>
                  </a:cxn>
                  <a:cxn ang="0">
                    <a:pos x="46" y="150"/>
                  </a:cxn>
                  <a:cxn ang="0">
                    <a:pos x="60" y="199"/>
                  </a:cxn>
                  <a:cxn ang="0">
                    <a:pos x="70" y="199"/>
                  </a:cxn>
                  <a:cxn ang="0">
                    <a:pos x="70" y="199"/>
                  </a:cxn>
                  <a:cxn ang="0">
                    <a:pos x="38" y="99"/>
                  </a:cxn>
                  <a:cxn ang="0">
                    <a:pos x="19" y="50"/>
                  </a:cxn>
                  <a:cxn ang="0">
                    <a:pos x="10" y="2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0" h="199">
                    <a:moveTo>
                      <a:pt x="0" y="0"/>
                    </a:moveTo>
                    <a:lnTo>
                      <a:pt x="0" y="0"/>
                    </a:lnTo>
                    <a:lnTo>
                      <a:pt x="14" y="50"/>
                    </a:lnTo>
                    <a:lnTo>
                      <a:pt x="30" y="100"/>
                    </a:lnTo>
                    <a:lnTo>
                      <a:pt x="46" y="150"/>
                    </a:lnTo>
                    <a:lnTo>
                      <a:pt x="60" y="199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38" y="99"/>
                    </a:lnTo>
                    <a:lnTo>
                      <a:pt x="19" y="50"/>
                    </a:lnTo>
                    <a:lnTo>
                      <a:pt x="10" y="2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1" name="Freeform 49"/>
              <p:cNvSpPr>
                <a:spLocks/>
              </p:cNvSpPr>
              <p:nvPr/>
            </p:nvSpPr>
            <p:spPr bwMode="auto">
              <a:xfrm>
                <a:off x="5179917" y="6553877"/>
                <a:ext cx="283368" cy="1519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90" y="48"/>
                  </a:cxn>
                  <a:cxn ang="0">
                    <a:pos x="179" y="95"/>
                  </a:cxn>
                  <a:cxn ang="0">
                    <a:pos x="357" y="189"/>
                  </a:cxn>
                  <a:cxn ang="0">
                    <a:pos x="357" y="178"/>
                  </a:cxn>
                  <a:cxn ang="0">
                    <a:pos x="357" y="178"/>
                  </a:cxn>
                  <a:cxn ang="0">
                    <a:pos x="178" y="8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57" h="189">
                    <a:moveTo>
                      <a:pt x="0" y="0"/>
                    </a:moveTo>
                    <a:lnTo>
                      <a:pt x="0" y="0"/>
                    </a:lnTo>
                    <a:lnTo>
                      <a:pt x="90" y="48"/>
                    </a:lnTo>
                    <a:lnTo>
                      <a:pt x="179" y="95"/>
                    </a:lnTo>
                    <a:lnTo>
                      <a:pt x="357" y="189"/>
                    </a:lnTo>
                    <a:lnTo>
                      <a:pt x="357" y="178"/>
                    </a:lnTo>
                    <a:lnTo>
                      <a:pt x="357" y="178"/>
                    </a:lnTo>
                    <a:lnTo>
                      <a:pt x="178" y="8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2" name="Freeform 50"/>
              <p:cNvSpPr>
                <a:spLocks/>
              </p:cNvSpPr>
              <p:nvPr/>
            </p:nvSpPr>
            <p:spPr bwMode="auto">
              <a:xfrm>
                <a:off x="4623066" y="6807864"/>
                <a:ext cx="46130" cy="498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5" y="33"/>
                  </a:cxn>
                  <a:cxn ang="0">
                    <a:pos x="53" y="65"/>
                  </a:cxn>
                  <a:cxn ang="0">
                    <a:pos x="57" y="65"/>
                  </a:cxn>
                  <a:cxn ang="0">
                    <a:pos x="57" y="65"/>
                  </a:cxn>
                  <a:cxn ang="0">
                    <a:pos x="29" y="3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65">
                    <a:moveTo>
                      <a:pt x="0" y="0"/>
                    </a:moveTo>
                    <a:lnTo>
                      <a:pt x="0" y="0"/>
                    </a:lnTo>
                    <a:lnTo>
                      <a:pt x="25" y="33"/>
                    </a:lnTo>
                    <a:lnTo>
                      <a:pt x="53" y="65"/>
                    </a:lnTo>
                    <a:lnTo>
                      <a:pt x="57" y="65"/>
                    </a:lnTo>
                    <a:lnTo>
                      <a:pt x="57" y="65"/>
                    </a:lnTo>
                    <a:lnTo>
                      <a:pt x="29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3" name="Freeform 51"/>
              <p:cNvSpPr>
                <a:spLocks/>
              </p:cNvSpPr>
              <p:nvPr/>
            </p:nvSpPr>
            <p:spPr bwMode="auto">
              <a:xfrm>
                <a:off x="4845478" y="6836349"/>
                <a:ext cx="32950" cy="21364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7" y="27"/>
                  </a:cxn>
                  <a:cxn ang="0">
                    <a:pos x="24" y="13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18" y="13"/>
                  </a:cxn>
                  <a:cxn ang="0">
                    <a:pos x="0" y="27"/>
                  </a:cxn>
                  <a:cxn ang="0">
                    <a:pos x="7" y="27"/>
                  </a:cxn>
                </a:cxnLst>
                <a:rect l="0" t="0" r="r" b="b"/>
                <a:pathLst>
                  <a:path w="38" h="27">
                    <a:moveTo>
                      <a:pt x="7" y="27"/>
                    </a:moveTo>
                    <a:lnTo>
                      <a:pt x="7" y="27"/>
                    </a:lnTo>
                    <a:lnTo>
                      <a:pt x="24" y="13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18" y="13"/>
                    </a:lnTo>
                    <a:lnTo>
                      <a:pt x="0" y="27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4" name="Freeform 52"/>
              <p:cNvSpPr>
                <a:spLocks/>
              </p:cNvSpPr>
              <p:nvPr/>
            </p:nvSpPr>
            <p:spPr bwMode="auto">
              <a:xfrm>
                <a:off x="5380911" y="6788874"/>
                <a:ext cx="6590" cy="68838"/>
              </a:xfrm>
              <a:custGeom>
                <a:avLst/>
                <a:gdLst/>
                <a:ahLst/>
                <a:cxnLst>
                  <a:cxn ang="0">
                    <a:pos x="8" y="87"/>
                  </a:cxn>
                  <a:cxn ang="0">
                    <a:pos x="8" y="87"/>
                  </a:cxn>
                  <a:cxn ang="0">
                    <a:pos x="6" y="44"/>
                  </a:cxn>
                  <a:cxn ang="0">
                    <a:pos x="5" y="2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44"/>
                  </a:cxn>
                  <a:cxn ang="0">
                    <a:pos x="0" y="87"/>
                  </a:cxn>
                  <a:cxn ang="0">
                    <a:pos x="8" y="87"/>
                  </a:cxn>
                </a:cxnLst>
                <a:rect l="0" t="0" r="r" b="b"/>
                <a:pathLst>
                  <a:path w="8" h="87">
                    <a:moveTo>
                      <a:pt x="8" y="87"/>
                    </a:moveTo>
                    <a:lnTo>
                      <a:pt x="8" y="87"/>
                    </a:lnTo>
                    <a:lnTo>
                      <a:pt x="6" y="44"/>
                    </a:lnTo>
                    <a:lnTo>
                      <a:pt x="5" y="2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44"/>
                    </a:lnTo>
                    <a:lnTo>
                      <a:pt x="0" y="87"/>
                    </a:lnTo>
                    <a:lnTo>
                      <a:pt x="8" y="8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5" name="Freeform 53"/>
              <p:cNvSpPr>
                <a:spLocks/>
              </p:cNvSpPr>
              <p:nvPr/>
            </p:nvSpPr>
            <p:spPr bwMode="auto">
              <a:xfrm>
                <a:off x="3481358" y="6819734"/>
                <a:ext cx="21417" cy="379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1" y="25"/>
                  </a:cxn>
                  <a:cxn ang="0">
                    <a:pos x="20" y="49"/>
                  </a:cxn>
                  <a:cxn ang="0">
                    <a:pos x="26" y="49"/>
                  </a:cxn>
                  <a:cxn ang="0">
                    <a:pos x="26" y="49"/>
                  </a:cxn>
                  <a:cxn ang="0">
                    <a:pos x="15" y="24"/>
                  </a:cxn>
                  <a:cxn ang="0">
                    <a:pos x="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6" h="49">
                    <a:moveTo>
                      <a:pt x="0" y="0"/>
                    </a:moveTo>
                    <a:lnTo>
                      <a:pt x="0" y="0"/>
                    </a:lnTo>
                    <a:lnTo>
                      <a:pt x="11" y="25"/>
                    </a:lnTo>
                    <a:lnTo>
                      <a:pt x="20" y="49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15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6" name="Freeform 54"/>
              <p:cNvSpPr>
                <a:spLocks noEditPoints="1"/>
              </p:cNvSpPr>
              <p:nvPr/>
            </p:nvSpPr>
            <p:spPr bwMode="auto">
              <a:xfrm>
                <a:off x="2380836" y="5146263"/>
                <a:ext cx="1454731" cy="1711449"/>
              </a:xfrm>
              <a:custGeom>
                <a:avLst/>
                <a:gdLst/>
                <a:ahLst/>
                <a:cxnLst>
                  <a:cxn ang="0">
                    <a:pos x="1683" y="2118"/>
                  </a:cxn>
                  <a:cxn ang="0">
                    <a:pos x="1732" y="2052"/>
                  </a:cxn>
                  <a:cxn ang="0">
                    <a:pos x="1579" y="2012"/>
                  </a:cxn>
                  <a:cxn ang="0">
                    <a:pos x="1432" y="1836"/>
                  </a:cxn>
                  <a:cxn ang="0">
                    <a:pos x="1153" y="1577"/>
                  </a:cxn>
                  <a:cxn ang="0">
                    <a:pos x="1093" y="1593"/>
                  </a:cxn>
                  <a:cxn ang="0">
                    <a:pos x="992" y="1724"/>
                  </a:cxn>
                  <a:cxn ang="0">
                    <a:pos x="938" y="1319"/>
                  </a:cxn>
                  <a:cxn ang="0">
                    <a:pos x="889" y="999"/>
                  </a:cxn>
                  <a:cxn ang="0">
                    <a:pos x="792" y="832"/>
                  </a:cxn>
                  <a:cxn ang="0">
                    <a:pos x="659" y="1038"/>
                  </a:cxn>
                  <a:cxn ang="0">
                    <a:pos x="495" y="887"/>
                  </a:cxn>
                  <a:cxn ang="0">
                    <a:pos x="512" y="267"/>
                  </a:cxn>
                  <a:cxn ang="0">
                    <a:pos x="515" y="205"/>
                  </a:cxn>
                  <a:cxn ang="0">
                    <a:pos x="516" y="27"/>
                  </a:cxn>
                  <a:cxn ang="0">
                    <a:pos x="369" y="412"/>
                  </a:cxn>
                  <a:cxn ang="0">
                    <a:pos x="419" y="828"/>
                  </a:cxn>
                  <a:cxn ang="0">
                    <a:pos x="181" y="665"/>
                  </a:cxn>
                  <a:cxn ang="0">
                    <a:pos x="421" y="1244"/>
                  </a:cxn>
                  <a:cxn ang="0">
                    <a:pos x="114" y="806"/>
                  </a:cxn>
                  <a:cxn ang="0">
                    <a:pos x="419" y="1798"/>
                  </a:cxn>
                  <a:cxn ang="0">
                    <a:pos x="376" y="1942"/>
                  </a:cxn>
                  <a:cxn ang="0">
                    <a:pos x="419" y="2143"/>
                  </a:cxn>
                  <a:cxn ang="0">
                    <a:pos x="637" y="2153"/>
                  </a:cxn>
                  <a:cxn ang="0">
                    <a:pos x="896" y="2114"/>
                  </a:cxn>
                  <a:cxn ang="0">
                    <a:pos x="1037" y="2134"/>
                  </a:cxn>
                  <a:cxn ang="0">
                    <a:pos x="1126" y="1728"/>
                  </a:cxn>
                  <a:cxn ang="0">
                    <a:pos x="1207" y="2153"/>
                  </a:cxn>
                  <a:cxn ang="0">
                    <a:pos x="1730" y="2077"/>
                  </a:cxn>
                  <a:cxn ang="0">
                    <a:pos x="961" y="1598"/>
                  </a:cxn>
                  <a:cxn ang="0">
                    <a:pos x="812" y="1344"/>
                  </a:cxn>
                  <a:cxn ang="0">
                    <a:pos x="713" y="1479"/>
                  </a:cxn>
                  <a:cxn ang="0">
                    <a:pos x="680" y="1433"/>
                  </a:cxn>
                  <a:cxn ang="0">
                    <a:pos x="661" y="1190"/>
                  </a:cxn>
                  <a:cxn ang="0">
                    <a:pos x="651" y="1524"/>
                  </a:cxn>
                  <a:cxn ang="0">
                    <a:pos x="755" y="1812"/>
                  </a:cxn>
                  <a:cxn ang="0">
                    <a:pos x="759" y="1849"/>
                  </a:cxn>
                  <a:cxn ang="0">
                    <a:pos x="730" y="1112"/>
                  </a:cxn>
                  <a:cxn ang="0">
                    <a:pos x="697" y="1219"/>
                  </a:cxn>
                  <a:cxn ang="0">
                    <a:pos x="643" y="1230"/>
                  </a:cxn>
                  <a:cxn ang="0">
                    <a:pos x="575" y="1525"/>
                  </a:cxn>
                  <a:cxn ang="0">
                    <a:pos x="481" y="1724"/>
                  </a:cxn>
                  <a:cxn ang="0">
                    <a:pos x="548" y="1700"/>
                  </a:cxn>
                  <a:cxn ang="0">
                    <a:pos x="462" y="974"/>
                  </a:cxn>
                  <a:cxn ang="0">
                    <a:pos x="470" y="1139"/>
                  </a:cxn>
                  <a:cxn ang="0">
                    <a:pos x="453" y="1193"/>
                  </a:cxn>
                  <a:cxn ang="0">
                    <a:pos x="438" y="1286"/>
                  </a:cxn>
                  <a:cxn ang="0">
                    <a:pos x="488" y="1608"/>
                  </a:cxn>
                  <a:cxn ang="0">
                    <a:pos x="431" y="1581"/>
                  </a:cxn>
                  <a:cxn ang="0">
                    <a:pos x="487" y="1618"/>
                  </a:cxn>
                  <a:cxn ang="0">
                    <a:pos x="575" y="1969"/>
                  </a:cxn>
                  <a:cxn ang="0">
                    <a:pos x="530" y="1727"/>
                  </a:cxn>
                  <a:cxn ang="0">
                    <a:pos x="767" y="2079"/>
                  </a:cxn>
                  <a:cxn ang="0">
                    <a:pos x="772" y="1431"/>
                  </a:cxn>
                  <a:cxn ang="0">
                    <a:pos x="789" y="1703"/>
                  </a:cxn>
                  <a:cxn ang="0">
                    <a:pos x="875" y="1937"/>
                  </a:cxn>
                  <a:cxn ang="0">
                    <a:pos x="924" y="1792"/>
                  </a:cxn>
                  <a:cxn ang="0">
                    <a:pos x="965" y="2002"/>
                  </a:cxn>
                  <a:cxn ang="0">
                    <a:pos x="1020" y="1802"/>
                  </a:cxn>
                  <a:cxn ang="0">
                    <a:pos x="1247" y="1823"/>
                  </a:cxn>
                  <a:cxn ang="0">
                    <a:pos x="1259" y="2003"/>
                  </a:cxn>
                  <a:cxn ang="0">
                    <a:pos x="1272" y="2000"/>
                  </a:cxn>
                  <a:cxn ang="0">
                    <a:pos x="1371" y="1937"/>
                  </a:cxn>
                </a:cxnLst>
                <a:rect l="0" t="0" r="r" b="b"/>
                <a:pathLst>
                  <a:path w="1831" h="2153">
                    <a:moveTo>
                      <a:pt x="1470" y="2153"/>
                    </a:moveTo>
                    <a:lnTo>
                      <a:pt x="1470" y="2153"/>
                    </a:lnTo>
                    <a:lnTo>
                      <a:pt x="1456" y="2139"/>
                    </a:lnTo>
                    <a:lnTo>
                      <a:pt x="1452" y="2134"/>
                    </a:lnTo>
                    <a:lnTo>
                      <a:pt x="1448" y="2129"/>
                    </a:lnTo>
                    <a:lnTo>
                      <a:pt x="1448" y="2129"/>
                    </a:lnTo>
                    <a:lnTo>
                      <a:pt x="1447" y="2123"/>
                    </a:lnTo>
                    <a:lnTo>
                      <a:pt x="1447" y="2117"/>
                    </a:lnTo>
                    <a:lnTo>
                      <a:pt x="1447" y="2103"/>
                    </a:lnTo>
                    <a:lnTo>
                      <a:pt x="1450" y="2088"/>
                    </a:lnTo>
                    <a:lnTo>
                      <a:pt x="1451" y="2075"/>
                    </a:lnTo>
                    <a:lnTo>
                      <a:pt x="1451" y="2075"/>
                    </a:lnTo>
                    <a:lnTo>
                      <a:pt x="1451" y="2033"/>
                    </a:lnTo>
                    <a:lnTo>
                      <a:pt x="1451" y="1988"/>
                    </a:lnTo>
                    <a:lnTo>
                      <a:pt x="1450" y="1945"/>
                    </a:lnTo>
                    <a:lnTo>
                      <a:pt x="1450" y="1906"/>
                    </a:lnTo>
                    <a:lnTo>
                      <a:pt x="1450" y="1906"/>
                    </a:lnTo>
                    <a:lnTo>
                      <a:pt x="1465" y="1918"/>
                    </a:lnTo>
                    <a:lnTo>
                      <a:pt x="1481" y="1932"/>
                    </a:lnTo>
                    <a:lnTo>
                      <a:pt x="1518" y="1965"/>
                    </a:lnTo>
                    <a:lnTo>
                      <a:pt x="1518" y="1965"/>
                    </a:lnTo>
                    <a:lnTo>
                      <a:pt x="1553" y="1995"/>
                    </a:lnTo>
                    <a:lnTo>
                      <a:pt x="1570" y="2010"/>
                    </a:lnTo>
                    <a:lnTo>
                      <a:pt x="1576" y="2017"/>
                    </a:lnTo>
                    <a:lnTo>
                      <a:pt x="1580" y="2022"/>
                    </a:lnTo>
                    <a:lnTo>
                      <a:pt x="1580" y="2022"/>
                    </a:lnTo>
                    <a:lnTo>
                      <a:pt x="1585" y="2033"/>
                    </a:lnTo>
                    <a:lnTo>
                      <a:pt x="1587" y="2043"/>
                    </a:lnTo>
                    <a:lnTo>
                      <a:pt x="1588" y="2053"/>
                    </a:lnTo>
                    <a:lnTo>
                      <a:pt x="1590" y="2062"/>
                    </a:lnTo>
                    <a:lnTo>
                      <a:pt x="1590" y="2062"/>
                    </a:lnTo>
                    <a:lnTo>
                      <a:pt x="1605" y="2108"/>
                    </a:lnTo>
                    <a:lnTo>
                      <a:pt x="1619" y="2153"/>
                    </a:lnTo>
                    <a:lnTo>
                      <a:pt x="1624" y="2153"/>
                    </a:lnTo>
                    <a:lnTo>
                      <a:pt x="1624" y="2153"/>
                    </a:lnTo>
                    <a:lnTo>
                      <a:pt x="1616" y="2121"/>
                    </a:lnTo>
                    <a:lnTo>
                      <a:pt x="1607" y="2089"/>
                    </a:lnTo>
                    <a:lnTo>
                      <a:pt x="1598" y="2058"/>
                    </a:lnTo>
                    <a:lnTo>
                      <a:pt x="1587" y="2028"/>
                    </a:lnTo>
                    <a:lnTo>
                      <a:pt x="1587" y="2028"/>
                    </a:lnTo>
                    <a:lnTo>
                      <a:pt x="1599" y="2039"/>
                    </a:lnTo>
                    <a:lnTo>
                      <a:pt x="1614" y="2051"/>
                    </a:lnTo>
                    <a:lnTo>
                      <a:pt x="1643" y="2074"/>
                    </a:lnTo>
                    <a:lnTo>
                      <a:pt x="1643" y="2074"/>
                    </a:lnTo>
                    <a:lnTo>
                      <a:pt x="1666" y="2096"/>
                    </a:lnTo>
                    <a:lnTo>
                      <a:pt x="1678" y="2109"/>
                    </a:lnTo>
                    <a:lnTo>
                      <a:pt x="1681" y="2113"/>
                    </a:lnTo>
                    <a:lnTo>
                      <a:pt x="1683" y="2118"/>
                    </a:lnTo>
                    <a:lnTo>
                      <a:pt x="1683" y="2118"/>
                    </a:lnTo>
                    <a:lnTo>
                      <a:pt x="1683" y="2120"/>
                    </a:lnTo>
                    <a:lnTo>
                      <a:pt x="1683" y="2122"/>
                    </a:lnTo>
                    <a:lnTo>
                      <a:pt x="1680" y="2127"/>
                    </a:lnTo>
                    <a:lnTo>
                      <a:pt x="1677" y="2133"/>
                    </a:lnTo>
                    <a:lnTo>
                      <a:pt x="1674" y="2137"/>
                    </a:lnTo>
                    <a:lnTo>
                      <a:pt x="1674" y="2137"/>
                    </a:lnTo>
                    <a:lnTo>
                      <a:pt x="1667" y="2153"/>
                    </a:lnTo>
                    <a:lnTo>
                      <a:pt x="1680" y="2153"/>
                    </a:lnTo>
                    <a:lnTo>
                      <a:pt x="1680" y="2153"/>
                    </a:lnTo>
                    <a:lnTo>
                      <a:pt x="1686" y="2138"/>
                    </a:lnTo>
                    <a:lnTo>
                      <a:pt x="1691" y="2126"/>
                    </a:lnTo>
                    <a:lnTo>
                      <a:pt x="1691" y="2126"/>
                    </a:lnTo>
                    <a:lnTo>
                      <a:pt x="1691" y="2125"/>
                    </a:lnTo>
                    <a:lnTo>
                      <a:pt x="1692" y="2125"/>
                    </a:lnTo>
                    <a:lnTo>
                      <a:pt x="1692" y="2125"/>
                    </a:lnTo>
                    <a:lnTo>
                      <a:pt x="1699" y="2131"/>
                    </a:lnTo>
                    <a:lnTo>
                      <a:pt x="1708" y="2138"/>
                    </a:lnTo>
                    <a:lnTo>
                      <a:pt x="1717" y="2145"/>
                    </a:lnTo>
                    <a:lnTo>
                      <a:pt x="1725" y="2153"/>
                    </a:lnTo>
                    <a:lnTo>
                      <a:pt x="1741" y="2153"/>
                    </a:lnTo>
                    <a:lnTo>
                      <a:pt x="1741" y="2153"/>
                    </a:lnTo>
                    <a:lnTo>
                      <a:pt x="1739" y="2151"/>
                    </a:lnTo>
                    <a:lnTo>
                      <a:pt x="1739" y="2151"/>
                    </a:lnTo>
                    <a:lnTo>
                      <a:pt x="1736" y="2142"/>
                    </a:lnTo>
                    <a:lnTo>
                      <a:pt x="1734" y="2133"/>
                    </a:lnTo>
                    <a:lnTo>
                      <a:pt x="1734" y="2123"/>
                    </a:lnTo>
                    <a:lnTo>
                      <a:pt x="1736" y="2116"/>
                    </a:lnTo>
                    <a:lnTo>
                      <a:pt x="1737" y="2106"/>
                    </a:lnTo>
                    <a:lnTo>
                      <a:pt x="1737" y="2099"/>
                    </a:lnTo>
                    <a:lnTo>
                      <a:pt x="1736" y="2091"/>
                    </a:lnTo>
                    <a:lnTo>
                      <a:pt x="1733" y="2083"/>
                    </a:lnTo>
                    <a:lnTo>
                      <a:pt x="1733" y="2083"/>
                    </a:lnTo>
                    <a:lnTo>
                      <a:pt x="1739" y="2084"/>
                    </a:lnTo>
                    <a:lnTo>
                      <a:pt x="1739" y="2084"/>
                    </a:lnTo>
                    <a:lnTo>
                      <a:pt x="1780" y="2119"/>
                    </a:lnTo>
                    <a:lnTo>
                      <a:pt x="1822" y="2153"/>
                    </a:lnTo>
                    <a:lnTo>
                      <a:pt x="1831" y="2153"/>
                    </a:lnTo>
                    <a:lnTo>
                      <a:pt x="1831" y="2153"/>
                    </a:lnTo>
                    <a:lnTo>
                      <a:pt x="1781" y="2113"/>
                    </a:lnTo>
                    <a:lnTo>
                      <a:pt x="1734" y="2072"/>
                    </a:lnTo>
                    <a:lnTo>
                      <a:pt x="1734" y="2072"/>
                    </a:lnTo>
                    <a:lnTo>
                      <a:pt x="1736" y="2068"/>
                    </a:lnTo>
                    <a:lnTo>
                      <a:pt x="1736" y="2063"/>
                    </a:lnTo>
                    <a:lnTo>
                      <a:pt x="1736" y="2058"/>
                    </a:lnTo>
                    <a:lnTo>
                      <a:pt x="1734" y="2054"/>
                    </a:lnTo>
                    <a:lnTo>
                      <a:pt x="1732" y="2052"/>
                    </a:lnTo>
                    <a:lnTo>
                      <a:pt x="1732" y="2052"/>
                    </a:lnTo>
                    <a:lnTo>
                      <a:pt x="1732" y="2062"/>
                    </a:lnTo>
                    <a:lnTo>
                      <a:pt x="1731" y="2067"/>
                    </a:lnTo>
                    <a:lnTo>
                      <a:pt x="1730" y="2069"/>
                    </a:lnTo>
                    <a:lnTo>
                      <a:pt x="1728" y="2070"/>
                    </a:lnTo>
                    <a:lnTo>
                      <a:pt x="1728" y="2070"/>
                    </a:lnTo>
                    <a:lnTo>
                      <a:pt x="1724" y="2067"/>
                    </a:lnTo>
                    <a:lnTo>
                      <a:pt x="1723" y="2062"/>
                    </a:lnTo>
                    <a:lnTo>
                      <a:pt x="1723" y="2059"/>
                    </a:lnTo>
                    <a:lnTo>
                      <a:pt x="1724" y="2057"/>
                    </a:lnTo>
                    <a:lnTo>
                      <a:pt x="1727" y="2053"/>
                    </a:lnTo>
                    <a:lnTo>
                      <a:pt x="1730" y="2051"/>
                    </a:lnTo>
                    <a:lnTo>
                      <a:pt x="1732" y="2050"/>
                    </a:lnTo>
                    <a:lnTo>
                      <a:pt x="1736" y="2050"/>
                    </a:lnTo>
                    <a:lnTo>
                      <a:pt x="1736" y="2050"/>
                    </a:lnTo>
                    <a:lnTo>
                      <a:pt x="1736" y="2044"/>
                    </a:lnTo>
                    <a:lnTo>
                      <a:pt x="1737" y="2039"/>
                    </a:lnTo>
                    <a:lnTo>
                      <a:pt x="1741" y="2030"/>
                    </a:lnTo>
                    <a:lnTo>
                      <a:pt x="1746" y="2021"/>
                    </a:lnTo>
                    <a:lnTo>
                      <a:pt x="1747" y="2017"/>
                    </a:lnTo>
                    <a:lnTo>
                      <a:pt x="1747" y="2012"/>
                    </a:lnTo>
                    <a:lnTo>
                      <a:pt x="1747" y="2012"/>
                    </a:lnTo>
                    <a:lnTo>
                      <a:pt x="1738" y="2024"/>
                    </a:lnTo>
                    <a:lnTo>
                      <a:pt x="1731" y="2036"/>
                    </a:lnTo>
                    <a:lnTo>
                      <a:pt x="1724" y="2049"/>
                    </a:lnTo>
                    <a:lnTo>
                      <a:pt x="1716" y="2060"/>
                    </a:lnTo>
                    <a:lnTo>
                      <a:pt x="1716" y="2060"/>
                    </a:lnTo>
                    <a:lnTo>
                      <a:pt x="1670" y="2024"/>
                    </a:lnTo>
                    <a:lnTo>
                      <a:pt x="1646" y="2005"/>
                    </a:lnTo>
                    <a:lnTo>
                      <a:pt x="1623" y="1991"/>
                    </a:lnTo>
                    <a:lnTo>
                      <a:pt x="1623" y="1991"/>
                    </a:lnTo>
                    <a:lnTo>
                      <a:pt x="1646" y="2009"/>
                    </a:lnTo>
                    <a:lnTo>
                      <a:pt x="1670" y="2027"/>
                    </a:lnTo>
                    <a:lnTo>
                      <a:pt x="1692" y="2045"/>
                    </a:lnTo>
                    <a:lnTo>
                      <a:pt x="1714" y="2064"/>
                    </a:lnTo>
                    <a:lnTo>
                      <a:pt x="1714" y="2064"/>
                    </a:lnTo>
                    <a:lnTo>
                      <a:pt x="1702" y="2086"/>
                    </a:lnTo>
                    <a:lnTo>
                      <a:pt x="1696" y="2096"/>
                    </a:lnTo>
                    <a:lnTo>
                      <a:pt x="1690" y="2106"/>
                    </a:lnTo>
                    <a:lnTo>
                      <a:pt x="1690" y="2106"/>
                    </a:lnTo>
                    <a:lnTo>
                      <a:pt x="1677" y="2096"/>
                    </a:lnTo>
                    <a:lnTo>
                      <a:pt x="1663" y="2085"/>
                    </a:lnTo>
                    <a:lnTo>
                      <a:pt x="1635" y="2061"/>
                    </a:lnTo>
                    <a:lnTo>
                      <a:pt x="1635" y="2061"/>
                    </a:lnTo>
                    <a:lnTo>
                      <a:pt x="1603" y="2035"/>
                    </a:lnTo>
                    <a:lnTo>
                      <a:pt x="1588" y="2022"/>
                    </a:lnTo>
                    <a:lnTo>
                      <a:pt x="1582" y="2017"/>
                    </a:lnTo>
                    <a:lnTo>
                      <a:pt x="1579" y="2012"/>
                    </a:lnTo>
                    <a:lnTo>
                      <a:pt x="1579" y="2012"/>
                    </a:lnTo>
                    <a:lnTo>
                      <a:pt x="1573" y="2000"/>
                    </a:lnTo>
                    <a:lnTo>
                      <a:pt x="1569" y="1987"/>
                    </a:lnTo>
                    <a:lnTo>
                      <a:pt x="1566" y="1974"/>
                    </a:lnTo>
                    <a:lnTo>
                      <a:pt x="1564" y="1961"/>
                    </a:lnTo>
                    <a:lnTo>
                      <a:pt x="1561" y="1949"/>
                    </a:lnTo>
                    <a:lnTo>
                      <a:pt x="1557" y="1935"/>
                    </a:lnTo>
                    <a:lnTo>
                      <a:pt x="1553" y="1923"/>
                    </a:lnTo>
                    <a:lnTo>
                      <a:pt x="1545" y="1909"/>
                    </a:lnTo>
                    <a:lnTo>
                      <a:pt x="1545" y="1909"/>
                    </a:lnTo>
                    <a:lnTo>
                      <a:pt x="1547" y="1923"/>
                    </a:lnTo>
                    <a:lnTo>
                      <a:pt x="1552" y="1935"/>
                    </a:lnTo>
                    <a:lnTo>
                      <a:pt x="1560" y="1960"/>
                    </a:lnTo>
                    <a:lnTo>
                      <a:pt x="1569" y="1985"/>
                    </a:lnTo>
                    <a:lnTo>
                      <a:pt x="1571" y="1996"/>
                    </a:lnTo>
                    <a:lnTo>
                      <a:pt x="1573" y="2009"/>
                    </a:lnTo>
                    <a:lnTo>
                      <a:pt x="1573" y="2009"/>
                    </a:lnTo>
                    <a:lnTo>
                      <a:pt x="1541" y="1980"/>
                    </a:lnTo>
                    <a:lnTo>
                      <a:pt x="1510" y="1953"/>
                    </a:lnTo>
                    <a:lnTo>
                      <a:pt x="1446" y="1900"/>
                    </a:lnTo>
                    <a:lnTo>
                      <a:pt x="1446" y="1900"/>
                    </a:lnTo>
                    <a:lnTo>
                      <a:pt x="1446" y="1893"/>
                    </a:lnTo>
                    <a:lnTo>
                      <a:pt x="1445" y="1885"/>
                    </a:lnTo>
                    <a:lnTo>
                      <a:pt x="1442" y="1870"/>
                    </a:lnTo>
                    <a:lnTo>
                      <a:pt x="1439" y="1857"/>
                    </a:lnTo>
                    <a:lnTo>
                      <a:pt x="1438" y="1851"/>
                    </a:lnTo>
                    <a:lnTo>
                      <a:pt x="1439" y="1845"/>
                    </a:lnTo>
                    <a:lnTo>
                      <a:pt x="1439" y="1845"/>
                    </a:lnTo>
                    <a:lnTo>
                      <a:pt x="1444" y="1837"/>
                    </a:lnTo>
                    <a:lnTo>
                      <a:pt x="1450" y="1831"/>
                    </a:lnTo>
                    <a:lnTo>
                      <a:pt x="1462" y="1815"/>
                    </a:lnTo>
                    <a:lnTo>
                      <a:pt x="1474" y="1800"/>
                    </a:lnTo>
                    <a:lnTo>
                      <a:pt x="1479" y="1792"/>
                    </a:lnTo>
                    <a:lnTo>
                      <a:pt x="1484" y="1783"/>
                    </a:lnTo>
                    <a:lnTo>
                      <a:pt x="1484" y="1783"/>
                    </a:lnTo>
                    <a:lnTo>
                      <a:pt x="1477" y="1789"/>
                    </a:lnTo>
                    <a:lnTo>
                      <a:pt x="1471" y="1795"/>
                    </a:lnTo>
                    <a:lnTo>
                      <a:pt x="1460" y="1808"/>
                    </a:lnTo>
                    <a:lnTo>
                      <a:pt x="1450" y="1822"/>
                    </a:lnTo>
                    <a:lnTo>
                      <a:pt x="1444" y="1827"/>
                    </a:lnTo>
                    <a:lnTo>
                      <a:pt x="1436" y="1832"/>
                    </a:lnTo>
                    <a:lnTo>
                      <a:pt x="1436" y="1832"/>
                    </a:lnTo>
                    <a:lnTo>
                      <a:pt x="1435" y="1828"/>
                    </a:lnTo>
                    <a:lnTo>
                      <a:pt x="1435" y="1825"/>
                    </a:lnTo>
                    <a:lnTo>
                      <a:pt x="1434" y="1820"/>
                    </a:lnTo>
                    <a:lnTo>
                      <a:pt x="1430" y="1818"/>
                    </a:lnTo>
                    <a:lnTo>
                      <a:pt x="1430" y="1818"/>
                    </a:lnTo>
                    <a:lnTo>
                      <a:pt x="1432" y="1828"/>
                    </a:lnTo>
                    <a:lnTo>
                      <a:pt x="1432" y="1836"/>
                    </a:lnTo>
                    <a:lnTo>
                      <a:pt x="1430" y="1842"/>
                    </a:lnTo>
                    <a:lnTo>
                      <a:pt x="1427" y="1848"/>
                    </a:lnTo>
                    <a:lnTo>
                      <a:pt x="1422" y="1852"/>
                    </a:lnTo>
                    <a:lnTo>
                      <a:pt x="1417" y="1857"/>
                    </a:lnTo>
                    <a:lnTo>
                      <a:pt x="1411" y="1861"/>
                    </a:lnTo>
                    <a:lnTo>
                      <a:pt x="1406" y="1866"/>
                    </a:lnTo>
                    <a:lnTo>
                      <a:pt x="1406" y="1866"/>
                    </a:lnTo>
                    <a:lnTo>
                      <a:pt x="1373" y="1840"/>
                    </a:lnTo>
                    <a:lnTo>
                      <a:pt x="1341" y="1814"/>
                    </a:lnTo>
                    <a:lnTo>
                      <a:pt x="1341" y="1814"/>
                    </a:lnTo>
                    <a:lnTo>
                      <a:pt x="1325" y="1802"/>
                    </a:lnTo>
                    <a:lnTo>
                      <a:pt x="1305" y="1790"/>
                    </a:lnTo>
                    <a:lnTo>
                      <a:pt x="1287" y="1776"/>
                    </a:lnTo>
                    <a:lnTo>
                      <a:pt x="1280" y="1770"/>
                    </a:lnTo>
                    <a:lnTo>
                      <a:pt x="1275" y="1764"/>
                    </a:lnTo>
                    <a:lnTo>
                      <a:pt x="1275" y="1764"/>
                    </a:lnTo>
                    <a:lnTo>
                      <a:pt x="1270" y="1755"/>
                    </a:lnTo>
                    <a:lnTo>
                      <a:pt x="1267" y="1743"/>
                    </a:lnTo>
                    <a:lnTo>
                      <a:pt x="1261" y="1720"/>
                    </a:lnTo>
                    <a:lnTo>
                      <a:pt x="1261" y="1720"/>
                    </a:lnTo>
                    <a:lnTo>
                      <a:pt x="1244" y="1658"/>
                    </a:lnTo>
                    <a:lnTo>
                      <a:pt x="1227" y="1594"/>
                    </a:lnTo>
                    <a:lnTo>
                      <a:pt x="1218" y="1563"/>
                    </a:lnTo>
                    <a:lnTo>
                      <a:pt x="1209" y="1531"/>
                    </a:lnTo>
                    <a:lnTo>
                      <a:pt x="1199" y="1501"/>
                    </a:lnTo>
                    <a:lnTo>
                      <a:pt x="1187" y="1474"/>
                    </a:lnTo>
                    <a:lnTo>
                      <a:pt x="1187" y="1474"/>
                    </a:lnTo>
                    <a:lnTo>
                      <a:pt x="1191" y="1489"/>
                    </a:lnTo>
                    <a:lnTo>
                      <a:pt x="1193" y="1503"/>
                    </a:lnTo>
                    <a:lnTo>
                      <a:pt x="1201" y="1531"/>
                    </a:lnTo>
                    <a:lnTo>
                      <a:pt x="1209" y="1558"/>
                    </a:lnTo>
                    <a:lnTo>
                      <a:pt x="1211" y="1572"/>
                    </a:lnTo>
                    <a:lnTo>
                      <a:pt x="1213" y="1584"/>
                    </a:lnTo>
                    <a:lnTo>
                      <a:pt x="1213" y="1584"/>
                    </a:lnTo>
                    <a:lnTo>
                      <a:pt x="1213" y="1598"/>
                    </a:lnTo>
                    <a:lnTo>
                      <a:pt x="1212" y="1610"/>
                    </a:lnTo>
                    <a:lnTo>
                      <a:pt x="1209" y="1623"/>
                    </a:lnTo>
                    <a:lnTo>
                      <a:pt x="1205" y="1635"/>
                    </a:lnTo>
                    <a:lnTo>
                      <a:pt x="1199" y="1658"/>
                    </a:lnTo>
                    <a:lnTo>
                      <a:pt x="1196" y="1671"/>
                    </a:lnTo>
                    <a:lnTo>
                      <a:pt x="1194" y="1682"/>
                    </a:lnTo>
                    <a:lnTo>
                      <a:pt x="1194" y="1682"/>
                    </a:lnTo>
                    <a:lnTo>
                      <a:pt x="1185" y="1656"/>
                    </a:lnTo>
                    <a:lnTo>
                      <a:pt x="1176" y="1629"/>
                    </a:lnTo>
                    <a:lnTo>
                      <a:pt x="1166" y="1602"/>
                    </a:lnTo>
                    <a:lnTo>
                      <a:pt x="1160" y="1590"/>
                    </a:lnTo>
                    <a:lnTo>
                      <a:pt x="1153" y="1577"/>
                    </a:lnTo>
                    <a:lnTo>
                      <a:pt x="1153" y="1577"/>
                    </a:lnTo>
                    <a:lnTo>
                      <a:pt x="1157" y="1592"/>
                    </a:lnTo>
                    <a:lnTo>
                      <a:pt x="1162" y="1608"/>
                    </a:lnTo>
                    <a:lnTo>
                      <a:pt x="1175" y="1640"/>
                    </a:lnTo>
                    <a:lnTo>
                      <a:pt x="1180" y="1655"/>
                    </a:lnTo>
                    <a:lnTo>
                      <a:pt x="1186" y="1671"/>
                    </a:lnTo>
                    <a:lnTo>
                      <a:pt x="1191" y="1686"/>
                    </a:lnTo>
                    <a:lnTo>
                      <a:pt x="1192" y="1702"/>
                    </a:lnTo>
                    <a:lnTo>
                      <a:pt x="1192" y="1702"/>
                    </a:lnTo>
                    <a:lnTo>
                      <a:pt x="1192" y="1715"/>
                    </a:lnTo>
                    <a:lnTo>
                      <a:pt x="1188" y="1727"/>
                    </a:lnTo>
                    <a:lnTo>
                      <a:pt x="1186" y="1740"/>
                    </a:lnTo>
                    <a:lnTo>
                      <a:pt x="1184" y="1752"/>
                    </a:lnTo>
                    <a:lnTo>
                      <a:pt x="1184" y="1752"/>
                    </a:lnTo>
                    <a:lnTo>
                      <a:pt x="1179" y="1778"/>
                    </a:lnTo>
                    <a:lnTo>
                      <a:pt x="1176" y="1791"/>
                    </a:lnTo>
                    <a:lnTo>
                      <a:pt x="1173" y="1802"/>
                    </a:lnTo>
                    <a:lnTo>
                      <a:pt x="1173" y="1802"/>
                    </a:lnTo>
                    <a:lnTo>
                      <a:pt x="1146" y="1744"/>
                    </a:lnTo>
                    <a:lnTo>
                      <a:pt x="1133" y="1716"/>
                    </a:lnTo>
                    <a:lnTo>
                      <a:pt x="1119" y="1689"/>
                    </a:lnTo>
                    <a:lnTo>
                      <a:pt x="1119" y="1689"/>
                    </a:lnTo>
                    <a:lnTo>
                      <a:pt x="1107" y="1668"/>
                    </a:lnTo>
                    <a:lnTo>
                      <a:pt x="1102" y="1658"/>
                    </a:lnTo>
                    <a:lnTo>
                      <a:pt x="1100" y="1654"/>
                    </a:lnTo>
                    <a:lnTo>
                      <a:pt x="1100" y="1650"/>
                    </a:lnTo>
                    <a:lnTo>
                      <a:pt x="1100" y="1650"/>
                    </a:lnTo>
                    <a:lnTo>
                      <a:pt x="1100" y="1647"/>
                    </a:lnTo>
                    <a:lnTo>
                      <a:pt x="1101" y="1643"/>
                    </a:lnTo>
                    <a:lnTo>
                      <a:pt x="1104" y="1636"/>
                    </a:lnTo>
                    <a:lnTo>
                      <a:pt x="1109" y="1630"/>
                    </a:lnTo>
                    <a:lnTo>
                      <a:pt x="1113" y="1623"/>
                    </a:lnTo>
                    <a:lnTo>
                      <a:pt x="1113" y="1623"/>
                    </a:lnTo>
                    <a:lnTo>
                      <a:pt x="1134" y="1581"/>
                    </a:lnTo>
                    <a:lnTo>
                      <a:pt x="1152" y="1540"/>
                    </a:lnTo>
                    <a:lnTo>
                      <a:pt x="1152" y="1540"/>
                    </a:lnTo>
                    <a:lnTo>
                      <a:pt x="1143" y="1552"/>
                    </a:lnTo>
                    <a:lnTo>
                      <a:pt x="1136" y="1565"/>
                    </a:lnTo>
                    <a:lnTo>
                      <a:pt x="1123" y="1591"/>
                    </a:lnTo>
                    <a:lnTo>
                      <a:pt x="1110" y="1618"/>
                    </a:lnTo>
                    <a:lnTo>
                      <a:pt x="1103" y="1632"/>
                    </a:lnTo>
                    <a:lnTo>
                      <a:pt x="1095" y="1643"/>
                    </a:lnTo>
                    <a:lnTo>
                      <a:pt x="1095" y="1643"/>
                    </a:lnTo>
                    <a:lnTo>
                      <a:pt x="1090" y="1634"/>
                    </a:lnTo>
                    <a:lnTo>
                      <a:pt x="1087" y="1625"/>
                    </a:lnTo>
                    <a:lnTo>
                      <a:pt x="1086" y="1616"/>
                    </a:lnTo>
                    <a:lnTo>
                      <a:pt x="1087" y="1608"/>
                    </a:lnTo>
                    <a:lnTo>
                      <a:pt x="1090" y="1600"/>
                    </a:lnTo>
                    <a:lnTo>
                      <a:pt x="1093" y="1593"/>
                    </a:lnTo>
                    <a:lnTo>
                      <a:pt x="1100" y="1577"/>
                    </a:lnTo>
                    <a:lnTo>
                      <a:pt x="1100" y="1577"/>
                    </a:lnTo>
                    <a:lnTo>
                      <a:pt x="1132" y="1503"/>
                    </a:lnTo>
                    <a:lnTo>
                      <a:pt x="1149" y="1465"/>
                    </a:lnTo>
                    <a:lnTo>
                      <a:pt x="1166" y="1430"/>
                    </a:lnTo>
                    <a:lnTo>
                      <a:pt x="1184" y="1395"/>
                    </a:lnTo>
                    <a:lnTo>
                      <a:pt x="1203" y="1361"/>
                    </a:lnTo>
                    <a:lnTo>
                      <a:pt x="1222" y="1329"/>
                    </a:lnTo>
                    <a:lnTo>
                      <a:pt x="1244" y="1298"/>
                    </a:lnTo>
                    <a:lnTo>
                      <a:pt x="1244" y="1298"/>
                    </a:lnTo>
                    <a:lnTo>
                      <a:pt x="1230" y="1314"/>
                    </a:lnTo>
                    <a:lnTo>
                      <a:pt x="1217" y="1330"/>
                    </a:lnTo>
                    <a:lnTo>
                      <a:pt x="1205" y="1347"/>
                    </a:lnTo>
                    <a:lnTo>
                      <a:pt x="1193" y="1364"/>
                    </a:lnTo>
                    <a:lnTo>
                      <a:pt x="1171" y="1400"/>
                    </a:lnTo>
                    <a:lnTo>
                      <a:pt x="1151" y="1438"/>
                    </a:lnTo>
                    <a:lnTo>
                      <a:pt x="1132" y="1476"/>
                    </a:lnTo>
                    <a:lnTo>
                      <a:pt x="1112" y="1515"/>
                    </a:lnTo>
                    <a:lnTo>
                      <a:pt x="1093" y="1555"/>
                    </a:lnTo>
                    <a:lnTo>
                      <a:pt x="1074" y="1593"/>
                    </a:lnTo>
                    <a:lnTo>
                      <a:pt x="1074" y="1593"/>
                    </a:lnTo>
                    <a:lnTo>
                      <a:pt x="1070" y="1592"/>
                    </a:lnTo>
                    <a:lnTo>
                      <a:pt x="1069" y="1590"/>
                    </a:lnTo>
                    <a:lnTo>
                      <a:pt x="1067" y="1587"/>
                    </a:lnTo>
                    <a:lnTo>
                      <a:pt x="1065" y="1582"/>
                    </a:lnTo>
                    <a:lnTo>
                      <a:pt x="1064" y="1581"/>
                    </a:lnTo>
                    <a:lnTo>
                      <a:pt x="1061" y="1580"/>
                    </a:lnTo>
                    <a:lnTo>
                      <a:pt x="1061" y="1580"/>
                    </a:lnTo>
                    <a:lnTo>
                      <a:pt x="1066" y="1590"/>
                    </a:lnTo>
                    <a:lnTo>
                      <a:pt x="1067" y="1600"/>
                    </a:lnTo>
                    <a:lnTo>
                      <a:pt x="1067" y="1608"/>
                    </a:lnTo>
                    <a:lnTo>
                      <a:pt x="1064" y="1616"/>
                    </a:lnTo>
                    <a:lnTo>
                      <a:pt x="1060" y="1624"/>
                    </a:lnTo>
                    <a:lnTo>
                      <a:pt x="1057" y="1631"/>
                    </a:lnTo>
                    <a:lnTo>
                      <a:pt x="1052" y="1639"/>
                    </a:lnTo>
                    <a:lnTo>
                      <a:pt x="1049" y="1647"/>
                    </a:lnTo>
                    <a:lnTo>
                      <a:pt x="1049" y="1647"/>
                    </a:lnTo>
                    <a:lnTo>
                      <a:pt x="1036" y="1678"/>
                    </a:lnTo>
                    <a:lnTo>
                      <a:pt x="1025" y="1713"/>
                    </a:lnTo>
                    <a:lnTo>
                      <a:pt x="1025" y="1713"/>
                    </a:lnTo>
                    <a:lnTo>
                      <a:pt x="1019" y="1731"/>
                    </a:lnTo>
                    <a:lnTo>
                      <a:pt x="1015" y="1748"/>
                    </a:lnTo>
                    <a:lnTo>
                      <a:pt x="1008" y="1764"/>
                    </a:lnTo>
                    <a:lnTo>
                      <a:pt x="1005" y="1772"/>
                    </a:lnTo>
                    <a:lnTo>
                      <a:pt x="1000" y="1780"/>
                    </a:lnTo>
                    <a:lnTo>
                      <a:pt x="1000" y="1780"/>
                    </a:lnTo>
                    <a:lnTo>
                      <a:pt x="995" y="1751"/>
                    </a:lnTo>
                    <a:lnTo>
                      <a:pt x="992" y="1724"/>
                    </a:lnTo>
                    <a:lnTo>
                      <a:pt x="990" y="1698"/>
                    </a:lnTo>
                    <a:lnTo>
                      <a:pt x="987" y="1672"/>
                    </a:lnTo>
                    <a:lnTo>
                      <a:pt x="987" y="1672"/>
                    </a:lnTo>
                    <a:lnTo>
                      <a:pt x="990" y="1669"/>
                    </a:lnTo>
                    <a:lnTo>
                      <a:pt x="993" y="1667"/>
                    </a:lnTo>
                    <a:lnTo>
                      <a:pt x="1000" y="1665"/>
                    </a:lnTo>
                    <a:lnTo>
                      <a:pt x="1006" y="1661"/>
                    </a:lnTo>
                    <a:lnTo>
                      <a:pt x="1008" y="1659"/>
                    </a:lnTo>
                    <a:lnTo>
                      <a:pt x="1008" y="1657"/>
                    </a:lnTo>
                    <a:lnTo>
                      <a:pt x="1008" y="1657"/>
                    </a:lnTo>
                    <a:lnTo>
                      <a:pt x="998" y="1661"/>
                    </a:lnTo>
                    <a:lnTo>
                      <a:pt x="986" y="1665"/>
                    </a:lnTo>
                    <a:lnTo>
                      <a:pt x="986" y="1665"/>
                    </a:lnTo>
                    <a:lnTo>
                      <a:pt x="981" y="1638"/>
                    </a:lnTo>
                    <a:lnTo>
                      <a:pt x="975" y="1612"/>
                    </a:lnTo>
                    <a:lnTo>
                      <a:pt x="968" y="1556"/>
                    </a:lnTo>
                    <a:lnTo>
                      <a:pt x="968" y="1556"/>
                    </a:lnTo>
                    <a:lnTo>
                      <a:pt x="985" y="1534"/>
                    </a:lnTo>
                    <a:lnTo>
                      <a:pt x="1003" y="1512"/>
                    </a:lnTo>
                    <a:lnTo>
                      <a:pt x="1042" y="1470"/>
                    </a:lnTo>
                    <a:lnTo>
                      <a:pt x="1042" y="1470"/>
                    </a:lnTo>
                    <a:lnTo>
                      <a:pt x="1051" y="1459"/>
                    </a:lnTo>
                    <a:lnTo>
                      <a:pt x="1062" y="1449"/>
                    </a:lnTo>
                    <a:lnTo>
                      <a:pt x="1084" y="1431"/>
                    </a:lnTo>
                    <a:lnTo>
                      <a:pt x="1108" y="1415"/>
                    </a:lnTo>
                    <a:lnTo>
                      <a:pt x="1133" y="1400"/>
                    </a:lnTo>
                    <a:lnTo>
                      <a:pt x="1133" y="1400"/>
                    </a:lnTo>
                    <a:lnTo>
                      <a:pt x="1119" y="1406"/>
                    </a:lnTo>
                    <a:lnTo>
                      <a:pt x="1106" y="1413"/>
                    </a:lnTo>
                    <a:lnTo>
                      <a:pt x="1094" y="1420"/>
                    </a:lnTo>
                    <a:lnTo>
                      <a:pt x="1083" y="1428"/>
                    </a:lnTo>
                    <a:lnTo>
                      <a:pt x="1071" y="1436"/>
                    </a:lnTo>
                    <a:lnTo>
                      <a:pt x="1061" y="1444"/>
                    </a:lnTo>
                    <a:lnTo>
                      <a:pt x="1042" y="1462"/>
                    </a:lnTo>
                    <a:lnTo>
                      <a:pt x="1006" y="1500"/>
                    </a:lnTo>
                    <a:lnTo>
                      <a:pt x="986" y="1518"/>
                    </a:lnTo>
                    <a:lnTo>
                      <a:pt x="966" y="1537"/>
                    </a:lnTo>
                    <a:lnTo>
                      <a:pt x="966" y="1537"/>
                    </a:lnTo>
                    <a:lnTo>
                      <a:pt x="961" y="1508"/>
                    </a:lnTo>
                    <a:lnTo>
                      <a:pt x="958" y="1481"/>
                    </a:lnTo>
                    <a:lnTo>
                      <a:pt x="952" y="1426"/>
                    </a:lnTo>
                    <a:lnTo>
                      <a:pt x="952" y="1426"/>
                    </a:lnTo>
                    <a:lnTo>
                      <a:pt x="948" y="1399"/>
                    </a:lnTo>
                    <a:lnTo>
                      <a:pt x="942" y="1371"/>
                    </a:lnTo>
                    <a:lnTo>
                      <a:pt x="938" y="1344"/>
                    </a:lnTo>
                    <a:lnTo>
                      <a:pt x="938" y="1330"/>
                    </a:lnTo>
                    <a:lnTo>
                      <a:pt x="938" y="1319"/>
                    </a:lnTo>
                    <a:lnTo>
                      <a:pt x="938" y="1319"/>
                    </a:lnTo>
                    <a:lnTo>
                      <a:pt x="939" y="1306"/>
                    </a:lnTo>
                    <a:lnTo>
                      <a:pt x="940" y="1294"/>
                    </a:lnTo>
                    <a:lnTo>
                      <a:pt x="942" y="1281"/>
                    </a:lnTo>
                    <a:lnTo>
                      <a:pt x="944" y="1269"/>
                    </a:lnTo>
                    <a:lnTo>
                      <a:pt x="944" y="1269"/>
                    </a:lnTo>
                    <a:lnTo>
                      <a:pt x="949" y="1224"/>
                    </a:lnTo>
                    <a:lnTo>
                      <a:pt x="953" y="1181"/>
                    </a:lnTo>
                    <a:lnTo>
                      <a:pt x="959" y="1138"/>
                    </a:lnTo>
                    <a:lnTo>
                      <a:pt x="966" y="1096"/>
                    </a:lnTo>
                    <a:lnTo>
                      <a:pt x="974" y="1055"/>
                    </a:lnTo>
                    <a:lnTo>
                      <a:pt x="982" y="1014"/>
                    </a:lnTo>
                    <a:lnTo>
                      <a:pt x="991" y="976"/>
                    </a:lnTo>
                    <a:lnTo>
                      <a:pt x="1000" y="937"/>
                    </a:lnTo>
                    <a:lnTo>
                      <a:pt x="1000" y="937"/>
                    </a:lnTo>
                    <a:lnTo>
                      <a:pt x="986" y="975"/>
                    </a:lnTo>
                    <a:lnTo>
                      <a:pt x="976" y="1013"/>
                    </a:lnTo>
                    <a:lnTo>
                      <a:pt x="966" y="1053"/>
                    </a:lnTo>
                    <a:lnTo>
                      <a:pt x="958" y="1095"/>
                    </a:lnTo>
                    <a:lnTo>
                      <a:pt x="942" y="1179"/>
                    </a:lnTo>
                    <a:lnTo>
                      <a:pt x="927" y="1264"/>
                    </a:lnTo>
                    <a:lnTo>
                      <a:pt x="927" y="1264"/>
                    </a:lnTo>
                    <a:lnTo>
                      <a:pt x="923" y="1231"/>
                    </a:lnTo>
                    <a:lnTo>
                      <a:pt x="918" y="1198"/>
                    </a:lnTo>
                    <a:lnTo>
                      <a:pt x="910" y="1132"/>
                    </a:lnTo>
                    <a:lnTo>
                      <a:pt x="907" y="1100"/>
                    </a:lnTo>
                    <a:lnTo>
                      <a:pt x="901" y="1067"/>
                    </a:lnTo>
                    <a:lnTo>
                      <a:pt x="896" y="1035"/>
                    </a:lnTo>
                    <a:lnTo>
                      <a:pt x="888" y="1002"/>
                    </a:lnTo>
                    <a:lnTo>
                      <a:pt x="888" y="1002"/>
                    </a:lnTo>
                    <a:lnTo>
                      <a:pt x="892" y="1043"/>
                    </a:lnTo>
                    <a:lnTo>
                      <a:pt x="898" y="1084"/>
                    </a:lnTo>
                    <a:lnTo>
                      <a:pt x="903" y="1125"/>
                    </a:lnTo>
                    <a:lnTo>
                      <a:pt x="907" y="1162"/>
                    </a:lnTo>
                    <a:lnTo>
                      <a:pt x="907" y="1162"/>
                    </a:lnTo>
                    <a:lnTo>
                      <a:pt x="896" y="1118"/>
                    </a:lnTo>
                    <a:lnTo>
                      <a:pt x="883" y="1076"/>
                    </a:lnTo>
                    <a:lnTo>
                      <a:pt x="856" y="991"/>
                    </a:lnTo>
                    <a:lnTo>
                      <a:pt x="856" y="991"/>
                    </a:lnTo>
                    <a:lnTo>
                      <a:pt x="868" y="984"/>
                    </a:lnTo>
                    <a:lnTo>
                      <a:pt x="875" y="980"/>
                    </a:lnTo>
                    <a:lnTo>
                      <a:pt x="882" y="978"/>
                    </a:lnTo>
                    <a:lnTo>
                      <a:pt x="882" y="978"/>
                    </a:lnTo>
                    <a:lnTo>
                      <a:pt x="884" y="980"/>
                    </a:lnTo>
                    <a:lnTo>
                      <a:pt x="885" y="983"/>
                    </a:lnTo>
                    <a:lnTo>
                      <a:pt x="886" y="988"/>
                    </a:lnTo>
                    <a:lnTo>
                      <a:pt x="886" y="994"/>
                    </a:lnTo>
                    <a:lnTo>
                      <a:pt x="888" y="996"/>
                    </a:lnTo>
                    <a:lnTo>
                      <a:pt x="889" y="999"/>
                    </a:lnTo>
                    <a:lnTo>
                      <a:pt x="889" y="999"/>
                    </a:lnTo>
                    <a:lnTo>
                      <a:pt x="889" y="996"/>
                    </a:lnTo>
                    <a:lnTo>
                      <a:pt x="889" y="994"/>
                    </a:lnTo>
                    <a:lnTo>
                      <a:pt x="888" y="988"/>
                    </a:lnTo>
                    <a:lnTo>
                      <a:pt x="886" y="983"/>
                    </a:lnTo>
                    <a:lnTo>
                      <a:pt x="885" y="977"/>
                    </a:lnTo>
                    <a:lnTo>
                      <a:pt x="885" y="977"/>
                    </a:lnTo>
                    <a:lnTo>
                      <a:pt x="890" y="974"/>
                    </a:lnTo>
                    <a:lnTo>
                      <a:pt x="896" y="971"/>
                    </a:lnTo>
                    <a:lnTo>
                      <a:pt x="907" y="967"/>
                    </a:lnTo>
                    <a:lnTo>
                      <a:pt x="919" y="963"/>
                    </a:lnTo>
                    <a:lnTo>
                      <a:pt x="923" y="961"/>
                    </a:lnTo>
                    <a:lnTo>
                      <a:pt x="926" y="958"/>
                    </a:lnTo>
                    <a:lnTo>
                      <a:pt x="926" y="958"/>
                    </a:lnTo>
                    <a:lnTo>
                      <a:pt x="916" y="960"/>
                    </a:lnTo>
                    <a:lnTo>
                      <a:pt x="907" y="963"/>
                    </a:lnTo>
                    <a:lnTo>
                      <a:pt x="889" y="971"/>
                    </a:lnTo>
                    <a:lnTo>
                      <a:pt x="871" y="978"/>
                    </a:lnTo>
                    <a:lnTo>
                      <a:pt x="861" y="980"/>
                    </a:lnTo>
                    <a:lnTo>
                      <a:pt x="852" y="983"/>
                    </a:lnTo>
                    <a:lnTo>
                      <a:pt x="852" y="983"/>
                    </a:lnTo>
                    <a:lnTo>
                      <a:pt x="843" y="953"/>
                    </a:lnTo>
                    <a:lnTo>
                      <a:pt x="838" y="939"/>
                    </a:lnTo>
                    <a:lnTo>
                      <a:pt x="831" y="927"/>
                    </a:lnTo>
                    <a:lnTo>
                      <a:pt x="831" y="927"/>
                    </a:lnTo>
                    <a:lnTo>
                      <a:pt x="840" y="957"/>
                    </a:lnTo>
                    <a:lnTo>
                      <a:pt x="844" y="971"/>
                    </a:lnTo>
                    <a:lnTo>
                      <a:pt x="848" y="987"/>
                    </a:lnTo>
                    <a:lnTo>
                      <a:pt x="848" y="987"/>
                    </a:lnTo>
                    <a:lnTo>
                      <a:pt x="832" y="993"/>
                    </a:lnTo>
                    <a:lnTo>
                      <a:pt x="817" y="1001"/>
                    </a:lnTo>
                    <a:lnTo>
                      <a:pt x="802" y="1008"/>
                    </a:lnTo>
                    <a:lnTo>
                      <a:pt x="793" y="1010"/>
                    </a:lnTo>
                    <a:lnTo>
                      <a:pt x="785" y="1013"/>
                    </a:lnTo>
                    <a:lnTo>
                      <a:pt x="785" y="1013"/>
                    </a:lnTo>
                    <a:lnTo>
                      <a:pt x="776" y="1019"/>
                    </a:lnTo>
                    <a:lnTo>
                      <a:pt x="767" y="1025"/>
                    </a:lnTo>
                    <a:lnTo>
                      <a:pt x="746" y="1035"/>
                    </a:lnTo>
                    <a:lnTo>
                      <a:pt x="746" y="1035"/>
                    </a:lnTo>
                    <a:lnTo>
                      <a:pt x="728" y="1047"/>
                    </a:lnTo>
                    <a:lnTo>
                      <a:pt x="717" y="1053"/>
                    </a:lnTo>
                    <a:lnTo>
                      <a:pt x="713" y="1054"/>
                    </a:lnTo>
                    <a:lnTo>
                      <a:pt x="706" y="1055"/>
                    </a:lnTo>
                    <a:lnTo>
                      <a:pt x="706" y="1055"/>
                    </a:lnTo>
                    <a:lnTo>
                      <a:pt x="747" y="941"/>
                    </a:lnTo>
                    <a:lnTo>
                      <a:pt x="768" y="885"/>
                    </a:lnTo>
                    <a:lnTo>
                      <a:pt x="780" y="858"/>
                    </a:lnTo>
                    <a:lnTo>
                      <a:pt x="792" y="832"/>
                    </a:lnTo>
                    <a:lnTo>
                      <a:pt x="792" y="832"/>
                    </a:lnTo>
                    <a:lnTo>
                      <a:pt x="788" y="835"/>
                    </a:lnTo>
                    <a:lnTo>
                      <a:pt x="784" y="840"/>
                    </a:lnTo>
                    <a:lnTo>
                      <a:pt x="780" y="849"/>
                    </a:lnTo>
                    <a:lnTo>
                      <a:pt x="777" y="853"/>
                    </a:lnTo>
                    <a:lnTo>
                      <a:pt x="774" y="858"/>
                    </a:lnTo>
                    <a:lnTo>
                      <a:pt x="771" y="862"/>
                    </a:lnTo>
                    <a:lnTo>
                      <a:pt x="765" y="865"/>
                    </a:lnTo>
                    <a:lnTo>
                      <a:pt x="765" y="865"/>
                    </a:lnTo>
                    <a:lnTo>
                      <a:pt x="757" y="884"/>
                    </a:lnTo>
                    <a:lnTo>
                      <a:pt x="750" y="905"/>
                    </a:lnTo>
                    <a:lnTo>
                      <a:pt x="743" y="925"/>
                    </a:lnTo>
                    <a:lnTo>
                      <a:pt x="739" y="935"/>
                    </a:lnTo>
                    <a:lnTo>
                      <a:pt x="734" y="944"/>
                    </a:lnTo>
                    <a:lnTo>
                      <a:pt x="734" y="944"/>
                    </a:lnTo>
                    <a:lnTo>
                      <a:pt x="739" y="909"/>
                    </a:lnTo>
                    <a:lnTo>
                      <a:pt x="743" y="874"/>
                    </a:lnTo>
                    <a:lnTo>
                      <a:pt x="745" y="855"/>
                    </a:lnTo>
                    <a:lnTo>
                      <a:pt x="746" y="837"/>
                    </a:lnTo>
                    <a:lnTo>
                      <a:pt x="746" y="818"/>
                    </a:lnTo>
                    <a:lnTo>
                      <a:pt x="745" y="800"/>
                    </a:lnTo>
                    <a:lnTo>
                      <a:pt x="745" y="800"/>
                    </a:lnTo>
                    <a:lnTo>
                      <a:pt x="738" y="866"/>
                    </a:lnTo>
                    <a:lnTo>
                      <a:pt x="734" y="899"/>
                    </a:lnTo>
                    <a:lnTo>
                      <a:pt x="730" y="932"/>
                    </a:lnTo>
                    <a:lnTo>
                      <a:pt x="725" y="963"/>
                    </a:lnTo>
                    <a:lnTo>
                      <a:pt x="718" y="994"/>
                    </a:lnTo>
                    <a:lnTo>
                      <a:pt x="714" y="1009"/>
                    </a:lnTo>
                    <a:lnTo>
                      <a:pt x="709" y="1023"/>
                    </a:lnTo>
                    <a:lnTo>
                      <a:pt x="704" y="1037"/>
                    </a:lnTo>
                    <a:lnTo>
                      <a:pt x="697" y="1050"/>
                    </a:lnTo>
                    <a:lnTo>
                      <a:pt x="697" y="1050"/>
                    </a:lnTo>
                    <a:lnTo>
                      <a:pt x="695" y="1045"/>
                    </a:lnTo>
                    <a:lnTo>
                      <a:pt x="690" y="1039"/>
                    </a:lnTo>
                    <a:lnTo>
                      <a:pt x="682" y="1029"/>
                    </a:lnTo>
                    <a:lnTo>
                      <a:pt x="675" y="1019"/>
                    </a:lnTo>
                    <a:lnTo>
                      <a:pt x="672" y="1013"/>
                    </a:lnTo>
                    <a:lnTo>
                      <a:pt x="670" y="1008"/>
                    </a:lnTo>
                    <a:lnTo>
                      <a:pt x="670" y="1008"/>
                    </a:lnTo>
                    <a:lnTo>
                      <a:pt x="668" y="1000"/>
                    </a:lnTo>
                    <a:lnTo>
                      <a:pt x="668" y="991"/>
                    </a:lnTo>
                    <a:lnTo>
                      <a:pt x="671" y="974"/>
                    </a:lnTo>
                    <a:lnTo>
                      <a:pt x="673" y="964"/>
                    </a:lnTo>
                    <a:lnTo>
                      <a:pt x="673" y="955"/>
                    </a:lnTo>
                    <a:lnTo>
                      <a:pt x="673" y="947"/>
                    </a:lnTo>
                    <a:lnTo>
                      <a:pt x="671" y="938"/>
                    </a:lnTo>
                    <a:lnTo>
                      <a:pt x="671" y="938"/>
                    </a:lnTo>
                    <a:lnTo>
                      <a:pt x="659" y="1038"/>
                    </a:lnTo>
                    <a:lnTo>
                      <a:pt x="654" y="1088"/>
                    </a:lnTo>
                    <a:lnTo>
                      <a:pt x="646" y="1138"/>
                    </a:lnTo>
                    <a:lnTo>
                      <a:pt x="637" y="1186"/>
                    </a:lnTo>
                    <a:lnTo>
                      <a:pt x="626" y="1232"/>
                    </a:lnTo>
                    <a:lnTo>
                      <a:pt x="620" y="1255"/>
                    </a:lnTo>
                    <a:lnTo>
                      <a:pt x="613" y="1278"/>
                    </a:lnTo>
                    <a:lnTo>
                      <a:pt x="605" y="1299"/>
                    </a:lnTo>
                    <a:lnTo>
                      <a:pt x="597" y="1321"/>
                    </a:lnTo>
                    <a:lnTo>
                      <a:pt x="597" y="1321"/>
                    </a:lnTo>
                    <a:lnTo>
                      <a:pt x="591" y="1306"/>
                    </a:lnTo>
                    <a:lnTo>
                      <a:pt x="588" y="1291"/>
                    </a:lnTo>
                    <a:lnTo>
                      <a:pt x="586" y="1278"/>
                    </a:lnTo>
                    <a:lnTo>
                      <a:pt x="584" y="1265"/>
                    </a:lnTo>
                    <a:lnTo>
                      <a:pt x="584" y="1252"/>
                    </a:lnTo>
                    <a:lnTo>
                      <a:pt x="586" y="1239"/>
                    </a:lnTo>
                    <a:lnTo>
                      <a:pt x="588" y="1214"/>
                    </a:lnTo>
                    <a:lnTo>
                      <a:pt x="588" y="1214"/>
                    </a:lnTo>
                    <a:lnTo>
                      <a:pt x="598" y="1109"/>
                    </a:lnTo>
                    <a:lnTo>
                      <a:pt x="603" y="1058"/>
                    </a:lnTo>
                    <a:lnTo>
                      <a:pt x="609" y="1006"/>
                    </a:lnTo>
                    <a:lnTo>
                      <a:pt x="617" y="958"/>
                    </a:lnTo>
                    <a:lnTo>
                      <a:pt x="625" y="909"/>
                    </a:lnTo>
                    <a:lnTo>
                      <a:pt x="636" y="863"/>
                    </a:lnTo>
                    <a:lnTo>
                      <a:pt x="648" y="818"/>
                    </a:lnTo>
                    <a:lnTo>
                      <a:pt x="648" y="818"/>
                    </a:lnTo>
                    <a:lnTo>
                      <a:pt x="640" y="842"/>
                    </a:lnTo>
                    <a:lnTo>
                      <a:pt x="632" y="865"/>
                    </a:lnTo>
                    <a:lnTo>
                      <a:pt x="620" y="913"/>
                    </a:lnTo>
                    <a:lnTo>
                      <a:pt x="608" y="963"/>
                    </a:lnTo>
                    <a:lnTo>
                      <a:pt x="599" y="1016"/>
                    </a:lnTo>
                    <a:lnTo>
                      <a:pt x="590" y="1068"/>
                    </a:lnTo>
                    <a:lnTo>
                      <a:pt x="582" y="1121"/>
                    </a:lnTo>
                    <a:lnTo>
                      <a:pt x="566" y="1228"/>
                    </a:lnTo>
                    <a:lnTo>
                      <a:pt x="566" y="1228"/>
                    </a:lnTo>
                    <a:lnTo>
                      <a:pt x="547" y="1162"/>
                    </a:lnTo>
                    <a:lnTo>
                      <a:pt x="539" y="1128"/>
                    </a:lnTo>
                    <a:lnTo>
                      <a:pt x="531" y="1093"/>
                    </a:lnTo>
                    <a:lnTo>
                      <a:pt x="531" y="1093"/>
                    </a:lnTo>
                    <a:lnTo>
                      <a:pt x="533" y="1090"/>
                    </a:lnTo>
                    <a:lnTo>
                      <a:pt x="536" y="1089"/>
                    </a:lnTo>
                    <a:lnTo>
                      <a:pt x="538" y="1088"/>
                    </a:lnTo>
                    <a:lnTo>
                      <a:pt x="539" y="1086"/>
                    </a:lnTo>
                    <a:lnTo>
                      <a:pt x="539" y="1086"/>
                    </a:lnTo>
                    <a:lnTo>
                      <a:pt x="533" y="1056"/>
                    </a:lnTo>
                    <a:lnTo>
                      <a:pt x="528" y="1028"/>
                    </a:lnTo>
                    <a:lnTo>
                      <a:pt x="514" y="972"/>
                    </a:lnTo>
                    <a:lnTo>
                      <a:pt x="500" y="917"/>
                    </a:lnTo>
                    <a:lnTo>
                      <a:pt x="495" y="887"/>
                    </a:lnTo>
                    <a:lnTo>
                      <a:pt x="490" y="859"/>
                    </a:lnTo>
                    <a:lnTo>
                      <a:pt x="490" y="859"/>
                    </a:lnTo>
                    <a:lnTo>
                      <a:pt x="508" y="826"/>
                    </a:lnTo>
                    <a:lnTo>
                      <a:pt x="527" y="793"/>
                    </a:lnTo>
                    <a:lnTo>
                      <a:pt x="562" y="728"/>
                    </a:lnTo>
                    <a:lnTo>
                      <a:pt x="579" y="697"/>
                    </a:lnTo>
                    <a:lnTo>
                      <a:pt x="597" y="666"/>
                    </a:lnTo>
                    <a:lnTo>
                      <a:pt x="616" y="635"/>
                    </a:lnTo>
                    <a:lnTo>
                      <a:pt x="637" y="605"/>
                    </a:lnTo>
                    <a:lnTo>
                      <a:pt x="637" y="605"/>
                    </a:lnTo>
                    <a:lnTo>
                      <a:pt x="679" y="548"/>
                    </a:lnTo>
                    <a:lnTo>
                      <a:pt x="721" y="492"/>
                    </a:lnTo>
                    <a:lnTo>
                      <a:pt x="740" y="464"/>
                    </a:lnTo>
                    <a:lnTo>
                      <a:pt x="759" y="435"/>
                    </a:lnTo>
                    <a:lnTo>
                      <a:pt x="777" y="406"/>
                    </a:lnTo>
                    <a:lnTo>
                      <a:pt x="793" y="376"/>
                    </a:lnTo>
                    <a:lnTo>
                      <a:pt x="793" y="376"/>
                    </a:lnTo>
                    <a:lnTo>
                      <a:pt x="754" y="429"/>
                    </a:lnTo>
                    <a:lnTo>
                      <a:pt x="714" y="481"/>
                    </a:lnTo>
                    <a:lnTo>
                      <a:pt x="674" y="534"/>
                    </a:lnTo>
                    <a:lnTo>
                      <a:pt x="633" y="589"/>
                    </a:lnTo>
                    <a:lnTo>
                      <a:pt x="594" y="644"/>
                    </a:lnTo>
                    <a:lnTo>
                      <a:pt x="555" y="701"/>
                    </a:lnTo>
                    <a:lnTo>
                      <a:pt x="537" y="731"/>
                    </a:lnTo>
                    <a:lnTo>
                      <a:pt x="517" y="760"/>
                    </a:lnTo>
                    <a:lnTo>
                      <a:pt x="500" y="791"/>
                    </a:lnTo>
                    <a:lnTo>
                      <a:pt x="482" y="821"/>
                    </a:lnTo>
                    <a:lnTo>
                      <a:pt x="482" y="821"/>
                    </a:lnTo>
                    <a:lnTo>
                      <a:pt x="475" y="787"/>
                    </a:lnTo>
                    <a:lnTo>
                      <a:pt x="470" y="756"/>
                    </a:lnTo>
                    <a:lnTo>
                      <a:pt x="466" y="724"/>
                    </a:lnTo>
                    <a:lnTo>
                      <a:pt x="464" y="693"/>
                    </a:lnTo>
                    <a:lnTo>
                      <a:pt x="463" y="664"/>
                    </a:lnTo>
                    <a:lnTo>
                      <a:pt x="464" y="634"/>
                    </a:lnTo>
                    <a:lnTo>
                      <a:pt x="465" y="606"/>
                    </a:lnTo>
                    <a:lnTo>
                      <a:pt x="468" y="578"/>
                    </a:lnTo>
                    <a:lnTo>
                      <a:pt x="472" y="524"/>
                    </a:lnTo>
                    <a:lnTo>
                      <a:pt x="478" y="469"/>
                    </a:lnTo>
                    <a:lnTo>
                      <a:pt x="483" y="415"/>
                    </a:lnTo>
                    <a:lnTo>
                      <a:pt x="485" y="388"/>
                    </a:lnTo>
                    <a:lnTo>
                      <a:pt x="486" y="359"/>
                    </a:lnTo>
                    <a:lnTo>
                      <a:pt x="486" y="359"/>
                    </a:lnTo>
                    <a:lnTo>
                      <a:pt x="489" y="358"/>
                    </a:lnTo>
                    <a:lnTo>
                      <a:pt x="491" y="358"/>
                    </a:lnTo>
                    <a:lnTo>
                      <a:pt x="493" y="357"/>
                    </a:lnTo>
                    <a:lnTo>
                      <a:pt x="493" y="357"/>
                    </a:lnTo>
                    <a:lnTo>
                      <a:pt x="503" y="312"/>
                    </a:lnTo>
                    <a:lnTo>
                      <a:pt x="512" y="267"/>
                    </a:lnTo>
                    <a:lnTo>
                      <a:pt x="522" y="223"/>
                    </a:lnTo>
                    <a:lnTo>
                      <a:pt x="528" y="202"/>
                    </a:lnTo>
                    <a:lnTo>
                      <a:pt x="533" y="180"/>
                    </a:lnTo>
                    <a:lnTo>
                      <a:pt x="533" y="180"/>
                    </a:lnTo>
                    <a:lnTo>
                      <a:pt x="540" y="158"/>
                    </a:lnTo>
                    <a:lnTo>
                      <a:pt x="546" y="138"/>
                    </a:lnTo>
                    <a:lnTo>
                      <a:pt x="555" y="94"/>
                    </a:lnTo>
                    <a:lnTo>
                      <a:pt x="555" y="94"/>
                    </a:lnTo>
                    <a:lnTo>
                      <a:pt x="559" y="71"/>
                    </a:lnTo>
                    <a:lnTo>
                      <a:pt x="563" y="48"/>
                    </a:lnTo>
                    <a:lnTo>
                      <a:pt x="565" y="25"/>
                    </a:lnTo>
                    <a:lnTo>
                      <a:pt x="565" y="12"/>
                    </a:lnTo>
                    <a:lnTo>
                      <a:pt x="565" y="0"/>
                    </a:lnTo>
                    <a:lnTo>
                      <a:pt x="565" y="0"/>
                    </a:lnTo>
                    <a:lnTo>
                      <a:pt x="557" y="44"/>
                    </a:lnTo>
                    <a:lnTo>
                      <a:pt x="548" y="88"/>
                    </a:lnTo>
                    <a:lnTo>
                      <a:pt x="537" y="130"/>
                    </a:lnTo>
                    <a:lnTo>
                      <a:pt x="525" y="171"/>
                    </a:lnTo>
                    <a:lnTo>
                      <a:pt x="525" y="171"/>
                    </a:lnTo>
                    <a:lnTo>
                      <a:pt x="524" y="172"/>
                    </a:lnTo>
                    <a:lnTo>
                      <a:pt x="524" y="172"/>
                    </a:lnTo>
                    <a:lnTo>
                      <a:pt x="522" y="171"/>
                    </a:lnTo>
                    <a:lnTo>
                      <a:pt x="520" y="170"/>
                    </a:lnTo>
                    <a:lnTo>
                      <a:pt x="520" y="170"/>
                    </a:lnTo>
                    <a:lnTo>
                      <a:pt x="519" y="171"/>
                    </a:lnTo>
                    <a:lnTo>
                      <a:pt x="519" y="171"/>
                    </a:lnTo>
                    <a:lnTo>
                      <a:pt x="522" y="177"/>
                    </a:lnTo>
                    <a:lnTo>
                      <a:pt x="523" y="179"/>
                    </a:lnTo>
                    <a:lnTo>
                      <a:pt x="522" y="181"/>
                    </a:lnTo>
                    <a:lnTo>
                      <a:pt x="522" y="181"/>
                    </a:lnTo>
                    <a:lnTo>
                      <a:pt x="521" y="182"/>
                    </a:lnTo>
                    <a:lnTo>
                      <a:pt x="520" y="182"/>
                    </a:lnTo>
                    <a:lnTo>
                      <a:pt x="520" y="180"/>
                    </a:lnTo>
                    <a:lnTo>
                      <a:pt x="517" y="178"/>
                    </a:lnTo>
                    <a:lnTo>
                      <a:pt x="516" y="178"/>
                    </a:lnTo>
                    <a:lnTo>
                      <a:pt x="514" y="178"/>
                    </a:lnTo>
                    <a:lnTo>
                      <a:pt x="514" y="178"/>
                    </a:lnTo>
                    <a:lnTo>
                      <a:pt x="514" y="180"/>
                    </a:lnTo>
                    <a:lnTo>
                      <a:pt x="513" y="183"/>
                    </a:lnTo>
                    <a:lnTo>
                      <a:pt x="513" y="187"/>
                    </a:lnTo>
                    <a:lnTo>
                      <a:pt x="512" y="189"/>
                    </a:lnTo>
                    <a:lnTo>
                      <a:pt x="512" y="189"/>
                    </a:lnTo>
                    <a:lnTo>
                      <a:pt x="514" y="189"/>
                    </a:lnTo>
                    <a:lnTo>
                      <a:pt x="516" y="189"/>
                    </a:lnTo>
                    <a:lnTo>
                      <a:pt x="517" y="189"/>
                    </a:lnTo>
                    <a:lnTo>
                      <a:pt x="519" y="189"/>
                    </a:lnTo>
                    <a:lnTo>
                      <a:pt x="519" y="189"/>
                    </a:lnTo>
                    <a:lnTo>
                      <a:pt x="515" y="205"/>
                    </a:lnTo>
                    <a:lnTo>
                      <a:pt x="511" y="221"/>
                    </a:lnTo>
                    <a:lnTo>
                      <a:pt x="508" y="228"/>
                    </a:lnTo>
                    <a:lnTo>
                      <a:pt x="505" y="235"/>
                    </a:lnTo>
                    <a:lnTo>
                      <a:pt x="502" y="240"/>
                    </a:lnTo>
                    <a:lnTo>
                      <a:pt x="497" y="244"/>
                    </a:lnTo>
                    <a:lnTo>
                      <a:pt x="497" y="244"/>
                    </a:lnTo>
                    <a:lnTo>
                      <a:pt x="499" y="248"/>
                    </a:lnTo>
                    <a:lnTo>
                      <a:pt x="499" y="253"/>
                    </a:lnTo>
                    <a:lnTo>
                      <a:pt x="498" y="256"/>
                    </a:lnTo>
                    <a:lnTo>
                      <a:pt x="497" y="261"/>
                    </a:lnTo>
                    <a:lnTo>
                      <a:pt x="494" y="267"/>
                    </a:lnTo>
                    <a:lnTo>
                      <a:pt x="490" y="274"/>
                    </a:lnTo>
                    <a:lnTo>
                      <a:pt x="490" y="274"/>
                    </a:lnTo>
                    <a:lnTo>
                      <a:pt x="493" y="262"/>
                    </a:lnTo>
                    <a:lnTo>
                      <a:pt x="494" y="249"/>
                    </a:lnTo>
                    <a:lnTo>
                      <a:pt x="494" y="224"/>
                    </a:lnTo>
                    <a:lnTo>
                      <a:pt x="494" y="198"/>
                    </a:lnTo>
                    <a:lnTo>
                      <a:pt x="494" y="186"/>
                    </a:lnTo>
                    <a:lnTo>
                      <a:pt x="496" y="174"/>
                    </a:lnTo>
                    <a:lnTo>
                      <a:pt x="496" y="174"/>
                    </a:lnTo>
                    <a:lnTo>
                      <a:pt x="497" y="170"/>
                    </a:lnTo>
                    <a:lnTo>
                      <a:pt x="499" y="166"/>
                    </a:lnTo>
                    <a:lnTo>
                      <a:pt x="502" y="162"/>
                    </a:lnTo>
                    <a:lnTo>
                      <a:pt x="504" y="157"/>
                    </a:lnTo>
                    <a:lnTo>
                      <a:pt x="504" y="157"/>
                    </a:lnTo>
                    <a:lnTo>
                      <a:pt x="521" y="89"/>
                    </a:lnTo>
                    <a:lnTo>
                      <a:pt x="528" y="56"/>
                    </a:lnTo>
                    <a:lnTo>
                      <a:pt x="535" y="22"/>
                    </a:lnTo>
                    <a:lnTo>
                      <a:pt x="535" y="22"/>
                    </a:lnTo>
                    <a:lnTo>
                      <a:pt x="528" y="40"/>
                    </a:lnTo>
                    <a:lnTo>
                      <a:pt x="522" y="60"/>
                    </a:lnTo>
                    <a:lnTo>
                      <a:pt x="516" y="80"/>
                    </a:lnTo>
                    <a:lnTo>
                      <a:pt x="511" y="97"/>
                    </a:lnTo>
                    <a:lnTo>
                      <a:pt x="511" y="97"/>
                    </a:lnTo>
                    <a:lnTo>
                      <a:pt x="510" y="102"/>
                    </a:lnTo>
                    <a:lnTo>
                      <a:pt x="508" y="104"/>
                    </a:lnTo>
                    <a:lnTo>
                      <a:pt x="506" y="104"/>
                    </a:lnTo>
                    <a:lnTo>
                      <a:pt x="506" y="104"/>
                    </a:lnTo>
                    <a:lnTo>
                      <a:pt x="504" y="116"/>
                    </a:lnTo>
                    <a:lnTo>
                      <a:pt x="499" y="128"/>
                    </a:lnTo>
                    <a:lnTo>
                      <a:pt x="495" y="140"/>
                    </a:lnTo>
                    <a:lnTo>
                      <a:pt x="491" y="154"/>
                    </a:lnTo>
                    <a:lnTo>
                      <a:pt x="491" y="154"/>
                    </a:lnTo>
                    <a:lnTo>
                      <a:pt x="493" y="136"/>
                    </a:lnTo>
                    <a:lnTo>
                      <a:pt x="495" y="119"/>
                    </a:lnTo>
                    <a:lnTo>
                      <a:pt x="502" y="86"/>
                    </a:lnTo>
                    <a:lnTo>
                      <a:pt x="508" y="55"/>
                    </a:lnTo>
                    <a:lnTo>
                      <a:pt x="516" y="27"/>
                    </a:lnTo>
                    <a:lnTo>
                      <a:pt x="516" y="27"/>
                    </a:lnTo>
                    <a:lnTo>
                      <a:pt x="507" y="47"/>
                    </a:lnTo>
                    <a:lnTo>
                      <a:pt x="499" y="70"/>
                    </a:lnTo>
                    <a:lnTo>
                      <a:pt x="494" y="95"/>
                    </a:lnTo>
                    <a:lnTo>
                      <a:pt x="489" y="122"/>
                    </a:lnTo>
                    <a:lnTo>
                      <a:pt x="489" y="122"/>
                    </a:lnTo>
                    <a:lnTo>
                      <a:pt x="483" y="153"/>
                    </a:lnTo>
                    <a:lnTo>
                      <a:pt x="477" y="183"/>
                    </a:lnTo>
                    <a:lnTo>
                      <a:pt x="475" y="199"/>
                    </a:lnTo>
                    <a:lnTo>
                      <a:pt x="474" y="215"/>
                    </a:lnTo>
                    <a:lnTo>
                      <a:pt x="475" y="232"/>
                    </a:lnTo>
                    <a:lnTo>
                      <a:pt x="479" y="249"/>
                    </a:lnTo>
                    <a:lnTo>
                      <a:pt x="479" y="249"/>
                    </a:lnTo>
                    <a:lnTo>
                      <a:pt x="481" y="263"/>
                    </a:lnTo>
                    <a:lnTo>
                      <a:pt x="481" y="278"/>
                    </a:lnTo>
                    <a:lnTo>
                      <a:pt x="479" y="305"/>
                    </a:lnTo>
                    <a:lnTo>
                      <a:pt x="479" y="305"/>
                    </a:lnTo>
                    <a:lnTo>
                      <a:pt x="475" y="346"/>
                    </a:lnTo>
                    <a:lnTo>
                      <a:pt x="473" y="365"/>
                    </a:lnTo>
                    <a:lnTo>
                      <a:pt x="471" y="385"/>
                    </a:lnTo>
                    <a:lnTo>
                      <a:pt x="471" y="385"/>
                    </a:lnTo>
                    <a:lnTo>
                      <a:pt x="468" y="350"/>
                    </a:lnTo>
                    <a:lnTo>
                      <a:pt x="465" y="315"/>
                    </a:lnTo>
                    <a:lnTo>
                      <a:pt x="461" y="248"/>
                    </a:lnTo>
                    <a:lnTo>
                      <a:pt x="458" y="215"/>
                    </a:lnTo>
                    <a:lnTo>
                      <a:pt x="455" y="181"/>
                    </a:lnTo>
                    <a:lnTo>
                      <a:pt x="451" y="147"/>
                    </a:lnTo>
                    <a:lnTo>
                      <a:pt x="444" y="111"/>
                    </a:lnTo>
                    <a:lnTo>
                      <a:pt x="444" y="111"/>
                    </a:lnTo>
                    <a:lnTo>
                      <a:pt x="449" y="183"/>
                    </a:lnTo>
                    <a:lnTo>
                      <a:pt x="454" y="255"/>
                    </a:lnTo>
                    <a:lnTo>
                      <a:pt x="456" y="325"/>
                    </a:lnTo>
                    <a:lnTo>
                      <a:pt x="457" y="395"/>
                    </a:lnTo>
                    <a:lnTo>
                      <a:pt x="457" y="463"/>
                    </a:lnTo>
                    <a:lnTo>
                      <a:pt x="456" y="531"/>
                    </a:lnTo>
                    <a:lnTo>
                      <a:pt x="454" y="597"/>
                    </a:lnTo>
                    <a:lnTo>
                      <a:pt x="451" y="662"/>
                    </a:lnTo>
                    <a:lnTo>
                      <a:pt x="451" y="662"/>
                    </a:lnTo>
                    <a:lnTo>
                      <a:pt x="438" y="610"/>
                    </a:lnTo>
                    <a:lnTo>
                      <a:pt x="423" y="559"/>
                    </a:lnTo>
                    <a:lnTo>
                      <a:pt x="409" y="510"/>
                    </a:lnTo>
                    <a:lnTo>
                      <a:pt x="401" y="487"/>
                    </a:lnTo>
                    <a:lnTo>
                      <a:pt x="391" y="464"/>
                    </a:lnTo>
                    <a:lnTo>
                      <a:pt x="391" y="464"/>
                    </a:lnTo>
                    <a:lnTo>
                      <a:pt x="385" y="446"/>
                    </a:lnTo>
                    <a:lnTo>
                      <a:pt x="378" y="429"/>
                    </a:lnTo>
                    <a:lnTo>
                      <a:pt x="373" y="420"/>
                    </a:lnTo>
                    <a:lnTo>
                      <a:pt x="369" y="412"/>
                    </a:lnTo>
                    <a:lnTo>
                      <a:pt x="363" y="405"/>
                    </a:lnTo>
                    <a:lnTo>
                      <a:pt x="357" y="398"/>
                    </a:lnTo>
                    <a:lnTo>
                      <a:pt x="357" y="398"/>
                    </a:lnTo>
                    <a:lnTo>
                      <a:pt x="365" y="413"/>
                    </a:lnTo>
                    <a:lnTo>
                      <a:pt x="374" y="429"/>
                    </a:lnTo>
                    <a:lnTo>
                      <a:pt x="381" y="445"/>
                    </a:lnTo>
                    <a:lnTo>
                      <a:pt x="388" y="462"/>
                    </a:lnTo>
                    <a:lnTo>
                      <a:pt x="401" y="497"/>
                    </a:lnTo>
                    <a:lnTo>
                      <a:pt x="411" y="533"/>
                    </a:lnTo>
                    <a:lnTo>
                      <a:pt x="419" y="571"/>
                    </a:lnTo>
                    <a:lnTo>
                      <a:pt x="427" y="609"/>
                    </a:lnTo>
                    <a:lnTo>
                      <a:pt x="443" y="686"/>
                    </a:lnTo>
                    <a:lnTo>
                      <a:pt x="443" y="686"/>
                    </a:lnTo>
                    <a:lnTo>
                      <a:pt x="445" y="703"/>
                    </a:lnTo>
                    <a:lnTo>
                      <a:pt x="447" y="720"/>
                    </a:lnTo>
                    <a:lnTo>
                      <a:pt x="447" y="737"/>
                    </a:lnTo>
                    <a:lnTo>
                      <a:pt x="446" y="753"/>
                    </a:lnTo>
                    <a:lnTo>
                      <a:pt x="445" y="785"/>
                    </a:lnTo>
                    <a:lnTo>
                      <a:pt x="443" y="816"/>
                    </a:lnTo>
                    <a:lnTo>
                      <a:pt x="443" y="816"/>
                    </a:lnTo>
                    <a:lnTo>
                      <a:pt x="429" y="783"/>
                    </a:lnTo>
                    <a:lnTo>
                      <a:pt x="416" y="750"/>
                    </a:lnTo>
                    <a:lnTo>
                      <a:pt x="404" y="715"/>
                    </a:lnTo>
                    <a:lnTo>
                      <a:pt x="394" y="680"/>
                    </a:lnTo>
                    <a:lnTo>
                      <a:pt x="394" y="680"/>
                    </a:lnTo>
                    <a:lnTo>
                      <a:pt x="394" y="685"/>
                    </a:lnTo>
                    <a:lnTo>
                      <a:pt x="395" y="691"/>
                    </a:lnTo>
                    <a:lnTo>
                      <a:pt x="396" y="695"/>
                    </a:lnTo>
                    <a:lnTo>
                      <a:pt x="396" y="698"/>
                    </a:lnTo>
                    <a:lnTo>
                      <a:pt x="395" y="700"/>
                    </a:lnTo>
                    <a:lnTo>
                      <a:pt x="395" y="700"/>
                    </a:lnTo>
                    <a:lnTo>
                      <a:pt x="372" y="647"/>
                    </a:lnTo>
                    <a:lnTo>
                      <a:pt x="352" y="592"/>
                    </a:lnTo>
                    <a:lnTo>
                      <a:pt x="330" y="539"/>
                    </a:lnTo>
                    <a:lnTo>
                      <a:pt x="319" y="512"/>
                    </a:lnTo>
                    <a:lnTo>
                      <a:pt x="306" y="487"/>
                    </a:lnTo>
                    <a:lnTo>
                      <a:pt x="306" y="487"/>
                    </a:lnTo>
                    <a:lnTo>
                      <a:pt x="313" y="508"/>
                    </a:lnTo>
                    <a:lnTo>
                      <a:pt x="320" y="529"/>
                    </a:lnTo>
                    <a:lnTo>
                      <a:pt x="336" y="571"/>
                    </a:lnTo>
                    <a:lnTo>
                      <a:pt x="369" y="651"/>
                    </a:lnTo>
                    <a:lnTo>
                      <a:pt x="386" y="692"/>
                    </a:lnTo>
                    <a:lnTo>
                      <a:pt x="393" y="714"/>
                    </a:lnTo>
                    <a:lnTo>
                      <a:pt x="399" y="735"/>
                    </a:lnTo>
                    <a:lnTo>
                      <a:pt x="405" y="757"/>
                    </a:lnTo>
                    <a:lnTo>
                      <a:pt x="411" y="781"/>
                    </a:lnTo>
                    <a:lnTo>
                      <a:pt x="415" y="804"/>
                    </a:lnTo>
                    <a:lnTo>
                      <a:pt x="419" y="828"/>
                    </a:lnTo>
                    <a:lnTo>
                      <a:pt x="419" y="828"/>
                    </a:lnTo>
                    <a:lnTo>
                      <a:pt x="407" y="809"/>
                    </a:lnTo>
                    <a:lnTo>
                      <a:pt x="398" y="788"/>
                    </a:lnTo>
                    <a:lnTo>
                      <a:pt x="390" y="767"/>
                    </a:lnTo>
                    <a:lnTo>
                      <a:pt x="384" y="745"/>
                    </a:lnTo>
                    <a:lnTo>
                      <a:pt x="370" y="700"/>
                    </a:lnTo>
                    <a:lnTo>
                      <a:pt x="363" y="677"/>
                    </a:lnTo>
                    <a:lnTo>
                      <a:pt x="356" y="655"/>
                    </a:lnTo>
                    <a:lnTo>
                      <a:pt x="356" y="655"/>
                    </a:lnTo>
                    <a:lnTo>
                      <a:pt x="361" y="680"/>
                    </a:lnTo>
                    <a:lnTo>
                      <a:pt x="368" y="704"/>
                    </a:lnTo>
                    <a:lnTo>
                      <a:pt x="372" y="728"/>
                    </a:lnTo>
                    <a:lnTo>
                      <a:pt x="377" y="751"/>
                    </a:lnTo>
                    <a:lnTo>
                      <a:pt x="377" y="751"/>
                    </a:lnTo>
                    <a:lnTo>
                      <a:pt x="369" y="741"/>
                    </a:lnTo>
                    <a:lnTo>
                      <a:pt x="362" y="729"/>
                    </a:lnTo>
                    <a:lnTo>
                      <a:pt x="354" y="720"/>
                    </a:lnTo>
                    <a:lnTo>
                      <a:pt x="351" y="716"/>
                    </a:lnTo>
                    <a:lnTo>
                      <a:pt x="346" y="714"/>
                    </a:lnTo>
                    <a:lnTo>
                      <a:pt x="346" y="714"/>
                    </a:lnTo>
                    <a:lnTo>
                      <a:pt x="353" y="720"/>
                    </a:lnTo>
                    <a:lnTo>
                      <a:pt x="359" y="728"/>
                    </a:lnTo>
                    <a:lnTo>
                      <a:pt x="369" y="743"/>
                    </a:lnTo>
                    <a:lnTo>
                      <a:pt x="378" y="760"/>
                    </a:lnTo>
                    <a:lnTo>
                      <a:pt x="385" y="778"/>
                    </a:lnTo>
                    <a:lnTo>
                      <a:pt x="390" y="798"/>
                    </a:lnTo>
                    <a:lnTo>
                      <a:pt x="396" y="817"/>
                    </a:lnTo>
                    <a:lnTo>
                      <a:pt x="407" y="861"/>
                    </a:lnTo>
                    <a:lnTo>
                      <a:pt x="407" y="861"/>
                    </a:lnTo>
                    <a:lnTo>
                      <a:pt x="419" y="901"/>
                    </a:lnTo>
                    <a:lnTo>
                      <a:pt x="424" y="921"/>
                    </a:lnTo>
                    <a:lnTo>
                      <a:pt x="429" y="942"/>
                    </a:lnTo>
                    <a:lnTo>
                      <a:pt x="433" y="962"/>
                    </a:lnTo>
                    <a:lnTo>
                      <a:pt x="436" y="981"/>
                    </a:lnTo>
                    <a:lnTo>
                      <a:pt x="437" y="1002"/>
                    </a:lnTo>
                    <a:lnTo>
                      <a:pt x="436" y="1011"/>
                    </a:lnTo>
                    <a:lnTo>
                      <a:pt x="435" y="1020"/>
                    </a:lnTo>
                    <a:lnTo>
                      <a:pt x="435" y="1020"/>
                    </a:lnTo>
                    <a:lnTo>
                      <a:pt x="374" y="927"/>
                    </a:lnTo>
                    <a:lnTo>
                      <a:pt x="343" y="882"/>
                    </a:lnTo>
                    <a:lnTo>
                      <a:pt x="311" y="836"/>
                    </a:lnTo>
                    <a:lnTo>
                      <a:pt x="311" y="836"/>
                    </a:lnTo>
                    <a:lnTo>
                      <a:pt x="278" y="792"/>
                    </a:lnTo>
                    <a:lnTo>
                      <a:pt x="247" y="748"/>
                    </a:lnTo>
                    <a:lnTo>
                      <a:pt x="231" y="726"/>
                    </a:lnTo>
                    <a:lnTo>
                      <a:pt x="216" y="704"/>
                    </a:lnTo>
                    <a:lnTo>
                      <a:pt x="198" y="684"/>
                    </a:lnTo>
                    <a:lnTo>
                      <a:pt x="181" y="665"/>
                    </a:lnTo>
                    <a:lnTo>
                      <a:pt x="181" y="665"/>
                    </a:lnTo>
                    <a:lnTo>
                      <a:pt x="210" y="703"/>
                    </a:lnTo>
                    <a:lnTo>
                      <a:pt x="238" y="743"/>
                    </a:lnTo>
                    <a:lnTo>
                      <a:pt x="267" y="783"/>
                    </a:lnTo>
                    <a:lnTo>
                      <a:pt x="295" y="825"/>
                    </a:lnTo>
                    <a:lnTo>
                      <a:pt x="349" y="911"/>
                    </a:lnTo>
                    <a:lnTo>
                      <a:pt x="403" y="997"/>
                    </a:lnTo>
                    <a:lnTo>
                      <a:pt x="403" y="997"/>
                    </a:lnTo>
                    <a:lnTo>
                      <a:pt x="421" y="1025"/>
                    </a:lnTo>
                    <a:lnTo>
                      <a:pt x="429" y="1037"/>
                    </a:lnTo>
                    <a:lnTo>
                      <a:pt x="432" y="1043"/>
                    </a:lnTo>
                    <a:lnTo>
                      <a:pt x="433" y="1048"/>
                    </a:lnTo>
                    <a:lnTo>
                      <a:pt x="433" y="1048"/>
                    </a:lnTo>
                    <a:lnTo>
                      <a:pt x="435" y="1056"/>
                    </a:lnTo>
                    <a:lnTo>
                      <a:pt x="433" y="1067"/>
                    </a:lnTo>
                    <a:lnTo>
                      <a:pt x="431" y="1089"/>
                    </a:lnTo>
                    <a:lnTo>
                      <a:pt x="431" y="1089"/>
                    </a:lnTo>
                    <a:lnTo>
                      <a:pt x="430" y="1120"/>
                    </a:lnTo>
                    <a:lnTo>
                      <a:pt x="430" y="1149"/>
                    </a:lnTo>
                    <a:lnTo>
                      <a:pt x="429" y="1179"/>
                    </a:lnTo>
                    <a:lnTo>
                      <a:pt x="428" y="1193"/>
                    </a:lnTo>
                    <a:lnTo>
                      <a:pt x="426" y="1206"/>
                    </a:lnTo>
                    <a:lnTo>
                      <a:pt x="426" y="1206"/>
                    </a:lnTo>
                    <a:lnTo>
                      <a:pt x="394" y="1138"/>
                    </a:lnTo>
                    <a:lnTo>
                      <a:pt x="362" y="1070"/>
                    </a:lnTo>
                    <a:lnTo>
                      <a:pt x="345" y="1036"/>
                    </a:lnTo>
                    <a:lnTo>
                      <a:pt x="328" y="1003"/>
                    </a:lnTo>
                    <a:lnTo>
                      <a:pt x="311" y="971"/>
                    </a:lnTo>
                    <a:lnTo>
                      <a:pt x="293" y="941"/>
                    </a:lnTo>
                    <a:lnTo>
                      <a:pt x="293" y="941"/>
                    </a:lnTo>
                    <a:lnTo>
                      <a:pt x="280" y="919"/>
                    </a:lnTo>
                    <a:lnTo>
                      <a:pt x="268" y="900"/>
                    </a:lnTo>
                    <a:lnTo>
                      <a:pt x="254" y="880"/>
                    </a:lnTo>
                    <a:lnTo>
                      <a:pt x="247" y="871"/>
                    </a:lnTo>
                    <a:lnTo>
                      <a:pt x="238" y="863"/>
                    </a:lnTo>
                    <a:lnTo>
                      <a:pt x="238" y="863"/>
                    </a:lnTo>
                    <a:lnTo>
                      <a:pt x="251" y="882"/>
                    </a:lnTo>
                    <a:lnTo>
                      <a:pt x="263" y="900"/>
                    </a:lnTo>
                    <a:lnTo>
                      <a:pt x="286" y="939"/>
                    </a:lnTo>
                    <a:lnTo>
                      <a:pt x="306" y="981"/>
                    </a:lnTo>
                    <a:lnTo>
                      <a:pt x="327" y="1026"/>
                    </a:lnTo>
                    <a:lnTo>
                      <a:pt x="346" y="1070"/>
                    </a:lnTo>
                    <a:lnTo>
                      <a:pt x="364" y="1114"/>
                    </a:lnTo>
                    <a:lnTo>
                      <a:pt x="402" y="1204"/>
                    </a:lnTo>
                    <a:lnTo>
                      <a:pt x="402" y="1204"/>
                    </a:lnTo>
                    <a:lnTo>
                      <a:pt x="407" y="1218"/>
                    </a:lnTo>
                    <a:lnTo>
                      <a:pt x="414" y="1231"/>
                    </a:lnTo>
                    <a:lnTo>
                      <a:pt x="421" y="1244"/>
                    </a:lnTo>
                    <a:lnTo>
                      <a:pt x="422" y="1249"/>
                    </a:lnTo>
                    <a:lnTo>
                      <a:pt x="424" y="1255"/>
                    </a:lnTo>
                    <a:lnTo>
                      <a:pt x="424" y="1255"/>
                    </a:lnTo>
                    <a:lnTo>
                      <a:pt x="424" y="1263"/>
                    </a:lnTo>
                    <a:lnTo>
                      <a:pt x="424" y="1270"/>
                    </a:lnTo>
                    <a:lnTo>
                      <a:pt x="422" y="1283"/>
                    </a:lnTo>
                    <a:lnTo>
                      <a:pt x="419" y="1297"/>
                    </a:lnTo>
                    <a:lnTo>
                      <a:pt x="416" y="1311"/>
                    </a:lnTo>
                    <a:lnTo>
                      <a:pt x="416" y="1311"/>
                    </a:lnTo>
                    <a:lnTo>
                      <a:pt x="414" y="1306"/>
                    </a:lnTo>
                    <a:lnTo>
                      <a:pt x="412" y="1302"/>
                    </a:lnTo>
                    <a:lnTo>
                      <a:pt x="411" y="1297"/>
                    </a:lnTo>
                    <a:lnTo>
                      <a:pt x="409" y="1294"/>
                    </a:lnTo>
                    <a:lnTo>
                      <a:pt x="409" y="1294"/>
                    </a:lnTo>
                    <a:lnTo>
                      <a:pt x="412" y="1308"/>
                    </a:lnTo>
                    <a:lnTo>
                      <a:pt x="414" y="1322"/>
                    </a:lnTo>
                    <a:lnTo>
                      <a:pt x="414" y="1337"/>
                    </a:lnTo>
                    <a:lnTo>
                      <a:pt x="414" y="1349"/>
                    </a:lnTo>
                    <a:lnTo>
                      <a:pt x="411" y="1375"/>
                    </a:lnTo>
                    <a:lnTo>
                      <a:pt x="407" y="1401"/>
                    </a:lnTo>
                    <a:lnTo>
                      <a:pt x="407" y="1401"/>
                    </a:lnTo>
                    <a:lnTo>
                      <a:pt x="401" y="1373"/>
                    </a:lnTo>
                    <a:lnTo>
                      <a:pt x="393" y="1345"/>
                    </a:lnTo>
                    <a:lnTo>
                      <a:pt x="384" y="1317"/>
                    </a:lnTo>
                    <a:lnTo>
                      <a:pt x="373" y="1290"/>
                    </a:lnTo>
                    <a:lnTo>
                      <a:pt x="363" y="1263"/>
                    </a:lnTo>
                    <a:lnTo>
                      <a:pt x="352" y="1237"/>
                    </a:lnTo>
                    <a:lnTo>
                      <a:pt x="327" y="1184"/>
                    </a:lnTo>
                    <a:lnTo>
                      <a:pt x="327" y="1184"/>
                    </a:lnTo>
                    <a:lnTo>
                      <a:pt x="292" y="1110"/>
                    </a:lnTo>
                    <a:lnTo>
                      <a:pt x="256" y="1038"/>
                    </a:lnTo>
                    <a:lnTo>
                      <a:pt x="220" y="968"/>
                    </a:lnTo>
                    <a:lnTo>
                      <a:pt x="201" y="934"/>
                    </a:lnTo>
                    <a:lnTo>
                      <a:pt x="181" y="900"/>
                    </a:lnTo>
                    <a:lnTo>
                      <a:pt x="162" y="867"/>
                    </a:lnTo>
                    <a:lnTo>
                      <a:pt x="142" y="834"/>
                    </a:lnTo>
                    <a:lnTo>
                      <a:pt x="120" y="803"/>
                    </a:lnTo>
                    <a:lnTo>
                      <a:pt x="97" y="773"/>
                    </a:lnTo>
                    <a:lnTo>
                      <a:pt x="75" y="743"/>
                    </a:lnTo>
                    <a:lnTo>
                      <a:pt x="51" y="715"/>
                    </a:lnTo>
                    <a:lnTo>
                      <a:pt x="26" y="687"/>
                    </a:lnTo>
                    <a:lnTo>
                      <a:pt x="0" y="661"/>
                    </a:lnTo>
                    <a:lnTo>
                      <a:pt x="0" y="661"/>
                    </a:lnTo>
                    <a:lnTo>
                      <a:pt x="34" y="701"/>
                    </a:lnTo>
                    <a:lnTo>
                      <a:pt x="67" y="741"/>
                    </a:lnTo>
                    <a:lnTo>
                      <a:pt x="84" y="761"/>
                    </a:lnTo>
                    <a:lnTo>
                      <a:pt x="100" y="783"/>
                    </a:lnTo>
                    <a:lnTo>
                      <a:pt x="114" y="806"/>
                    </a:lnTo>
                    <a:lnTo>
                      <a:pt x="129" y="828"/>
                    </a:lnTo>
                    <a:lnTo>
                      <a:pt x="129" y="828"/>
                    </a:lnTo>
                    <a:lnTo>
                      <a:pt x="162" y="887"/>
                    </a:lnTo>
                    <a:lnTo>
                      <a:pt x="194" y="949"/>
                    </a:lnTo>
                    <a:lnTo>
                      <a:pt x="226" y="1011"/>
                    </a:lnTo>
                    <a:lnTo>
                      <a:pt x="256" y="1073"/>
                    </a:lnTo>
                    <a:lnTo>
                      <a:pt x="286" y="1138"/>
                    </a:lnTo>
                    <a:lnTo>
                      <a:pt x="314" y="1204"/>
                    </a:lnTo>
                    <a:lnTo>
                      <a:pt x="343" y="1270"/>
                    </a:lnTo>
                    <a:lnTo>
                      <a:pt x="371" y="1338"/>
                    </a:lnTo>
                    <a:lnTo>
                      <a:pt x="371" y="1338"/>
                    </a:lnTo>
                    <a:lnTo>
                      <a:pt x="395" y="1395"/>
                    </a:lnTo>
                    <a:lnTo>
                      <a:pt x="405" y="1423"/>
                    </a:lnTo>
                    <a:lnTo>
                      <a:pt x="410" y="1436"/>
                    </a:lnTo>
                    <a:lnTo>
                      <a:pt x="412" y="1449"/>
                    </a:lnTo>
                    <a:lnTo>
                      <a:pt x="412" y="1449"/>
                    </a:lnTo>
                    <a:lnTo>
                      <a:pt x="413" y="1459"/>
                    </a:lnTo>
                    <a:lnTo>
                      <a:pt x="413" y="1470"/>
                    </a:lnTo>
                    <a:lnTo>
                      <a:pt x="412" y="1490"/>
                    </a:lnTo>
                    <a:lnTo>
                      <a:pt x="411" y="1510"/>
                    </a:lnTo>
                    <a:lnTo>
                      <a:pt x="411" y="1521"/>
                    </a:lnTo>
                    <a:lnTo>
                      <a:pt x="412" y="1530"/>
                    </a:lnTo>
                    <a:lnTo>
                      <a:pt x="412" y="1530"/>
                    </a:lnTo>
                    <a:lnTo>
                      <a:pt x="372" y="1504"/>
                    </a:lnTo>
                    <a:lnTo>
                      <a:pt x="353" y="1490"/>
                    </a:lnTo>
                    <a:lnTo>
                      <a:pt x="330" y="1479"/>
                    </a:lnTo>
                    <a:lnTo>
                      <a:pt x="330" y="1479"/>
                    </a:lnTo>
                    <a:lnTo>
                      <a:pt x="351" y="1492"/>
                    </a:lnTo>
                    <a:lnTo>
                      <a:pt x="371" y="1506"/>
                    </a:lnTo>
                    <a:lnTo>
                      <a:pt x="391" y="1521"/>
                    </a:lnTo>
                    <a:lnTo>
                      <a:pt x="411" y="1535"/>
                    </a:lnTo>
                    <a:lnTo>
                      <a:pt x="411" y="1535"/>
                    </a:lnTo>
                    <a:lnTo>
                      <a:pt x="413" y="1558"/>
                    </a:lnTo>
                    <a:lnTo>
                      <a:pt x="413" y="1582"/>
                    </a:lnTo>
                    <a:lnTo>
                      <a:pt x="413" y="1629"/>
                    </a:lnTo>
                    <a:lnTo>
                      <a:pt x="413" y="1675"/>
                    </a:lnTo>
                    <a:lnTo>
                      <a:pt x="413" y="1698"/>
                    </a:lnTo>
                    <a:lnTo>
                      <a:pt x="415" y="1722"/>
                    </a:lnTo>
                    <a:lnTo>
                      <a:pt x="415" y="1722"/>
                    </a:lnTo>
                    <a:lnTo>
                      <a:pt x="418" y="1739"/>
                    </a:lnTo>
                    <a:lnTo>
                      <a:pt x="420" y="1757"/>
                    </a:lnTo>
                    <a:lnTo>
                      <a:pt x="420" y="1766"/>
                    </a:lnTo>
                    <a:lnTo>
                      <a:pt x="420" y="1774"/>
                    </a:lnTo>
                    <a:lnTo>
                      <a:pt x="419" y="1781"/>
                    </a:lnTo>
                    <a:lnTo>
                      <a:pt x="416" y="1787"/>
                    </a:lnTo>
                    <a:lnTo>
                      <a:pt x="416" y="1787"/>
                    </a:lnTo>
                    <a:lnTo>
                      <a:pt x="418" y="1792"/>
                    </a:lnTo>
                    <a:lnTo>
                      <a:pt x="419" y="1798"/>
                    </a:lnTo>
                    <a:lnTo>
                      <a:pt x="418" y="1809"/>
                    </a:lnTo>
                    <a:lnTo>
                      <a:pt x="415" y="1819"/>
                    </a:lnTo>
                    <a:lnTo>
                      <a:pt x="412" y="1829"/>
                    </a:lnTo>
                    <a:lnTo>
                      <a:pt x="409" y="1840"/>
                    </a:lnTo>
                    <a:lnTo>
                      <a:pt x="405" y="1850"/>
                    </a:lnTo>
                    <a:lnTo>
                      <a:pt x="403" y="1860"/>
                    </a:lnTo>
                    <a:lnTo>
                      <a:pt x="403" y="1871"/>
                    </a:lnTo>
                    <a:lnTo>
                      <a:pt x="403" y="1871"/>
                    </a:lnTo>
                    <a:lnTo>
                      <a:pt x="403" y="1883"/>
                    </a:lnTo>
                    <a:lnTo>
                      <a:pt x="403" y="1888"/>
                    </a:lnTo>
                    <a:lnTo>
                      <a:pt x="401" y="1893"/>
                    </a:lnTo>
                    <a:lnTo>
                      <a:pt x="399" y="1898"/>
                    </a:lnTo>
                    <a:lnTo>
                      <a:pt x="396" y="1901"/>
                    </a:lnTo>
                    <a:lnTo>
                      <a:pt x="389" y="1909"/>
                    </a:lnTo>
                    <a:lnTo>
                      <a:pt x="389" y="1909"/>
                    </a:lnTo>
                    <a:lnTo>
                      <a:pt x="386" y="1884"/>
                    </a:lnTo>
                    <a:lnTo>
                      <a:pt x="381" y="1860"/>
                    </a:lnTo>
                    <a:lnTo>
                      <a:pt x="377" y="1836"/>
                    </a:lnTo>
                    <a:lnTo>
                      <a:pt x="371" y="1814"/>
                    </a:lnTo>
                    <a:lnTo>
                      <a:pt x="356" y="1770"/>
                    </a:lnTo>
                    <a:lnTo>
                      <a:pt x="340" y="1726"/>
                    </a:lnTo>
                    <a:lnTo>
                      <a:pt x="340" y="1726"/>
                    </a:lnTo>
                    <a:lnTo>
                      <a:pt x="323" y="1680"/>
                    </a:lnTo>
                    <a:lnTo>
                      <a:pt x="305" y="1632"/>
                    </a:lnTo>
                    <a:lnTo>
                      <a:pt x="287" y="1587"/>
                    </a:lnTo>
                    <a:lnTo>
                      <a:pt x="268" y="1540"/>
                    </a:lnTo>
                    <a:lnTo>
                      <a:pt x="247" y="1496"/>
                    </a:lnTo>
                    <a:lnTo>
                      <a:pt x="226" y="1451"/>
                    </a:lnTo>
                    <a:lnTo>
                      <a:pt x="204" y="1408"/>
                    </a:lnTo>
                    <a:lnTo>
                      <a:pt x="180" y="1366"/>
                    </a:lnTo>
                    <a:lnTo>
                      <a:pt x="180" y="1366"/>
                    </a:lnTo>
                    <a:lnTo>
                      <a:pt x="205" y="1422"/>
                    </a:lnTo>
                    <a:lnTo>
                      <a:pt x="229" y="1480"/>
                    </a:lnTo>
                    <a:lnTo>
                      <a:pt x="253" y="1539"/>
                    </a:lnTo>
                    <a:lnTo>
                      <a:pt x="276" y="1600"/>
                    </a:lnTo>
                    <a:lnTo>
                      <a:pt x="300" y="1663"/>
                    </a:lnTo>
                    <a:lnTo>
                      <a:pt x="321" y="1725"/>
                    </a:lnTo>
                    <a:lnTo>
                      <a:pt x="342" y="1789"/>
                    </a:lnTo>
                    <a:lnTo>
                      <a:pt x="362" y="1851"/>
                    </a:lnTo>
                    <a:lnTo>
                      <a:pt x="362" y="1851"/>
                    </a:lnTo>
                    <a:lnTo>
                      <a:pt x="368" y="1869"/>
                    </a:lnTo>
                    <a:lnTo>
                      <a:pt x="374" y="1890"/>
                    </a:lnTo>
                    <a:lnTo>
                      <a:pt x="380" y="1909"/>
                    </a:lnTo>
                    <a:lnTo>
                      <a:pt x="381" y="1918"/>
                    </a:lnTo>
                    <a:lnTo>
                      <a:pt x="381" y="1926"/>
                    </a:lnTo>
                    <a:lnTo>
                      <a:pt x="381" y="1926"/>
                    </a:lnTo>
                    <a:lnTo>
                      <a:pt x="380" y="1934"/>
                    </a:lnTo>
                    <a:lnTo>
                      <a:pt x="376" y="1942"/>
                    </a:lnTo>
                    <a:lnTo>
                      <a:pt x="365" y="1958"/>
                    </a:lnTo>
                    <a:lnTo>
                      <a:pt x="365" y="1958"/>
                    </a:lnTo>
                    <a:lnTo>
                      <a:pt x="314" y="2055"/>
                    </a:lnTo>
                    <a:lnTo>
                      <a:pt x="314" y="2055"/>
                    </a:lnTo>
                    <a:lnTo>
                      <a:pt x="293" y="2046"/>
                    </a:lnTo>
                    <a:lnTo>
                      <a:pt x="271" y="2037"/>
                    </a:lnTo>
                    <a:lnTo>
                      <a:pt x="251" y="2028"/>
                    </a:lnTo>
                    <a:lnTo>
                      <a:pt x="230" y="2019"/>
                    </a:lnTo>
                    <a:lnTo>
                      <a:pt x="230" y="2019"/>
                    </a:lnTo>
                    <a:lnTo>
                      <a:pt x="239" y="2025"/>
                    </a:lnTo>
                    <a:lnTo>
                      <a:pt x="250" y="2030"/>
                    </a:lnTo>
                    <a:lnTo>
                      <a:pt x="270" y="2041"/>
                    </a:lnTo>
                    <a:lnTo>
                      <a:pt x="292" y="2050"/>
                    </a:lnTo>
                    <a:lnTo>
                      <a:pt x="302" y="2055"/>
                    </a:lnTo>
                    <a:lnTo>
                      <a:pt x="311" y="2062"/>
                    </a:lnTo>
                    <a:lnTo>
                      <a:pt x="311" y="2062"/>
                    </a:lnTo>
                    <a:lnTo>
                      <a:pt x="301" y="2085"/>
                    </a:lnTo>
                    <a:lnTo>
                      <a:pt x="289" y="2108"/>
                    </a:lnTo>
                    <a:lnTo>
                      <a:pt x="267" y="2153"/>
                    </a:lnTo>
                    <a:lnTo>
                      <a:pt x="309" y="2153"/>
                    </a:lnTo>
                    <a:lnTo>
                      <a:pt x="309" y="2153"/>
                    </a:lnTo>
                    <a:lnTo>
                      <a:pt x="327" y="2114"/>
                    </a:lnTo>
                    <a:lnTo>
                      <a:pt x="336" y="2095"/>
                    </a:lnTo>
                    <a:lnTo>
                      <a:pt x="347" y="2077"/>
                    </a:lnTo>
                    <a:lnTo>
                      <a:pt x="347" y="2077"/>
                    </a:lnTo>
                    <a:lnTo>
                      <a:pt x="347" y="2083"/>
                    </a:lnTo>
                    <a:lnTo>
                      <a:pt x="347" y="2089"/>
                    </a:lnTo>
                    <a:lnTo>
                      <a:pt x="344" y="2102"/>
                    </a:lnTo>
                    <a:lnTo>
                      <a:pt x="340" y="2114"/>
                    </a:lnTo>
                    <a:lnTo>
                      <a:pt x="336" y="2129"/>
                    </a:lnTo>
                    <a:lnTo>
                      <a:pt x="336" y="2129"/>
                    </a:lnTo>
                    <a:lnTo>
                      <a:pt x="329" y="2153"/>
                    </a:lnTo>
                    <a:lnTo>
                      <a:pt x="347" y="2153"/>
                    </a:lnTo>
                    <a:lnTo>
                      <a:pt x="347" y="2153"/>
                    </a:lnTo>
                    <a:lnTo>
                      <a:pt x="357" y="2120"/>
                    </a:lnTo>
                    <a:lnTo>
                      <a:pt x="369" y="2088"/>
                    </a:lnTo>
                    <a:lnTo>
                      <a:pt x="369" y="2088"/>
                    </a:lnTo>
                    <a:lnTo>
                      <a:pt x="379" y="2094"/>
                    </a:lnTo>
                    <a:lnTo>
                      <a:pt x="388" y="2101"/>
                    </a:lnTo>
                    <a:lnTo>
                      <a:pt x="395" y="2108"/>
                    </a:lnTo>
                    <a:lnTo>
                      <a:pt x="403" y="2116"/>
                    </a:lnTo>
                    <a:lnTo>
                      <a:pt x="415" y="2133"/>
                    </a:lnTo>
                    <a:lnTo>
                      <a:pt x="428" y="2148"/>
                    </a:lnTo>
                    <a:lnTo>
                      <a:pt x="428" y="2148"/>
                    </a:lnTo>
                    <a:lnTo>
                      <a:pt x="426" y="2148"/>
                    </a:lnTo>
                    <a:lnTo>
                      <a:pt x="424" y="2147"/>
                    </a:lnTo>
                    <a:lnTo>
                      <a:pt x="421" y="2144"/>
                    </a:lnTo>
                    <a:lnTo>
                      <a:pt x="419" y="2143"/>
                    </a:lnTo>
                    <a:lnTo>
                      <a:pt x="418" y="2143"/>
                    </a:lnTo>
                    <a:lnTo>
                      <a:pt x="416" y="2145"/>
                    </a:lnTo>
                    <a:lnTo>
                      <a:pt x="416" y="2145"/>
                    </a:lnTo>
                    <a:lnTo>
                      <a:pt x="418" y="2147"/>
                    </a:lnTo>
                    <a:lnTo>
                      <a:pt x="420" y="2150"/>
                    </a:lnTo>
                    <a:lnTo>
                      <a:pt x="424" y="2153"/>
                    </a:lnTo>
                    <a:lnTo>
                      <a:pt x="458" y="2153"/>
                    </a:lnTo>
                    <a:lnTo>
                      <a:pt x="458" y="2153"/>
                    </a:lnTo>
                    <a:lnTo>
                      <a:pt x="458" y="2141"/>
                    </a:lnTo>
                    <a:lnTo>
                      <a:pt x="458" y="2141"/>
                    </a:lnTo>
                    <a:lnTo>
                      <a:pt x="482" y="2153"/>
                    </a:lnTo>
                    <a:lnTo>
                      <a:pt x="493" y="2153"/>
                    </a:lnTo>
                    <a:lnTo>
                      <a:pt x="493" y="2153"/>
                    </a:lnTo>
                    <a:lnTo>
                      <a:pt x="475" y="2143"/>
                    </a:lnTo>
                    <a:lnTo>
                      <a:pt x="458" y="2130"/>
                    </a:lnTo>
                    <a:lnTo>
                      <a:pt x="458" y="2130"/>
                    </a:lnTo>
                    <a:lnTo>
                      <a:pt x="468" y="2118"/>
                    </a:lnTo>
                    <a:lnTo>
                      <a:pt x="477" y="2105"/>
                    </a:lnTo>
                    <a:lnTo>
                      <a:pt x="487" y="2093"/>
                    </a:lnTo>
                    <a:lnTo>
                      <a:pt x="497" y="2081"/>
                    </a:lnTo>
                    <a:lnTo>
                      <a:pt x="519" y="2059"/>
                    </a:lnTo>
                    <a:lnTo>
                      <a:pt x="541" y="2037"/>
                    </a:lnTo>
                    <a:lnTo>
                      <a:pt x="541" y="2037"/>
                    </a:lnTo>
                    <a:lnTo>
                      <a:pt x="565" y="2081"/>
                    </a:lnTo>
                    <a:lnTo>
                      <a:pt x="575" y="2104"/>
                    </a:lnTo>
                    <a:lnTo>
                      <a:pt x="583" y="2126"/>
                    </a:lnTo>
                    <a:lnTo>
                      <a:pt x="583" y="2126"/>
                    </a:lnTo>
                    <a:lnTo>
                      <a:pt x="562" y="2101"/>
                    </a:lnTo>
                    <a:lnTo>
                      <a:pt x="552" y="2089"/>
                    </a:lnTo>
                    <a:lnTo>
                      <a:pt x="540" y="2077"/>
                    </a:lnTo>
                    <a:lnTo>
                      <a:pt x="540" y="2077"/>
                    </a:lnTo>
                    <a:lnTo>
                      <a:pt x="570" y="2114"/>
                    </a:lnTo>
                    <a:lnTo>
                      <a:pt x="583" y="2134"/>
                    </a:lnTo>
                    <a:lnTo>
                      <a:pt x="597" y="2153"/>
                    </a:lnTo>
                    <a:lnTo>
                      <a:pt x="625" y="2153"/>
                    </a:lnTo>
                    <a:lnTo>
                      <a:pt x="625" y="2153"/>
                    </a:lnTo>
                    <a:lnTo>
                      <a:pt x="619" y="2137"/>
                    </a:lnTo>
                    <a:lnTo>
                      <a:pt x="613" y="2121"/>
                    </a:lnTo>
                    <a:lnTo>
                      <a:pt x="607" y="2104"/>
                    </a:lnTo>
                    <a:lnTo>
                      <a:pt x="604" y="2087"/>
                    </a:lnTo>
                    <a:lnTo>
                      <a:pt x="599" y="2070"/>
                    </a:lnTo>
                    <a:lnTo>
                      <a:pt x="597" y="2052"/>
                    </a:lnTo>
                    <a:lnTo>
                      <a:pt x="595" y="2035"/>
                    </a:lnTo>
                    <a:lnTo>
                      <a:pt x="594" y="2017"/>
                    </a:lnTo>
                    <a:lnTo>
                      <a:pt x="594" y="2017"/>
                    </a:lnTo>
                    <a:lnTo>
                      <a:pt x="605" y="2051"/>
                    </a:lnTo>
                    <a:lnTo>
                      <a:pt x="616" y="2085"/>
                    </a:lnTo>
                    <a:lnTo>
                      <a:pt x="637" y="2153"/>
                    </a:lnTo>
                    <a:lnTo>
                      <a:pt x="648" y="2153"/>
                    </a:lnTo>
                    <a:lnTo>
                      <a:pt x="648" y="2153"/>
                    </a:lnTo>
                    <a:lnTo>
                      <a:pt x="615" y="2058"/>
                    </a:lnTo>
                    <a:lnTo>
                      <a:pt x="615" y="2058"/>
                    </a:lnTo>
                    <a:lnTo>
                      <a:pt x="601" y="2021"/>
                    </a:lnTo>
                    <a:lnTo>
                      <a:pt x="595" y="2002"/>
                    </a:lnTo>
                    <a:lnTo>
                      <a:pt x="594" y="1994"/>
                    </a:lnTo>
                    <a:lnTo>
                      <a:pt x="594" y="1988"/>
                    </a:lnTo>
                    <a:lnTo>
                      <a:pt x="594" y="1988"/>
                    </a:lnTo>
                    <a:lnTo>
                      <a:pt x="595" y="1985"/>
                    </a:lnTo>
                    <a:lnTo>
                      <a:pt x="597" y="1982"/>
                    </a:lnTo>
                    <a:lnTo>
                      <a:pt x="604" y="1975"/>
                    </a:lnTo>
                    <a:lnTo>
                      <a:pt x="622" y="1960"/>
                    </a:lnTo>
                    <a:lnTo>
                      <a:pt x="622" y="1960"/>
                    </a:lnTo>
                    <a:lnTo>
                      <a:pt x="640" y="1943"/>
                    </a:lnTo>
                    <a:lnTo>
                      <a:pt x="648" y="1936"/>
                    </a:lnTo>
                    <a:lnTo>
                      <a:pt x="657" y="1932"/>
                    </a:lnTo>
                    <a:lnTo>
                      <a:pt x="657" y="1932"/>
                    </a:lnTo>
                    <a:lnTo>
                      <a:pt x="688" y="2013"/>
                    </a:lnTo>
                    <a:lnTo>
                      <a:pt x="705" y="2058"/>
                    </a:lnTo>
                    <a:lnTo>
                      <a:pt x="718" y="2100"/>
                    </a:lnTo>
                    <a:lnTo>
                      <a:pt x="718" y="2100"/>
                    </a:lnTo>
                    <a:lnTo>
                      <a:pt x="729" y="2127"/>
                    </a:lnTo>
                    <a:lnTo>
                      <a:pt x="733" y="2142"/>
                    </a:lnTo>
                    <a:lnTo>
                      <a:pt x="735" y="2153"/>
                    </a:lnTo>
                    <a:lnTo>
                      <a:pt x="785" y="2153"/>
                    </a:lnTo>
                    <a:lnTo>
                      <a:pt x="785" y="2153"/>
                    </a:lnTo>
                    <a:lnTo>
                      <a:pt x="787" y="2138"/>
                    </a:lnTo>
                    <a:lnTo>
                      <a:pt x="790" y="2123"/>
                    </a:lnTo>
                    <a:lnTo>
                      <a:pt x="790" y="2123"/>
                    </a:lnTo>
                    <a:lnTo>
                      <a:pt x="799" y="2153"/>
                    </a:lnTo>
                    <a:lnTo>
                      <a:pt x="886" y="2153"/>
                    </a:lnTo>
                    <a:lnTo>
                      <a:pt x="886" y="2153"/>
                    </a:lnTo>
                    <a:lnTo>
                      <a:pt x="876" y="2138"/>
                    </a:lnTo>
                    <a:lnTo>
                      <a:pt x="867" y="2123"/>
                    </a:lnTo>
                    <a:lnTo>
                      <a:pt x="864" y="2116"/>
                    </a:lnTo>
                    <a:lnTo>
                      <a:pt x="861" y="2108"/>
                    </a:lnTo>
                    <a:lnTo>
                      <a:pt x="859" y="2100"/>
                    </a:lnTo>
                    <a:lnTo>
                      <a:pt x="859" y="2091"/>
                    </a:lnTo>
                    <a:lnTo>
                      <a:pt x="859" y="2091"/>
                    </a:lnTo>
                    <a:lnTo>
                      <a:pt x="869" y="2105"/>
                    </a:lnTo>
                    <a:lnTo>
                      <a:pt x="878" y="2120"/>
                    </a:lnTo>
                    <a:lnTo>
                      <a:pt x="888" y="2137"/>
                    </a:lnTo>
                    <a:lnTo>
                      <a:pt x="894" y="2153"/>
                    </a:lnTo>
                    <a:lnTo>
                      <a:pt x="924" y="2153"/>
                    </a:lnTo>
                    <a:lnTo>
                      <a:pt x="924" y="2153"/>
                    </a:lnTo>
                    <a:lnTo>
                      <a:pt x="905" y="2127"/>
                    </a:lnTo>
                    <a:lnTo>
                      <a:pt x="896" y="2114"/>
                    </a:lnTo>
                    <a:lnTo>
                      <a:pt x="888" y="2102"/>
                    </a:lnTo>
                    <a:lnTo>
                      <a:pt x="888" y="2102"/>
                    </a:lnTo>
                    <a:lnTo>
                      <a:pt x="883" y="2093"/>
                    </a:lnTo>
                    <a:lnTo>
                      <a:pt x="880" y="2081"/>
                    </a:lnTo>
                    <a:lnTo>
                      <a:pt x="876" y="2071"/>
                    </a:lnTo>
                    <a:lnTo>
                      <a:pt x="873" y="2061"/>
                    </a:lnTo>
                    <a:lnTo>
                      <a:pt x="873" y="2061"/>
                    </a:lnTo>
                    <a:lnTo>
                      <a:pt x="867" y="2050"/>
                    </a:lnTo>
                    <a:lnTo>
                      <a:pt x="863" y="2039"/>
                    </a:lnTo>
                    <a:lnTo>
                      <a:pt x="858" y="2028"/>
                    </a:lnTo>
                    <a:lnTo>
                      <a:pt x="856" y="2024"/>
                    </a:lnTo>
                    <a:lnTo>
                      <a:pt x="856" y="2019"/>
                    </a:lnTo>
                    <a:lnTo>
                      <a:pt x="856" y="2019"/>
                    </a:lnTo>
                    <a:lnTo>
                      <a:pt x="857" y="2012"/>
                    </a:lnTo>
                    <a:lnTo>
                      <a:pt x="860" y="2005"/>
                    </a:lnTo>
                    <a:lnTo>
                      <a:pt x="869" y="1991"/>
                    </a:lnTo>
                    <a:lnTo>
                      <a:pt x="869" y="1991"/>
                    </a:lnTo>
                    <a:lnTo>
                      <a:pt x="882" y="1969"/>
                    </a:lnTo>
                    <a:lnTo>
                      <a:pt x="896" y="1946"/>
                    </a:lnTo>
                    <a:lnTo>
                      <a:pt x="909" y="1926"/>
                    </a:lnTo>
                    <a:lnTo>
                      <a:pt x="922" y="1908"/>
                    </a:lnTo>
                    <a:lnTo>
                      <a:pt x="922" y="1908"/>
                    </a:lnTo>
                    <a:lnTo>
                      <a:pt x="934" y="1927"/>
                    </a:lnTo>
                    <a:lnTo>
                      <a:pt x="948" y="1946"/>
                    </a:lnTo>
                    <a:lnTo>
                      <a:pt x="948" y="1946"/>
                    </a:lnTo>
                    <a:lnTo>
                      <a:pt x="948" y="1958"/>
                    </a:lnTo>
                    <a:lnTo>
                      <a:pt x="949" y="1969"/>
                    </a:lnTo>
                    <a:lnTo>
                      <a:pt x="952" y="1992"/>
                    </a:lnTo>
                    <a:lnTo>
                      <a:pt x="958" y="2016"/>
                    </a:lnTo>
                    <a:lnTo>
                      <a:pt x="965" y="2039"/>
                    </a:lnTo>
                    <a:lnTo>
                      <a:pt x="972" y="2062"/>
                    </a:lnTo>
                    <a:lnTo>
                      <a:pt x="977" y="2086"/>
                    </a:lnTo>
                    <a:lnTo>
                      <a:pt x="982" y="2108"/>
                    </a:lnTo>
                    <a:lnTo>
                      <a:pt x="984" y="2119"/>
                    </a:lnTo>
                    <a:lnTo>
                      <a:pt x="984" y="2130"/>
                    </a:lnTo>
                    <a:lnTo>
                      <a:pt x="984" y="2130"/>
                    </a:lnTo>
                    <a:lnTo>
                      <a:pt x="984" y="2142"/>
                    </a:lnTo>
                    <a:lnTo>
                      <a:pt x="983" y="2153"/>
                    </a:lnTo>
                    <a:lnTo>
                      <a:pt x="1015" y="2153"/>
                    </a:lnTo>
                    <a:lnTo>
                      <a:pt x="1015" y="2153"/>
                    </a:lnTo>
                    <a:lnTo>
                      <a:pt x="1014" y="2131"/>
                    </a:lnTo>
                    <a:lnTo>
                      <a:pt x="1015" y="2111"/>
                    </a:lnTo>
                    <a:lnTo>
                      <a:pt x="1017" y="2092"/>
                    </a:lnTo>
                    <a:lnTo>
                      <a:pt x="1022" y="2074"/>
                    </a:lnTo>
                    <a:lnTo>
                      <a:pt x="1022" y="2074"/>
                    </a:lnTo>
                    <a:lnTo>
                      <a:pt x="1028" y="2094"/>
                    </a:lnTo>
                    <a:lnTo>
                      <a:pt x="1034" y="2113"/>
                    </a:lnTo>
                    <a:lnTo>
                      <a:pt x="1037" y="2134"/>
                    </a:lnTo>
                    <a:lnTo>
                      <a:pt x="1040" y="2153"/>
                    </a:lnTo>
                    <a:lnTo>
                      <a:pt x="1053" y="2153"/>
                    </a:lnTo>
                    <a:lnTo>
                      <a:pt x="1053" y="2153"/>
                    </a:lnTo>
                    <a:lnTo>
                      <a:pt x="1053" y="2148"/>
                    </a:lnTo>
                    <a:lnTo>
                      <a:pt x="1053" y="2148"/>
                    </a:lnTo>
                    <a:lnTo>
                      <a:pt x="1056" y="2153"/>
                    </a:lnTo>
                    <a:lnTo>
                      <a:pt x="1069" y="2153"/>
                    </a:lnTo>
                    <a:lnTo>
                      <a:pt x="1069" y="2153"/>
                    </a:lnTo>
                    <a:lnTo>
                      <a:pt x="1054" y="2120"/>
                    </a:lnTo>
                    <a:lnTo>
                      <a:pt x="1054" y="2120"/>
                    </a:lnTo>
                    <a:lnTo>
                      <a:pt x="1050" y="2108"/>
                    </a:lnTo>
                    <a:lnTo>
                      <a:pt x="1047" y="2094"/>
                    </a:lnTo>
                    <a:lnTo>
                      <a:pt x="1044" y="2080"/>
                    </a:lnTo>
                    <a:lnTo>
                      <a:pt x="1042" y="2067"/>
                    </a:lnTo>
                    <a:lnTo>
                      <a:pt x="1035" y="2010"/>
                    </a:lnTo>
                    <a:lnTo>
                      <a:pt x="1035" y="2010"/>
                    </a:lnTo>
                    <a:lnTo>
                      <a:pt x="1032" y="1996"/>
                    </a:lnTo>
                    <a:lnTo>
                      <a:pt x="1029" y="1983"/>
                    </a:lnTo>
                    <a:lnTo>
                      <a:pt x="1029" y="1983"/>
                    </a:lnTo>
                    <a:lnTo>
                      <a:pt x="1028" y="1966"/>
                    </a:lnTo>
                    <a:lnTo>
                      <a:pt x="1029" y="1949"/>
                    </a:lnTo>
                    <a:lnTo>
                      <a:pt x="1032" y="1931"/>
                    </a:lnTo>
                    <a:lnTo>
                      <a:pt x="1034" y="1912"/>
                    </a:lnTo>
                    <a:lnTo>
                      <a:pt x="1041" y="1876"/>
                    </a:lnTo>
                    <a:lnTo>
                      <a:pt x="1045" y="1841"/>
                    </a:lnTo>
                    <a:lnTo>
                      <a:pt x="1045" y="1841"/>
                    </a:lnTo>
                    <a:lnTo>
                      <a:pt x="1050" y="1803"/>
                    </a:lnTo>
                    <a:lnTo>
                      <a:pt x="1057" y="1768"/>
                    </a:lnTo>
                    <a:lnTo>
                      <a:pt x="1065" y="1736"/>
                    </a:lnTo>
                    <a:lnTo>
                      <a:pt x="1070" y="1723"/>
                    </a:lnTo>
                    <a:lnTo>
                      <a:pt x="1075" y="1709"/>
                    </a:lnTo>
                    <a:lnTo>
                      <a:pt x="1075" y="1709"/>
                    </a:lnTo>
                    <a:lnTo>
                      <a:pt x="1077" y="1706"/>
                    </a:lnTo>
                    <a:lnTo>
                      <a:pt x="1081" y="1702"/>
                    </a:lnTo>
                    <a:lnTo>
                      <a:pt x="1089" y="1697"/>
                    </a:lnTo>
                    <a:lnTo>
                      <a:pt x="1096" y="1691"/>
                    </a:lnTo>
                    <a:lnTo>
                      <a:pt x="1099" y="1688"/>
                    </a:lnTo>
                    <a:lnTo>
                      <a:pt x="1100" y="1684"/>
                    </a:lnTo>
                    <a:lnTo>
                      <a:pt x="1100" y="1684"/>
                    </a:lnTo>
                    <a:lnTo>
                      <a:pt x="1091" y="1692"/>
                    </a:lnTo>
                    <a:lnTo>
                      <a:pt x="1085" y="1696"/>
                    </a:lnTo>
                    <a:lnTo>
                      <a:pt x="1079" y="1698"/>
                    </a:lnTo>
                    <a:lnTo>
                      <a:pt x="1079" y="1698"/>
                    </a:lnTo>
                    <a:lnTo>
                      <a:pt x="1086" y="1678"/>
                    </a:lnTo>
                    <a:lnTo>
                      <a:pt x="1091" y="1669"/>
                    </a:lnTo>
                    <a:lnTo>
                      <a:pt x="1096" y="1661"/>
                    </a:lnTo>
                    <a:lnTo>
                      <a:pt x="1096" y="1661"/>
                    </a:lnTo>
                    <a:lnTo>
                      <a:pt x="1126" y="1728"/>
                    </a:lnTo>
                    <a:lnTo>
                      <a:pt x="1140" y="1762"/>
                    </a:lnTo>
                    <a:lnTo>
                      <a:pt x="1151" y="1797"/>
                    </a:lnTo>
                    <a:lnTo>
                      <a:pt x="1151" y="1797"/>
                    </a:lnTo>
                    <a:lnTo>
                      <a:pt x="1155" y="1808"/>
                    </a:lnTo>
                    <a:lnTo>
                      <a:pt x="1161" y="1819"/>
                    </a:lnTo>
                    <a:lnTo>
                      <a:pt x="1166" y="1832"/>
                    </a:lnTo>
                    <a:lnTo>
                      <a:pt x="1169" y="1842"/>
                    </a:lnTo>
                    <a:lnTo>
                      <a:pt x="1169" y="1842"/>
                    </a:lnTo>
                    <a:lnTo>
                      <a:pt x="1169" y="1851"/>
                    </a:lnTo>
                    <a:lnTo>
                      <a:pt x="1167" y="1860"/>
                    </a:lnTo>
                    <a:lnTo>
                      <a:pt x="1166" y="1868"/>
                    </a:lnTo>
                    <a:lnTo>
                      <a:pt x="1163" y="1877"/>
                    </a:lnTo>
                    <a:lnTo>
                      <a:pt x="1163" y="1877"/>
                    </a:lnTo>
                    <a:lnTo>
                      <a:pt x="1158" y="1933"/>
                    </a:lnTo>
                    <a:lnTo>
                      <a:pt x="1154" y="1960"/>
                    </a:lnTo>
                    <a:lnTo>
                      <a:pt x="1150" y="1986"/>
                    </a:lnTo>
                    <a:lnTo>
                      <a:pt x="1150" y="1986"/>
                    </a:lnTo>
                    <a:lnTo>
                      <a:pt x="1134" y="1958"/>
                    </a:lnTo>
                    <a:lnTo>
                      <a:pt x="1118" y="1929"/>
                    </a:lnTo>
                    <a:lnTo>
                      <a:pt x="1102" y="1902"/>
                    </a:lnTo>
                    <a:lnTo>
                      <a:pt x="1084" y="1876"/>
                    </a:lnTo>
                    <a:lnTo>
                      <a:pt x="1084" y="1876"/>
                    </a:lnTo>
                    <a:lnTo>
                      <a:pt x="1118" y="1938"/>
                    </a:lnTo>
                    <a:lnTo>
                      <a:pt x="1118" y="1938"/>
                    </a:lnTo>
                    <a:lnTo>
                      <a:pt x="1136" y="1971"/>
                    </a:lnTo>
                    <a:lnTo>
                      <a:pt x="1144" y="1987"/>
                    </a:lnTo>
                    <a:lnTo>
                      <a:pt x="1148" y="1995"/>
                    </a:lnTo>
                    <a:lnTo>
                      <a:pt x="1150" y="2003"/>
                    </a:lnTo>
                    <a:lnTo>
                      <a:pt x="1150" y="2003"/>
                    </a:lnTo>
                    <a:lnTo>
                      <a:pt x="1151" y="2011"/>
                    </a:lnTo>
                    <a:lnTo>
                      <a:pt x="1151" y="2020"/>
                    </a:lnTo>
                    <a:lnTo>
                      <a:pt x="1150" y="2038"/>
                    </a:lnTo>
                    <a:lnTo>
                      <a:pt x="1149" y="2058"/>
                    </a:lnTo>
                    <a:lnTo>
                      <a:pt x="1146" y="2076"/>
                    </a:lnTo>
                    <a:lnTo>
                      <a:pt x="1146" y="2076"/>
                    </a:lnTo>
                    <a:lnTo>
                      <a:pt x="1142" y="2153"/>
                    </a:lnTo>
                    <a:lnTo>
                      <a:pt x="1169" y="2153"/>
                    </a:lnTo>
                    <a:lnTo>
                      <a:pt x="1169" y="2153"/>
                    </a:lnTo>
                    <a:lnTo>
                      <a:pt x="1171" y="2109"/>
                    </a:lnTo>
                    <a:lnTo>
                      <a:pt x="1174" y="2087"/>
                    </a:lnTo>
                    <a:lnTo>
                      <a:pt x="1176" y="2067"/>
                    </a:lnTo>
                    <a:lnTo>
                      <a:pt x="1176" y="2067"/>
                    </a:lnTo>
                    <a:lnTo>
                      <a:pt x="1186" y="2086"/>
                    </a:lnTo>
                    <a:lnTo>
                      <a:pt x="1194" y="2105"/>
                    </a:lnTo>
                    <a:lnTo>
                      <a:pt x="1203" y="2125"/>
                    </a:lnTo>
                    <a:lnTo>
                      <a:pt x="1212" y="2144"/>
                    </a:lnTo>
                    <a:lnTo>
                      <a:pt x="1212" y="2144"/>
                    </a:lnTo>
                    <a:lnTo>
                      <a:pt x="1207" y="2153"/>
                    </a:lnTo>
                    <a:lnTo>
                      <a:pt x="1255" y="2153"/>
                    </a:lnTo>
                    <a:lnTo>
                      <a:pt x="1255" y="2153"/>
                    </a:lnTo>
                    <a:lnTo>
                      <a:pt x="1258" y="2146"/>
                    </a:lnTo>
                    <a:lnTo>
                      <a:pt x="1260" y="2138"/>
                    </a:lnTo>
                    <a:lnTo>
                      <a:pt x="1260" y="2138"/>
                    </a:lnTo>
                    <a:lnTo>
                      <a:pt x="1266" y="2153"/>
                    </a:lnTo>
                    <a:lnTo>
                      <a:pt x="1376" y="2153"/>
                    </a:lnTo>
                    <a:lnTo>
                      <a:pt x="1376" y="2153"/>
                    </a:lnTo>
                    <a:lnTo>
                      <a:pt x="1355" y="2088"/>
                    </a:lnTo>
                    <a:lnTo>
                      <a:pt x="1345" y="2057"/>
                    </a:lnTo>
                    <a:lnTo>
                      <a:pt x="1337" y="2024"/>
                    </a:lnTo>
                    <a:lnTo>
                      <a:pt x="1337" y="2024"/>
                    </a:lnTo>
                    <a:lnTo>
                      <a:pt x="1344" y="2032"/>
                    </a:lnTo>
                    <a:lnTo>
                      <a:pt x="1348" y="2038"/>
                    </a:lnTo>
                    <a:lnTo>
                      <a:pt x="1358" y="2054"/>
                    </a:lnTo>
                    <a:lnTo>
                      <a:pt x="1368" y="2070"/>
                    </a:lnTo>
                    <a:lnTo>
                      <a:pt x="1372" y="2077"/>
                    </a:lnTo>
                    <a:lnTo>
                      <a:pt x="1378" y="2085"/>
                    </a:lnTo>
                    <a:lnTo>
                      <a:pt x="1378" y="2085"/>
                    </a:lnTo>
                    <a:lnTo>
                      <a:pt x="1377" y="2079"/>
                    </a:lnTo>
                    <a:lnTo>
                      <a:pt x="1375" y="2074"/>
                    </a:lnTo>
                    <a:lnTo>
                      <a:pt x="1369" y="2064"/>
                    </a:lnTo>
                    <a:lnTo>
                      <a:pt x="1363" y="2054"/>
                    </a:lnTo>
                    <a:lnTo>
                      <a:pt x="1362" y="2051"/>
                    </a:lnTo>
                    <a:lnTo>
                      <a:pt x="1361" y="2046"/>
                    </a:lnTo>
                    <a:lnTo>
                      <a:pt x="1361" y="2046"/>
                    </a:lnTo>
                    <a:lnTo>
                      <a:pt x="1367" y="2054"/>
                    </a:lnTo>
                    <a:lnTo>
                      <a:pt x="1375" y="2063"/>
                    </a:lnTo>
                    <a:lnTo>
                      <a:pt x="1395" y="2081"/>
                    </a:lnTo>
                    <a:lnTo>
                      <a:pt x="1413" y="2101"/>
                    </a:lnTo>
                    <a:lnTo>
                      <a:pt x="1421" y="2109"/>
                    </a:lnTo>
                    <a:lnTo>
                      <a:pt x="1426" y="2117"/>
                    </a:lnTo>
                    <a:lnTo>
                      <a:pt x="1426" y="2117"/>
                    </a:lnTo>
                    <a:lnTo>
                      <a:pt x="1427" y="2121"/>
                    </a:lnTo>
                    <a:lnTo>
                      <a:pt x="1428" y="2126"/>
                    </a:lnTo>
                    <a:lnTo>
                      <a:pt x="1427" y="2135"/>
                    </a:lnTo>
                    <a:lnTo>
                      <a:pt x="1426" y="2144"/>
                    </a:lnTo>
                    <a:lnTo>
                      <a:pt x="1423" y="2153"/>
                    </a:lnTo>
                    <a:lnTo>
                      <a:pt x="1448" y="2153"/>
                    </a:lnTo>
                    <a:lnTo>
                      <a:pt x="1448" y="2153"/>
                    </a:lnTo>
                    <a:lnTo>
                      <a:pt x="1448" y="2143"/>
                    </a:lnTo>
                    <a:lnTo>
                      <a:pt x="1448" y="2143"/>
                    </a:lnTo>
                    <a:lnTo>
                      <a:pt x="1459" y="2153"/>
                    </a:lnTo>
                    <a:lnTo>
                      <a:pt x="1470" y="2153"/>
                    </a:lnTo>
                    <a:close/>
                    <a:moveTo>
                      <a:pt x="1720" y="2068"/>
                    </a:moveTo>
                    <a:lnTo>
                      <a:pt x="1720" y="2068"/>
                    </a:lnTo>
                    <a:lnTo>
                      <a:pt x="1727" y="2075"/>
                    </a:lnTo>
                    <a:lnTo>
                      <a:pt x="1730" y="2077"/>
                    </a:lnTo>
                    <a:lnTo>
                      <a:pt x="1733" y="2081"/>
                    </a:lnTo>
                    <a:lnTo>
                      <a:pt x="1733" y="2081"/>
                    </a:lnTo>
                    <a:lnTo>
                      <a:pt x="1731" y="2088"/>
                    </a:lnTo>
                    <a:lnTo>
                      <a:pt x="1731" y="2095"/>
                    </a:lnTo>
                    <a:lnTo>
                      <a:pt x="1731" y="2111"/>
                    </a:lnTo>
                    <a:lnTo>
                      <a:pt x="1732" y="2127"/>
                    </a:lnTo>
                    <a:lnTo>
                      <a:pt x="1731" y="2143"/>
                    </a:lnTo>
                    <a:lnTo>
                      <a:pt x="1731" y="2143"/>
                    </a:lnTo>
                    <a:lnTo>
                      <a:pt x="1711" y="2128"/>
                    </a:lnTo>
                    <a:lnTo>
                      <a:pt x="1703" y="2121"/>
                    </a:lnTo>
                    <a:lnTo>
                      <a:pt x="1699" y="2117"/>
                    </a:lnTo>
                    <a:lnTo>
                      <a:pt x="1697" y="2113"/>
                    </a:lnTo>
                    <a:lnTo>
                      <a:pt x="1697" y="2113"/>
                    </a:lnTo>
                    <a:lnTo>
                      <a:pt x="1697" y="2109"/>
                    </a:lnTo>
                    <a:lnTo>
                      <a:pt x="1699" y="2103"/>
                    </a:lnTo>
                    <a:lnTo>
                      <a:pt x="1706" y="2089"/>
                    </a:lnTo>
                    <a:lnTo>
                      <a:pt x="1715" y="2077"/>
                    </a:lnTo>
                    <a:lnTo>
                      <a:pt x="1720" y="2068"/>
                    </a:lnTo>
                    <a:lnTo>
                      <a:pt x="1720" y="2068"/>
                    </a:lnTo>
                    <a:close/>
                    <a:moveTo>
                      <a:pt x="972" y="1672"/>
                    </a:moveTo>
                    <a:lnTo>
                      <a:pt x="972" y="1672"/>
                    </a:lnTo>
                    <a:lnTo>
                      <a:pt x="964" y="1677"/>
                    </a:lnTo>
                    <a:lnTo>
                      <a:pt x="955" y="1682"/>
                    </a:lnTo>
                    <a:lnTo>
                      <a:pt x="938" y="1692"/>
                    </a:lnTo>
                    <a:lnTo>
                      <a:pt x="938" y="1692"/>
                    </a:lnTo>
                    <a:lnTo>
                      <a:pt x="920" y="1703"/>
                    </a:lnTo>
                    <a:lnTo>
                      <a:pt x="911" y="1707"/>
                    </a:lnTo>
                    <a:lnTo>
                      <a:pt x="906" y="1709"/>
                    </a:lnTo>
                    <a:lnTo>
                      <a:pt x="901" y="1709"/>
                    </a:lnTo>
                    <a:lnTo>
                      <a:pt x="901" y="1709"/>
                    </a:lnTo>
                    <a:lnTo>
                      <a:pt x="900" y="1705"/>
                    </a:lnTo>
                    <a:lnTo>
                      <a:pt x="899" y="1700"/>
                    </a:lnTo>
                    <a:lnTo>
                      <a:pt x="893" y="1690"/>
                    </a:lnTo>
                    <a:lnTo>
                      <a:pt x="890" y="1681"/>
                    </a:lnTo>
                    <a:lnTo>
                      <a:pt x="889" y="1676"/>
                    </a:lnTo>
                    <a:lnTo>
                      <a:pt x="888" y="1671"/>
                    </a:lnTo>
                    <a:lnTo>
                      <a:pt x="888" y="1671"/>
                    </a:lnTo>
                    <a:lnTo>
                      <a:pt x="889" y="1668"/>
                    </a:lnTo>
                    <a:lnTo>
                      <a:pt x="890" y="1665"/>
                    </a:lnTo>
                    <a:lnTo>
                      <a:pt x="894" y="1659"/>
                    </a:lnTo>
                    <a:lnTo>
                      <a:pt x="900" y="1654"/>
                    </a:lnTo>
                    <a:lnTo>
                      <a:pt x="905" y="1647"/>
                    </a:lnTo>
                    <a:lnTo>
                      <a:pt x="905" y="1647"/>
                    </a:lnTo>
                    <a:lnTo>
                      <a:pt x="931" y="1607"/>
                    </a:lnTo>
                    <a:lnTo>
                      <a:pt x="944" y="1589"/>
                    </a:lnTo>
                    <a:lnTo>
                      <a:pt x="957" y="1573"/>
                    </a:lnTo>
                    <a:lnTo>
                      <a:pt x="957" y="1573"/>
                    </a:lnTo>
                    <a:lnTo>
                      <a:pt x="961" y="1598"/>
                    </a:lnTo>
                    <a:lnTo>
                      <a:pt x="965" y="1623"/>
                    </a:lnTo>
                    <a:lnTo>
                      <a:pt x="972" y="1672"/>
                    </a:lnTo>
                    <a:lnTo>
                      <a:pt x="972" y="1672"/>
                    </a:lnTo>
                    <a:close/>
                    <a:moveTo>
                      <a:pt x="951" y="1525"/>
                    </a:moveTo>
                    <a:lnTo>
                      <a:pt x="951" y="1525"/>
                    </a:lnTo>
                    <a:lnTo>
                      <a:pt x="952" y="1542"/>
                    </a:lnTo>
                    <a:lnTo>
                      <a:pt x="952" y="1549"/>
                    </a:lnTo>
                    <a:lnTo>
                      <a:pt x="951" y="1554"/>
                    </a:lnTo>
                    <a:lnTo>
                      <a:pt x="949" y="1558"/>
                    </a:lnTo>
                    <a:lnTo>
                      <a:pt x="945" y="1563"/>
                    </a:lnTo>
                    <a:lnTo>
                      <a:pt x="938" y="1573"/>
                    </a:lnTo>
                    <a:lnTo>
                      <a:pt x="938" y="1573"/>
                    </a:lnTo>
                    <a:lnTo>
                      <a:pt x="917" y="1597"/>
                    </a:lnTo>
                    <a:lnTo>
                      <a:pt x="917" y="1597"/>
                    </a:lnTo>
                    <a:lnTo>
                      <a:pt x="897" y="1622"/>
                    </a:lnTo>
                    <a:lnTo>
                      <a:pt x="888" y="1633"/>
                    </a:lnTo>
                    <a:lnTo>
                      <a:pt x="876" y="1644"/>
                    </a:lnTo>
                    <a:lnTo>
                      <a:pt x="876" y="1644"/>
                    </a:lnTo>
                    <a:lnTo>
                      <a:pt x="865" y="1614"/>
                    </a:lnTo>
                    <a:lnTo>
                      <a:pt x="855" y="1583"/>
                    </a:lnTo>
                    <a:lnTo>
                      <a:pt x="836" y="1520"/>
                    </a:lnTo>
                    <a:lnTo>
                      <a:pt x="819" y="1457"/>
                    </a:lnTo>
                    <a:lnTo>
                      <a:pt x="809" y="1426"/>
                    </a:lnTo>
                    <a:lnTo>
                      <a:pt x="798" y="1397"/>
                    </a:lnTo>
                    <a:lnTo>
                      <a:pt x="798" y="1397"/>
                    </a:lnTo>
                    <a:lnTo>
                      <a:pt x="805" y="1423"/>
                    </a:lnTo>
                    <a:lnTo>
                      <a:pt x="812" y="1450"/>
                    </a:lnTo>
                    <a:lnTo>
                      <a:pt x="818" y="1476"/>
                    </a:lnTo>
                    <a:lnTo>
                      <a:pt x="821" y="1489"/>
                    </a:lnTo>
                    <a:lnTo>
                      <a:pt x="823" y="1503"/>
                    </a:lnTo>
                    <a:lnTo>
                      <a:pt x="823" y="1503"/>
                    </a:lnTo>
                    <a:lnTo>
                      <a:pt x="816" y="1486"/>
                    </a:lnTo>
                    <a:lnTo>
                      <a:pt x="809" y="1468"/>
                    </a:lnTo>
                    <a:lnTo>
                      <a:pt x="794" y="1437"/>
                    </a:lnTo>
                    <a:lnTo>
                      <a:pt x="788" y="1420"/>
                    </a:lnTo>
                    <a:lnTo>
                      <a:pt x="781" y="1404"/>
                    </a:lnTo>
                    <a:lnTo>
                      <a:pt x="776" y="1388"/>
                    </a:lnTo>
                    <a:lnTo>
                      <a:pt x="772" y="1371"/>
                    </a:lnTo>
                    <a:lnTo>
                      <a:pt x="772" y="1371"/>
                    </a:lnTo>
                    <a:lnTo>
                      <a:pt x="782" y="1365"/>
                    </a:lnTo>
                    <a:lnTo>
                      <a:pt x="791" y="1359"/>
                    </a:lnTo>
                    <a:lnTo>
                      <a:pt x="813" y="1350"/>
                    </a:lnTo>
                    <a:lnTo>
                      <a:pt x="834" y="1340"/>
                    </a:lnTo>
                    <a:lnTo>
                      <a:pt x="855" y="1330"/>
                    </a:lnTo>
                    <a:lnTo>
                      <a:pt x="855" y="1330"/>
                    </a:lnTo>
                    <a:lnTo>
                      <a:pt x="843" y="1333"/>
                    </a:lnTo>
                    <a:lnTo>
                      <a:pt x="832" y="1336"/>
                    </a:lnTo>
                    <a:lnTo>
                      <a:pt x="812" y="1344"/>
                    </a:lnTo>
                    <a:lnTo>
                      <a:pt x="792" y="1353"/>
                    </a:lnTo>
                    <a:lnTo>
                      <a:pt x="772" y="1362"/>
                    </a:lnTo>
                    <a:lnTo>
                      <a:pt x="772" y="1362"/>
                    </a:lnTo>
                    <a:lnTo>
                      <a:pt x="772" y="1338"/>
                    </a:lnTo>
                    <a:lnTo>
                      <a:pt x="771" y="1313"/>
                    </a:lnTo>
                    <a:lnTo>
                      <a:pt x="767" y="1262"/>
                    </a:lnTo>
                    <a:lnTo>
                      <a:pt x="763" y="1212"/>
                    </a:lnTo>
                    <a:lnTo>
                      <a:pt x="759" y="1162"/>
                    </a:lnTo>
                    <a:lnTo>
                      <a:pt x="759" y="1162"/>
                    </a:lnTo>
                    <a:lnTo>
                      <a:pt x="794" y="1218"/>
                    </a:lnTo>
                    <a:lnTo>
                      <a:pt x="831" y="1280"/>
                    </a:lnTo>
                    <a:lnTo>
                      <a:pt x="867" y="1345"/>
                    </a:lnTo>
                    <a:lnTo>
                      <a:pt x="901" y="1407"/>
                    </a:lnTo>
                    <a:lnTo>
                      <a:pt x="901" y="1407"/>
                    </a:lnTo>
                    <a:lnTo>
                      <a:pt x="914" y="1429"/>
                    </a:lnTo>
                    <a:lnTo>
                      <a:pt x="926" y="1450"/>
                    </a:lnTo>
                    <a:lnTo>
                      <a:pt x="938" y="1471"/>
                    </a:lnTo>
                    <a:lnTo>
                      <a:pt x="942" y="1480"/>
                    </a:lnTo>
                    <a:lnTo>
                      <a:pt x="945" y="1490"/>
                    </a:lnTo>
                    <a:lnTo>
                      <a:pt x="945" y="1490"/>
                    </a:lnTo>
                    <a:lnTo>
                      <a:pt x="948" y="1498"/>
                    </a:lnTo>
                    <a:lnTo>
                      <a:pt x="949" y="1507"/>
                    </a:lnTo>
                    <a:lnTo>
                      <a:pt x="951" y="1525"/>
                    </a:lnTo>
                    <a:lnTo>
                      <a:pt x="951" y="1525"/>
                    </a:lnTo>
                    <a:close/>
                    <a:moveTo>
                      <a:pt x="878" y="1730"/>
                    </a:moveTo>
                    <a:lnTo>
                      <a:pt x="878" y="1730"/>
                    </a:lnTo>
                    <a:lnTo>
                      <a:pt x="869" y="1738"/>
                    </a:lnTo>
                    <a:lnTo>
                      <a:pt x="858" y="1747"/>
                    </a:lnTo>
                    <a:lnTo>
                      <a:pt x="852" y="1750"/>
                    </a:lnTo>
                    <a:lnTo>
                      <a:pt x="847" y="1753"/>
                    </a:lnTo>
                    <a:lnTo>
                      <a:pt x="840" y="1756"/>
                    </a:lnTo>
                    <a:lnTo>
                      <a:pt x="833" y="1758"/>
                    </a:lnTo>
                    <a:lnTo>
                      <a:pt x="833" y="1758"/>
                    </a:lnTo>
                    <a:lnTo>
                      <a:pt x="840" y="1742"/>
                    </a:lnTo>
                    <a:lnTo>
                      <a:pt x="849" y="1727"/>
                    </a:lnTo>
                    <a:lnTo>
                      <a:pt x="859" y="1714"/>
                    </a:lnTo>
                    <a:lnTo>
                      <a:pt x="871" y="1700"/>
                    </a:lnTo>
                    <a:lnTo>
                      <a:pt x="871" y="1700"/>
                    </a:lnTo>
                    <a:lnTo>
                      <a:pt x="875" y="1715"/>
                    </a:lnTo>
                    <a:lnTo>
                      <a:pt x="878" y="1730"/>
                    </a:lnTo>
                    <a:lnTo>
                      <a:pt x="878" y="1730"/>
                    </a:lnTo>
                    <a:close/>
                    <a:moveTo>
                      <a:pt x="688" y="1505"/>
                    </a:moveTo>
                    <a:lnTo>
                      <a:pt x="688" y="1505"/>
                    </a:lnTo>
                    <a:lnTo>
                      <a:pt x="689" y="1499"/>
                    </a:lnTo>
                    <a:lnTo>
                      <a:pt x="692" y="1495"/>
                    </a:lnTo>
                    <a:lnTo>
                      <a:pt x="697" y="1490"/>
                    </a:lnTo>
                    <a:lnTo>
                      <a:pt x="703" y="1486"/>
                    </a:lnTo>
                    <a:lnTo>
                      <a:pt x="713" y="1479"/>
                    </a:lnTo>
                    <a:lnTo>
                      <a:pt x="717" y="1475"/>
                    </a:lnTo>
                    <a:lnTo>
                      <a:pt x="720" y="1472"/>
                    </a:lnTo>
                    <a:lnTo>
                      <a:pt x="720" y="1472"/>
                    </a:lnTo>
                    <a:lnTo>
                      <a:pt x="724" y="1497"/>
                    </a:lnTo>
                    <a:lnTo>
                      <a:pt x="726" y="1522"/>
                    </a:lnTo>
                    <a:lnTo>
                      <a:pt x="728" y="1545"/>
                    </a:lnTo>
                    <a:lnTo>
                      <a:pt x="730" y="1568"/>
                    </a:lnTo>
                    <a:lnTo>
                      <a:pt x="730" y="1568"/>
                    </a:lnTo>
                    <a:lnTo>
                      <a:pt x="730" y="1573"/>
                    </a:lnTo>
                    <a:lnTo>
                      <a:pt x="730" y="1573"/>
                    </a:lnTo>
                    <a:lnTo>
                      <a:pt x="729" y="1573"/>
                    </a:lnTo>
                    <a:lnTo>
                      <a:pt x="728" y="1570"/>
                    </a:lnTo>
                    <a:lnTo>
                      <a:pt x="726" y="1565"/>
                    </a:lnTo>
                    <a:lnTo>
                      <a:pt x="726" y="1565"/>
                    </a:lnTo>
                    <a:lnTo>
                      <a:pt x="725" y="1558"/>
                    </a:lnTo>
                    <a:lnTo>
                      <a:pt x="724" y="1551"/>
                    </a:lnTo>
                    <a:lnTo>
                      <a:pt x="723" y="1539"/>
                    </a:lnTo>
                    <a:lnTo>
                      <a:pt x="722" y="1526"/>
                    </a:lnTo>
                    <a:lnTo>
                      <a:pt x="720" y="1521"/>
                    </a:lnTo>
                    <a:lnTo>
                      <a:pt x="716" y="1515"/>
                    </a:lnTo>
                    <a:lnTo>
                      <a:pt x="716" y="1515"/>
                    </a:lnTo>
                    <a:lnTo>
                      <a:pt x="721" y="1563"/>
                    </a:lnTo>
                    <a:lnTo>
                      <a:pt x="725" y="1610"/>
                    </a:lnTo>
                    <a:lnTo>
                      <a:pt x="731" y="1658"/>
                    </a:lnTo>
                    <a:lnTo>
                      <a:pt x="734" y="1683"/>
                    </a:lnTo>
                    <a:lnTo>
                      <a:pt x="739" y="1709"/>
                    </a:lnTo>
                    <a:lnTo>
                      <a:pt x="739" y="1709"/>
                    </a:lnTo>
                    <a:lnTo>
                      <a:pt x="732" y="1699"/>
                    </a:lnTo>
                    <a:lnTo>
                      <a:pt x="728" y="1688"/>
                    </a:lnTo>
                    <a:lnTo>
                      <a:pt x="718" y="1663"/>
                    </a:lnTo>
                    <a:lnTo>
                      <a:pt x="718" y="1663"/>
                    </a:lnTo>
                    <a:lnTo>
                      <a:pt x="708" y="1638"/>
                    </a:lnTo>
                    <a:lnTo>
                      <a:pt x="704" y="1626"/>
                    </a:lnTo>
                    <a:lnTo>
                      <a:pt x="701" y="1614"/>
                    </a:lnTo>
                    <a:lnTo>
                      <a:pt x="701" y="1614"/>
                    </a:lnTo>
                    <a:lnTo>
                      <a:pt x="701" y="1609"/>
                    </a:lnTo>
                    <a:lnTo>
                      <a:pt x="703" y="1606"/>
                    </a:lnTo>
                    <a:lnTo>
                      <a:pt x="703" y="1600"/>
                    </a:lnTo>
                    <a:lnTo>
                      <a:pt x="704" y="1596"/>
                    </a:lnTo>
                    <a:lnTo>
                      <a:pt x="704" y="1596"/>
                    </a:lnTo>
                    <a:lnTo>
                      <a:pt x="703" y="1584"/>
                    </a:lnTo>
                    <a:lnTo>
                      <a:pt x="700" y="1573"/>
                    </a:lnTo>
                    <a:lnTo>
                      <a:pt x="695" y="1548"/>
                    </a:lnTo>
                    <a:lnTo>
                      <a:pt x="690" y="1525"/>
                    </a:lnTo>
                    <a:lnTo>
                      <a:pt x="689" y="1514"/>
                    </a:lnTo>
                    <a:lnTo>
                      <a:pt x="688" y="1505"/>
                    </a:lnTo>
                    <a:lnTo>
                      <a:pt x="688" y="1505"/>
                    </a:lnTo>
                    <a:close/>
                    <a:moveTo>
                      <a:pt x="680" y="1433"/>
                    </a:moveTo>
                    <a:lnTo>
                      <a:pt x="680" y="1433"/>
                    </a:lnTo>
                    <a:lnTo>
                      <a:pt x="695" y="1422"/>
                    </a:lnTo>
                    <a:lnTo>
                      <a:pt x="703" y="1416"/>
                    </a:lnTo>
                    <a:lnTo>
                      <a:pt x="712" y="1413"/>
                    </a:lnTo>
                    <a:lnTo>
                      <a:pt x="712" y="1413"/>
                    </a:lnTo>
                    <a:lnTo>
                      <a:pt x="716" y="1440"/>
                    </a:lnTo>
                    <a:lnTo>
                      <a:pt x="718" y="1466"/>
                    </a:lnTo>
                    <a:lnTo>
                      <a:pt x="718" y="1466"/>
                    </a:lnTo>
                    <a:lnTo>
                      <a:pt x="710" y="1473"/>
                    </a:lnTo>
                    <a:lnTo>
                      <a:pt x="704" y="1480"/>
                    </a:lnTo>
                    <a:lnTo>
                      <a:pt x="697" y="1487"/>
                    </a:lnTo>
                    <a:lnTo>
                      <a:pt x="688" y="1491"/>
                    </a:lnTo>
                    <a:lnTo>
                      <a:pt x="688" y="1491"/>
                    </a:lnTo>
                    <a:lnTo>
                      <a:pt x="686" y="1476"/>
                    </a:lnTo>
                    <a:lnTo>
                      <a:pt x="684" y="1463"/>
                    </a:lnTo>
                    <a:lnTo>
                      <a:pt x="682" y="1449"/>
                    </a:lnTo>
                    <a:lnTo>
                      <a:pt x="680" y="1433"/>
                    </a:lnTo>
                    <a:lnTo>
                      <a:pt x="680" y="1433"/>
                    </a:lnTo>
                    <a:close/>
                    <a:moveTo>
                      <a:pt x="689" y="1616"/>
                    </a:moveTo>
                    <a:lnTo>
                      <a:pt x="689" y="1616"/>
                    </a:lnTo>
                    <a:lnTo>
                      <a:pt x="683" y="1608"/>
                    </a:lnTo>
                    <a:lnTo>
                      <a:pt x="678" y="1599"/>
                    </a:lnTo>
                    <a:lnTo>
                      <a:pt x="668" y="1579"/>
                    </a:lnTo>
                    <a:lnTo>
                      <a:pt x="661" y="1559"/>
                    </a:lnTo>
                    <a:lnTo>
                      <a:pt x="651" y="1539"/>
                    </a:lnTo>
                    <a:lnTo>
                      <a:pt x="651" y="1539"/>
                    </a:lnTo>
                    <a:lnTo>
                      <a:pt x="655" y="1535"/>
                    </a:lnTo>
                    <a:lnTo>
                      <a:pt x="656" y="1534"/>
                    </a:lnTo>
                    <a:lnTo>
                      <a:pt x="659" y="1533"/>
                    </a:lnTo>
                    <a:lnTo>
                      <a:pt x="659" y="1533"/>
                    </a:lnTo>
                    <a:lnTo>
                      <a:pt x="668" y="1552"/>
                    </a:lnTo>
                    <a:lnTo>
                      <a:pt x="678" y="1573"/>
                    </a:lnTo>
                    <a:lnTo>
                      <a:pt x="682" y="1583"/>
                    </a:lnTo>
                    <a:lnTo>
                      <a:pt x="686" y="1593"/>
                    </a:lnTo>
                    <a:lnTo>
                      <a:pt x="688" y="1605"/>
                    </a:lnTo>
                    <a:lnTo>
                      <a:pt x="689" y="1616"/>
                    </a:lnTo>
                    <a:lnTo>
                      <a:pt x="689" y="1616"/>
                    </a:lnTo>
                    <a:close/>
                    <a:moveTo>
                      <a:pt x="676" y="1416"/>
                    </a:moveTo>
                    <a:lnTo>
                      <a:pt x="676" y="1416"/>
                    </a:lnTo>
                    <a:lnTo>
                      <a:pt x="671" y="1380"/>
                    </a:lnTo>
                    <a:lnTo>
                      <a:pt x="667" y="1346"/>
                    </a:lnTo>
                    <a:lnTo>
                      <a:pt x="664" y="1313"/>
                    </a:lnTo>
                    <a:lnTo>
                      <a:pt x="663" y="1279"/>
                    </a:lnTo>
                    <a:lnTo>
                      <a:pt x="663" y="1279"/>
                    </a:lnTo>
                    <a:lnTo>
                      <a:pt x="659" y="1240"/>
                    </a:lnTo>
                    <a:lnTo>
                      <a:pt x="659" y="1223"/>
                    </a:lnTo>
                    <a:lnTo>
                      <a:pt x="659" y="1206"/>
                    </a:lnTo>
                    <a:lnTo>
                      <a:pt x="661" y="1190"/>
                    </a:lnTo>
                    <a:lnTo>
                      <a:pt x="664" y="1177"/>
                    </a:lnTo>
                    <a:lnTo>
                      <a:pt x="668" y="1163"/>
                    </a:lnTo>
                    <a:lnTo>
                      <a:pt x="671" y="1157"/>
                    </a:lnTo>
                    <a:lnTo>
                      <a:pt x="675" y="1152"/>
                    </a:lnTo>
                    <a:lnTo>
                      <a:pt x="675" y="1152"/>
                    </a:lnTo>
                    <a:lnTo>
                      <a:pt x="692" y="1275"/>
                    </a:lnTo>
                    <a:lnTo>
                      <a:pt x="709" y="1399"/>
                    </a:lnTo>
                    <a:lnTo>
                      <a:pt x="709" y="1399"/>
                    </a:lnTo>
                    <a:lnTo>
                      <a:pt x="693" y="1409"/>
                    </a:lnTo>
                    <a:lnTo>
                      <a:pt x="686" y="1414"/>
                    </a:lnTo>
                    <a:lnTo>
                      <a:pt x="681" y="1415"/>
                    </a:lnTo>
                    <a:lnTo>
                      <a:pt x="676" y="1416"/>
                    </a:lnTo>
                    <a:lnTo>
                      <a:pt x="676" y="1416"/>
                    </a:lnTo>
                    <a:close/>
                    <a:moveTo>
                      <a:pt x="658" y="1518"/>
                    </a:moveTo>
                    <a:lnTo>
                      <a:pt x="658" y="1518"/>
                    </a:lnTo>
                    <a:lnTo>
                      <a:pt x="646" y="1493"/>
                    </a:lnTo>
                    <a:lnTo>
                      <a:pt x="634" y="1468"/>
                    </a:lnTo>
                    <a:lnTo>
                      <a:pt x="634" y="1468"/>
                    </a:lnTo>
                    <a:lnTo>
                      <a:pt x="649" y="1455"/>
                    </a:lnTo>
                    <a:lnTo>
                      <a:pt x="657" y="1449"/>
                    </a:lnTo>
                    <a:lnTo>
                      <a:pt x="667" y="1445"/>
                    </a:lnTo>
                    <a:lnTo>
                      <a:pt x="667" y="1445"/>
                    </a:lnTo>
                    <a:lnTo>
                      <a:pt x="667" y="1454"/>
                    </a:lnTo>
                    <a:lnTo>
                      <a:pt x="668" y="1465"/>
                    </a:lnTo>
                    <a:lnTo>
                      <a:pt x="672" y="1489"/>
                    </a:lnTo>
                    <a:lnTo>
                      <a:pt x="673" y="1499"/>
                    </a:lnTo>
                    <a:lnTo>
                      <a:pt x="672" y="1504"/>
                    </a:lnTo>
                    <a:lnTo>
                      <a:pt x="671" y="1508"/>
                    </a:lnTo>
                    <a:lnTo>
                      <a:pt x="670" y="1512"/>
                    </a:lnTo>
                    <a:lnTo>
                      <a:pt x="666" y="1515"/>
                    </a:lnTo>
                    <a:lnTo>
                      <a:pt x="663" y="1517"/>
                    </a:lnTo>
                    <a:lnTo>
                      <a:pt x="658" y="1518"/>
                    </a:lnTo>
                    <a:lnTo>
                      <a:pt x="658" y="1518"/>
                    </a:lnTo>
                    <a:close/>
                    <a:moveTo>
                      <a:pt x="646" y="1532"/>
                    </a:moveTo>
                    <a:lnTo>
                      <a:pt x="646" y="1532"/>
                    </a:lnTo>
                    <a:lnTo>
                      <a:pt x="639" y="1518"/>
                    </a:lnTo>
                    <a:lnTo>
                      <a:pt x="632" y="1503"/>
                    </a:lnTo>
                    <a:lnTo>
                      <a:pt x="630" y="1495"/>
                    </a:lnTo>
                    <a:lnTo>
                      <a:pt x="628" y="1487"/>
                    </a:lnTo>
                    <a:lnTo>
                      <a:pt x="628" y="1479"/>
                    </a:lnTo>
                    <a:lnTo>
                      <a:pt x="630" y="1472"/>
                    </a:lnTo>
                    <a:lnTo>
                      <a:pt x="630" y="1472"/>
                    </a:lnTo>
                    <a:lnTo>
                      <a:pt x="632" y="1479"/>
                    </a:lnTo>
                    <a:lnTo>
                      <a:pt x="637" y="1487"/>
                    </a:lnTo>
                    <a:lnTo>
                      <a:pt x="647" y="1505"/>
                    </a:lnTo>
                    <a:lnTo>
                      <a:pt x="650" y="1513"/>
                    </a:lnTo>
                    <a:lnTo>
                      <a:pt x="651" y="1521"/>
                    </a:lnTo>
                    <a:lnTo>
                      <a:pt x="651" y="1524"/>
                    </a:lnTo>
                    <a:lnTo>
                      <a:pt x="650" y="1528"/>
                    </a:lnTo>
                    <a:lnTo>
                      <a:pt x="649" y="1530"/>
                    </a:lnTo>
                    <a:lnTo>
                      <a:pt x="646" y="1532"/>
                    </a:lnTo>
                    <a:lnTo>
                      <a:pt x="646" y="1532"/>
                    </a:lnTo>
                    <a:close/>
                    <a:moveTo>
                      <a:pt x="654" y="1669"/>
                    </a:moveTo>
                    <a:lnTo>
                      <a:pt x="654" y="1669"/>
                    </a:lnTo>
                    <a:lnTo>
                      <a:pt x="647" y="1659"/>
                    </a:lnTo>
                    <a:lnTo>
                      <a:pt x="639" y="1646"/>
                    </a:lnTo>
                    <a:lnTo>
                      <a:pt x="630" y="1631"/>
                    </a:lnTo>
                    <a:lnTo>
                      <a:pt x="622" y="1617"/>
                    </a:lnTo>
                    <a:lnTo>
                      <a:pt x="615" y="1604"/>
                    </a:lnTo>
                    <a:lnTo>
                      <a:pt x="614" y="1597"/>
                    </a:lnTo>
                    <a:lnTo>
                      <a:pt x="614" y="1591"/>
                    </a:lnTo>
                    <a:lnTo>
                      <a:pt x="614" y="1585"/>
                    </a:lnTo>
                    <a:lnTo>
                      <a:pt x="616" y="1581"/>
                    </a:lnTo>
                    <a:lnTo>
                      <a:pt x="621" y="1577"/>
                    </a:lnTo>
                    <a:lnTo>
                      <a:pt x="626" y="1575"/>
                    </a:lnTo>
                    <a:lnTo>
                      <a:pt x="626" y="1575"/>
                    </a:lnTo>
                    <a:lnTo>
                      <a:pt x="640" y="1623"/>
                    </a:lnTo>
                    <a:lnTo>
                      <a:pt x="647" y="1647"/>
                    </a:lnTo>
                    <a:lnTo>
                      <a:pt x="654" y="1669"/>
                    </a:lnTo>
                    <a:lnTo>
                      <a:pt x="654" y="1669"/>
                    </a:lnTo>
                    <a:close/>
                    <a:moveTo>
                      <a:pt x="650" y="1567"/>
                    </a:moveTo>
                    <a:lnTo>
                      <a:pt x="650" y="1567"/>
                    </a:lnTo>
                    <a:lnTo>
                      <a:pt x="670" y="1602"/>
                    </a:lnTo>
                    <a:lnTo>
                      <a:pt x="689" y="1639"/>
                    </a:lnTo>
                    <a:lnTo>
                      <a:pt x="689" y="1639"/>
                    </a:lnTo>
                    <a:lnTo>
                      <a:pt x="689" y="1657"/>
                    </a:lnTo>
                    <a:lnTo>
                      <a:pt x="689" y="1676"/>
                    </a:lnTo>
                    <a:lnTo>
                      <a:pt x="690" y="1694"/>
                    </a:lnTo>
                    <a:lnTo>
                      <a:pt x="689" y="1702"/>
                    </a:lnTo>
                    <a:lnTo>
                      <a:pt x="688" y="1710"/>
                    </a:lnTo>
                    <a:lnTo>
                      <a:pt x="688" y="1710"/>
                    </a:lnTo>
                    <a:lnTo>
                      <a:pt x="679" y="1675"/>
                    </a:lnTo>
                    <a:lnTo>
                      <a:pt x="667" y="1638"/>
                    </a:lnTo>
                    <a:lnTo>
                      <a:pt x="658" y="1601"/>
                    </a:lnTo>
                    <a:lnTo>
                      <a:pt x="650" y="1567"/>
                    </a:lnTo>
                    <a:lnTo>
                      <a:pt x="650" y="1567"/>
                    </a:lnTo>
                    <a:close/>
                    <a:moveTo>
                      <a:pt x="704" y="1665"/>
                    </a:moveTo>
                    <a:lnTo>
                      <a:pt x="704" y="1665"/>
                    </a:lnTo>
                    <a:lnTo>
                      <a:pt x="729" y="1724"/>
                    </a:lnTo>
                    <a:lnTo>
                      <a:pt x="742" y="1757"/>
                    </a:lnTo>
                    <a:lnTo>
                      <a:pt x="748" y="1773"/>
                    </a:lnTo>
                    <a:lnTo>
                      <a:pt x="752" y="1787"/>
                    </a:lnTo>
                    <a:lnTo>
                      <a:pt x="752" y="1787"/>
                    </a:lnTo>
                    <a:lnTo>
                      <a:pt x="755" y="1797"/>
                    </a:lnTo>
                    <a:lnTo>
                      <a:pt x="756" y="1806"/>
                    </a:lnTo>
                    <a:lnTo>
                      <a:pt x="755" y="1812"/>
                    </a:lnTo>
                    <a:lnTo>
                      <a:pt x="754" y="1818"/>
                    </a:lnTo>
                    <a:lnTo>
                      <a:pt x="751" y="1823"/>
                    </a:lnTo>
                    <a:lnTo>
                      <a:pt x="747" y="1827"/>
                    </a:lnTo>
                    <a:lnTo>
                      <a:pt x="741" y="1831"/>
                    </a:lnTo>
                    <a:lnTo>
                      <a:pt x="734" y="1833"/>
                    </a:lnTo>
                    <a:lnTo>
                      <a:pt x="734" y="1833"/>
                    </a:lnTo>
                    <a:lnTo>
                      <a:pt x="729" y="1824"/>
                    </a:lnTo>
                    <a:lnTo>
                      <a:pt x="723" y="1814"/>
                    </a:lnTo>
                    <a:lnTo>
                      <a:pt x="715" y="1793"/>
                    </a:lnTo>
                    <a:lnTo>
                      <a:pt x="709" y="1772"/>
                    </a:lnTo>
                    <a:lnTo>
                      <a:pt x="706" y="1750"/>
                    </a:lnTo>
                    <a:lnTo>
                      <a:pt x="704" y="1727"/>
                    </a:lnTo>
                    <a:lnTo>
                      <a:pt x="703" y="1706"/>
                    </a:lnTo>
                    <a:lnTo>
                      <a:pt x="703" y="1684"/>
                    </a:lnTo>
                    <a:lnTo>
                      <a:pt x="704" y="1665"/>
                    </a:lnTo>
                    <a:lnTo>
                      <a:pt x="704" y="1665"/>
                    </a:lnTo>
                    <a:close/>
                    <a:moveTo>
                      <a:pt x="754" y="1414"/>
                    </a:moveTo>
                    <a:lnTo>
                      <a:pt x="754" y="1414"/>
                    </a:lnTo>
                    <a:lnTo>
                      <a:pt x="757" y="1429"/>
                    </a:lnTo>
                    <a:lnTo>
                      <a:pt x="758" y="1445"/>
                    </a:lnTo>
                    <a:lnTo>
                      <a:pt x="759" y="1459"/>
                    </a:lnTo>
                    <a:lnTo>
                      <a:pt x="759" y="1475"/>
                    </a:lnTo>
                    <a:lnTo>
                      <a:pt x="757" y="1506"/>
                    </a:lnTo>
                    <a:lnTo>
                      <a:pt x="754" y="1535"/>
                    </a:lnTo>
                    <a:lnTo>
                      <a:pt x="754" y="1535"/>
                    </a:lnTo>
                    <a:lnTo>
                      <a:pt x="752" y="1504"/>
                    </a:lnTo>
                    <a:lnTo>
                      <a:pt x="751" y="1473"/>
                    </a:lnTo>
                    <a:lnTo>
                      <a:pt x="752" y="1442"/>
                    </a:lnTo>
                    <a:lnTo>
                      <a:pt x="754" y="1414"/>
                    </a:lnTo>
                    <a:lnTo>
                      <a:pt x="754" y="1414"/>
                    </a:lnTo>
                    <a:close/>
                    <a:moveTo>
                      <a:pt x="759" y="1849"/>
                    </a:moveTo>
                    <a:lnTo>
                      <a:pt x="759" y="1849"/>
                    </a:lnTo>
                    <a:lnTo>
                      <a:pt x="759" y="1861"/>
                    </a:lnTo>
                    <a:lnTo>
                      <a:pt x="760" y="1873"/>
                    </a:lnTo>
                    <a:lnTo>
                      <a:pt x="763" y="1899"/>
                    </a:lnTo>
                    <a:lnTo>
                      <a:pt x="764" y="1910"/>
                    </a:lnTo>
                    <a:lnTo>
                      <a:pt x="764" y="1923"/>
                    </a:lnTo>
                    <a:lnTo>
                      <a:pt x="764" y="1934"/>
                    </a:lnTo>
                    <a:lnTo>
                      <a:pt x="762" y="1944"/>
                    </a:lnTo>
                    <a:lnTo>
                      <a:pt x="762" y="1944"/>
                    </a:lnTo>
                    <a:lnTo>
                      <a:pt x="749" y="1904"/>
                    </a:lnTo>
                    <a:lnTo>
                      <a:pt x="735" y="1865"/>
                    </a:lnTo>
                    <a:lnTo>
                      <a:pt x="735" y="1865"/>
                    </a:lnTo>
                    <a:lnTo>
                      <a:pt x="741" y="1861"/>
                    </a:lnTo>
                    <a:lnTo>
                      <a:pt x="746" y="1856"/>
                    </a:lnTo>
                    <a:lnTo>
                      <a:pt x="751" y="1852"/>
                    </a:lnTo>
                    <a:lnTo>
                      <a:pt x="755" y="1850"/>
                    </a:lnTo>
                    <a:lnTo>
                      <a:pt x="759" y="1849"/>
                    </a:lnTo>
                    <a:lnTo>
                      <a:pt x="759" y="1849"/>
                    </a:lnTo>
                    <a:close/>
                    <a:moveTo>
                      <a:pt x="851" y="994"/>
                    </a:moveTo>
                    <a:lnTo>
                      <a:pt x="851" y="994"/>
                    </a:lnTo>
                    <a:lnTo>
                      <a:pt x="861" y="1025"/>
                    </a:lnTo>
                    <a:lnTo>
                      <a:pt x="871" y="1054"/>
                    </a:lnTo>
                    <a:lnTo>
                      <a:pt x="888" y="1115"/>
                    </a:lnTo>
                    <a:lnTo>
                      <a:pt x="902" y="1177"/>
                    </a:lnTo>
                    <a:lnTo>
                      <a:pt x="915" y="1238"/>
                    </a:lnTo>
                    <a:lnTo>
                      <a:pt x="925" y="1299"/>
                    </a:lnTo>
                    <a:lnTo>
                      <a:pt x="933" y="1359"/>
                    </a:lnTo>
                    <a:lnTo>
                      <a:pt x="940" y="1419"/>
                    </a:lnTo>
                    <a:lnTo>
                      <a:pt x="944" y="1476"/>
                    </a:lnTo>
                    <a:lnTo>
                      <a:pt x="944" y="1476"/>
                    </a:lnTo>
                    <a:lnTo>
                      <a:pt x="930" y="1442"/>
                    </a:lnTo>
                    <a:lnTo>
                      <a:pt x="914" y="1409"/>
                    </a:lnTo>
                    <a:lnTo>
                      <a:pt x="898" y="1378"/>
                    </a:lnTo>
                    <a:lnTo>
                      <a:pt x="881" y="1346"/>
                    </a:lnTo>
                    <a:lnTo>
                      <a:pt x="844" y="1283"/>
                    </a:lnTo>
                    <a:lnTo>
                      <a:pt x="807" y="1223"/>
                    </a:lnTo>
                    <a:lnTo>
                      <a:pt x="807" y="1223"/>
                    </a:lnTo>
                    <a:lnTo>
                      <a:pt x="789" y="1196"/>
                    </a:lnTo>
                    <a:lnTo>
                      <a:pt x="772" y="1170"/>
                    </a:lnTo>
                    <a:lnTo>
                      <a:pt x="764" y="1156"/>
                    </a:lnTo>
                    <a:lnTo>
                      <a:pt x="758" y="1144"/>
                    </a:lnTo>
                    <a:lnTo>
                      <a:pt x="754" y="1129"/>
                    </a:lnTo>
                    <a:lnTo>
                      <a:pt x="751" y="1115"/>
                    </a:lnTo>
                    <a:lnTo>
                      <a:pt x="751" y="1115"/>
                    </a:lnTo>
                    <a:lnTo>
                      <a:pt x="750" y="1117"/>
                    </a:lnTo>
                    <a:lnTo>
                      <a:pt x="750" y="1119"/>
                    </a:lnTo>
                    <a:lnTo>
                      <a:pt x="750" y="1125"/>
                    </a:lnTo>
                    <a:lnTo>
                      <a:pt x="751" y="1129"/>
                    </a:lnTo>
                    <a:lnTo>
                      <a:pt x="750" y="1131"/>
                    </a:lnTo>
                    <a:lnTo>
                      <a:pt x="749" y="1132"/>
                    </a:lnTo>
                    <a:lnTo>
                      <a:pt x="749" y="1132"/>
                    </a:lnTo>
                    <a:lnTo>
                      <a:pt x="728" y="1100"/>
                    </a:lnTo>
                    <a:lnTo>
                      <a:pt x="707" y="1065"/>
                    </a:lnTo>
                    <a:lnTo>
                      <a:pt x="707" y="1065"/>
                    </a:lnTo>
                    <a:lnTo>
                      <a:pt x="743" y="1047"/>
                    </a:lnTo>
                    <a:lnTo>
                      <a:pt x="779" y="1028"/>
                    </a:lnTo>
                    <a:lnTo>
                      <a:pt x="815" y="1010"/>
                    </a:lnTo>
                    <a:lnTo>
                      <a:pt x="833" y="1001"/>
                    </a:lnTo>
                    <a:lnTo>
                      <a:pt x="851" y="994"/>
                    </a:lnTo>
                    <a:lnTo>
                      <a:pt x="851" y="994"/>
                    </a:lnTo>
                    <a:close/>
                    <a:moveTo>
                      <a:pt x="705" y="1072"/>
                    </a:moveTo>
                    <a:lnTo>
                      <a:pt x="705" y="1072"/>
                    </a:lnTo>
                    <a:lnTo>
                      <a:pt x="717" y="1092"/>
                    </a:lnTo>
                    <a:lnTo>
                      <a:pt x="730" y="1112"/>
                    </a:lnTo>
                    <a:lnTo>
                      <a:pt x="730" y="1112"/>
                    </a:lnTo>
                    <a:lnTo>
                      <a:pt x="743" y="1132"/>
                    </a:lnTo>
                    <a:lnTo>
                      <a:pt x="749" y="1143"/>
                    </a:lnTo>
                    <a:lnTo>
                      <a:pt x="752" y="1152"/>
                    </a:lnTo>
                    <a:lnTo>
                      <a:pt x="752" y="1152"/>
                    </a:lnTo>
                    <a:lnTo>
                      <a:pt x="755" y="1162"/>
                    </a:lnTo>
                    <a:lnTo>
                      <a:pt x="756" y="1173"/>
                    </a:lnTo>
                    <a:lnTo>
                      <a:pt x="756" y="1198"/>
                    </a:lnTo>
                    <a:lnTo>
                      <a:pt x="756" y="1198"/>
                    </a:lnTo>
                    <a:lnTo>
                      <a:pt x="757" y="1233"/>
                    </a:lnTo>
                    <a:lnTo>
                      <a:pt x="758" y="1268"/>
                    </a:lnTo>
                    <a:lnTo>
                      <a:pt x="757" y="1285"/>
                    </a:lnTo>
                    <a:lnTo>
                      <a:pt x="755" y="1300"/>
                    </a:lnTo>
                    <a:lnTo>
                      <a:pt x="752" y="1315"/>
                    </a:lnTo>
                    <a:lnTo>
                      <a:pt x="749" y="1328"/>
                    </a:lnTo>
                    <a:lnTo>
                      <a:pt x="749" y="1328"/>
                    </a:lnTo>
                    <a:lnTo>
                      <a:pt x="745" y="1321"/>
                    </a:lnTo>
                    <a:lnTo>
                      <a:pt x="741" y="1313"/>
                    </a:lnTo>
                    <a:lnTo>
                      <a:pt x="738" y="1305"/>
                    </a:lnTo>
                    <a:lnTo>
                      <a:pt x="733" y="1298"/>
                    </a:lnTo>
                    <a:lnTo>
                      <a:pt x="733" y="1298"/>
                    </a:lnTo>
                    <a:lnTo>
                      <a:pt x="738" y="1307"/>
                    </a:lnTo>
                    <a:lnTo>
                      <a:pt x="741" y="1315"/>
                    </a:lnTo>
                    <a:lnTo>
                      <a:pt x="743" y="1324"/>
                    </a:lnTo>
                    <a:lnTo>
                      <a:pt x="745" y="1332"/>
                    </a:lnTo>
                    <a:lnTo>
                      <a:pt x="746" y="1347"/>
                    </a:lnTo>
                    <a:lnTo>
                      <a:pt x="745" y="1362"/>
                    </a:lnTo>
                    <a:lnTo>
                      <a:pt x="745" y="1362"/>
                    </a:lnTo>
                    <a:lnTo>
                      <a:pt x="745" y="1369"/>
                    </a:lnTo>
                    <a:lnTo>
                      <a:pt x="743" y="1375"/>
                    </a:lnTo>
                    <a:lnTo>
                      <a:pt x="742" y="1379"/>
                    </a:lnTo>
                    <a:lnTo>
                      <a:pt x="741" y="1381"/>
                    </a:lnTo>
                    <a:lnTo>
                      <a:pt x="738" y="1382"/>
                    </a:lnTo>
                    <a:lnTo>
                      <a:pt x="734" y="1383"/>
                    </a:lnTo>
                    <a:lnTo>
                      <a:pt x="734" y="1383"/>
                    </a:lnTo>
                    <a:lnTo>
                      <a:pt x="732" y="1365"/>
                    </a:lnTo>
                    <a:lnTo>
                      <a:pt x="731" y="1345"/>
                    </a:lnTo>
                    <a:lnTo>
                      <a:pt x="729" y="1324"/>
                    </a:lnTo>
                    <a:lnTo>
                      <a:pt x="728" y="1315"/>
                    </a:lnTo>
                    <a:lnTo>
                      <a:pt x="724" y="1306"/>
                    </a:lnTo>
                    <a:lnTo>
                      <a:pt x="724" y="1306"/>
                    </a:lnTo>
                    <a:lnTo>
                      <a:pt x="726" y="1336"/>
                    </a:lnTo>
                    <a:lnTo>
                      <a:pt x="726" y="1349"/>
                    </a:lnTo>
                    <a:lnTo>
                      <a:pt x="725" y="1355"/>
                    </a:lnTo>
                    <a:lnTo>
                      <a:pt x="723" y="1361"/>
                    </a:lnTo>
                    <a:lnTo>
                      <a:pt x="723" y="1361"/>
                    </a:lnTo>
                    <a:lnTo>
                      <a:pt x="713" y="1313"/>
                    </a:lnTo>
                    <a:lnTo>
                      <a:pt x="705" y="1266"/>
                    </a:lnTo>
                    <a:lnTo>
                      <a:pt x="697" y="1219"/>
                    </a:lnTo>
                    <a:lnTo>
                      <a:pt x="687" y="1171"/>
                    </a:lnTo>
                    <a:lnTo>
                      <a:pt x="687" y="1171"/>
                    </a:lnTo>
                    <a:lnTo>
                      <a:pt x="682" y="1153"/>
                    </a:lnTo>
                    <a:lnTo>
                      <a:pt x="680" y="1145"/>
                    </a:lnTo>
                    <a:lnTo>
                      <a:pt x="679" y="1138"/>
                    </a:lnTo>
                    <a:lnTo>
                      <a:pt x="679" y="1138"/>
                    </a:lnTo>
                    <a:lnTo>
                      <a:pt x="680" y="1129"/>
                    </a:lnTo>
                    <a:lnTo>
                      <a:pt x="683" y="1120"/>
                    </a:lnTo>
                    <a:lnTo>
                      <a:pt x="687" y="1111"/>
                    </a:lnTo>
                    <a:lnTo>
                      <a:pt x="691" y="1103"/>
                    </a:lnTo>
                    <a:lnTo>
                      <a:pt x="699" y="1087"/>
                    </a:lnTo>
                    <a:lnTo>
                      <a:pt x="703" y="1080"/>
                    </a:lnTo>
                    <a:lnTo>
                      <a:pt x="705" y="1072"/>
                    </a:lnTo>
                    <a:lnTo>
                      <a:pt x="705" y="1072"/>
                    </a:lnTo>
                    <a:close/>
                    <a:moveTo>
                      <a:pt x="672" y="1018"/>
                    </a:moveTo>
                    <a:lnTo>
                      <a:pt x="672" y="1018"/>
                    </a:lnTo>
                    <a:lnTo>
                      <a:pt x="683" y="1037"/>
                    </a:lnTo>
                    <a:lnTo>
                      <a:pt x="696" y="1058"/>
                    </a:lnTo>
                    <a:lnTo>
                      <a:pt x="696" y="1058"/>
                    </a:lnTo>
                    <a:lnTo>
                      <a:pt x="687" y="1085"/>
                    </a:lnTo>
                    <a:lnTo>
                      <a:pt x="676" y="1111"/>
                    </a:lnTo>
                    <a:lnTo>
                      <a:pt x="676" y="1111"/>
                    </a:lnTo>
                    <a:lnTo>
                      <a:pt x="671" y="1085"/>
                    </a:lnTo>
                    <a:lnTo>
                      <a:pt x="668" y="1060"/>
                    </a:lnTo>
                    <a:lnTo>
                      <a:pt x="667" y="1048"/>
                    </a:lnTo>
                    <a:lnTo>
                      <a:pt x="668" y="1037"/>
                    </a:lnTo>
                    <a:lnTo>
                      <a:pt x="670" y="1027"/>
                    </a:lnTo>
                    <a:lnTo>
                      <a:pt x="672" y="1018"/>
                    </a:lnTo>
                    <a:lnTo>
                      <a:pt x="672" y="1018"/>
                    </a:lnTo>
                    <a:close/>
                    <a:moveTo>
                      <a:pt x="666" y="1084"/>
                    </a:moveTo>
                    <a:lnTo>
                      <a:pt x="666" y="1084"/>
                    </a:lnTo>
                    <a:lnTo>
                      <a:pt x="670" y="1097"/>
                    </a:lnTo>
                    <a:lnTo>
                      <a:pt x="671" y="1110"/>
                    </a:lnTo>
                    <a:lnTo>
                      <a:pt x="671" y="1121"/>
                    </a:lnTo>
                    <a:lnTo>
                      <a:pt x="670" y="1131"/>
                    </a:lnTo>
                    <a:lnTo>
                      <a:pt x="667" y="1142"/>
                    </a:lnTo>
                    <a:lnTo>
                      <a:pt x="664" y="1151"/>
                    </a:lnTo>
                    <a:lnTo>
                      <a:pt x="659" y="1159"/>
                    </a:lnTo>
                    <a:lnTo>
                      <a:pt x="655" y="1167"/>
                    </a:lnTo>
                    <a:lnTo>
                      <a:pt x="655" y="1167"/>
                    </a:lnTo>
                    <a:lnTo>
                      <a:pt x="657" y="1146"/>
                    </a:lnTo>
                    <a:lnTo>
                      <a:pt x="661" y="1125"/>
                    </a:lnTo>
                    <a:lnTo>
                      <a:pt x="666" y="1084"/>
                    </a:lnTo>
                    <a:lnTo>
                      <a:pt x="666" y="1084"/>
                    </a:lnTo>
                    <a:close/>
                    <a:moveTo>
                      <a:pt x="608" y="1322"/>
                    </a:moveTo>
                    <a:lnTo>
                      <a:pt x="608" y="1322"/>
                    </a:lnTo>
                    <a:lnTo>
                      <a:pt x="632" y="1261"/>
                    </a:lnTo>
                    <a:lnTo>
                      <a:pt x="643" y="1230"/>
                    </a:lnTo>
                    <a:lnTo>
                      <a:pt x="655" y="1205"/>
                    </a:lnTo>
                    <a:lnTo>
                      <a:pt x="655" y="1205"/>
                    </a:lnTo>
                    <a:lnTo>
                      <a:pt x="658" y="1261"/>
                    </a:lnTo>
                    <a:lnTo>
                      <a:pt x="661" y="1315"/>
                    </a:lnTo>
                    <a:lnTo>
                      <a:pt x="663" y="1370"/>
                    </a:lnTo>
                    <a:lnTo>
                      <a:pt x="666" y="1425"/>
                    </a:lnTo>
                    <a:lnTo>
                      <a:pt x="666" y="1425"/>
                    </a:lnTo>
                    <a:lnTo>
                      <a:pt x="662" y="1429"/>
                    </a:lnTo>
                    <a:lnTo>
                      <a:pt x="656" y="1432"/>
                    </a:lnTo>
                    <a:lnTo>
                      <a:pt x="646" y="1439"/>
                    </a:lnTo>
                    <a:lnTo>
                      <a:pt x="646" y="1439"/>
                    </a:lnTo>
                    <a:lnTo>
                      <a:pt x="637" y="1447"/>
                    </a:lnTo>
                    <a:lnTo>
                      <a:pt x="634" y="1449"/>
                    </a:lnTo>
                    <a:lnTo>
                      <a:pt x="631" y="1449"/>
                    </a:lnTo>
                    <a:lnTo>
                      <a:pt x="629" y="1450"/>
                    </a:lnTo>
                    <a:lnTo>
                      <a:pt x="625" y="1449"/>
                    </a:lnTo>
                    <a:lnTo>
                      <a:pt x="625" y="1449"/>
                    </a:lnTo>
                    <a:lnTo>
                      <a:pt x="616" y="1428"/>
                    </a:lnTo>
                    <a:lnTo>
                      <a:pt x="607" y="1406"/>
                    </a:lnTo>
                    <a:lnTo>
                      <a:pt x="604" y="1395"/>
                    </a:lnTo>
                    <a:lnTo>
                      <a:pt x="600" y="1384"/>
                    </a:lnTo>
                    <a:lnTo>
                      <a:pt x="599" y="1373"/>
                    </a:lnTo>
                    <a:lnTo>
                      <a:pt x="598" y="1363"/>
                    </a:lnTo>
                    <a:lnTo>
                      <a:pt x="598" y="1363"/>
                    </a:lnTo>
                    <a:lnTo>
                      <a:pt x="599" y="1354"/>
                    </a:lnTo>
                    <a:lnTo>
                      <a:pt x="601" y="1344"/>
                    </a:lnTo>
                    <a:lnTo>
                      <a:pt x="608" y="1322"/>
                    </a:lnTo>
                    <a:lnTo>
                      <a:pt x="608" y="1322"/>
                    </a:lnTo>
                    <a:close/>
                    <a:moveTo>
                      <a:pt x="600" y="1498"/>
                    </a:moveTo>
                    <a:lnTo>
                      <a:pt x="600" y="1498"/>
                    </a:lnTo>
                    <a:lnTo>
                      <a:pt x="604" y="1509"/>
                    </a:lnTo>
                    <a:lnTo>
                      <a:pt x="608" y="1521"/>
                    </a:lnTo>
                    <a:lnTo>
                      <a:pt x="613" y="1533"/>
                    </a:lnTo>
                    <a:lnTo>
                      <a:pt x="616" y="1546"/>
                    </a:lnTo>
                    <a:lnTo>
                      <a:pt x="619" y="1557"/>
                    </a:lnTo>
                    <a:lnTo>
                      <a:pt x="619" y="1562"/>
                    </a:lnTo>
                    <a:lnTo>
                      <a:pt x="617" y="1566"/>
                    </a:lnTo>
                    <a:lnTo>
                      <a:pt x="616" y="1571"/>
                    </a:lnTo>
                    <a:lnTo>
                      <a:pt x="614" y="1575"/>
                    </a:lnTo>
                    <a:lnTo>
                      <a:pt x="611" y="1577"/>
                    </a:lnTo>
                    <a:lnTo>
                      <a:pt x="606" y="1581"/>
                    </a:lnTo>
                    <a:lnTo>
                      <a:pt x="606" y="1581"/>
                    </a:lnTo>
                    <a:lnTo>
                      <a:pt x="603" y="1574"/>
                    </a:lnTo>
                    <a:lnTo>
                      <a:pt x="599" y="1566"/>
                    </a:lnTo>
                    <a:lnTo>
                      <a:pt x="588" y="1549"/>
                    </a:lnTo>
                    <a:lnTo>
                      <a:pt x="582" y="1541"/>
                    </a:lnTo>
                    <a:lnTo>
                      <a:pt x="579" y="1533"/>
                    </a:lnTo>
                    <a:lnTo>
                      <a:pt x="575" y="1525"/>
                    </a:lnTo>
                    <a:lnTo>
                      <a:pt x="574" y="1518"/>
                    </a:lnTo>
                    <a:lnTo>
                      <a:pt x="574" y="1518"/>
                    </a:lnTo>
                    <a:lnTo>
                      <a:pt x="575" y="1515"/>
                    </a:lnTo>
                    <a:lnTo>
                      <a:pt x="578" y="1512"/>
                    </a:lnTo>
                    <a:lnTo>
                      <a:pt x="581" y="1509"/>
                    </a:lnTo>
                    <a:lnTo>
                      <a:pt x="584" y="1507"/>
                    </a:lnTo>
                    <a:lnTo>
                      <a:pt x="592" y="1503"/>
                    </a:lnTo>
                    <a:lnTo>
                      <a:pt x="600" y="1498"/>
                    </a:lnTo>
                    <a:lnTo>
                      <a:pt x="600" y="1498"/>
                    </a:lnTo>
                    <a:close/>
                    <a:moveTo>
                      <a:pt x="594" y="1479"/>
                    </a:moveTo>
                    <a:lnTo>
                      <a:pt x="594" y="1479"/>
                    </a:lnTo>
                    <a:lnTo>
                      <a:pt x="591" y="1482"/>
                    </a:lnTo>
                    <a:lnTo>
                      <a:pt x="589" y="1486"/>
                    </a:lnTo>
                    <a:lnTo>
                      <a:pt x="586" y="1489"/>
                    </a:lnTo>
                    <a:lnTo>
                      <a:pt x="581" y="1491"/>
                    </a:lnTo>
                    <a:lnTo>
                      <a:pt x="572" y="1497"/>
                    </a:lnTo>
                    <a:lnTo>
                      <a:pt x="567" y="1499"/>
                    </a:lnTo>
                    <a:lnTo>
                      <a:pt x="565" y="1501"/>
                    </a:lnTo>
                    <a:lnTo>
                      <a:pt x="565" y="1501"/>
                    </a:lnTo>
                    <a:lnTo>
                      <a:pt x="562" y="1492"/>
                    </a:lnTo>
                    <a:lnTo>
                      <a:pt x="562" y="1482"/>
                    </a:lnTo>
                    <a:lnTo>
                      <a:pt x="563" y="1473"/>
                    </a:lnTo>
                    <a:lnTo>
                      <a:pt x="565" y="1464"/>
                    </a:lnTo>
                    <a:lnTo>
                      <a:pt x="572" y="1447"/>
                    </a:lnTo>
                    <a:lnTo>
                      <a:pt x="574" y="1439"/>
                    </a:lnTo>
                    <a:lnTo>
                      <a:pt x="577" y="1430"/>
                    </a:lnTo>
                    <a:lnTo>
                      <a:pt x="577" y="1430"/>
                    </a:lnTo>
                    <a:lnTo>
                      <a:pt x="579" y="1437"/>
                    </a:lnTo>
                    <a:lnTo>
                      <a:pt x="581" y="1442"/>
                    </a:lnTo>
                    <a:lnTo>
                      <a:pt x="587" y="1455"/>
                    </a:lnTo>
                    <a:lnTo>
                      <a:pt x="592" y="1467"/>
                    </a:lnTo>
                    <a:lnTo>
                      <a:pt x="594" y="1473"/>
                    </a:lnTo>
                    <a:lnTo>
                      <a:pt x="594" y="1479"/>
                    </a:lnTo>
                    <a:lnTo>
                      <a:pt x="594" y="1479"/>
                    </a:lnTo>
                    <a:close/>
                    <a:moveTo>
                      <a:pt x="532" y="1681"/>
                    </a:moveTo>
                    <a:lnTo>
                      <a:pt x="532" y="1681"/>
                    </a:lnTo>
                    <a:lnTo>
                      <a:pt x="531" y="1684"/>
                    </a:lnTo>
                    <a:lnTo>
                      <a:pt x="530" y="1688"/>
                    </a:lnTo>
                    <a:lnTo>
                      <a:pt x="524" y="1696"/>
                    </a:lnTo>
                    <a:lnTo>
                      <a:pt x="513" y="1711"/>
                    </a:lnTo>
                    <a:lnTo>
                      <a:pt x="513" y="1711"/>
                    </a:lnTo>
                    <a:lnTo>
                      <a:pt x="498" y="1735"/>
                    </a:lnTo>
                    <a:lnTo>
                      <a:pt x="483" y="1759"/>
                    </a:lnTo>
                    <a:lnTo>
                      <a:pt x="469" y="1783"/>
                    </a:lnTo>
                    <a:lnTo>
                      <a:pt x="461" y="1792"/>
                    </a:lnTo>
                    <a:lnTo>
                      <a:pt x="453" y="1801"/>
                    </a:lnTo>
                    <a:lnTo>
                      <a:pt x="453" y="1801"/>
                    </a:lnTo>
                    <a:lnTo>
                      <a:pt x="481" y="1724"/>
                    </a:lnTo>
                    <a:lnTo>
                      <a:pt x="494" y="1685"/>
                    </a:lnTo>
                    <a:lnTo>
                      <a:pt x="505" y="1646"/>
                    </a:lnTo>
                    <a:lnTo>
                      <a:pt x="505" y="1646"/>
                    </a:lnTo>
                    <a:lnTo>
                      <a:pt x="522" y="1663"/>
                    </a:lnTo>
                    <a:lnTo>
                      <a:pt x="529" y="1672"/>
                    </a:lnTo>
                    <a:lnTo>
                      <a:pt x="531" y="1676"/>
                    </a:lnTo>
                    <a:lnTo>
                      <a:pt x="532" y="1681"/>
                    </a:lnTo>
                    <a:lnTo>
                      <a:pt x="532" y="1681"/>
                    </a:lnTo>
                    <a:close/>
                    <a:moveTo>
                      <a:pt x="521" y="1604"/>
                    </a:moveTo>
                    <a:lnTo>
                      <a:pt x="521" y="1604"/>
                    </a:lnTo>
                    <a:lnTo>
                      <a:pt x="523" y="1613"/>
                    </a:lnTo>
                    <a:lnTo>
                      <a:pt x="528" y="1622"/>
                    </a:lnTo>
                    <a:lnTo>
                      <a:pt x="536" y="1640"/>
                    </a:lnTo>
                    <a:lnTo>
                      <a:pt x="539" y="1649"/>
                    </a:lnTo>
                    <a:lnTo>
                      <a:pt x="541" y="1657"/>
                    </a:lnTo>
                    <a:lnTo>
                      <a:pt x="542" y="1665"/>
                    </a:lnTo>
                    <a:lnTo>
                      <a:pt x="541" y="1668"/>
                    </a:lnTo>
                    <a:lnTo>
                      <a:pt x="540" y="1673"/>
                    </a:lnTo>
                    <a:lnTo>
                      <a:pt x="540" y="1673"/>
                    </a:lnTo>
                    <a:lnTo>
                      <a:pt x="530" y="1665"/>
                    </a:lnTo>
                    <a:lnTo>
                      <a:pt x="522" y="1657"/>
                    </a:lnTo>
                    <a:lnTo>
                      <a:pt x="516" y="1648"/>
                    </a:lnTo>
                    <a:lnTo>
                      <a:pt x="513" y="1639"/>
                    </a:lnTo>
                    <a:lnTo>
                      <a:pt x="512" y="1630"/>
                    </a:lnTo>
                    <a:lnTo>
                      <a:pt x="512" y="1621"/>
                    </a:lnTo>
                    <a:lnTo>
                      <a:pt x="515" y="1612"/>
                    </a:lnTo>
                    <a:lnTo>
                      <a:pt x="521" y="1604"/>
                    </a:lnTo>
                    <a:lnTo>
                      <a:pt x="521" y="1604"/>
                    </a:lnTo>
                    <a:close/>
                    <a:moveTo>
                      <a:pt x="548" y="1700"/>
                    </a:moveTo>
                    <a:lnTo>
                      <a:pt x="548" y="1700"/>
                    </a:lnTo>
                    <a:lnTo>
                      <a:pt x="558" y="1716"/>
                    </a:lnTo>
                    <a:lnTo>
                      <a:pt x="569" y="1731"/>
                    </a:lnTo>
                    <a:lnTo>
                      <a:pt x="579" y="1747"/>
                    </a:lnTo>
                    <a:lnTo>
                      <a:pt x="583" y="1756"/>
                    </a:lnTo>
                    <a:lnTo>
                      <a:pt x="587" y="1765"/>
                    </a:lnTo>
                    <a:lnTo>
                      <a:pt x="587" y="1765"/>
                    </a:lnTo>
                    <a:lnTo>
                      <a:pt x="579" y="1760"/>
                    </a:lnTo>
                    <a:lnTo>
                      <a:pt x="572" y="1756"/>
                    </a:lnTo>
                    <a:lnTo>
                      <a:pt x="558" y="1745"/>
                    </a:lnTo>
                    <a:lnTo>
                      <a:pt x="545" y="1735"/>
                    </a:lnTo>
                    <a:lnTo>
                      <a:pt x="537" y="1731"/>
                    </a:lnTo>
                    <a:lnTo>
                      <a:pt x="530" y="1726"/>
                    </a:lnTo>
                    <a:lnTo>
                      <a:pt x="530" y="1726"/>
                    </a:lnTo>
                    <a:lnTo>
                      <a:pt x="533" y="1718"/>
                    </a:lnTo>
                    <a:lnTo>
                      <a:pt x="537" y="1711"/>
                    </a:lnTo>
                    <a:lnTo>
                      <a:pt x="541" y="1705"/>
                    </a:lnTo>
                    <a:lnTo>
                      <a:pt x="544" y="1702"/>
                    </a:lnTo>
                    <a:lnTo>
                      <a:pt x="548" y="1700"/>
                    </a:lnTo>
                    <a:lnTo>
                      <a:pt x="548" y="1700"/>
                    </a:lnTo>
                    <a:close/>
                    <a:moveTo>
                      <a:pt x="558" y="1640"/>
                    </a:moveTo>
                    <a:lnTo>
                      <a:pt x="558" y="1640"/>
                    </a:lnTo>
                    <a:lnTo>
                      <a:pt x="555" y="1629"/>
                    </a:lnTo>
                    <a:lnTo>
                      <a:pt x="549" y="1617"/>
                    </a:lnTo>
                    <a:lnTo>
                      <a:pt x="538" y="1594"/>
                    </a:lnTo>
                    <a:lnTo>
                      <a:pt x="533" y="1583"/>
                    </a:lnTo>
                    <a:lnTo>
                      <a:pt x="531" y="1579"/>
                    </a:lnTo>
                    <a:lnTo>
                      <a:pt x="531" y="1573"/>
                    </a:lnTo>
                    <a:lnTo>
                      <a:pt x="531" y="1568"/>
                    </a:lnTo>
                    <a:lnTo>
                      <a:pt x="532" y="1564"/>
                    </a:lnTo>
                    <a:lnTo>
                      <a:pt x="533" y="1559"/>
                    </a:lnTo>
                    <a:lnTo>
                      <a:pt x="537" y="1555"/>
                    </a:lnTo>
                    <a:lnTo>
                      <a:pt x="537" y="1555"/>
                    </a:lnTo>
                    <a:lnTo>
                      <a:pt x="545" y="1566"/>
                    </a:lnTo>
                    <a:lnTo>
                      <a:pt x="553" y="1577"/>
                    </a:lnTo>
                    <a:lnTo>
                      <a:pt x="562" y="1590"/>
                    </a:lnTo>
                    <a:lnTo>
                      <a:pt x="569" y="1601"/>
                    </a:lnTo>
                    <a:lnTo>
                      <a:pt x="571" y="1607"/>
                    </a:lnTo>
                    <a:lnTo>
                      <a:pt x="573" y="1613"/>
                    </a:lnTo>
                    <a:lnTo>
                      <a:pt x="574" y="1618"/>
                    </a:lnTo>
                    <a:lnTo>
                      <a:pt x="574" y="1623"/>
                    </a:lnTo>
                    <a:lnTo>
                      <a:pt x="572" y="1629"/>
                    </a:lnTo>
                    <a:lnTo>
                      <a:pt x="570" y="1632"/>
                    </a:lnTo>
                    <a:lnTo>
                      <a:pt x="565" y="1636"/>
                    </a:lnTo>
                    <a:lnTo>
                      <a:pt x="558" y="1640"/>
                    </a:lnTo>
                    <a:lnTo>
                      <a:pt x="558" y="1640"/>
                    </a:lnTo>
                    <a:close/>
                    <a:moveTo>
                      <a:pt x="471" y="914"/>
                    </a:moveTo>
                    <a:lnTo>
                      <a:pt x="471" y="914"/>
                    </a:lnTo>
                    <a:lnTo>
                      <a:pt x="475" y="925"/>
                    </a:lnTo>
                    <a:lnTo>
                      <a:pt x="479" y="935"/>
                    </a:lnTo>
                    <a:lnTo>
                      <a:pt x="482" y="946"/>
                    </a:lnTo>
                    <a:lnTo>
                      <a:pt x="485" y="958"/>
                    </a:lnTo>
                    <a:lnTo>
                      <a:pt x="488" y="983"/>
                    </a:lnTo>
                    <a:lnTo>
                      <a:pt x="489" y="1004"/>
                    </a:lnTo>
                    <a:lnTo>
                      <a:pt x="489" y="1004"/>
                    </a:lnTo>
                    <a:lnTo>
                      <a:pt x="486" y="993"/>
                    </a:lnTo>
                    <a:lnTo>
                      <a:pt x="480" y="980"/>
                    </a:lnTo>
                    <a:lnTo>
                      <a:pt x="469" y="955"/>
                    </a:lnTo>
                    <a:lnTo>
                      <a:pt x="464" y="944"/>
                    </a:lnTo>
                    <a:lnTo>
                      <a:pt x="463" y="938"/>
                    </a:lnTo>
                    <a:lnTo>
                      <a:pt x="463" y="933"/>
                    </a:lnTo>
                    <a:lnTo>
                      <a:pt x="463" y="928"/>
                    </a:lnTo>
                    <a:lnTo>
                      <a:pt x="464" y="924"/>
                    </a:lnTo>
                    <a:lnTo>
                      <a:pt x="466" y="919"/>
                    </a:lnTo>
                    <a:lnTo>
                      <a:pt x="471" y="914"/>
                    </a:lnTo>
                    <a:lnTo>
                      <a:pt x="471" y="914"/>
                    </a:lnTo>
                    <a:close/>
                    <a:moveTo>
                      <a:pt x="462" y="974"/>
                    </a:moveTo>
                    <a:lnTo>
                      <a:pt x="462" y="974"/>
                    </a:lnTo>
                    <a:lnTo>
                      <a:pt x="489" y="1064"/>
                    </a:lnTo>
                    <a:lnTo>
                      <a:pt x="515" y="1157"/>
                    </a:lnTo>
                    <a:lnTo>
                      <a:pt x="539" y="1251"/>
                    </a:lnTo>
                    <a:lnTo>
                      <a:pt x="562" y="1344"/>
                    </a:lnTo>
                    <a:lnTo>
                      <a:pt x="562" y="1344"/>
                    </a:lnTo>
                    <a:lnTo>
                      <a:pt x="544" y="1286"/>
                    </a:lnTo>
                    <a:lnTo>
                      <a:pt x="524" y="1228"/>
                    </a:lnTo>
                    <a:lnTo>
                      <a:pt x="488" y="1110"/>
                    </a:lnTo>
                    <a:lnTo>
                      <a:pt x="488" y="1110"/>
                    </a:lnTo>
                    <a:lnTo>
                      <a:pt x="481" y="1089"/>
                    </a:lnTo>
                    <a:lnTo>
                      <a:pt x="473" y="1068"/>
                    </a:lnTo>
                    <a:lnTo>
                      <a:pt x="468" y="1048"/>
                    </a:lnTo>
                    <a:lnTo>
                      <a:pt x="465" y="1038"/>
                    </a:lnTo>
                    <a:lnTo>
                      <a:pt x="464" y="1030"/>
                    </a:lnTo>
                    <a:lnTo>
                      <a:pt x="464" y="1030"/>
                    </a:lnTo>
                    <a:lnTo>
                      <a:pt x="465" y="1026"/>
                    </a:lnTo>
                    <a:lnTo>
                      <a:pt x="466" y="1022"/>
                    </a:lnTo>
                    <a:lnTo>
                      <a:pt x="469" y="1019"/>
                    </a:lnTo>
                    <a:lnTo>
                      <a:pt x="469" y="1014"/>
                    </a:lnTo>
                    <a:lnTo>
                      <a:pt x="469" y="1014"/>
                    </a:lnTo>
                    <a:lnTo>
                      <a:pt x="469" y="1010"/>
                    </a:lnTo>
                    <a:lnTo>
                      <a:pt x="468" y="1004"/>
                    </a:lnTo>
                    <a:lnTo>
                      <a:pt x="464" y="994"/>
                    </a:lnTo>
                    <a:lnTo>
                      <a:pt x="461" y="984"/>
                    </a:lnTo>
                    <a:lnTo>
                      <a:pt x="461" y="979"/>
                    </a:lnTo>
                    <a:lnTo>
                      <a:pt x="462" y="974"/>
                    </a:lnTo>
                    <a:lnTo>
                      <a:pt x="462" y="974"/>
                    </a:lnTo>
                    <a:close/>
                    <a:moveTo>
                      <a:pt x="449" y="1073"/>
                    </a:moveTo>
                    <a:lnTo>
                      <a:pt x="449" y="1073"/>
                    </a:lnTo>
                    <a:lnTo>
                      <a:pt x="458" y="1086"/>
                    </a:lnTo>
                    <a:lnTo>
                      <a:pt x="466" y="1100"/>
                    </a:lnTo>
                    <a:lnTo>
                      <a:pt x="473" y="1112"/>
                    </a:lnTo>
                    <a:lnTo>
                      <a:pt x="479" y="1126"/>
                    </a:lnTo>
                    <a:lnTo>
                      <a:pt x="489" y="1155"/>
                    </a:lnTo>
                    <a:lnTo>
                      <a:pt x="499" y="1187"/>
                    </a:lnTo>
                    <a:lnTo>
                      <a:pt x="499" y="1187"/>
                    </a:lnTo>
                    <a:lnTo>
                      <a:pt x="531" y="1283"/>
                    </a:lnTo>
                    <a:lnTo>
                      <a:pt x="545" y="1331"/>
                    </a:lnTo>
                    <a:lnTo>
                      <a:pt x="558" y="1377"/>
                    </a:lnTo>
                    <a:lnTo>
                      <a:pt x="558" y="1377"/>
                    </a:lnTo>
                    <a:lnTo>
                      <a:pt x="532" y="1327"/>
                    </a:lnTo>
                    <a:lnTo>
                      <a:pt x="506" y="1278"/>
                    </a:lnTo>
                    <a:lnTo>
                      <a:pt x="453" y="1182"/>
                    </a:lnTo>
                    <a:lnTo>
                      <a:pt x="453" y="1182"/>
                    </a:lnTo>
                    <a:lnTo>
                      <a:pt x="457" y="1168"/>
                    </a:lnTo>
                    <a:lnTo>
                      <a:pt x="464" y="1153"/>
                    </a:lnTo>
                    <a:lnTo>
                      <a:pt x="470" y="1139"/>
                    </a:lnTo>
                    <a:lnTo>
                      <a:pt x="475" y="1126"/>
                    </a:lnTo>
                    <a:lnTo>
                      <a:pt x="475" y="1126"/>
                    </a:lnTo>
                    <a:lnTo>
                      <a:pt x="468" y="1137"/>
                    </a:lnTo>
                    <a:lnTo>
                      <a:pt x="461" y="1148"/>
                    </a:lnTo>
                    <a:lnTo>
                      <a:pt x="448" y="1173"/>
                    </a:lnTo>
                    <a:lnTo>
                      <a:pt x="448" y="1173"/>
                    </a:lnTo>
                    <a:lnTo>
                      <a:pt x="446" y="1162"/>
                    </a:lnTo>
                    <a:lnTo>
                      <a:pt x="445" y="1149"/>
                    </a:lnTo>
                    <a:lnTo>
                      <a:pt x="445" y="1137"/>
                    </a:lnTo>
                    <a:lnTo>
                      <a:pt x="445" y="1123"/>
                    </a:lnTo>
                    <a:lnTo>
                      <a:pt x="447" y="1097"/>
                    </a:lnTo>
                    <a:lnTo>
                      <a:pt x="449" y="1073"/>
                    </a:lnTo>
                    <a:lnTo>
                      <a:pt x="449" y="1073"/>
                    </a:lnTo>
                    <a:close/>
                    <a:moveTo>
                      <a:pt x="453" y="1193"/>
                    </a:moveTo>
                    <a:lnTo>
                      <a:pt x="453" y="1193"/>
                    </a:lnTo>
                    <a:lnTo>
                      <a:pt x="479" y="1244"/>
                    </a:lnTo>
                    <a:lnTo>
                      <a:pt x="511" y="1302"/>
                    </a:lnTo>
                    <a:lnTo>
                      <a:pt x="511" y="1302"/>
                    </a:lnTo>
                    <a:lnTo>
                      <a:pt x="539" y="1354"/>
                    </a:lnTo>
                    <a:lnTo>
                      <a:pt x="539" y="1354"/>
                    </a:lnTo>
                    <a:lnTo>
                      <a:pt x="556" y="1383"/>
                    </a:lnTo>
                    <a:lnTo>
                      <a:pt x="563" y="1396"/>
                    </a:lnTo>
                    <a:lnTo>
                      <a:pt x="565" y="1403"/>
                    </a:lnTo>
                    <a:lnTo>
                      <a:pt x="566" y="1407"/>
                    </a:lnTo>
                    <a:lnTo>
                      <a:pt x="566" y="1407"/>
                    </a:lnTo>
                    <a:lnTo>
                      <a:pt x="566" y="1416"/>
                    </a:lnTo>
                    <a:lnTo>
                      <a:pt x="565" y="1423"/>
                    </a:lnTo>
                    <a:lnTo>
                      <a:pt x="563" y="1431"/>
                    </a:lnTo>
                    <a:lnTo>
                      <a:pt x="559" y="1439"/>
                    </a:lnTo>
                    <a:lnTo>
                      <a:pt x="553" y="1454"/>
                    </a:lnTo>
                    <a:lnTo>
                      <a:pt x="549" y="1461"/>
                    </a:lnTo>
                    <a:lnTo>
                      <a:pt x="547" y="1468"/>
                    </a:lnTo>
                    <a:lnTo>
                      <a:pt x="547" y="1468"/>
                    </a:lnTo>
                    <a:lnTo>
                      <a:pt x="528" y="1426"/>
                    </a:lnTo>
                    <a:lnTo>
                      <a:pt x="507" y="1383"/>
                    </a:lnTo>
                    <a:lnTo>
                      <a:pt x="468" y="1297"/>
                    </a:lnTo>
                    <a:lnTo>
                      <a:pt x="468" y="1297"/>
                    </a:lnTo>
                    <a:lnTo>
                      <a:pt x="460" y="1282"/>
                    </a:lnTo>
                    <a:lnTo>
                      <a:pt x="452" y="1266"/>
                    </a:lnTo>
                    <a:lnTo>
                      <a:pt x="445" y="1253"/>
                    </a:lnTo>
                    <a:lnTo>
                      <a:pt x="443" y="1246"/>
                    </a:lnTo>
                    <a:lnTo>
                      <a:pt x="440" y="1239"/>
                    </a:lnTo>
                    <a:lnTo>
                      <a:pt x="440" y="1239"/>
                    </a:lnTo>
                    <a:lnTo>
                      <a:pt x="440" y="1233"/>
                    </a:lnTo>
                    <a:lnTo>
                      <a:pt x="441" y="1228"/>
                    </a:lnTo>
                    <a:lnTo>
                      <a:pt x="445" y="1215"/>
                    </a:lnTo>
                    <a:lnTo>
                      <a:pt x="449" y="1204"/>
                    </a:lnTo>
                    <a:lnTo>
                      <a:pt x="453" y="1193"/>
                    </a:lnTo>
                    <a:lnTo>
                      <a:pt x="453" y="1193"/>
                    </a:lnTo>
                    <a:close/>
                    <a:moveTo>
                      <a:pt x="418" y="776"/>
                    </a:moveTo>
                    <a:lnTo>
                      <a:pt x="418" y="776"/>
                    </a:lnTo>
                    <a:lnTo>
                      <a:pt x="428" y="802"/>
                    </a:lnTo>
                    <a:lnTo>
                      <a:pt x="432" y="816"/>
                    </a:lnTo>
                    <a:lnTo>
                      <a:pt x="437" y="828"/>
                    </a:lnTo>
                    <a:lnTo>
                      <a:pt x="440" y="842"/>
                    </a:lnTo>
                    <a:lnTo>
                      <a:pt x="443" y="854"/>
                    </a:lnTo>
                    <a:lnTo>
                      <a:pt x="441" y="868"/>
                    </a:lnTo>
                    <a:lnTo>
                      <a:pt x="441" y="874"/>
                    </a:lnTo>
                    <a:lnTo>
                      <a:pt x="439" y="879"/>
                    </a:lnTo>
                    <a:lnTo>
                      <a:pt x="439" y="879"/>
                    </a:lnTo>
                    <a:lnTo>
                      <a:pt x="432" y="854"/>
                    </a:lnTo>
                    <a:lnTo>
                      <a:pt x="427" y="827"/>
                    </a:lnTo>
                    <a:lnTo>
                      <a:pt x="421" y="801"/>
                    </a:lnTo>
                    <a:lnTo>
                      <a:pt x="418" y="776"/>
                    </a:lnTo>
                    <a:lnTo>
                      <a:pt x="418" y="776"/>
                    </a:lnTo>
                    <a:close/>
                    <a:moveTo>
                      <a:pt x="438" y="1286"/>
                    </a:moveTo>
                    <a:lnTo>
                      <a:pt x="438" y="1286"/>
                    </a:lnTo>
                    <a:lnTo>
                      <a:pt x="478" y="1377"/>
                    </a:lnTo>
                    <a:lnTo>
                      <a:pt x="516" y="1465"/>
                    </a:lnTo>
                    <a:lnTo>
                      <a:pt x="516" y="1465"/>
                    </a:lnTo>
                    <a:lnTo>
                      <a:pt x="524" y="1480"/>
                    </a:lnTo>
                    <a:lnTo>
                      <a:pt x="531" y="1493"/>
                    </a:lnTo>
                    <a:lnTo>
                      <a:pt x="533" y="1501"/>
                    </a:lnTo>
                    <a:lnTo>
                      <a:pt x="535" y="1508"/>
                    </a:lnTo>
                    <a:lnTo>
                      <a:pt x="533" y="1515"/>
                    </a:lnTo>
                    <a:lnTo>
                      <a:pt x="530" y="1521"/>
                    </a:lnTo>
                    <a:lnTo>
                      <a:pt x="530" y="1521"/>
                    </a:lnTo>
                    <a:lnTo>
                      <a:pt x="525" y="1514"/>
                    </a:lnTo>
                    <a:lnTo>
                      <a:pt x="519" y="1506"/>
                    </a:lnTo>
                    <a:lnTo>
                      <a:pt x="504" y="1490"/>
                    </a:lnTo>
                    <a:lnTo>
                      <a:pt x="488" y="1474"/>
                    </a:lnTo>
                    <a:lnTo>
                      <a:pt x="481" y="1466"/>
                    </a:lnTo>
                    <a:lnTo>
                      <a:pt x="475" y="1457"/>
                    </a:lnTo>
                    <a:lnTo>
                      <a:pt x="475" y="1457"/>
                    </a:lnTo>
                    <a:lnTo>
                      <a:pt x="469" y="1447"/>
                    </a:lnTo>
                    <a:lnTo>
                      <a:pt x="464" y="1434"/>
                    </a:lnTo>
                    <a:lnTo>
                      <a:pt x="454" y="1408"/>
                    </a:lnTo>
                    <a:lnTo>
                      <a:pt x="454" y="1408"/>
                    </a:lnTo>
                    <a:lnTo>
                      <a:pt x="448" y="1392"/>
                    </a:lnTo>
                    <a:lnTo>
                      <a:pt x="443" y="1377"/>
                    </a:lnTo>
                    <a:lnTo>
                      <a:pt x="438" y="1362"/>
                    </a:lnTo>
                    <a:lnTo>
                      <a:pt x="435" y="1346"/>
                    </a:lnTo>
                    <a:lnTo>
                      <a:pt x="433" y="1331"/>
                    </a:lnTo>
                    <a:lnTo>
                      <a:pt x="433" y="1316"/>
                    </a:lnTo>
                    <a:lnTo>
                      <a:pt x="435" y="1302"/>
                    </a:lnTo>
                    <a:lnTo>
                      <a:pt x="438" y="1286"/>
                    </a:lnTo>
                    <a:lnTo>
                      <a:pt x="438" y="1286"/>
                    </a:lnTo>
                    <a:close/>
                    <a:moveTo>
                      <a:pt x="436" y="1370"/>
                    </a:moveTo>
                    <a:lnTo>
                      <a:pt x="436" y="1370"/>
                    </a:lnTo>
                    <a:lnTo>
                      <a:pt x="441" y="1387"/>
                    </a:lnTo>
                    <a:lnTo>
                      <a:pt x="447" y="1403"/>
                    </a:lnTo>
                    <a:lnTo>
                      <a:pt x="452" y="1420"/>
                    </a:lnTo>
                    <a:lnTo>
                      <a:pt x="454" y="1428"/>
                    </a:lnTo>
                    <a:lnTo>
                      <a:pt x="454" y="1436"/>
                    </a:lnTo>
                    <a:lnTo>
                      <a:pt x="454" y="1436"/>
                    </a:lnTo>
                    <a:lnTo>
                      <a:pt x="446" y="1430"/>
                    </a:lnTo>
                    <a:lnTo>
                      <a:pt x="439" y="1422"/>
                    </a:lnTo>
                    <a:lnTo>
                      <a:pt x="435" y="1414"/>
                    </a:lnTo>
                    <a:lnTo>
                      <a:pt x="432" y="1405"/>
                    </a:lnTo>
                    <a:lnTo>
                      <a:pt x="431" y="1396"/>
                    </a:lnTo>
                    <a:lnTo>
                      <a:pt x="432" y="1387"/>
                    </a:lnTo>
                    <a:lnTo>
                      <a:pt x="433" y="1378"/>
                    </a:lnTo>
                    <a:lnTo>
                      <a:pt x="436" y="1370"/>
                    </a:lnTo>
                    <a:lnTo>
                      <a:pt x="436" y="1370"/>
                    </a:lnTo>
                    <a:close/>
                    <a:moveTo>
                      <a:pt x="431" y="1517"/>
                    </a:moveTo>
                    <a:lnTo>
                      <a:pt x="431" y="1517"/>
                    </a:lnTo>
                    <a:lnTo>
                      <a:pt x="431" y="1424"/>
                    </a:lnTo>
                    <a:lnTo>
                      <a:pt x="431" y="1424"/>
                    </a:lnTo>
                    <a:lnTo>
                      <a:pt x="443" y="1432"/>
                    </a:lnTo>
                    <a:lnTo>
                      <a:pt x="453" y="1442"/>
                    </a:lnTo>
                    <a:lnTo>
                      <a:pt x="460" y="1453"/>
                    </a:lnTo>
                    <a:lnTo>
                      <a:pt x="466" y="1465"/>
                    </a:lnTo>
                    <a:lnTo>
                      <a:pt x="472" y="1478"/>
                    </a:lnTo>
                    <a:lnTo>
                      <a:pt x="477" y="1491"/>
                    </a:lnTo>
                    <a:lnTo>
                      <a:pt x="487" y="1520"/>
                    </a:lnTo>
                    <a:lnTo>
                      <a:pt x="487" y="1520"/>
                    </a:lnTo>
                    <a:lnTo>
                      <a:pt x="495" y="1535"/>
                    </a:lnTo>
                    <a:lnTo>
                      <a:pt x="503" y="1552"/>
                    </a:lnTo>
                    <a:lnTo>
                      <a:pt x="510" y="1568"/>
                    </a:lnTo>
                    <a:lnTo>
                      <a:pt x="512" y="1575"/>
                    </a:lnTo>
                    <a:lnTo>
                      <a:pt x="512" y="1582"/>
                    </a:lnTo>
                    <a:lnTo>
                      <a:pt x="512" y="1582"/>
                    </a:lnTo>
                    <a:lnTo>
                      <a:pt x="512" y="1588"/>
                    </a:lnTo>
                    <a:lnTo>
                      <a:pt x="511" y="1592"/>
                    </a:lnTo>
                    <a:lnTo>
                      <a:pt x="506" y="1602"/>
                    </a:lnTo>
                    <a:lnTo>
                      <a:pt x="502" y="1613"/>
                    </a:lnTo>
                    <a:lnTo>
                      <a:pt x="500" y="1618"/>
                    </a:lnTo>
                    <a:lnTo>
                      <a:pt x="500" y="1623"/>
                    </a:lnTo>
                    <a:lnTo>
                      <a:pt x="500" y="1623"/>
                    </a:lnTo>
                    <a:lnTo>
                      <a:pt x="496" y="1622"/>
                    </a:lnTo>
                    <a:lnTo>
                      <a:pt x="493" y="1619"/>
                    </a:lnTo>
                    <a:lnTo>
                      <a:pt x="490" y="1616"/>
                    </a:lnTo>
                    <a:lnTo>
                      <a:pt x="489" y="1614"/>
                    </a:lnTo>
                    <a:lnTo>
                      <a:pt x="488" y="1608"/>
                    </a:lnTo>
                    <a:lnTo>
                      <a:pt x="489" y="1601"/>
                    </a:lnTo>
                    <a:lnTo>
                      <a:pt x="493" y="1589"/>
                    </a:lnTo>
                    <a:lnTo>
                      <a:pt x="494" y="1583"/>
                    </a:lnTo>
                    <a:lnTo>
                      <a:pt x="491" y="1577"/>
                    </a:lnTo>
                    <a:lnTo>
                      <a:pt x="491" y="1577"/>
                    </a:lnTo>
                    <a:lnTo>
                      <a:pt x="491" y="1581"/>
                    </a:lnTo>
                    <a:lnTo>
                      <a:pt x="490" y="1584"/>
                    </a:lnTo>
                    <a:lnTo>
                      <a:pt x="488" y="1591"/>
                    </a:lnTo>
                    <a:lnTo>
                      <a:pt x="486" y="1597"/>
                    </a:lnTo>
                    <a:lnTo>
                      <a:pt x="485" y="1600"/>
                    </a:lnTo>
                    <a:lnTo>
                      <a:pt x="485" y="1605"/>
                    </a:lnTo>
                    <a:lnTo>
                      <a:pt x="485" y="1605"/>
                    </a:lnTo>
                    <a:lnTo>
                      <a:pt x="477" y="1599"/>
                    </a:lnTo>
                    <a:lnTo>
                      <a:pt x="470" y="1591"/>
                    </a:lnTo>
                    <a:lnTo>
                      <a:pt x="464" y="1584"/>
                    </a:lnTo>
                    <a:lnTo>
                      <a:pt x="457" y="1575"/>
                    </a:lnTo>
                    <a:lnTo>
                      <a:pt x="457" y="1575"/>
                    </a:lnTo>
                    <a:lnTo>
                      <a:pt x="443" y="1562"/>
                    </a:lnTo>
                    <a:lnTo>
                      <a:pt x="435" y="1554"/>
                    </a:lnTo>
                    <a:lnTo>
                      <a:pt x="432" y="1550"/>
                    </a:lnTo>
                    <a:lnTo>
                      <a:pt x="430" y="1547"/>
                    </a:lnTo>
                    <a:lnTo>
                      <a:pt x="430" y="1547"/>
                    </a:lnTo>
                    <a:lnTo>
                      <a:pt x="429" y="1540"/>
                    </a:lnTo>
                    <a:lnTo>
                      <a:pt x="430" y="1533"/>
                    </a:lnTo>
                    <a:lnTo>
                      <a:pt x="431" y="1525"/>
                    </a:lnTo>
                    <a:lnTo>
                      <a:pt x="431" y="1517"/>
                    </a:lnTo>
                    <a:lnTo>
                      <a:pt x="431" y="1517"/>
                    </a:lnTo>
                    <a:close/>
                    <a:moveTo>
                      <a:pt x="431" y="1557"/>
                    </a:moveTo>
                    <a:lnTo>
                      <a:pt x="431" y="1557"/>
                    </a:lnTo>
                    <a:lnTo>
                      <a:pt x="432" y="1556"/>
                    </a:lnTo>
                    <a:lnTo>
                      <a:pt x="433" y="1556"/>
                    </a:lnTo>
                    <a:lnTo>
                      <a:pt x="433" y="1556"/>
                    </a:lnTo>
                    <a:lnTo>
                      <a:pt x="458" y="1582"/>
                    </a:lnTo>
                    <a:lnTo>
                      <a:pt x="471" y="1596"/>
                    </a:lnTo>
                    <a:lnTo>
                      <a:pt x="482" y="1609"/>
                    </a:lnTo>
                    <a:lnTo>
                      <a:pt x="482" y="1609"/>
                    </a:lnTo>
                    <a:lnTo>
                      <a:pt x="472" y="1646"/>
                    </a:lnTo>
                    <a:lnTo>
                      <a:pt x="462" y="1682"/>
                    </a:lnTo>
                    <a:lnTo>
                      <a:pt x="456" y="1699"/>
                    </a:lnTo>
                    <a:lnTo>
                      <a:pt x="449" y="1716"/>
                    </a:lnTo>
                    <a:lnTo>
                      <a:pt x="441" y="1733"/>
                    </a:lnTo>
                    <a:lnTo>
                      <a:pt x="433" y="1748"/>
                    </a:lnTo>
                    <a:lnTo>
                      <a:pt x="433" y="1748"/>
                    </a:lnTo>
                    <a:lnTo>
                      <a:pt x="436" y="1726"/>
                    </a:lnTo>
                    <a:lnTo>
                      <a:pt x="436" y="1702"/>
                    </a:lnTo>
                    <a:lnTo>
                      <a:pt x="435" y="1654"/>
                    </a:lnTo>
                    <a:lnTo>
                      <a:pt x="432" y="1605"/>
                    </a:lnTo>
                    <a:lnTo>
                      <a:pt x="431" y="1581"/>
                    </a:lnTo>
                    <a:lnTo>
                      <a:pt x="431" y="1557"/>
                    </a:lnTo>
                    <a:lnTo>
                      <a:pt x="431" y="1557"/>
                    </a:lnTo>
                    <a:close/>
                    <a:moveTo>
                      <a:pt x="368" y="2080"/>
                    </a:moveTo>
                    <a:lnTo>
                      <a:pt x="368" y="2080"/>
                    </a:lnTo>
                    <a:lnTo>
                      <a:pt x="374" y="2060"/>
                    </a:lnTo>
                    <a:lnTo>
                      <a:pt x="380" y="2038"/>
                    </a:lnTo>
                    <a:lnTo>
                      <a:pt x="391" y="1996"/>
                    </a:lnTo>
                    <a:lnTo>
                      <a:pt x="397" y="1976"/>
                    </a:lnTo>
                    <a:lnTo>
                      <a:pt x="405" y="1955"/>
                    </a:lnTo>
                    <a:lnTo>
                      <a:pt x="414" y="1937"/>
                    </a:lnTo>
                    <a:lnTo>
                      <a:pt x="424" y="1919"/>
                    </a:lnTo>
                    <a:lnTo>
                      <a:pt x="424" y="1919"/>
                    </a:lnTo>
                    <a:lnTo>
                      <a:pt x="430" y="2018"/>
                    </a:lnTo>
                    <a:lnTo>
                      <a:pt x="436" y="2117"/>
                    </a:lnTo>
                    <a:lnTo>
                      <a:pt x="436" y="2117"/>
                    </a:lnTo>
                    <a:lnTo>
                      <a:pt x="401" y="2100"/>
                    </a:lnTo>
                    <a:lnTo>
                      <a:pt x="384" y="2091"/>
                    </a:lnTo>
                    <a:lnTo>
                      <a:pt x="368" y="2080"/>
                    </a:lnTo>
                    <a:lnTo>
                      <a:pt x="368" y="2080"/>
                    </a:lnTo>
                    <a:close/>
                    <a:moveTo>
                      <a:pt x="487" y="1618"/>
                    </a:moveTo>
                    <a:lnTo>
                      <a:pt x="487" y="1618"/>
                    </a:lnTo>
                    <a:lnTo>
                      <a:pt x="490" y="1621"/>
                    </a:lnTo>
                    <a:lnTo>
                      <a:pt x="493" y="1624"/>
                    </a:lnTo>
                    <a:lnTo>
                      <a:pt x="494" y="1626"/>
                    </a:lnTo>
                    <a:lnTo>
                      <a:pt x="495" y="1630"/>
                    </a:lnTo>
                    <a:lnTo>
                      <a:pt x="495" y="1636"/>
                    </a:lnTo>
                    <a:lnTo>
                      <a:pt x="493" y="1644"/>
                    </a:lnTo>
                    <a:lnTo>
                      <a:pt x="487" y="1660"/>
                    </a:lnTo>
                    <a:lnTo>
                      <a:pt x="480" y="1675"/>
                    </a:lnTo>
                    <a:lnTo>
                      <a:pt x="480" y="1675"/>
                    </a:lnTo>
                    <a:lnTo>
                      <a:pt x="470" y="1711"/>
                    </a:lnTo>
                    <a:lnTo>
                      <a:pt x="461" y="1749"/>
                    </a:lnTo>
                    <a:lnTo>
                      <a:pt x="455" y="1767"/>
                    </a:lnTo>
                    <a:lnTo>
                      <a:pt x="451" y="1785"/>
                    </a:lnTo>
                    <a:lnTo>
                      <a:pt x="444" y="1801"/>
                    </a:lnTo>
                    <a:lnTo>
                      <a:pt x="437" y="1815"/>
                    </a:lnTo>
                    <a:lnTo>
                      <a:pt x="437" y="1815"/>
                    </a:lnTo>
                    <a:lnTo>
                      <a:pt x="445" y="1780"/>
                    </a:lnTo>
                    <a:lnTo>
                      <a:pt x="454" y="1745"/>
                    </a:lnTo>
                    <a:lnTo>
                      <a:pt x="464" y="1711"/>
                    </a:lnTo>
                    <a:lnTo>
                      <a:pt x="475" y="1678"/>
                    </a:lnTo>
                    <a:lnTo>
                      <a:pt x="475" y="1678"/>
                    </a:lnTo>
                    <a:lnTo>
                      <a:pt x="474" y="1672"/>
                    </a:lnTo>
                    <a:lnTo>
                      <a:pt x="474" y="1664"/>
                    </a:lnTo>
                    <a:lnTo>
                      <a:pt x="477" y="1648"/>
                    </a:lnTo>
                    <a:lnTo>
                      <a:pt x="481" y="1632"/>
                    </a:lnTo>
                    <a:lnTo>
                      <a:pt x="487" y="1618"/>
                    </a:lnTo>
                    <a:lnTo>
                      <a:pt x="487" y="1618"/>
                    </a:lnTo>
                    <a:close/>
                    <a:moveTo>
                      <a:pt x="453" y="2116"/>
                    </a:moveTo>
                    <a:lnTo>
                      <a:pt x="453" y="2116"/>
                    </a:lnTo>
                    <a:lnTo>
                      <a:pt x="448" y="2060"/>
                    </a:lnTo>
                    <a:lnTo>
                      <a:pt x="444" y="2001"/>
                    </a:lnTo>
                    <a:lnTo>
                      <a:pt x="444" y="2001"/>
                    </a:lnTo>
                    <a:lnTo>
                      <a:pt x="441" y="1965"/>
                    </a:lnTo>
                    <a:lnTo>
                      <a:pt x="440" y="1944"/>
                    </a:lnTo>
                    <a:lnTo>
                      <a:pt x="439" y="1925"/>
                    </a:lnTo>
                    <a:lnTo>
                      <a:pt x="440" y="1907"/>
                    </a:lnTo>
                    <a:lnTo>
                      <a:pt x="443" y="1890"/>
                    </a:lnTo>
                    <a:lnTo>
                      <a:pt x="445" y="1883"/>
                    </a:lnTo>
                    <a:lnTo>
                      <a:pt x="447" y="1876"/>
                    </a:lnTo>
                    <a:lnTo>
                      <a:pt x="451" y="1870"/>
                    </a:lnTo>
                    <a:lnTo>
                      <a:pt x="454" y="1865"/>
                    </a:lnTo>
                    <a:lnTo>
                      <a:pt x="454" y="1865"/>
                    </a:lnTo>
                    <a:lnTo>
                      <a:pt x="473" y="1902"/>
                    </a:lnTo>
                    <a:lnTo>
                      <a:pt x="491" y="1940"/>
                    </a:lnTo>
                    <a:lnTo>
                      <a:pt x="511" y="1977"/>
                    </a:lnTo>
                    <a:lnTo>
                      <a:pt x="520" y="1996"/>
                    </a:lnTo>
                    <a:lnTo>
                      <a:pt x="531" y="2015"/>
                    </a:lnTo>
                    <a:lnTo>
                      <a:pt x="531" y="2015"/>
                    </a:lnTo>
                    <a:lnTo>
                      <a:pt x="520" y="2026"/>
                    </a:lnTo>
                    <a:lnTo>
                      <a:pt x="511" y="2038"/>
                    </a:lnTo>
                    <a:lnTo>
                      <a:pt x="502" y="2052"/>
                    </a:lnTo>
                    <a:lnTo>
                      <a:pt x="493" y="2066"/>
                    </a:lnTo>
                    <a:lnTo>
                      <a:pt x="485" y="2079"/>
                    </a:lnTo>
                    <a:lnTo>
                      <a:pt x="475" y="2092"/>
                    </a:lnTo>
                    <a:lnTo>
                      <a:pt x="465" y="2104"/>
                    </a:lnTo>
                    <a:lnTo>
                      <a:pt x="453" y="2116"/>
                    </a:lnTo>
                    <a:lnTo>
                      <a:pt x="453" y="2116"/>
                    </a:lnTo>
                    <a:close/>
                    <a:moveTo>
                      <a:pt x="599" y="1948"/>
                    </a:moveTo>
                    <a:lnTo>
                      <a:pt x="599" y="1948"/>
                    </a:lnTo>
                    <a:lnTo>
                      <a:pt x="592" y="1954"/>
                    </a:lnTo>
                    <a:lnTo>
                      <a:pt x="588" y="1957"/>
                    </a:lnTo>
                    <a:lnTo>
                      <a:pt x="586" y="1957"/>
                    </a:lnTo>
                    <a:lnTo>
                      <a:pt x="583" y="1957"/>
                    </a:lnTo>
                    <a:lnTo>
                      <a:pt x="583" y="1957"/>
                    </a:lnTo>
                    <a:lnTo>
                      <a:pt x="577" y="1928"/>
                    </a:lnTo>
                    <a:lnTo>
                      <a:pt x="571" y="1900"/>
                    </a:lnTo>
                    <a:lnTo>
                      <a:pt x="564" y="1871"/>
                    </a:lnTo>
                    <a:lnTo>
                      <a:pt x="561" y="1858"/>
                    </a:lnTo>
                    <a:lnTo>
                      <a:pt x="556" y="1844"/>
                    </a:lnTo>
                    <a:lnTo>
                      <a:pt x="556" y="1844"/>
                    </a:lnTo>
                    <a:lnTo>
                      <a:pt x="561" y="1876"/>
                    </a:lnTo>
                    <a:lnTo>
                      <a:pt x="566" y="1908"/>
                    </a:lnTo>
                    <a:lnTo>
                      <a:pt x="572" y="1940"/>
                    </a:lnTo>
                    <a:lnTo>
                      <a:pt x="575" y="1969"/>
                    </a:lnTo>
                    <a:lnTo>
                      <a:pt x="575" y="1969"/>
                    </a:lnTo>
                    <a:lnTo>
                      <a:pt x="572" y="1973"/>
                    </a:lnTo>
                    <a:lnTo>
                      <a:pt x="569" y="1977"/>
                    </a:lnTo>
                    <a:lnTo>
                      <a:pt x="566" y="1979"/>
                    </a:lnTo>
                    <a:lnTo>
                      <a:pt x="564" y="1980"/>
                    </a:lnTo>
                    <a:lnTo>
                      <a:pt x="562" y="1982"/>
                    </a:lnTo>
                    <a:lnTo>
                      <a:pt x="558" y="1980"/>
                    </a:lnTo>
                    <a:lnTo>
                      <a:pt x="558" y="1980"/>
                    </a:lnTo>
                    <a:lnTo>
                      <a:pt x="533" y="1902"/>
                    </a:lnTo>
                    <a:lnTo>
                      <a:pt x="508" y="1825"/>
                    </a:lnTo>
                    <a:lnTo>
                      <a:pt x="508" y="1825"/>
                    </a:lnTo>
                    <a:lnTo>
                      <a:pt x="514" y="1852"/>
                    </a:lnTo>
                    <a:lnTo>
                      <a:pt x="521" y="1877"/>
                    </a:lnTo>
                    <a:lnTo>
                      <a:pt x="535" y="1929"/>
                    </a:lnTo>
                    <a:lnTo>
                      <a:pt x="535" y="1929"/>
                    </a:lnTo>
                    <a:lnTo>
                      <a:pt x="531" y="1927"/>
                    </a:lnTo>
                    <a:lnTo>
                      <a:pt x="530" y="1926"/>
                    </a:lnTo>
                    <a:lnTo>
                      <a:pt x="528" y="1920"/>
                    </a:lnTo>
                    <a:lnTo>
                      <a:pt x="525" y="1915"/>
                    </a:lnTo>
                    <a:lnTo>
                      <a:pt x="524" y="1912"/>
                    </a:lnTo>
                    <a:lnTo>
                      <a:pt x="522" y="1910"/>
                    </a:lnTo>
                    <a:lnTo>
                      <a:pt x="522" y="1910"/>
                    </a:lnTo>
                    <a:lnTo>
                      <a:pt x="537" y="1952"/>
                    </a:lnTo>
                    <a:lnTo>
                      <a:pt x="550" y="1993"/>
                    </a:lnTo>
                    <a:lnTo>
                      <a:pt x="550" y="1993"/>
                    </a:lnTo>
                    <a:lnTo>
                      <a:pt x="548" y="1996"/>
                    </a:lnTo>
                    <a:lnTo>
                      <a:pt x="545" y="2000"/>
                    </a:lnTo>
                    <a:lnTo>
                      <a:pt x="542" y="2002"/>
                    </a:lnTo>
                    <a:lnTo>
                      <a:pt x="537" y="2004"/>
                    </a:lnTo>
                    <a:lnTo>
                      <a:pt x="537" y="2004"/>
                    </a:lnTo>
                    <a:lnTo>
                      <a:pt x="506" y="1950"/>
                    </a:lnTo>
                    <a:lnTo>
                      <a:pt x="477" y="1894"/>
                    </a:lnTo>
                    <a:lnTo>
                      <a:pt x="477" y="1894"/>
                    </a:lnTo>
                    <a:lnTo>
                      <a:pt x="465" y="1875"/>
                    </a:lnTo>
                    <a:lnTo>
                      <a:pt x="460" y="1865"/>
                    </a:lnTo>
                    <a:lnTo>
                      <a:pt x="457" y="1860"/>
                    </a:lnTo>
                    <a:lnTo>
                      <a:pt x="457" y="1857"/>
                    </a:lnTo>
                    <a:lnTo>
                      <a:pt x="457" y="1857"/>
                    </a:lnTo>
                    <a:lnTo>
                      <a:pt x="457" y="1854"/>
                    </a:lnTo>
                    <a:lnTo>
                      <a:pt x="458" y="1851"/>
                    </a:lnTo>
                    <a:lnTo>
                      <a:pt x="463" y="1842"/>
                    </a:lnTo>
                    <a:lnTo>
                      <a:pt x="473" y="1825"/>
                    </a:lnTo>
                    <a:lnTo>
                      <a:pt x="473" y="1825"/>
                    </a:lnTo>
                    <a:lnTo>
                      <a:pt x="487" y="1800"/>
                    </a:lnTo>
                    <a:lnTo>
                      <a:pt x="502" y="1773"/>
                    </a:lnTo>
                    <a:lnTo>
                      <a:pt x="516" y="1748"/>
                    </a:lnTo>
                    <a:lnTo>
                      <a:pt x="523" y="1736"/>
                    </a:lnTo>
                    <a:lnTo>
                      <a:pt x="530" y="1727"/>
                    </a:lnTo>
                    <a:lnTo>
                      <a:pt x="530" y="1727"/>
                    </a:lnTo>
                    <a:lnTo>
                      <a:pt x="537" y="1734"/>
                    </a:lnTo>
                    <a:lnTo>
                      <a:pt x="544" y="1740"/>
                    </a:lnTo>
                    <a:lnTo>
                      <a:pt x="561" y="1751"/>
                    </a:lnTo>
                    <a:lnTo>
                      <a:pt x="578" y="1762"/>
                    </a:lnTo>
                    <a:lnTo>
                      <a:pt x="586" y="1769"/>
                    </a:lnTo>
                    <a:lnTo>
                      <a:pt x="592" y="1776"/>
                    </a:lnTo>
                    <a:lnTo>
                      <a:pt x="592" y="1776"/>
                    </a:lnTo>
                    <a:lnTo>
                      <a:pt x="597" y="1783"/>
                    </a:lnTo>
                    <a:lnTo>
                      <a:pt x="600" y="1790"/>
                    </a:lnTo>
                    <a:lnTo>
                      <a:pt x="607" y="1806"/>
                    </a:lnTo>
                    <a:lnTo>
                      <a:pt x="620" y="1839"/>
                    </a:lnTo>
                    <a:lnTo>
                      <a:pt x="620" y="1839"/>
                    </a:lnTo>
                    <a:lnTo>
                      <a:pt x="633" y="1873"/>
                    </a:lnTo>
                    <a:lnTo>
                      <a:pt x="645" y="1906"/>
                    </a:lnTo>
                    <a:lnTo>
                      <a:pt x="645" y="1906"/>
                    </a:lnTo>
                    <a:lnTo>
                      <a:pt x="634" y="1916"/>
                    </a:lnTo>
                    <a:lnTo>
                      <a:pt x="622" y="1926"/>
                    </a:lnTo>
                    <a:lnTo>
                      <a:pt x="599" y="1948"/>
                    </a:lnTo>
                    <a:lnTo>
                      <a:pt x="599" y="1948"/>
                    </a:lnTo>
                    <a:close/>
                    <a:moveTo>
                      <a:pt x="596" y="1719"/>
                    </a:moveTo>
                    <a:lnTo>
                      <a:pt x="596" y="1719"/>
                    </a:lnTo>
                    <a:lnTo>
                      <a:pt x="583" y="1692"/>
                    </a:lnTo>
                    <a:lnTo>
                      <a:pt x="578" y="1680"/>
                    </a:lnTo>
                    <a:lnTo>
                      <a:pt x="573" y="1667"/>
                    </a:lnTo>
                    <a:lnTo>
                      <a:pt x="571" y="1657"/>
                    </a:lnTo>
                    <a:lnTo>
                      <a:pt x="571" y="1651"/>
                    </a:lnTo>
                    <a:lnTo>
                      <a:pt x="572" y="1647"/>
                    </a:lnTo>
                    <a:lnTo>
                      <a:pt x="574" y="1642"/>
                    </a:lnTo>
                    <a:lnTo>
                      <a:pt x="577" y="1638"/>
                    </a:lnTo>
                    <a:lnTo>
                      <a:pt x="581" y="1634"/>
                    </a:lnTo>
                    <a:lnTo>
                      <a:pt x="587" y="1631"/>
                    </a:lnTo>
                    <a:lnTo>
                      <a:pt x="587" y="1631"/>
                    </a:lnTo>
                    <a:lnTo>
                      <a:pt x="630" y="1739"/>
                    </a:lnTo>
                    <a:lnTo>
                      <a:pt x="673" y="1843"/>
                    </a:lnTo>
                    <a:lnTo>
                      <a:pt x="673" y="1843"/>
                    </a:lnTo>
                    <a:lnTo>
                      <a:pt x="659" y="1832"/>
                    </a:lnTo>
                    <a:lnTo>
                      <a:pt x="647" y="1818"/>
                    </a:lnTo>
                    <a:lnTo>
                      <a:pt x="637" y="1803"/>
                    </a:lnTo>
                    <a:lnTo>
                      <a:pt x="628" y="1787"/>
                    </a:lnTo>
                    <a:lnTo>
                      <a:pt x="619" y="1770"/>
                    </a:lnTo>
                    <a:lnTo>
                      <a:pt x="612" y="1753"/>
                    </a:lnTo>
                    <a:lnTo>
                      <a:pt x="596" y="1719"/>
                    </a:lnTo>
                    <a:lnTo>
                      <a:pt x="596" y="1719"/>
                    </a:lnTo>
                    <a:close/>
                    <a:moveTo>
                      <a:pt x="768" y="2085"/>
                    </a:moveTo>
                    <a:lnTo>
                      <a:pt x="768" y="2085"/>
                    </a:lnTo>
                    <a:lnTo>
                      <a:pt x="767" y="2083"/>
                    </a:lnTo>
                    <a:lnTo>
                      <a:pt x="767" y="2081"/>
                    </a:lnTo>
                    <a:lnTo>
                      <a:pt x="767" y="2079"/>
                    </a:lnTo>
                    <a:lnTo>
                      <a:pt x="765" y="2078"/>
                    </a:lnTo>
                    <a:lnTo>
                      <a:pt x="765" y="2078"/>
                    </a:lnTo>
                    <a:lnTo>
                      <a:pt x="766" y="2087"/>
                    </a:lnTo>
                    <a:lnTo>
                      <a:pt x="766" y="2095"/>
                    </a:lnTo>
                    <a:lnTo>
                      <a:pt x="765" y="2103"/>
                    </a:lnTo>
                    <a:lnTo>
                      <a:pt x="763" y="2105"/>
                    </a:lnTo>
                    <a:lnTo>
                      <a:pt x="760" y="2108"/>
                    </a:lnTo>
                    <a:lnTo>
                      <a:pt x="760" y="2108"/>
                    </a:lnTo>
                    <a:lnTo>
                      <a:pt x="749" y="2083"/>
                    </a:lnTo>
                    <a:lnTo>
                      <a:pt x="739" y="2058"/>
                    </a:lnTo>
                    <a:lnTo>
                      <a:pt x="717" y="2007"/>
                    </a:lnTo>
                    <a:lnTo>
                      <a:pt x="717" y="2007"/>
                    </a:lnTo>
                    <a:lnTo>
                      <a:pt x="706" y="1980"/>
                    </a:lnTo>
                    <a:lnTo>
                      <a:pt x="695" y="1955"/>
                    </a:lnTo>
                    <a:lnTo>
                      <a:pt x="689" y="1943"/>
                    </a:lnTo>
                    <a:lnTo>
                      <a:pt x="686" y="1931"/>
                    </a:lnTo>
                    <a:lnTo>
                      <a:pt x="682" y="1918"/>
                    </a:lnTo>
                    <a:lnTo>
                      <a:pt x="681" y="1907"/>
                    </a:lnTo>
                    <a:lnTo>
                      <a:pt x="681" y="1907"/>
                    </a:lnTo>
                    <a:lnTo>
                      <a:pt x="683" y="1906"/>
                    </a:lnTo>
                    <a:lnTo>
                      <a:pt x="687" y="1906"/>
                    </a:lnTo>
                    <a:lnTo>
                      <a:pt x="687" y="1906"/>
                    </a:lnTo>
                    <a:lnTo>
                      <a:pt x="700" y="1926"/>
                    </a:lnTo>
                    <a:lnTo>
                      <a:pt x="714" y="1946"/>
                    </a:lnTo>
                    <a:lnTo>
                      <a:pt x="729" y="1968"/>
                    </a:lnTo>
                    <a:lnTo>
                      <a:pt x="742" y="1991"/>
                    </a:lnTo>
                    <a:lnTo>
                      <a:pt x="755" y="2013"/>
                    </a:lnTo>
                    <a:lnTo>
                      <a:pt x="759" y="2025"/>
                    </a:lnTo>
                    <a:lnTo>
                      <a:pt x="764" y="2037"/>
                    </a:lnTo>
                    <a:lnTo>
                      <a:pt x="766" y="2049"/>
                    </a:lnTo>
                    <a:lnTo>
                      <a:pt x="768" y="2061"/>
                    </a:lnTo>
                    <a:lnTo>
                      <a:pt x="768" y="2072"/>
                    </a:lnTo>
                    <a:lnTo>
                      <a:pt x="768" y="2085"/>
                    </a:lnTo>
                    <a:lnTo>
                      <a:pt x="768" y="2085"/>
                    </a:lnTo>
                    <a:close/>
                    <a:moveTo>
                      <a:pt x="774" y="1403"/>
                    </a:moveTo>
                    <a:lnTo>
                      <a:pt x="774" y="1403"/>
                    </a:lnTo>
                    <a:lnTo>
                      <a:pt x="784" y="1432"/>
                    </a:lnTo>
                    <a:lnTo>
                      <a:pt x="796" y="1461"/>
                    </a:lnTo>
                    <a:lnTo>
                      <a:pt x="805" y="1489"/>
                    </a:lnTo>
                    <a:lnTo>
                      <a:pt x="809" y="1504"/>
                    </a:lnTo>
                    <a:lnTo>
                      <a:pt x="812" y="1517"/>
                    </a:lnTo>
                    <a:lnTo>
                      <a:pt x="812" y="1517"/>
                    </a:lnTo>
                    <a:lnTo>
                      <a:pt x="805" y="1503"/>
                    </a:lnTo>
                    <a:lnTo>
                      <a:pt x="798" y="1488"/>
                    </a:lnTo>
                    <a:lnTo>
                      <a:pt x="782" y="1459"/>
                    </a:lnTo>
                    <a:lnTo>
                      <a:pt x="776" y="1446"/>
                    </a:lnTo>
                    <a:lnTo>
                      <a:pt x="774" y="1439"/>
                    </a:lnTo>
                    <a:lnTo>
                      <a:pt x="772" y="1431"/>
                    </a:lnTo>
                    <a:lnTo>
                      <a:pt x="772" y="1424"/>
                    </a:lnTo>
                    <a:lnTo>
                      <a:pt x="772" y="1417"/>
                    </a:lnTo>
                    <a:lnTo>
                      <a:pt x="772" y="1411"/>
                    </a:lnTo>
                    <a:lnTo>
                      <a:pt x="774" y="1403"/>
                    </a:lnTo>
                    <a:lnTo>
                      <a:pt x="774" y="1403"/>
                    </a:lnTo>
                    <a:close/>
                    <a:moveTo>
                      <a:pt x="783" y="1639"/>
                    </a:moveTo>
                    <a:lnTo>
                      <a:pt x="783" y="1639"/>
                    </a:lnTo>
                    <a:lnTo>
                      <a:pt x="779" y="1577"/>
                    </a:lnTo>
                    <a:lnTo>
                      <a:pt x="779" y="1577"/>
                    </a:lnTo>
                    <a:lnTo>
                      <a:pt x="777" y="1543"/>
                    </a:lnTo>
                    <a:lnTo>
                      <a:pt x="775" y="1512"/>
                    </a:lnTo>
                    <a:lnTo>
                      <a:pt x="773" y="1482"/>
                    </a:lnTo>
                    <a:lnTo>
                      <a:pt x="773" y="1470"/>
                    </a:lnTo>
                    <a:lnTo>
                      <a:pt x="774" y="1457"/>
                    </a:lnTo>
                    <a:lnTo>
                      <a:pt x="774" y="1457"/>
                    </a:lnTo>
                    <a:lnTo>
                      <a:pt x="774" y="1456"/>
                    </a:lnTo>
                    <a:lnTo>
                      <a:pt x="777" y="1456"/>
                    </a:lnTo>
                    <a:lnTo>
                      <a:pt x="777" y="1456"/>
                    </a:lnTo>
                    <a:lnTo>
                      <a:pt x="789" y="1481"/>
                    </a:lnTo>
                    <a:lnTo>
                      <a:pt x="800" y="1506"/>
                    </a:lnTo>
                    <a:lnTo>
                      <a:pt x="812" y="1534"/>
                    </a:lnTo>
                    <a:lnTo>
                      <a:pt x="822" y="1564"/>
                    </a:lnTo>
                    <a:lnTo>
                      <a:pt x="822" y="1564"/>
                    </a:lnTo>
                    <a:lnTo>
                      <a:pt x="830" y="1591"/>
                    </a:lnTo>
                    <a:lnTo>
                      <a:pt x="839" y="1619"/>
                    </a:lnTo>
                    <a:lnTo>
                      <a:pt x="839" y="1619"/>
                    </a:lnTo>
                    <a:lnTo>
                      <a:pt x="844" y="1634"/>
                    </a:lnTo>
                    <a:lnTo>
                      <a:pt x="851" y="1649"/>
                    </a:lnTo>
                    <a:lnTo>
                      <a:pt x="857" y="1663"/>
                    </a:lnTo>
                    <a:lnTo>
                      <a:pt x="859" y="1668"/>
                    </a:lnTo>
                    <a:lnTo>
                      <a:pt x="859" y="1674"/>
                    </a:lnTo>
                    <a:lnTo>
                      <a:pt x="859" y="1674"/>
                    </a:lnTo>
                    <a:lnTo>
                      <a:pt x="859" y="1677"/>
                    </a:lnTo>
                    <a:lnTo>
                      <a:pt x="857" y="1682"/>
                    </a:lnTo>
                    <a:lnTo>
                      <a:pt x="851" y="1691"/>
                    </a:lnTo>
                    <a:lnTo>
                      <a:pt x="844" y="1698"/>
                    </a:lnTo>
                    <a:lnTo>
                      <a:pt x="839" y="1706"/>
                    </a:lnTo>
                    <a:lnTo>
                      <a:pt x="839" y="1706"/>
                    </a:lnTo>
                    <a:lnTo>
                      <a:pt x="827" y="1723"/>
                    </a:lnTo>
                    <a:lnTo>
                      <a:pt x="822" y="1730"/>
                    </a:lnTo>
                    <a:lnTo>
                      <a:pt x="818" y="1733"/>
                    </a:lnTo>
                    <a:lnTo>
                      <a:pt x="815" y="1735"/>
                    </a:lnTo>
                    <a:lnTo>
                      <a:pt x="815" y="1735"/>
                    </a:lnTo>
                    <a:lnTo>
                      <a:pt x="812" y="1731"/>
                    </a:lnTo>
                    <a:lnTo>
                      <a:pt x="808" y="1726"/>
                    </a:lnTo>
                    <a:lnTo>
                      <a:pt x="800" y="1717"/>
                    </a:lnTo>
                    <a:lnTo>
                      <a:pt x="792" y="1708"/>
                    </a:lnTo>
                    <a:lnTo>
                      <a:pt x="789" y="1703"/>
                    </a:lnTo>
                    <a:lnTo>
                      <a:pt x="787" y="1699"/>
                    </a:lnTo>
                    <a:lnTo>
                      <a:pt x="787" y="1699"/>
                    </a:lnTo>
                    <a:lnTo>
                      <a:pt x="784" y="1692"/>
                    </a:lnTo>
                    <a:lnTo>
                      <a:pt x="783" y="1685"/>
                    </a:lnTo>
                    <a:lnTo>
                      <a:pt x="783" y="1671"/>
                    </a:lnTo>
                    <a:lnTo>
                      <a:pt x="783" y="1655"/>
                    </a:lnTo>
                    <a:lnTo>
                      <a:pt x="783" y="1639"/>
                    </a:lnTo>
                    <a:lnTo>
                      <a:pt x="783" y="1639"/>
                    </a:lnTo>
                    <a:close/>
                    <a:moveTo>
                      <a:pt x="798" y="1774"/>
                    </a:moveTo>
                    <a:lnTo>
                      <a:pt x="798" y="1774"/>
                    </a:lnTo>
                    <a:lnTo>
                      <a:pt x="793" y="1761"/>
                    </a:lnTo>
                    <a:lnTo>
                      <a:pt x="792" y="1748"/>
                    </a:lnTo>
                    <a:lnTo>
                      <a:pt x="790" y="1720"/>
                    </a:lnTo>
                    <a:lnTo>
                      <a:pt x="790" y="1720"/>
                    </a:lnTo>
                    <a:lnTo>
                      <a:pt x="797" y="1727"/>
                    </a:lnTo>
                    <a:lnTo>
                      <a:pt x="802" y="1734"/>
                    </a:lnTo>
                    <a:lnTo>
                      <a:pt x="806" y="1742"/>
                    </a:lnTo>
                    <a:lnTo>
                      <a:pt x="807" y="1749"/>
                    </a:lnTo>
                    <a:lnTo>
                      <a:pt x="807" y="1756"/>
                    </a:lnTo>
                    <a:lnTo>
                      <a:pt x="806" y="1762"/>
                    </a:lnTo>
                    <a:lnTo>
                      <a:pt x="802" y="1769"/>
                    </a:lnTo>
                    <a:lnTo>
                      <a:pt x="798" y="1774"/>
                    </a:lnTo>
                    <a:lnTo>
                      <a:pt x="798" y="1774"/>
                    </a:lnTo>
                    <a:close/>
                    <a:moveTo>
                      <a:pt x="842" y="1985"/>
                    </a:moveTo>
                    <a:lnTo>
                      <a:pt x="842" y="1985"/>
                    </a:lnTo>
                    <a:lnTo>
                      <a:pt x="801" y="1878"/>
                    </a:lnTo>
                    <a:lnTo>
                      <a:pt x="801" y="1878"/>
                    </a:lnTo>
                    <a:lnTo>
                      <a:pt x="805" y="1876"/>
                    </a:lnTo>
                    <a:lnTo>
                      <a:pt x="807" y="1874"/>
                    </a:lnTo>
                    <a:lnTo>
                      <a:pt x="808" y="1871"/>
                    </a:lnTo>
                    <a:lnTo>
                      <a:pt x="809" y="1868"/>
                    </a:lnTo>
                    <a:lnTo>
                      <a:pt x="810" y="1860"/>
                    </a:lnTo>
                    <a:lnTo>
                      <a:pt x="809" y="1851"/>
                    </a:lnTo>
                    <a:lnTo>
                      <a:pt x="806" y="1832"/>
                    </a:lnTo>
                    <a:lnTo>
                      <a:pt x="804" y="1823"/>
                    </a:lnTo>
                    <a:lnTo>
                      <a:pt x="802" y="1814"/>
                    </a:lnTo>
                    <a:lnTo>
                      <a:pt x="802" y="1814"/>
                    </a:lnTo>
                    <a:lnTo>
                      <a:pt x="819" y="1799"/>
                    </a:lnTo>
                    <a:lnTo>
                      <a:pt x="829" y="1793"/>
                    </a:lnTo>
                    <a:lnTo>
                      <a:pt x="839" y="1787"/>
                    </a:lnTo>
                    <a:lnTo>
                      <a:pt x="839" y="1787"/>
                    </a:lnTo>
                    <a:lnTo>
                      <a:pt x="856" y="1812"/>
                    </a:lnTo>
                    <a:lnTo>
                      <a:pt x="874" y="1837"/>
                    </a:lnTo>
                    <a:lnTo>
                      <a:pt x="892" y="1864"/>
                    </a:lnTo>
                    <a:lnTo>
                      <a:pt x="909" y="1890"/>
                    </a:lnTo>
                    <a:lnTo>
                      <a:pt x="909" y="1890"/>
                    </a:lnTo>
                    <a:lnTo>
                      <a:pt x="892" y="1912"/>
                    </a:lnTo>
                    <a:lnTo>
                      <a:pt x="875" y="1937"/>
                    </a:lnTo>
                    <a:lnTo>
                      <a:pt x="842" y="1985"/>
                    </a:lnTo>
                    <a:lnTo>
                      <a:pt x="842" y="1985"/>
                    </a:lnTo>
                    <a:close/>
                    <a:moveTo>
                      <a:pt x="922" y="1867"/>
                    </a:moveTo>
                    <a:lnTo>
                      <a:pt x="922" y="1867"/>
                    </a:lnTo>
                    <a:lnTo>
                      <a:pt x="907" y="1846"/>
                    </a:lnTo>
                    <a:lnTo>
                      <a:pt x="888" y="1822"/>
                    </a:lnTo>
                    <a:lnTo>
                      <a:pt x="888" y="1822"/>
                    </a:lnTo>
                    <a:lnTo>
                      <a:pt x="877" y="1810"/>
                    </a:lnTo>
                    <a:lnTo>
                      <a:pt x="865" y="1798"/>
                    </a:lnTo>
                    <a:lnTo>
                      <a:pt x="856" y="1786"/>
                    </a:lnTo>
                    <a:lnTo>
                      <a:pt x="852" y="1782"/>
                    </a:lnTo>
                    <a:lnTo>
                      <a:pt x="851" y="1777"/>
                    </a:lnTo>
                    <a:lnTo>
                      <a:pt x="851" y="1777"/>
                    </a:lnTo>
                    <a:lnTo>
                      <a:pt x="852" y="1773"/>
                    </a:lnTo>
                    <a:lnTo>
                      <a:pt x="856" y="1769"/>
                    </a:lnTo>
                    <a:lnTo>
                      <a:pt x="860" y="1766"/>
                    </a:lnTo>
                    <a:lnTo>
                      <a:pt x="866" y="1762"/>
                    </a:lnTo>
                    <a:lnTo>
                      <a:pt x="877" y="1757"/>
                    </a:lnTo>
                    <a:lnTo>
                      <a:pt x="883" y="1753"/>
                    </a:lnTo>
                    <a:lnTo>
                      <a:pt x="886" y="1750"/>
                    </a:lnTo>
                    <a:lnTo>
                      <a:pt x="886" y="1750"/>
                    </a:lnTo>
                    <a:lnTo>
                      <a:pt x="891" y="1762"/>
                    </a:lnTo>
                    <a:lnTo>
                      <a:pt x="897" y="1774"/>
                    </a:lnTo>
                    <a:lnTo>
                      <a:pt x="900" y="1780"/>
                    </a:lnTo>
                    <a:lnTo>
                      <a:pt x="903" y="1784"/>
                    </a:lnTo>
                    <a:lnTo>
                      <a:pt x="908" y="1790"/>
                    </a:lnTo>
                    <a:lnTo>
                      <a:pt x="913" y="1793"/>
                    </a:lnTo>
                    <a:lnTo>
                      <a:pt x="913" y="1793"/>
                    </a:lnTo>
                    <a:lnTo>
                      <a:pt x="916" y="1803"/>
                    </a:lnTo>
                    <a:lnTo>
                      <a:pt x="920" y="1815"/>
                    </a:lnTo>
                    <a:lnTo>
                      <a:pt x="926" y="1826"/>
                    </a:lnTo>
                    <a:lnTo>
                      <a:pt x="931" y="1836"/>
                    </a:lnTo>
                    <a:lnTo>
                      <a:pt x="933" y="1846"/>
                    </a:lnTo>
                    <a:lnTo>
                      <a:pt x="934" y="1852"/>
                    </a:lnTo>
                    <a:lnTo>
                      <a:pt x="933" y="1856"/>
                    </a:lnTo>
                    <a:lnTo>
                      <a:pt x="932" y="1860"/>
                    </a:lnTo>
                    <a:lnTo>
                      <a:pt x="930" y="1862"/>
                    </a:lnTo>
                    <a:lnTo>
                      <a:pt x="926" y="1866"/>
                    </a:lnTo>
                    <a:lnTo>
                      <a:pt x="922" y="1867"/>
                    </a:lnTo>
                    <a:lnTo>
                      <a:pt x="922" y="1867"/>
                    </a:lnTo>
                    <a:close/>
                    <a:moveTo>
                      <a:pt x="943" y="1844"/>
                    </a:moveTo>
                    <a:lnTo>
                      <a:pt x="943" y="1844"/>
                    </a:lnTo>
                    <a:lnTo>
                      <a:pt x="941" y="1837"/>
                    </a:lnTo>
                    <a:lnTo>
                      <a:pt x="939" y="1831"/>
                    </a:lnTo>
                    <a:lnTo>
                      <a:pt x="933" y="1818"/>
                    </a:lnTo>
                    <a:lnTo>
                      <a:pt x="926" y="1804"/>
                    </a:lnTo>
                    <a:lnTo>
                      <a:pt x="925" y="1799"/>
                    </a:lnTo>
                    <a:lnTo>
                      <a:pt x="924" y="1792"/>
                    </a:lnTo>
                    <a:lnTo>
                      <a:pt x="924" y="1792"/>
                    </a:lnTo>
                    <a:lnTo>
                      <a:pt x="924" y="1789"/>
                    </a:lnTo>
                    <a:lnTo>
                      <a:pt x="925" y="1786"/>
                    </a:lnTo>
                    <a:lnTo>
                      <a:pt x="926" y="1783"/>
                    </a:lnTo>
                    <a:lnTo>
                      <a:pt x="927" y="1780"/>
                    </a:lnTo>
                    <a:lnTo>
                      <a:pt x="927" y="1780"/>
                    </a:lnTo>
                    <a:lnTo>
                      <a:pt x="925" y="1774"/>
                    </a:lnTo>
                    <a:lnTo>
                      <a:pt x="923" y="1767"/>
                    </a:lnTo>
                    <a:lnTo>
                      <a:pt x="917" y="1755"/>
                    </a:lnTo>
                    <a:lnTo>
                      <a:pt x="911" y="1742"/>
                    </a:lnTo>
                    <a:lnTo>
                      <a:pt x="910" y="1736"/>
                    </a:lnTo>
                    <a:lnTo>
                      <a:pt x="910" y="1731"/>
                    </a:lnTo>
                    <a:lnTo>
                      <a:pt x="910" y="1731"/>
                    </a:lnTo>
                    <a:lnTo>
                      <a:pt x="911" y="1728"/>
                    </a:lnTo>
                    <a:lnTo>
                      <a:pt x="914" y="1725"/>
                    </a:lnTo>
                    <a:lnTo>
                      <a:pt x="922" y="1719"/>
                    </a:lnTo>
                    <a:lnTo>
                      <a:pt x="939" y="1707"/>
                    </a:lnTo>
                    <a:lnTo>
                      <a:pt x="939" y="1707"/>
                    </a:lnTo>
                    <a:lnTo>
                      <a:pt x="957" y="1692"/>
                    </a:lnTo>
                    <a:lnTo>
                      <a:pt x="966" y="1688"/>
                    </a:lnTo>
                    <a:lnTo>
                      <a:pt x="969" y="1685"/>
                    </a:lnTo>
                    <a:lnTo>
                      <a:pt x="974" y="1684"/>
                    </a:lnTo>
                    <a:lnTo>
                      <a:pt x="974" y="1684"/>
                    </a:lnTo>
                    <a:lnTo>
                      <a:pt x="975" y="1703"/>
                    </a:lnTo>
                    <a:lnTo>
                      <a:pt x="978" y="1724"/>
                    </a:lnTo>
                    <a:lnTo>
                      <a:pt x="978" y="1724"/>
                    </a:lnTo>
                    <a:lnTo>
                      <a:pt x="982" y="1742"/>
                    </a:lnTo>
                    <a:lnTo>
                      <a:pt x="986" y="1760"/>
                    </a:lnTo>
                    <a:lnTo>
                      <a:pt x="990" y="1777"/>
                    </a:lnTo>
                    <a:lnTo>
                      <a:pt x="990" y="1785"/>
                    </a:lnTo>
                    <a:lnTo>
                      <a:pt x="990" y="1792"/>
                    </a:lnTo>
                    <a:lnTo>
                      <a:pt x="990" y="1792"/>
                    </a:lnTo>
                    <a:lnTo>
                      <a:pt x="989" y="1795"/>
                    </a:lnTo>
                    <a:lnTo>
                      <a:pt x="986" y="1799"/>
                    </a:lnTo>
                    <a:lnTo>
                      <a:pt x="981" y="1806"/>
                    </a:lnTo>
                    <a:lnTo>
                      <a:pt x="974" y="1812"/>
                    </a:lnTo>
                    <a:lnTo>
                      <a:pt x="967" y="1818"/>
                    </a:lnTo>
                    <a:lnTo>
                      <a:pt x="967" y="1818"/>
                    </a:lnTo>
                    <a:lnTo>
                      <a:pt x="956" y="1833"/>
                    </a:lnTo>
                    <a:lnTo>
                      <a:pt x="950" y="1839"/>
                    </a:lnTo>
                    <a:lnTo>
                      <a:pt x="943" y="1844"/>
                    </a:lnTo>
                    <a:lnTo>
                      <a:pt x="943" y="1844"/>
                    </a:lnTo>
                    <a:close/>
                    <a:moveTo>
                      <a:pt x="986" y="2078"/>
                    </a:moveTo>
                    <a:lnTo>
                      <a:pt x="986" y="2078"/>
                    </a:lnTo>
                    <a:lnTo>
                      <a:pt x="983" y="2063"/>
                    </a:lnTo>
                    <a:lnTo>
                      <a:pt x="978" y="2049"/>
                    </a:lnTo>
                    <a:lnTo>
                      <a:pt x="969" y="2018"/>
                    </a:lnTo>
                    <a:lnTo>
                      <a:pt x="965" y="2002"/>
                    </a:lnTo>
                    <a:lnTo>
                      <a:pt x="961" y="1987"/>
                    </a:lnTo>
                    <a:lnTo>
                      <a:pt x="959" y="1974"/>
                    </a:lnTo>
                    <a:lnTo>
                      <a:pt x="958" y="1961"/>
                    </a:lnTo>
                    <a:lnTo>
                      <a:pt x="958" y="1961"/>
                    </a:lnTo>
                    <a:lnTo>
                      <a:pt x="964" y="1969"/>
                    </a:lnTo>
                    <a:lnTo>
                      <a:pt x="970" y="1976"/>
                    </a:lnTo>
                    <a:lnTo>
                      <a:pt x="978" y="1983"/>
                    </a:lnTo>
                    <a:lnTo>
                      <a:pt x="987" y="1988"/>
                    </a:lnTo>
                    <a:lnTo>
                      <a:pt x="987" y="1988"/>
                    </a:lnTo>
                    <a:lnTo>
                      <a:pt x="993" y="2001"/>
                    </a:lnTo>
                    <a:lnTo>
                      <a:pt x="995" y="2013"/>
                    </a:lnTo>
                    <a:lnTo>
                      <a:pt x="997" y="2025"/>
                    </a:lnTo>
                    <a:lnTo>
                      <a:pt x="995" y="2036"/>
                    </a:lnTo>
                    <a:lnTo>
                      <a:pt x="994" y="2047"/>
                    </a:lnTo>
                    <a:lnTo>
                      <a:pt x="992" y="2058"/>
                    </a:lnTo>
                    <a:lnTo>
                      <a:pt x="986" y="2078"/>
                    </a:lnTo>
                    <a:lnTo>
                      <a:pt x="986" y="2078"/>
                    </a:lnTo>
                    <a:close/>
                    <a:moveTo>
                      <a:pt x="1001" y="1982"/>
                    </a:moveTo>
                    <a:lnTo>
                      <a:pt x="1001" y="1982"/>
                    </a:lnTo>
                    <a:lnTo>
                      <a:pt x="993" y="1968"/>
                    </a:lnTo>
                    <a:lnTo>
                      <a:pt x="986" y="1953"/>
                    </a:lnTo>
                    <a:lnTo>
                      <a:pt x="974" y="1924"/>
                    </a:lnTo>
                    <a:lnTo>
                      <a:pt x="962" y="1893"/>
                    </a:lnTo>
                    <a:lnTo>
                      <a:pt x="950" y="1864"/>
                    </a:lnTo>
                    <a:lnTo>
                      <a:pt x="950" y="1864"/>
                    </a:lnTo>
                    <a:lnTo>
                      <a:pt x="960" y="1849"/>
                    </a:lnTo>
                    <a:lnTo>
                      <a:pt x="969" y="1834"/>
                    </a:lnTo>
                    <a:lnTo>
                      <a:pt x="981" y="1820"/>
                    </a:lnTo>
                    <a:lnTo>
                      <a:pt x="986" y="1815"/>
                    </a:lnTo>
                    <a:lnTo>
                      <a:pt x="993" y="1808"/>
                    </a:lnTo>
                    <a:lnTo>
                      <a:pt x="993" y="1808"/>
                    </a:lnTo>
                    <a:lnTo>
                      <a:pt x="994" y="1831"/>
                    </a:lnTo>
                    <a:lnTo>
                      <a:pt x="998" y="1853"/>
                    </a:lnTo>
                    <a:lnTo>
                      <a:pt x="1006" y="1901"/>
                    </a:lnTo>
                    <a:lnTo>
                      <a:pt x="1008" y="1924"/>
                    </a:lnTo>
                    <a:lnTo>
                      <a:pt x="1009" y="1945"/>
                    </a:lnTo>
                    <a:lnTo>
                      <a:pt x="1008" y="1955"/>
                    </a:lnTo>
                    <a:lnTo>
                      <a:pt x="1007" y="1965"/>
                    </a:lnTo>
                    <a:lnTo>
                      <a:pt x="1005" y="1974"/>
                    </a:lnTo>
                    <a:lnTo>
                      <a:pt x="1001" y="1982"/>
                    </a:lnTo>
                    <a:lnTo>
                      <a:pt x="1001" y="1982"/>
                    </a:lnTo>
                    <a:close/>
                    <a:moveTo>
                      <a:pt x="1018" y="1898"/>
                    </a:moveTo>
                    <a:lnTo>
                      <a:pt x="1018" y="1898"/>
                    </a:lnTo>
                    <a:lnTo>
                      <a:pt x="1014" y="1866"/>
                    </a:lnTo>
                    <a:lnTo>
                      <a:pt x="1009" y="1834"/>
                    </a:lnTo>
                    <a:lnTo>
                      <a:pt x="1009" y="1834"/>
                    </a:lnTo>
                    <a:lnTo>
                      <a:pt x="1016" y="1819"/>
                    </a:lnTo>
                    <a:lnTo>
                      <a:pt x="1020" y="1802"/>
                    </a:lnTo>
                    <a:lnTo>
                      <a:pt x="1029" y="1769"/>
                    </a:lnTo>
                    <a:lnTo>
                      <a:pt x="1036" y="1753"/>
                    </a:lnTo>
                    <a:lnTo>
                      <a:pt x="1040" y="1747"/>
                    </a:lnTo>
                    <a:lnTo>
                      <a:pt x="1043" y="1740"/>
                    </a:lnTo>
                    <a:lnTo>
                      <a:pt x="1048" y="1733"/>
                    </a:lnTo>
                    <a:lnTo>
                      <a:pt x="1053" y="1727"/>
                    </a:lnTo>
                    <a:lnTo>
                      <a:pt x="1060" y="1722"/>
                    </a:lnTo>
                    <a:lnTo>
                      <a:pt x="1067" y="1717"/>
                    </a:lnTo>
                    <a:lnTo>
                      <a:pt x="1067" y="1717"/>
                    </a:lnTo>
                    <a:lnTo>
                      <a:pt x="1045" y="1809"/>
                    </a:lnTo>
                    <a:lnTo>
                      <a:pt x="1033" y="1854"/>
                    </a:lnTo>
                    <a:lnTo>
                      <a:pt x="1026" y="1876"/>
                    </a:lnTo>
                    <a:lnTo>
                      <a:pt x="1018" y="1898"/>
                    </a:lnTo>
                    <a:lnTo>
                      <a:pt x="1018" y="1898"/>
                    </a:lnTo>
                    <a:close/>
                    <a:moveTo>
                      <a:pt x="1083" y="1681"/>
                    </a:moveTo>
                    <a:lnTo>
                      <a:pt x="1083" y="1681"/>
                    </a:lnTo>
                    <a:lnTo>
                      <a:pt x="1075" y="1697"/>
                    </a:lnTo>
                    <a:lnTo>
                      <a:pt x="1066" y="1711"/>
                    </a:lnTo>
                    <a:lnTo>
                      <a:pt x="1061" y="1718"/>
                    </a:lnTo>
                    <a:lnTo>
                      <a:pt x="1056" y="1724"/>
                    </a:lnTo>
                    <a:lnTo>
                      <a:pt x="1049" y="1730"/>
                    </a:lnTo>
                    <a:lnTo>
                      <a:pt x="1042" y="1735"/>
                    </a:lnTo>
                    <a:lnTo>
                      <a:pt x="1042" y="1735"/>
                    </a:lnTo>
                    <a:lnTo>
                      <a:pt x="1051" y="1707"/>
                    </a:lnTo>
                    <a:lnTo>
                      <a:pt x="1060" y="1680"/>
                    </a:lnTo>
                    <a:lnTo>
                      <a:pt x="1070" y="1654"/>
                    </a:lnTo>
                    <a:lnTo>
                      <a:pt x="1083" y="1627"/>
                    </a:lnTo>
                    <a:lnTo>
                      <a:pt x="1083" y="1627"/>
                    </a:lnTo>
                    <a:lnTo>
                      <a:pt x="1087" y="1636"/>
                    </a:lnTo>
                    <a:lnTo>
                      <a:pt x="1090" y="1643"/>
                    </a:lnTo>
                    <a:lnTo>
                      <a:pt x="1091" y="1650"/>
                    </a:lnTo>
                    <a:lnTo>
                      <a:pt x="1091" y="1657"/>
                    </a:lnTo>
                    <a:lnTo>
                      <a:pt x="1090" y="1663"/>
                    </a:lnTo>
                    <a:lnTo>
                      <a:pt x="1087" y="1668"/>
                    </a:lnTo>
                    <a:lnTo>
                      <a:pt x="1083" y="1681"/>
                    </a:lnTo>
                    <a:lnTo>
                      <a:pt x="1083" y="1681"/>
                    </a:lnTo>
                    <a:close/>
                    <a:moveTo>
                      <a:pt x="1218" y="1604"/>
                    </a:moveTo>
                    <a:lnTo>
                      <a:pt x="1218" y="1604"/>
                    </a:lnTo>
                    <a:lnTo>
                      <a:pt x="1225" y="1640"/>
                    </a:lnTo>
                    <a:lnTo>
                      <a:pt x="1233" y="1676"/>
                    </a:lnTo>
                    <a:lnTo>
                      <a:pt x="1250" y="1750"/>
                    </a:lnTo>
                    <a:lnTo>
                      <a:pt x="1258" y="1786"/>
                    </a:lnTo>
                    <a:lnTo>
                      <a:pt x="1264" y="1823"/>
                    </a:lnTo>
                    <a:lnTo>
                      <a:pt x="1270" y="1858"/>
                    </a:lnTo>
                    <a:lnTo>
                      <a:pt x="1274" y="1892"/>
                    </a:lnTo>
                    <a:lnTo>
                      <a:pt x="1274" y="1892"/>
                    </a:lnTo>
                    <a:lnTo>
                      <a:pt x="1260" y="1858"/>
                    </a:lnTo>
                    <a:lnTo>
                      <a:pt x="1247" y="1823"/>
                    </a:lnTo>
                    <a:lnTo>
                      <a:pt x="1221" y="1753"/>
                    </a:lnTo>
                    <a:lnTo>
                      <a:pt x="1221" y="1753"/>
                    </a:lnTo>
                    <a:lnTo>
                      <a:pt x="1212" y="1728"/>
                    </a:lnTo>
                    <a:lnTo>
                      <a:pt x="1208" y="1717"/>
                    </a:lnTo>
                    <a:lnTo>
                      <a:pt x="1205" y="1706"/>
                    </a:lnTo>
                    <a:lnTo>
                      <a:pt x="1205" y="1706"/>
                    </a:lnTo>
                    <a:lnTo>
                      <a:pt x="1204" y="1691"/>
                    </a:lnTo>
                    <a:lnTo>
                      <a:pt x="1205" y="1678"/>
                    </a:lnTo>
                    <a:lnTo>
                      <a:pt x="1207" y="1665"/>
                    </a:lnTo>
                    <a:lnTo>
                      <a:pt x="1210" y="1652"/>
                    </a:lnTo>
                    <a:lnTo>
                      <a:pt x="1216" y="1629"/>
                    </a:lnTo>
                    <a:lnTo>
                      <a:pt x="1217" y="1616"/>
                    </a:lnTo>
                    <a:lnTo>
                      <a:pt x="1218" y="1604"/>
                    </a:lnTo>
                    <a:lnTo>
                      <a:pt x="1218" y="1604"/>
                    </a:lnTo>
                    <a:close/>
                    <a:moveTo>
                      <a:pt x="1225" y="2122"/>
                    </a:moveTo>
                    <a:lnTo>
                      <a:pt x="1225" y="2122"/>
                    </a:lnTo>
                    <a:lnTo>
                      <a:pt x="1220" y="2111"/>
                    </a:lnTo>
                    <a:lnTo>
                      <a:pt x="1213" y="2100"/>
                    </a:lnTo>
                    <a:lnTo>
                      <a:pt x="1200" y="2078"/>
                    </a:lnTo>
                    <a:lnTo>
                      <a:pt x="1186" y="2055"/>
                    </a:lnTo>
                    <a:lnTo>
                      <a:pt x="1180" y="2044"/>
                    </a:lnTo>
                    <a:lnTo>
                      <a:pt x="1177" y="2034"/>
                    </a:lnTo>
                    <a:lnTo>
                      <a:pt x="1177" y="2034"/>
                    </a:lnTo>
                    <a:lnTo>
                      <a:pt x="1176" y="2026"/>
                    </a:lnTo>
                    <a:lnTo>
                      <a:pt x="1175" y="2018"/>
                    </a:lnTo>
                    <a:lnTo>
                      <a:pt x="1175" y="2000"/>
                    </a:lnTo>
                    <a:lnTo>
                      <a:pt x="1176" y="1980"/>
                    </a:lnTo>
                    <a:lnTo>
                      <a:pt x="1179" y="1962"/>
                    </a:lnTo>
                    <a:lnTo>
                      <a:pt x="1186" y="1926"/>
                    </a:lnTo>
                    <a:lnTo>
                      <a:pt x="1188" y="1910"/>
                    </a:lnTo>
                    <a:lnTo>
                      <a:pt x="1190" y="1896"/>
                    </a:lnTo>
                    <a:lnTo>
                      <a:pt x="1190" y="1896"/>
                    </a:lnTo>
                    <a:lnTo>
                      <a:pt x="1194" y="1911"/>
                    </a:lnTo>
                    <a:lnTo>
                      <a:pt x="1199" y="1927"/>
                    </a:lnTo>
                    <a:lnTo>
                      <a:pt x="1209" y="1959"/>
                    </a:lnTo>
                    <a:lnTo>
                      <a:pt x="1221" y="1991"/>
                    </a:lnTo>
                    <a:lnTo>
                      <a:pt x="1232" y="2022"/>
                    </a:lnTo>
                    <a:lnTo>
                      <a:pt x="1236" y="2037"/>
                    </a:lnTo>
                    <a:lnTo>
                      <a:pt x="1239" y="2052"/>
                    </a:lnTo>
                    <a:lnTo>
                      <a:pt x="1242" y="2067"/>
                    </a:lnTo>
                    <a:lnTo>
                      <a:pt x="1242" y="2079"/>
                    </a:lnTo>
                    <a:lnTo>
                      <a:pt x="1241" y="2092"/>
                    </a:lnTo>
                    <a:lnTo>
                      <a:pt x="1237" y="2103"/>
                    </a:lnTo>
                    <a:lnTo>
                      <a:pt x="1233" y="2113"/>
                    </a:lnTo>
                    <a:lnTo>
                      <a:pt x="1229" y="2118"/>
                    </a:lnTo>
                    <a:lnTo>
                      <a:pt x="1225" y="2122"/>
                    </a:lnTo>
                    <a:lnTo>
                      <a:pt x="1225" y="2122"/>
                    </a:lnTo>
                    <a:close/>
                    <a:moveTo>
                      <a:pt x="1259" y="2003"/>
                    </a:moveTo>
                    <a:lnTo>
                      <a:pt x="1259" y="2003"/>
                    </a:lnTo>
                    <a:lnTo>
                      <a:pt x="1251" y="1985"/>
                    </a:lnTo>
                    <a:lnTo>
                      <a:pt x="1243" y="1966"/>
                    </a:lnTo>
                    <a:lnTo>
                      <a:pt x="1226" y="1927"/>
                    </a:lnTo>
                    <a:lnTo>
                      <a:pt x="1209" y="1887"/>
                    </a:lnTo>
                    <a:lnTo>
                      <a:pt x="1201" y="1869"/>
                    </a:lnTo>
                    <a:lnTo>
                      <a:pt x="1194" y="1850"/>
                    </a:lnTo>
                    <a:lnTo>
                      <a:pt x="1194" y="1850"/>
                    </a:lnTo>
                    <a:lnTo>
                      <a:pt x="1192" y="1841"/>
                    </a:lnTo>
                    <a:lnTo>
                      <a:pt x="1191" y="1833"/>
                    </a:lnTo>
                    <a:lnTo>
                      <a:pt x="1191" y="1833"/>
                    </a:lnTo>
                    <a:lnTo>
                      <a:pt x="1190" y="1818"/>
                    </a:lnTo>
                    <a:lnTo>
                      <a:pt x="1191" y="1806"/>
                    </a:lnTo>
                    <a:lnTo>
                      <a:pt x="1193" y="1792"/>
                    </a:lnTo>
                    <a:lnTo>
                      <a:pt x="1195" y="1780"/>
                    </a:lnTo>
                    <a:lnTo>
                      <a:pt x="1201" y="1756"/>
                    </a:lnTo>
                    <a:lnTo>
                      <a:pt x="1203" y="1743"/>
                    </a:lnTo>
                    <a:lnTo>
                      <a:pt x="1204" y="1731"/>
                    </a:lnTo>
                    <a:lnTo>
                      <a:pt x="1204" y="1731"/>
                    </a:lnTo>
                    <a:lnTo>
                      <a:pt x="1221" y="1785"/>
                    </a:lnTo>
                    <a:lnTo>
                      <a:pt x="1238" y="1841"/>
                    </a:lnTo>
                    <a:lnTo>
                      <a:pt x="1255" y="1895"/>
                    </a:lnTo>
                    <a:lnTo>
                      <a:pt x="1272" y="1949"/>
                    </a:lnTo>
                    <a:lnTo>
                      <a:pt x="1272" y="1949"/>
                    </a:lnTo>
                    <a:lnTo>
                      <a:pt x="1269" y="1949"/>
                    </a:lnTo>
                    <a:lnTo>
                      <a:pt x="1267" y="1949"/>
                    </a:lnTo>
                    <a:lnTo>
                      <a:pt x="1263" y="1945"/>
                    </a:lnTo>
                    <a:lnTo>
                      <a:pt x="1261" y="1943"/>
                    </a:lnTo>
                    <a:lnTo>
                      <a:pt x="1261" y="1943"/>
                    </a:lnTo>
                    <a:lnTo>
                      <a:pt x="1260" y="1943"/>
                    </a:lnTo>
                    <a:lnTo>
                      <a:pt x="1260" y="1943"/>
                    </a:lnTo>
                    <a:lnTo>
                      <a:pt x="1269" y="1952"/>
                    </a:lnTo>
                    <a:lnTo>
                      <a:pt x="1275" y="1961"/>
                    </a:lnTo>
                    <a:lnTo>
                      <a:pt x="1278" y="1971"/>
                    </a:lnTo>
                    <a:lnTo>
                      <a:pt x="1278" y="1980"/>
                    </a:lnTo>
                    <a:lnTo>
                      <a:pt x="1276" y="1988"/>
                    </a:lnTo>
                    <a:lnTo>
                      <a:pt x="1272" y="1995"/>
                    </a:lnTo>
                    <a:lnTo>
                      <a:pt x="1266" y="2000"/>
                    </a:lnTo>
                    <a:lnTo>
                      <a:pt x="1259" y="2003"/>
                    </a:lnTo>
                    <a:lnTo>
                      <a:pt x="1259" y="2003"/>
                    </a:lnTo>
                    <a:close/>
                    <a:moveTo>
                      <a:pt x="1275" y="2042"/>
                    </a:moveTo>
                    <a:lnTo>
                      <a:pt x="1275" y="2042"/>
                    </a:lnTo>
                    <a:lnTo>
                      <a:pt x="1270" y="2033"/>
                    </a:lnTo>
                    <a:lnTo>
                      <a:pt x="1268" y="2025"/>
                    </a:lnTo>
                    <a:lnTo>
                      <a:pt x="1267" y="2018"/>
                    </a:lnTo>
                    <a:lnTo>
                      <a:pt x="1267" y="2011"/>
                    </a:lnTo>
                    <a:lnTo>
                      <a:pt x="1269" y="2004"/>
                    </a:lnTo>
                    <a:lnTo>
                      <a:pt x="1272" y="2000"/>
                    </a:lnTo>
                    <a:lnTo>
                      <a:pt x="1277" y="1995"/>
                    </a:lnTo>
                    <a:lnTo>
                      <a:pt x="1284" y="1993"/>
                    </a:lnTo>
                    <a:lnTo>
                      <a:pt x="1284" y="1993"/>
                    </a:lnTo>
                    <a:lnTo>
                      <a:pt x="1288" y="2010"/>
                    </a:lnTo>
                    <a:lnTo>
                      <a:pt x="1289" y="2018"/>
                    </a:lnTo>
                    <a:lnTo>
                      <a:pt x="1289" y="2025"/>
                    </a:lnTo>
                    <a:lnTo>
                      <a:pt x="1288" y="2030"/>
                    </a:lnTo>
                    <a:lnTo>
                      <a:pt x="1285" y="2036"/>
                    </a:lnTo>
                    <a:lnTo>
                      <a:pt x="1280" y="2039"/>
                    </a:lnTo>
                    <a:lnTo>
                      <a:pt x="1275" y="2042"/>
                    </a:lnTo>
                    <a:lnTo>
                      <a:pt x="1275" y="2042"/>
                    </a:lnTo>
                    <a:close/>
                    <a:moveTo>
                      <a:pt x="1275" y="1772"/>
                    </a:moveTo>
                    <a:lnTo>
                      <a:pt x="1275" y="1772"/>
                    </a:lnTo>
                    <a:lnTo>
                      <a:pt x="1278" y="1773"/>
                    </a:lnTo>
                    <a:lnTo>
                      <a:pt x="1278" y="1773"/>
                    </a:lnTo>
                    <a:lnTo>
                      <a:pt x="1344" y="1820"/>
                    </a:lnTo>
                    <a:lnTo>
                      <a:pt x="1376" y="1844"/>
                    </a:lnTo>
                    <a:lnTo>
                      <a:pt x="1390" y="1858"/>
                    </a:lnTo>
                    <a:lnTo>
                      <a:pt x="1405" y="1870"/>
                    </a:lnTo>
                    <a:lnTo>
                      <a:pt x="1405" y="1870"/>
                    </a:lnTo>
                    <a:lnTo>
                      <a:pt x="1394" y="1883"/>
                    </a:lnTo>
                    <a:lnTo>
                      <a:pt x="1384" y="1895"/>
                    </a:lnTo>
                    <a:lnTo>
                      <a:pt x="1363" y="1923"/>
                    </a:lnTo>
                    <a:lnTo>
                      <a:pt x="1344" y="1950"/>
                    </a:lnTo>
                    <a:lnTo>
                      <a:pt x="1333" y="1963"/>
                    </a:lnTo>
                    <a:lnTo>
                      <a:pt x="1320" y="1975"/>
                    </a:lnTo>
                    <a:lnTo>
                      <a:pt x="1320" y="1975"/>
                    </a:lnTo>
                    <a:lnTo>
                      <a:pt x="1308" y="1923"/>
                    </a:lnTo>
                    <a:lnTo>
                      <a:pt x="1296" y="1869"/>
                    </a:lnTo>
                    <a:lnTo>
                      <a:pt x="1285" y="1818"/>
                    </a:lnTo>
                    <a:lnTo>
                      <a:pt x="1275" y="1772"/>
                    </a:lnTo>
                    <a:lnTo>
                      <a:pt x="1275" y="1772"/>
                    </a:lnTo>
                    <a:close/>
                    <a:moveTo>
                      <a:pt x="1439" y="1926"/>
                    </a:moveTo>
                    <a:lnTo>
                      <a:pt x="1439" y="1926"/>
                    </a:lnTo>
                    <a:lnTo>
                      <a:pt x="1437" y="1971"/>
                    </a:lnTo>
                    <a:lnTo>
                      <a:pt x="1434" y="2018"/>
                    </a:lnTo>
                    <a:lnTo>
                      <a:pt x="1429" y="2062"/>
                    </a:lnTo>
                    <a:lnTo>
                      <a:pt x="1426" y="2105"/>
                    </a:lnTo>
                    <a:lnTo>
                      <a:pt x="1426" y="2105"/>
                    </a:lnTo>
                    <a:lnTo>
                      <a:pt x="1401" y="2081"/>
                    </a:lnTo>
                    <a:lnTo>
                      <a:pt x="1376" y="2057"/>
                    </a:lnTo>
                    <a:lnTo>
                      <a:pt x="1363" y="2043"/>
                    </a:lnTo>
                    <a:lnTo>
                      <a:pt x="1352" y="2030"/>
                    </a:lnTo>
                    <a:lnTo>
                      <a:pt x="1342" y="2017"/>
                    </a:lnTo>
                    <a:lnTo>
                      <a:pt x="1333" y="2002"/>
                    </a:lnTo>
                    <a:lnTo>
                      <a:pt x="1333" y="2002"/>
                    </a:lnTo>
                    <a:lnTo>
                      <a:pt x="1352" y="1969"/>
                    </a:lnTo>
                    <a:lnTo>
                      <a:pt x="1371" y="1937"/>
                    </a:lnTo>
                    <a:lnTo>
                      <a:pt x="1381" y="1921"/>
                    </a:lnTo>
                    <a:lnTo>
                      <a:pt x="1392" y="1906"/>
                    </a:lnTo>
                    <a:lnTo>
                      <a:pt x="1403" y="1891"/>
                    </a:lnTo>
                    <a:lnTo>
                      <a:pt x="1417" y="1877"/>
                    </a:lnTo>
                    <a:lnTo>
                      <a:pt x="1417" y="1877"/>
                    </a:lnTo>
                    <a:lnTo>
                      <a:pt x="1426" y="1883"/>
                    </a:lnTo>
                    <a:lnTo>
                      <a:pt x="1431" y="1888"/>
                    </a:lnTo>
                    <a:lnTo>
                      <a:pt x="1436" y="1894"/>
                    </a:lnTo>
                    <a:lnTo>
                      <a:pt x="1438" y="1900"/>
                    </a:lnTo>
                    <a:lnTo>
                      <a:pt x="1439" y="1906"/>
                    </a:lnTo>
                    <a:lnTo>
                      <a:pt x="1440" y="1911"/>
                    </a:lnTo>
                    <a:lnTo>
                      <a:pt x="1439" y="1926"/>
                    </a:lnTo>
                    <a:lnTo>
                      <a:pt x="1439" y="192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7" name="Freeform 55"/>
              <p:cNvSpPr>
                <a:spLocks/>
              </p:cNvSpPr>
              <p:nvPr/>
            </p:nvSpPr>
            <p:spPr bwMode="auto">
              <a:xfrm>
                <a:off x="5328191" y="6779380"/>
                <a:ext cx="14828" cy="7833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14" y="12"/>
                  </a:cxn>
                  <a:cxn ang="0">
                    <a:pos x="10" y="23"/>
                  </a:cxn>
                  <a:cxn ang="0">
                    <a:pos x="5" y="47"/>
                  </a:cxn>
                  <a:cxn ang="0">
                    <a:pos x="1" y="72"/>
                  </a:cxn>
                  <a:cxn ang="0">
                    <a:pos x="0" y="98"/>
                  </a:cxn>
                  <a:cxn ang="0">
                    <a:pos x="9" y="98"/>
                  </a:cxn>
                  <a:cxn ang="0">
                    <a:pos x="9" y="98"/>
                  </a:cxn>
                  <a:cxn ang="0">
                    <a:pos x="9" y="72"/>
                  </a:cxn>
                  <a:cxn ang="0">
                    <a:pos x="10" y="47"/>
                  </a:cxn>
                  <a:cxn ang="0">
                    <a:pos x="14" y="23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98">
                    <a:moveTo>
                      <a:pt x="18" y="0"/>
                    </a:moveTo>
                    <a:lnTo>
                      <a:pt x="18" y="0"/>
                    </a:lnTo>
                    <a:lnTo>
                      <a:pt x="14" y="12"/>
                    </a:lnTo>
                    <a:lnTo>
                      <a:pt x="10" y="23"/>
                    </a:lnTo>
                    <a:lnTo>
                      <a:pt x="5" y="47"/>
                    </a:lnTo>
                    <a:lnTo>
                      <a:pt x="1" y="72"/>
                    </a:lnTo>
                    <a:lnTo>
                      <a:pt x="0" y="98"/>
                    </a:lnTo>
                    <a:lnTo>
                      <a:pt x="9" y="98"/>
                    </a:lnTo>
                    <a:lnTo>
                      <a:pt x="9" y="98"/>
                    </a:lnTo>
                    <a:lnTo>
                      <a:pt x="9" y="72"/>
                    </a:lnTo>
                    <a:lnTo>
                      <a:pt x="10" y="47"/>
                    </a:lnTo>
                    <a:lnTo>
                      <a:pt x="14" y="23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9" name="Freeform 56"/>
              <p:cNvSpPr>
                <a:spLocks/>
              </p:cNvSpPr>
              <p:nvPr/>
            </p:nvSpPr>
            <p:spPr bwMode="auto">
              <a:xfrm>
                <a:off x="4878427" y="6831601"/>
                <a:ext cx="1647" cy="474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0" name="Freeform 59"/>
              <p:cNvSpPr>
                <a:spLocks/>
              </p:cNvSpPr>
              <p:nvPr/>
            </p:nvSpPr>
            <p:spPr bwMode="auto">
              <a:xfrm>
                <a:off x="3847100" y="6660694"/>
                <a:ext cx="4942" cy="4747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5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35" name="组合 95"/>
            <p:cNvGrpSpPr>
              <a:grpSpLocks/>
            </p:cNvGrpSpPr>
            <p:nvPr/>
          </p:nvGrpSpPr>
          <p:grpSpPr bwMode="auto">
            <a:xfrm>
              <a:off x="3500451" y="5715018"/>
              <a:ext cx="3498862" cy="1144573"/>
              <a:chOff x="1832282" y="5146263"/>
              <a:chExt cx="3631141" cy="1711450"/>
            </a:xfrm>
          </p:grpSpPr>
          <p:sp>
            <p:nvSpPr>
              <p:cNvPr id="158" name="Freeform 37"/>
              <p:cNvSpPr>
                <a:spLocks/>
              </p:cNvSpPr>
              <p:nvPr/>
            </p:nvSpPr>
            <p:spPr bwMode="auto">
              <a:xfrm>
                <a:off x="1973969" y="6515898"/>
                <a:ext cx="1647" cy="23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9" name="Freeform 38"/>
              <p:cNvSpPr>
                <a:spLocks noEditPoints="1"/>
              </p:cNvSpPr>
              <p:nvPr/>
            </p:nvSpPr>
            <p:spPr bwMode="auto">
              <a:xfrm>
                <a:off x="1832282" y="5295808"/>
                <a:ext cx="560158" cy="1561905"/>
              </a:xfrm>
              <a:custGeom>
                <a:avLst/>
                <a:gdLst/>
                <a:ahLst/>
                <a:cxnLst>
                  <a:cxn ang="0">
                    <a:pos x="568" y="1650"/>
                  </a:cxn>
                  <a:cxn ang="0">
                    <a:pos x="556" y="1608"/>
                  </a:cxn>
                  <a:cxn ang="0">
                    <a:pos x="605" y="1335"/>
                  </a:cxn>
                  <a:cxn ang="0">
                    <a:pos x="516" y="1153"/>
                  </a:cxn>
                  <a:cxn ang="0">
                    <a:pos x="437" y="410"/>
                  </a:cxn>
                  <a:cxn ang="0">
                    <a:pos x="302" y="680"/>
                  </a:cxn>
                  <a:cxn ang="0">
                    <a:pos x="316" y="159"/>
                  </a:cxn>
                  <a:cxn ang="0">
                    <a:pos x="240" y="323"/>
                  </a:cxn>
                  <a:cxn ang="0">
                    <a:pos x="242" y="466"/>
                  </a:cxn>
                  <a:cxn ang="0">
                    <a:pos x="257" y="550"/>
                  </a:cxn>
                  <a:cxn ang="0">
                    <a:pos x="124" y="451"/>
                  </a:cxn>
                  <a:cxn ang="0">
                    <a:pos x="365" y="1020"/>
                  </a:cxn>
                  <a:cxn ang="0">
                    <a:pos x="365" y="1354"/>
                  </a:cxn>
                  <a:cxn ang="0">
                    <a:pos x="223" y="1370"/>
                  </a:cxn>
                  <a:cxn ang="0">
                    <a:pos x="201" y="1334"/>
                  </a:cxn>
                  <a:cxn ang="0">
                    <a:pos x="165" y="1392"/>
                  </a:cxn>
                  <a:cxn ang="0">
                    <a:pos x="79" y="1052"/>
                  </a:cxn>
                  <a:cxn ang="0">
                    <a:pos x="56" y="1086"/>
                  </a:cxn>
                  <a:cxn ang="0">
                    <a:pos x="8" y="1184"/>
                  </a:cxn>
                  <a:cxn ang="0">
                    <a:pos x="10" y="1327"/>
                  </a:cxn>
                  <a:cxn ang="0">
                    <a:pos x="50" y="1446"/>
                  </a:cxn>
                  <a:cxn ang="0">
                    <a:pos x="79" y="1538"/>
                  </a:cxn>
                  <a:cxn ang="0">
                    <a:pos x="17" y="1700"/>
                  </a:cxn>
                  <a:cxn ang="0">
                    <a:pos x="43" y="1905"/>
                  </a:cxn>
                  <a:cxn ang="0">
                    <a:pos x="135" y="1952"/>
                  </a:cxn>
                  <a:cxn ang="0">
                    <a:pos x="195" y="1916"/>
                  </a:cxn>
                  <a:cxn ang="0">
                    <a:pos x="220" y="1943"/>
                  </a:cxn>
                  <a:cxn ang="0">
                    <a:pos x="267" y="1896"/>
                  </a:cxn>
                  <a:cxn ang="0">
                    <a:pos x="316" y="1855"/>
                  </a:cxn>
                  <a:cxn ang="0">
                    <a:pos x="405" y="1801"/>
                  </a:cxn>
                  <a:cxn ang="0">
                    <a:pos x="409" y="1960"/>
                  </a:cxn>
                  <a:cxn ang="0">
                    <a:pos x="596" y="1806"/>
                  </a:cxn>
                  <a:cxn ang="0">
                    <a:pos x="615" y="1862"/>
                  </a:cxn>
                  <a:cxn ang="0">
                    <a:pos x="429" y="1515"/>
                  </a:cxn>
                  <a:cxn ang="0">
                    <a:pos x="56" y="1201"/>
                  </a:cxn>
                  <a:cxn ang="0">
                    <a:pos x="80" y="1941"/>
                  </a:cxn>
                  <a:cxn ang="0">
                    <a:pos x="22" y="1712"/>
                  </a:cxn>
                  <a:cxn ang="0">
                    <a:pos x="134" y="1814"/>
                  </a:cxn>
                  <a:cxn ang="0">
                    <a:pos x="150" y="1850"/>
                  </a:cxn>
                  <a:cxn ang="0">
                    <a:pos x="143" y="1686"/>
                  </a:cxn>
                  <a:cxn ang="0">
                    <a:pos x="140" y="1683"/>
                  </a:cxn>
                  <a:cxn ang="0">
                    <a:pos x="101" y="1520"/>
                  </a:cxn>
                  <a:cxn ang="0">
                    <a:pos x="69" y="1188"/>
                  </a:cxn>
                  <a:cxn ang="0">
                    <a:pos x="157" y="1430"/>
                  </a:cxn>
                  <a:cxn ang="0">
                    <a:pos x="156" y="1770"/>
                  </a:cxn>
                  <a:cxn ang="0">
                    <a:pos x="225" y="1720"/>
                  </a:cxn>
                  <a:cxn ang="0">
                    <a:pos x="254" y="1536"/>
                  </a:cxn>
                  <a:cxn ang="0">
                    <a:pos x="234" y="1756"/>
                  </a:cxn>
                  <a:cxn ang="0">
                    <a:pos x="245" y="1623"/>
                  </a:cxn>
                  <a:cxn ang="0">
                    <a:pos x="314" y="1658"/>
                  </a:cxn>
                  <a:cxn ang="0">
                    <a:pos x="314" y="1791"/>
                  </a:cxn>
                  <a:cxn ang="0">
                    <a:pos x="371" y="1655"/>
                  </a:cxn>
                  <a:cxn ang="0">
                    <a:pos x="375" y="1532"/>
                  </a:cxn>
                  <a:cxn ang="0">
                    <a:pos x="394" y="1497"/>
                  </a:cxn>
                  <a:cxn ang="0">
                    <a:pos x="383" y="1351"/>
                  </a:cxn>
                  <a:cxn ang="0">
                    <a:pos x="426" y="1453"/>
                  </a:cxn>
                  <a:cxn ang="0">
                    <a:pos x="401" y="1650"/>
                  </a:cxn>
                  <a:cxn ang="0">
                    <a:pos x="514" y="1580"/>
                  </a:cxn>
                  <a:cxn ang="0">
                    <a:pos x="465" y="1763"/>
                  </a:cxn>
                  <a:cxn ang="0">
                    <a:pos x="426" y="1850"/>
                  </a:cxn>
                </a:cxnLst>
                <a:rect l="0" t="0" r="r" b="b"/>
                <a:pathLst>
                  <a:path w="706" h="1966">
                    <a:moveTo>
                      <a:pt x="597" y="1738"/>
                    </a:moveTo>
                    <a:lnTo>
                      <a:pt x="597" y="1738"/>
                    </a:lnTo>
                    <a:lnTo>
                      <a:pt x="605" y="1729"/>
                    </a:lnTo>
                    <a:lnTo>
                      <a:pt x="614" y="1720"/>
                    </a:lnTo>
                    <a:lnTo>
                      <a:pt x="622" y="1711"/>
                    </a:lnTo>
                    <a:lnTo>
                      <a:pt x="625" y="1706"/>
                    </a:lnTo>
                    <a:lnTo>
                      <a:pt x="627" y="1701"/>
                    </a:lnTo>
                    <a:lnTo>
                      <a:pt x="627" y="1701"/>
                    </a:lnTo>
                    <a:lnTo>
                      <a:pt x="612" y="1719"/>
                    </a:lnTo>
                    <a:lnTo>
                      <a:pt x="604" y="1726"/>
                    </a:lnTo>
                    <a:lnTo>
                      <a:pt x="596" y="1733"/>
                    </a:lnTo>
                    <a:lnTo>
                      <a:pt x="596" y="1733"/>
                    </a:lnTo>
                    <a:lnTo>
                      <a:pt x="592" y="1722"/>
                    </a:lnTo>
                    <a:lnTo>
                      <a:pt x="588" y="1712"/>
                    </a:lnTo>
                    <a:lnTo>
                      <a:pt x="581" y="1689"/>
                    </a:lnTo>
                    <a:lnTo>
                      <a:pt x="581" y="1689"/>
                    </a:lnTo>
                    <a:lnTo>
                      <a:pt x="577" y="1678"/>
                    </a:lnTo>
                    <a:lnTo>
                      <a:pt x="572" y="1666"/>
                    </a:lnTo>
                    <a:lnTo>
                      <a:pt x="569" y="1655"/>
                    </a:lnTo>
                    <a:lnTo>
                      <a:pt x="568" y="1650"/>
                    </a:lnTo>
                    <a:lnTo>
                      <a:pt x="568" y="1645"/>
                    </a:lnTo>
                    <a:lnTo>
                      <a:pt x="568" y="1645"/>
                    </a:lnTo>
                    <a:lnTo>
                      <a:pt x="570" y="1640"/>
                    </a:lnTo>
                    <a:lnTo>
                      <a:pt x="573" y="1635"/>
                    </a:lnTo>
                    <a:lnTo>
                      <a:pt x="583" y="1623"/>
                    </a:lnTo>
                    <a:lnTo>
                      <a:pt x="594" y="1612"/>
                    </a:lnTo>
                    <a:lnTo>
                      <a:pt x="603" y="1602"/>
                    </a:lnTo>
                    <a:lnTo>
                      <a:pt x="603" y="1602"/>
                    </a:lnTo>
                    <a:lnTo>
                      <a:pt x="657" y="1532"/>
                    </a:lnTo>
                    <a:lnTo>
                      <a:pt x="684" y="1499"/>
                    </a:lnTo>
                    <a:lnTo>
                      <a:pt x="695" y="1482"/>
                    </a:lnTo>
                    <a:lnTo>
                      <a:pt x="706" y="1467"/>
                    </a:lnTo>
                    <a:lnTo>
                      <a:pt x="706" y="1467"/>
                    </a:lnTo>
                    <a:lnTo>
                      <a:pt x="671" y="1507"/>
                    </a:lnTo>
                    <a:lnTo>
                      <a:pt x="636" y="1548"/>
                    </a:lnTo>
                    <a:lnTo>
                      <a:pt x="601" y="1590"/>
                    </a:lnTo>
                    <a:lnTo>
                      <a:pt x="563" y="1631"/>
                    </a:lnTo>
                    <a:lnTo>
                      <a:pt x="563" y="1631"/>
                    </a:lnTo>
                    <a:lnTo>
                      <a:pt x="559" y="1616"/>
                    </a:lnTo>
                    <a:lnTo>
                      <a:pt x="556" y="1608"/>
                    </a:lnTo>
                    <a:lnTo>
                      <a:pt x="554" y="1599"/>
                    </a:lnTo>
                    <a:lnTo>
                      <a:pt x="554" y="1599"/>
                    </a:lnTo>
                    <a:lnTo>
                      <a:pt x="554" y="1598"/>
                    </a:lnTo>
                    <a:lnTo>
                      <a:pt x="555" y="1596"/>
                    </a:lnTo>
                    <a:lnTo>
                      <a:pt x="559" y="1594"/>
                    </a:lnTo>
                    <a:lnTo>
                      <a:pt x="561" y="1591"/>
                    </a:lnTo>
                    <a:lnTo>
                      <a:pt x="562" y="1590"/>
                    </a:lnTo>
                    <a:lnTo>
                      <a:pt x="563" y="1588"/>
                    </a:lnTo>
                    <a:lnTo>
                      <a:pt x="563" y="1588"/>
                    </a:lnTo>
                    <a:lnTo>
                      <a:pt x="560" y="1565"/>
                    </a:lnTo>
                    <a:lnTo>
                      <a:pt x="556" y="1543"/>
                    </a:lnTo>
                    <a:lnTo>
                      <a:pt x="552" y="1521"/>
                    </a:lnTo>
                    <a:lnTo>
                      <a:pt x="547" y="1501"/>
                    </a:lnTo>
                    <a:lnTo>
                      <a:pt x="537" y="1459"/>
                    </a:lnTo>
                    <a:lnTo>
                      <a:pt x="527" y="1415"/>
                    </a:lnTo>
                    <a:lnTo>
                      <a:pt x="527" y="1415"/>
                    </a:lnTo>
                    <a:lnTo>
                      <a:pt x="546" y="1395"/>
                    </a:lnTo>
                    <a:lnTo>
                      <a:pt x="567" y="1375"/>
                    </a:lnTo>
                    <a:lnTo>
                      <a:pt x="586" y="1355"/>
                    </a:lnTo>
                    <a:lnTo>
                      <a:pt x="605" y="1335"/>
                    </a:lnTo>
                    <a:lnTo>
                      <a:pt x="605" y="1335"/>
                    </a:lnTo>
                    <a:lnTo>
                      <a:pt x="594" y="1344"/>
                    </a:lnTo>
                    <a:lnTo>
                      <a:pt x="584" y="1353"/>
                    </a:lnTo>
                    <a:lnTo>
                      <a:pt x="564" y="1372"/>
                    </a:lnTo>
                    <a:lnTo>
                      <a:pt x="545" y="1392"/>
                    </a:lnTo>
                    <a:lnTo>
                      <a:pt x="525" y="1412"/>
                    </a:lnTo>
                    <a:lnTo>
                      <a:pt x="525" y="1412"/>
                    </a:lnTo>
                    <a:lnTo>
                      <a:pt x="516" y="1370"/>
                    </a:lnTo>
                    <a:lnTo>
                      <a:pt x="508" y="1329"/>
                    </a:lnTo>
                    <a:lnTo>
                      <a:pt x="501" y="1288"/>
                    </a:lnTo>
                    <a:lnTo>
                      <a:pt x="495" y="1246"/>
                    </a:lnTo>
                    <a:lnTo>
                      <a:pt x="495" y="1246"/>
                    </a:lnTo>
                    <a:lnTo>
                      <a:pt x="494" y="1238"/>
                    </a:lnTo>
                    <a:lnTo>
                      <a:pt x="494" y="1230"/>
                    </a:lnTo>
                    <a:lnTo>
                      <a:pt x="495" y="1224"/>
                    </a:lnTo>
                    <a:lnTo>
                      <a:pt x="496" y="1216"/>
                    </a:lnTo>
                    <a:lnTo>
                      <a:pt x="501" y="1202"/>
                    </a:lnTo>
                    <a:lnTo>
                      <a:pt x="505" y="1187"/>
                    </a:lnTo>
                    <a:lnTo>
                      <a:pt x="505" y="1187"/>
                    </a:lnTo>
                    <a:lnTo>
                      <a:pt x="516" y="1153"/>
                    </a:lnTo>
                    <a:lnTo>
                      <a:pt x="527" y="1121"/>
                    </a:lnTo>
                    <a:lnTo>
                      <a:pt x="538" y="1091"/>
                    </a:lnTo>
                    <a:lnTo>
                      <a:pt x="543" y="1075"/>
                    </a:lnTo>
                    <a:lnTo>
                      <a:pt x="547" y="1060"/>
                    </a:lnTo>
                    <a:lnTo>
                      <a:pt x="547" y="1060"/>
                    </a:lnTo>
                    <a:lnTo>
                      <a:pt x="531" y="1098"/>
                    </a:lnTo>
                    <a:lnTo>
                      <a:pt x="517" y="1135"/>
                    </a:lnTo>
                    <a:lnTo>
                      <a:pt x="504" y="1174"/>
                    </a:lnTo>
                    <a:lnTo>
                      <a:pt x="491" y="1213"/>
                    </a:lnTo>
                    <a:lnTo>
                      <a:pt x="491" y="1213"/>
                    </a:lnTo>
                    <a:lnTo>
                      <a:pt x="468" y="1034"/>
                    </a:lnTo>
                    <a:lnTo>
                      <a:pt x="458" y="943"/>
                    </a:lnTo>
                    <a:lnTo>
                      <a:pt x="453" y="898"/>
                    </a:lnTo>
                    <a:lnTo>
                      <a:pt x="450" y="852"/>
                    </a:lnTo>
                    <a:lnTo>
                      <a:pt x="450" y="852"/>
                    </a:lnTo>
                    <a:lnTo>
                      <a:pt x="446" y="797"/>
                    </a:lnTo>
                    <a:lnTo>
                      <a:pt x="444" y="741"/>
                    </a:lnTo>
                    <a:lnTo>
                      <a:pt x="442" y="630"/>
                    </a:lnTo>
                    <a:lnTo>
                      <a:pt x="440" y="519"/>
                    </a:lnTo>
                    <a:lnTo>
                      <a:pt x="437" y="410"/>
                    </a:lnTo>
                    <a:lnTo>
                      <a:pt x="437" y="410"/>
                    </a:lnTo>
                    <a:lnTo>
                      <a:pt x="433" y="475"/>
                    </a:lnTo>
                    <a:lnTo>
                      <a:pt x="430" y="542"/>
                    </a:lnTo>
                    <a:lnTo>
                      <a:pt x="428" y="609"/>
                    </a:lnTo>
                    <a:lnTo>
                      <a:pt x="427" y="676"/>
                    </a:lnTo>
                    <a:lnTo>
                      <a:pt x="428" y="745"/>
                    </a:lnTo>
                    <a:lnTo>
                      <a:pt x="428" y="814"/>
                    </a:lnTo>
                    <a:lnTo>
                      <a:pt x="432" y="952"/>
                    </a:lnTo>
                    <a:lnTo>
                      <a:pt x="432" y="952"/>
                    </a:lnTo>
                    <a:lnTo>
                      <a:pt x="434" y="990"/>
                    </a:lnTo>
                    <a:lnTo>
                      <a:pt x="436" y="1031"/>
                    </a:lnTo>
                    <a:lnTo>
                      <a:pt x="444" y="1119"/>
                    </a:lnTo>
                    <a:lnTo>
                      <a:pt x="462" y="1293"/>
                    </a:lnTo>
                    <a:lnTo>
                      <a:pt x="462" y="1293"/>
                    </a:lnTo>
                    <a:lnTo>
                      <a:pt x="438" y="1219"/>
                    </a:lnTo>
                    <a:lnTo>
                      <a:pt x="416" y="1143"/>
                    </a:lnTo>
                    <a:lnTo>
                      <a:pt x="394" y="1067"/>
                    </a:lnTo>
                    <a:lnTo>
                      <a:pt x="375" y="990"/>
                    </a:lnTo>
                    <a:lnTo>
                      <a:pt x="338" y="834"/>
                    </a:lnTo>
                    <a:lnTo>
                      <a:pt x="302" y="680"/>
                    </a:lnTo>
                    <a:lnTo>
                      <a:pt x="302" y="680"/>
                    </a:lnTo>
                    <a:lnTo>
                      <a:pt x="303" y="678"/>
                    </a:lnTo>
                    <a:lnTo>
                      <a:pt x="306" y="676"/>
                    </a:lnTo>
                    <a:lnTo>
                      <a:pt x="308" y="674"/>
                    </a:lnTo>
                    <a:lnTo>
                      <a:pt x="309" y="672"/>
                    </a:lnTo>
                    <a:lnTo>
                      <a:pt x="309" y="672"/>
                    </a:lnTo>
                    <a:lnTo>
                      <a:pt x="310" y="647"/>
                    </a:lnTo>
                    <a:lnTo>
                      <a:pt x="309" y="621"/>
                    </a:lnTo>
                    <a:lnTo>
                      <a:pt x="308" y="595"/>
                    </a:lnTo>
                    <a:lnTo>
                      <a:pt x="306" y="569"/>
                    </a:lnTo>
                    <a:lnTo>
                      <a:pt x="306" y="569"/>
                    </a:lnTo>
                    <a:lnTo>
                      <a:pt x="303" y="532"/>
                    </a:lnTo>
                    <a:lnTo>
                      <a:pt x="302" y="495"/>
                    </a:lnTo>
                    <a:lnTo>
                      <a:pt x="302" y="458"/>
                    </a:lnTo>
                    <a:lnTo>
                      <a:pt x="302" y="423"/>
                    </a:lnTo>
                    <a:lnTo>
                      <a:pt x="302" y="423"/>
                    </a:lnTo>
                    <a:lnTo>
                      <a:pt x="304" y="371"/>
                    </a:lnTo>
                    <a:lnTo>
                      <a:pt x="307" y="318"/>
                    </a:lnTo>
                    <a:lnTo>
                      <a:pt x="314" y="212"/>
                    </a:lnTo>
                    <a:lnTo>
                      <a:pt x="316" y="159"/>
                    </a:lnTo>
                    <a:lnTo>
                      <a:pt x="318" y="105"/>
                    </a:lnTo>
                    <a:lnTo>
                      <a:pt x="318" y="52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07" y="142"/>
                    </a:lnTo>
                    <a:lnTo>
                      <a:pt x="295" y="285"/>
                    </a:lnTo>
                    <a:lnTo>
                      <a:pt x="284" y="428"/>
                    </a:lnTo>
                    <a:lnTo>
                      <a:pt x="279" y="500"/>
                    </a:lnTo>
                    <a:lnTo>
                      <a:pt x="276" y="574"/>
                    </a:lnTo>
                    <a:lnTo>
                      <a:pt x="276" y="574"/>
                    </a:lnTo>
                    <a:lnTo>
                      <a:pt x="273" y="554"/>
                    </a:lnTo>
                    <a:lnTo>
                      <a:pt x="268" y="535"/>
                    </a:lnTo>
                    <a:lnTo>
                      <a:pt x="258" y="494"/>
                    </a:lnTo>
                    <a:lnTo>
                      <a:pt x="247" y="453"/>
                    </a:lnTo>
                    <a:lnTo>
                      <a:pt x="242" y="432"/>
                    </a:lnTo>
                    <a:lnTo>
                      <a:pt x="240" y="411"/>
                    </a:lnTo>
                    <a:lnTo>
                      <a:pt x="240" y="411"/>
                    </a:lnTo>
                    <a:lnTo>
                      <a:pt x="239" y="389"/>
                    </a:lnTo>
                    <a:lnTo>
                      <a:pt x="239" y="368"/>
                    </a:lnTo>
                    <a:lnTo>
                      <a:pt x="240" y="323"/>
                    </a:lnTo>
                    <a:lnTo>
                      <a:pt x="240" y="323"/>
                    </a:lnTo>
                    <a:lnTo>
                      <a:pt x="242" y="263"/>
                    </a:lnTo>
                    <a:lnTo>
                      <a:pt x="245" y="203"/>
                    </a:lnTo>
                    <a:lnTo>
                      <a:pt x="248" y="144"/>
                    </a:lnTo>
                    <a:lnTo>
                      <a:pt x="249" y="86"/>
                    </a:lnTo>
                    <a:lnTo>
                      <a:pt x="249" y="86"/>
                    </a:lnTo>
                    <a:lnTo>
                      <a:pt x="244" y="121"/>
                    </a:lnTo>
                    <a:lnTo>
                      <a:pt x="242" y="158"/>
                    </a:lnTo>
                    <a:lnTo>
                      <a:pt x="237" y="230"/>
                    </a:lnTo>
                    <a:lnTo>
                      <a:pt x="234" y="303"/>
                    </a:lnTo>
                    <a:lnTo>
                      <a:pt x="230" y="374"/>
                    </a:lnTo>
                    <a:lnTo>
                      <a:pt x="230" y="374"/>
                    </a:lnTo>
                    <a:lnTo>
                      <a:pt x="222" y="330"/>
                    </a:lnTo>
                    <a:lnTo>
                      <a:pt x="212" y="286"/>
                    </a:lnTo>
                    <a:lnTo>
                      <a:pt x="202" y="243"/>
                    </a:lnTo>
                    <a:lnTo>
                      <a:pt x="191" y="202"/>
                    </a:lnTo>
                    <a:lnTo>
                      <a:pt x="191" y="202"/>
                    </a:lnTo>
                    <a:lnTo>
                      <a:pt x="203" y="268"/>
                    </a:lnTo>
                    <a:lnTo>
                      <a:pt x="216" y="335"/>
                    </a:lnTo>
                    <a:lnTo>
                      <a:pt x="242" y="466"/>
                    </a:lnTo>
                    <a:lnTo>
                      <a:pt x="242" y="466"/>
                    </a:lnTo>
                    <a:lnTo>
                      <a:pt x="242" y="469"/>
                    </a:lnTo>
                    <a:lnTo>
                      <a:pt x="242" y="470"/>
                    </a:lnTo>
                    <a:lnTo>
                      <a:pt x="241" y="470"/>
                    </a:lnTo>
                    <a:lnTo>
                      <a:pt x="241" y="466"/>
                    </a:lnTo>
                    <a:lnTo>
                      <a:pt x="241" y="466"/>
                    </a:lnTo>
                    <a:lnTo>
                      <a:pt x="111" y="74"/>
                    </a:lnTo>
                    <a:lnTo>
                      <a:pt x="111" y="74"/>
                    </a:lnTo>
                    <a:lnTo>
                      <a:pt x="119" y="111"/>
                    </a:lnTo>
                    <a:lnTo>
                      <a:pt x="128" y="149"/>
                    </a:lnTo>
                    <a:lnTo>
                      <a:pt x="138" y="185"/>
                    </a:lnTo>
                    <a:lnTo>
                      <a:pt x="149" y="220"/>
                    </a:lnTo>
                    <a:lnTo>
                      <a:pt x="173" y="290"/>
                    </a:lnTo>
                    <a:lnTo>
                      <a:pt x="195" y="362"/>
                    </a:lnTo>
                    <a:lnTo>
                      <a:pt x="195" y="362"/>
                    </a:lnTo>
                    <a:lnTo>
                      <a:pt x="214" y="414"/>
                    </a:lnTo>
                    <a:lnTo>
                      <a:pt x="232" y="468"/>
                    </a:lnTo>
                    <a:lnTo>
                      <a:pt x="241" y="495"/>
                    </a:lnTo>
                    <a:lnTo>
                      <a:pt x="250" y="522"/>
                    </a:lnTo>
                    <a:lnTo>
                      <a:pt x="257" y="550"/>
                    </a:lnTo>
                    <a:lnTo>
                      <a:pt x="264" y="579"/>
                    </a:lnTo>
                    <a:lnTo>
                      <a:pt x="264" y="579"/>
                    </a:lnTo>
                    <a:lnTo>
                      <a:pt x="274" y="620"/>
                    </a:lnTo>
                    <a:lnTo>
                      <a:pt x="277" y="639"/>
                    </a:lnTo>
                    <a:lnTo>
                      <a:pt x="281" y="659"/>
                    </a:lnTo>
                    <a:lnTo>
                      <a:pt x="281" y="659"/>
                    </a:lnTo>
                    <a:lnTo>
                      <a:pt x="281" y="665"/>
                    </a:lnTo>
                    <a:lnTo>
                      <a:pt x="281" y="671"/>
                    </a:lnTo>
                    <a:lnTo>
                      <a:pt x="281" y="671"/>
                    </a:lnTo>
                    <a:lnTo>
                      <a:pt x="293" y="717"/>
                    </a:lnTo>
                    <a:lnTo>
                      <a:pt x="306" y="765"/>
                    </a:lnTo>
                    <a:lnTo>
                      <a:pt x="317" y="813"/>
                    </a:lnTo>
                    <a:lnTo>
                      <a:pt x="321" y="836"/>
                    </a:lnTo>
                    <a:lnTo>
                      <a:pt x="326" y="860"/>
                    </a:lnTo>
                    <a:lnTo>
                      <a:pt x="326" y="860"/>
                    </a:lnTo>
                    <a:lnTo>
                      <a:pt x="294" y="788"/>
                    </a:lnTo>
                    <a:lnTo>
                      <a:pt x="261" y="717"/>
                    </a:lnTo>
                    <a:lnTo>
                      <a:pt x="227" y="649"/>
                    </a:lnTo>
                    <a:lnTo>
                      <a:pt x="192" y="582"/>
                    </a:lnTo>
                    <a:lnTo>
                      <a:pt x="124" y="451"/>
                    </a:lnTo>
                    <a:lnTo>
                      <a:pt x="91" y="386"/>
                    </a:lnTo>
                    <a:lnTo>
                      <a:pt x="59" y="320"/>
                    </a:lnTo>
                    <a:lnTo>
                      <a:pt x="59" y="320"/>
                    </a:lnTo>
                    <a:lnTo>
                      <a:pt x="61" y="331"/>
                    </a:lnTo>
                    <a:lnTo>
                      <a:pt x="64" y="342"/>
                    </a:lnTo>
                    <a:lnTo>
                      <a:pt x="68" y="352"/>
                    </a:lnTo>
                    <a:lnTo>
                      <a:pt x="72" y="362"/>
                    </a:lnTo>
                    <a:lnTo>
                      <a:pt x="92" y="401"/>
                    </a:lnTo>
                    <a:lnTo>
                      <a:pt x="92" y="401"/>
                    </a:lnTo>
                    <a:lnTo>
                      <a:pt x="159" y="546"/>
                    </a:lnTo>
                    <a:lnTo>
                      <a:pt x="193" y="620"/>
                    </a:lnTo>
                    <a:lnTo>
                      <a:pt x="227" y="696"/>
                    </a:lnTo>
                    <a:lnTo>
                      <a:pt x="260" y="773"/>
                    </a:lnTo>
                    <a:lnTo>
                      <a:pt x="293" y="851"/>
                    </a:lnTo>
                    <a:lnTo>
                      <a:pt x="324" y="932"/>
                    </a:lnTo>
                    <a:lnTo>
                      <a:pt x="354" y="1015"/>
                    </a:lnTo>
                    <a:lnTo>
                      <a:pt x="354" y="1015"/>
                    </a:lnTo>
                    <a:lnTo>
                      <a:pt x="357" y="1017"/>
                    </a:lnTo>
                    <a:lnTo>
                      <a:pt x="359" y="1018"/>
                    </a:lnTo>
                    <a:lnTo>
                      <a:pt x="365" y="1020"/>
                    </a:lnTo>
                    <a:lnTo>
                      <a:pt x="365" y="1020"/>
                    </a:lnTo>
                    <a:lnTo>
                      <a:pt x="376" y="1064"/>
                    </a:lnTo>
                    <a:lnTo>
                      <a:pt x="388" y="1109"/>
                    </a:lnTo>
                    <a:lnTo>
                      <a:pt x="413" y="1200"/>
                    </a:lnTo>
                    <a:lnTo>
                      <a:pt x="413" y="1200"/>
                    </a:lnTo>
                    <a:lnTo>
                      <a:pt x="418" y="1213"/>
                    </a:lnTo>
                    <a:lnTo>
                      <a:pt x="424" y="1229"/>
                    </a:lnTo>
                    <a:lnTo>
                      <a:pt x="428" y="1245"/>
                    </a:lnTo>
                    <a:lnTo>
                      <a:pt x="429" y="1253"/>
                    </a:lnTo>
                    <a:lnTo>
                      <a:pt x="429" y="1259"/>
                    </a:lnTo>
                    <a:lnTo>
                      <a:pt x="429" y="1259"/>
                    </a:lnTo>
                    <a:lnTo>
                      <a:pt x="427" y="1264"/>
                    </a:lnTo>
                    <a:lnTo>
                      <a:pt x="423" y="1271"/>
                    </a:lnTo>
                    <a:lnTo>
                      <a:pt x="413" y="1286"/>
                    </a:lnTo>
                    <a:lnTo>
                      <a:pt x="413" y="1286"/>
                    </a:lnTo>
                    <a:lnTo>
                      <a:pt x="390" y="1327"/>
                    </a:lnTo>
                    <a:lnTo>
                      <a:pt x="365" y="1365"/>
                    </a:lnTo>
                    <a:lnTo>
                      <a:pt x="365" y="1365"/>
                    </a:lnTo>
                    <a:lnTo>
                      <a:pt x="365" y="1361"/>
                    </a:lnTo>
                    <a:lnTo>
                      <a:pt x="365" y="1354"/>
                    </a:lnTo>
                    <a:lnTo>
                      <a:pt x="363" y="1350"/>
                    </a:lnTo>
                    <a:lnTo>
                      <a:pt x="362" y="1348"/>
                    </a:lnTo>
                    <a:lnTo>
                      <a:pt x="360" y="1347"/>
                    </a:lnTo>
                    <a:lnTo>
                      <a:pt x="360" y="1347"/>
                    </a:lnTo>
                    <a:lnTo>
                      <a:pt x="361" y="1367"/>
                    </a:lnTo>
                    <a:lnTo>
                      <a:pt x="360" y="1376"/>
                    </a:lnTo>
                    <a:lnTo>
                      <a:pt x="358" y="1383"/>
                    </a:lnTo>
                    <a:lnTo>
                      <a:pt x="358" y="1383"/>
                    </a:lnTo>
                    <a:lnTo>
                      <a:pt x="327" y="1439"/>
                    </a:lnTo>
                    <a:lnTo>
                      <a:pt x="295" y="1494"/>
                    </a:lnTo>
                    <a:lnTo>
                      <a:pt x="295" y="1494"/>
                    </a:lnTo>
                    <a:lnTo>
                      <a:pt x="286" y="1480"/>
                    </a:lnTo>
                    <a:lnTo>
                      <a:pt x="277" y="1465"/>
                    </a:lnTo>
                    <a:lnTo>
                      <a:pt x="259" y="1432"/>
                    </a:lnTo>
                    <a:lnTo>
                      <a:pt x="259" y="1432"/>
                    </a:lnTo>
                    <a:lnTo>
                      <a:pt x="249" y="1418"/>
                    </a:lnTo>
                    <a:lnTo>
                      <a:pt x="239" y="1402"/>
                    </a:lnTo>
                    <a:lnTo>
                      <a:pt x="228" y="1386"/>
                    </a:lnTo>
                    <a:lnTo>
                      <a:pt x="225" y="1378"/>
                    </a:lnTo>
                    <a:lnTo>
                      <a:pt x="223" y="1370"/>
                    </a:lnTo>
                    <a:lnTo>
                      <a:pt x="223" y="1370"/>
                    </a:lnTo>
                    <a:lnTo>
                      <a:pt x="222" y="1362"/>
                    </a:lnTo>
                    <a:lnTo>
                      <a:pt x="223" y="1353"/>
                    </a:lnTo>
                    <a:lnTo>
                      <a:pt x="224" y="1334"/>
                    </a:lnTo>
                    <a:lnTo>
                      <a:pt x="224" y="1334"/>
                    </a:lnTo>
                    <a:lnTo>
                      <a:pt x="224" y="1297"/>
                    </a:lnTo>
                    <a:lnTo>
                      <a:pt x="224" y="1259"/>
                    </a:lnTo>
                    <a:lnTo>
                      <a:pt x="223" y="1221"/>
                    </a:lnTo>
                    <a:lnTo>
                      <a:pt x="220" y="1183"/>
                    </a:lnTo>
                    <a:lnTo>
                      <a:pt x="214" y="1109"/>
                    </a:lnTo>
                    <a:lnTo>
                      <a:pt x="206" y="1041"/>
                    </a:lnTo>
                    <a:lnTo>
                      <a:pt x="206" y="1041"/>
                    </a:lnTo>
                    <a:lnTo>
                      <a:pt x="206" y="1077"/>
                    </a:lnTo>
                    <a:lnTo>
                      <a:pt x="207" y="1113"/>
                    </a:lnTo>
                    <a:lnTo>
                      <a:pt x="209" y="1188"/>
                    </a:lnTo>
                    <a:lnTo>
                      <a:pt x="209" y="1226"/>
                    </a:lnTo>
                    <a:lnTo>
                      <a:pt x="208" y="1262"/>
                    </a:lnTo>
                    <a:lnTo>
                      <a:pt x="206" y="1299"/>
                    </a:lnTo>
                    <a:lnTo>
                      <a:pt x="201" y="1334"/>
                    </a:lnTo>
                    <a:lnTo>
                      <a:pt x="201" y="1334"/>
                    </a:lnTo>
                    <a:lnTo>
                      <a:pt x="194" y="1321"/>
                    </a:lnTo>
                    <a:lnTo>
                      <a:pt x="191" y="1316"/>
                    </a:lnTo>
                    <a:lnTo>
                      <a:pt x="185" y="1311"/>
                    </a:lnTo>
                    <a:lnTo>
                      <a:pt x="185" y="1311"/>
                    </a:lnTo>
                    <a:lnTo>
                      <a:pt x="193" y="1326"/>
                    </a:lnTo>
                    <a:lnTo>
                      <a:pt x="197" y="1334"/>
                    </a:lnTo>
                    <a:lnTo>
                      <a:pt x="199" y="1342"/>
                    </a:lnTo>
                    <a:lnTo>
                      <a:pt x="201" y="1351"/>
                    </a:lnTo>
                    <a:lnTo>
                      <a:pt x="202" y="1360"/>
                    </a:lnTo>
                    <a:lnTo>
                      <a:pt x="202" y="1381"/>
                    </a:lnTo>
                    <a:lnTo>
                      <a:pt x="202" y="1381"/>
                    </a:lnTo>
                    <a:lnTo>
                      <a:pt x="200" y="1444"/>
                    </a:lnTo>
                    <a:lnTo>
                      <a:pt x="199" y="1506"/>
                    </a:lnTo>
                    <a:lnTo>
                      <a:pt x="199" y="1506"/>
                    </a:lnTo>
                    <a:lnTo>
                      <a:pt x="180" y="1454"/>
                    </a:lnTo>
                    <a:lnTo>
                      <a:pt x="170" y="1428"/>
                    </a:lnTo>
                    <a:lnTo>
                      <a:pt x="161" y="1401"/>
                    </a:lnTo>
                    <a:lnTo>
                      <a:pt x="161" y="1401"/>
                    </a:lnTo>
                    <a:lnTo>
                      <a:pt x="164" y="1396"/>
                    </a:lnTo>
                    <a:lnTo>
                      <a:pt x="165" y="1392"/>
                    </a:lnTo>
                    <a:lnTo>
                      <a:pt x="165" y="1381"/>
                    </a:lnTo>
                    <a:lnTo>
                      <a:pt x="164" y="1371"/>
                    </a:lnTo>
                    <a:lnTo>
                      <a:pt x="160" y="1360"/>
                    </a:lnTo>
                    <a:lnTo>
                      <a:pt x="151" y="1337"/>
                    </a:lnTo>
                    <a:lnTo>
                      <a:pt x="143" y="1317"/>
                    </a:lnTo>
                    <a:lnTo>
                      <a:pt x="143" y="1317"/>
                    </a:lnTo>
                    <a:lnTo>
                      <a:pt x="131" y="1278"/>
                    </a:lnTo>
                    <a:lnTo>
                      <a:pt x="119" y="1242"/>
                    </a:lnTo>
                    <a:lnTo>
                      <a:pt x="109" y="1207"/>
                    </a:lnTo>
                    <a:lnTo>
                      <a:pt x="97" y="1170"/>
                    </a:lnTo>
                    <a:lnTo>
                      <a:pt x="97" y="1170"/>
                    </a:lnTo>
                    <a:lnTo>
                      <a:pt x="84" y="1133"/>
                    </a:lnTo>
                    <a:lnTo>
                      <a:pt x="79" y="1113"/>
                    </a:lnTo>
                    <a:lnTo>
                      <a:pt x="75" y="1095"/>
                    </a:lnTo>
                    <a:lnTo>
                      <a:pt x="75" y="1095"/>
                    </a:lnTo>
                    <a:lnTo>
                      <a:pt x="75" y="1087"/>
                    </a:lnTo>
                    <a:lnTo>
                      <a:pt x="75" y="1081"/>
                    </a:lnTo>
                    <a:lnTo>
                      <a:pt x="77" y="1066"/>
                    </a:lnTo>
                    <a:lnTo>
                      <a:pt x="79" y="1059"/>
                    </a:lnTo>
                    <a:lnTo>
                      <a:pt x="79" y="1052"/>
                    </a:lnTo>
                    <a:lnTo>
                      <a:pt x="77" y="1044"/>
                    </a:lnTo>
                    <a:lnTo>
                      <a:pt x="75" y="1037"/>
                    </a:lnTo>
                    <a:lnTo>
                      <a:pt x="75" y="1037"/>
                    </a:lnTo>
                    <a:lnTo>
                      <a:pt x="73" y="1046"/>
                    </a:lnTo>
                    <a:lnTo>
                      <a:pt x="73" y="1057"/>
                    </a:lnTo>
                    <a:lnTo>
                      <a:pt x="72" y="1066"/>
                    </a:lnTo>
                    <a:lnTo>
                      <a:pt x="71" y="1070"/>
                    </a:lnTo>
                    <a:lnTo>
                      <a:pt x="68" y="1075"/>
                    </a:lnTo>
                    <a:lnTo>
                      <a:pt x="68" y="1075"/>
                    </a:lnTo>
                    <a:lnTo>
                      <a:pt x="51" y="1004"/>
                    </a:lnTo>
                    <a:lnTo>
                      <a:pt x="35" y="934"/>
                    </a:lnTo>
                    <a:lnTo>
                      <a:pt x="18" y="864"/>
                    </a:lnTo>
                    <a:lnTo>
                      <a:pt x="0" y="796"/>
                    </a:lnTo>
                    <a:lnTo>
                      <a:pt x="0" y="813"/>
                    </a:lnTo>
                    <a:lnTo>
                      <a:pt x="0" y="813"/>
                    </a:lnTo>
                    <a:lnTo>
                      <a:pt x="7" y="851"/>
                    </a:lnTo>
                    <a:lnTo>
                      <a:pt x="15" y="891"/>
                    </a:lnTo>
                    <a:lnTo>
                      <a:pt x="32" y="968"/>
                    </a:lnTo>
                    <a:lnTo>
                      <a:pt x="49" y="1046"/>
                    </a:lnTo>
                    <a:lnTo>
                      <a:pt x="56" y="1086"/>
                    </a:lnTo>
                    <a:lnTo>
                      <a:pt x="63" y="1126"/>
                    </a:lnTo>
                    <a:lnTo>
                      <a:pt x="63" y="1126"/>
                    </a:lnTo>
                    <a:lnTo>
                      <a:pt x="47" y="1084"/>
                    </a:lnTo>
                    <a:lnTo>
                      <a:pt x="32" y="1042"/>
                    </a:lnTo>
                    <a:lnTo>
                      <a:pt x="32" y="1042"/>
                    </a:lnTo>
                    <a:lnTo>
                      <a:pt x="24" y="1024"/>
                    </a:lnTo>
                    <a:lnTo>
                      <a:pt x="15" y="1006"/>
                    </a:lnTo>
                    <a:lnTo>
                      <a:pt x="7" y="987"/>
                    </a:lnTo>
                    <a:lnTo>
                      <a:pt x="4" y="978"/>
                    </a:lnTo>
                    <a:lnTo>
                      <a:pt x="0" y="969"/>
                    </a:lnTo>
                    <a:lnTo>
                      <a:pt x="0" y="1084"/>
                    </a:lnTo>
                    <a:lnTo>
                      <a:pt x="0" y="1084"/>
                    </a:lnTo>
                    <a:lnTo>
                      <a:pt x="6" y="1112"/>
                    </a:lnTo>
                    <a:lnTo>
                      <a:pt x="10" y="1142"/>
                    </a:lnTo>
                    <a:lnTo>
                      <a:pt x="10" y="1142"/>
                    </a:lnTo>
                    <a:lnTo>
                      <a:pt x="5" y="1136"/>
                    </a:lnTo>
                    <a:lnTo>
                      <a:pt x="0" y="1129"/>
                    </a:lnTo>
                    <a:lnTo>
                      <a:pt x="0" y="1170"/>
                    </a:lnTo>
                    <a:lnTo>
                      <a:pt x="0" y="1170"/>
                    </a:lnTo>
                    <a:lnTo>
                      <a:pt x="8" y="1184"/>
                    </a:lnTo>
                    <a:lnTo>
                      <a:pt x="18" y="1196"/>
                    </a:lnTo>
                    <a:lnTo>
                      <a:pt x="18" y="1196"/>
                    </a:lnTo>
                    <a:lnTo>
                      <a:pt x="19" y="1214"/>
                    </a:lnTo>
                    <a:lnTo>
                      <a:pt x="24" y="1234"/>
                    </a:lnTo>
                    <a:lnTo>
                      <a:pt x="33" y="1271"/>
                    </a:lnTo>
                    <a:lnTo>
                      <a:pt x="37" y="1291"/>
                    </a:lnTo>
                    <a:lnTo>
                      <a:pt x="38" y="1310"/>
                    </a:lnTo>
                    <a:lnTo>
                      <a:pt x="38" y="1319"/>
                    </a:lnTo>
                    <a:lnTo>
                      <a:pt x="37" y="1329"/>
                    </a:lnTo>
                    <a:lnTo>
                      <a:pt x="35" y="1339"/>
                    </a:lnTo>
                    <a:lnTo>
                      <a:pt x="32" y="1348"/>
                    </a:lnTo>
                    <a:lnTo>
                      <a:pt x="32" y="1348"/>
                    </a:lnTo>
                    <a:lnTo>
                      <a:pt x="23" y="1327"/>
                    </a:lnTo>
                    <a:lnTo>
                      <a:pt x="15" y="1304"/>
                    </a:lnTo>
                    <a:lnTo>
                      <a:pt x="0" y="1259"/>
                    </a:lnTo>
                    <a:lnTo>
                      <a:pt x="0" y="1296"/>
                    </a:lnTo>
                    <a:lnTo>
                      <a:pt x="0" y="1296"/>
                    </a:lnTo>
                    <a:lnTo>
                      <a:pt x="4" y="1310"/>
                    </a:lnTo>
                    <a:lnTo>
                      <a:pt x="4" y="1310"/>
                    </a:lnTo>
                    <a:lnTo>
                      <a:pt x="10" y="1327"/>
                    </a:lnTo>
                    <a:lnTo>
                      <a:pt x="18" y="1345"/>
                    </a:lnTo>
                    <a:lnTo>
                      <a:pt x="24" y="1362"/>
                    </a:lnTo>
                    <a:lnTo>
                      <a:pt x="26" y="1370"/>
                    </a:lnTo>
                    <a:lnTo>
                      <a:pt x="27" y="1378"/>
                    </a:lnTo>
                    <a:lnTo>
                      <a:pt x="27" y="1378"/>
                    </a:lnTo>
                    <a:lnTo>
                      <a:pt x="26" y="1386"/>
                    </a:lnTo>
                    <a:lnTo>
                      <a:pt x="23" y="1395"/>
                    </a:lnTo>
                    <a:lnTo>
                      <a:pt x="21" y="1403"/>
                    </a:lnTo>
                    <a:lnTo>
                      <a:pt x="18" y="1412"/>
                    </a:lnTo>
                    <a:lnTo>
                      <a:pt x="18" y="1412"/>
                    </a:lnTo>
                    <a:lnTo>
                      <a:pt x="0" y="1540"/>
                    </a:lnTo>
                    <a:lnTo>
                      <a:pt x="0" y="1599"/>
                    </a:lnTo>
                    <a:lnTo>
                      <a:pt x="0" y="1599"/>
                    </a:lnTo>
                    <a:lnTo>
                      <a:pt x="7" y="1547"/>
                    </a:lnTo>
                    <a:lnTo>
                      <a:pt x="14" y="1496"/>
                    </a:lnTo>
                    <a:lnTo>
                      <a:pt x="23" y="1446"/>
                    </a:lnTo>
                    <a:lnTo>
                      <a:pt x="27" y="1421"/>
                    </a:lnTo>
                    <a:lnTo>
                      <a:pt x="33" y="1397"/>
                    </a:lnTo>
                    <a:lnTo>
                      <a:pt x="33" y="1397"/>
                    </a:lnTo>
                    <a:lnTo>
                      <a:pt x="50" y="1446"/>
                    </a:lnTo>
                    <a:lnTo>
                      <a:pt x="58" y="1471"/>
                    </a:lnTo>
                    <a:lnTo>
                      <a:pt x="66" y="1496"/>
                    </a:lnTo>
                    <a:lnTo>
                      <a:pt x="66" y="1496"/>
                    </a:lnTo>
                    <a:lnTo>
                      <a:pt x="72" y="1514"/>
                    </a:lnTo>
                    <a:lnTo>
                      <a:pt x="74" y="1523"/>
                    </a:lnTo>
                    <a:lnTo>
                      <a:pt x="75" y="1528"/>
                    </a:lnTo>
                    <a:lnTo>
                      <a:pt x="74" y="1531"/>
                    </a:lnTo>
                    <a:lnTo>
                      <a:pt x="74" y="1531"/>
                    </a:lnTo>
                    <a:lnTo>
                      <a:pt x="72" y="1537"/>
                    </a:lnTo>
                    <a:lnTo>
                      <a:pt x="67" y="1545"/>
                    </a:lnTo>
                    <a:lnTo>
                      <a:pt x="56" y="1560"/>
                    </a:lnTo>
                    <a:lnTo>
                      <a:pt x="56" y="1560"/>
                    </a:lnTo>
                    <a:lnTo>
                      <a:pt x="0" y="1637"/>
                    </a:lnTo>
                    <a:lnTo>
                      <a:pt x="0" y="1650"/>
                    </a:lnTo>
                    <a:lnTo>
                      <a:pt x="0" y="1650"/>
                    </a:lnTo>
                    <a:lnTo>
                      <a:pt x="8" y="1639"/>
                    </a:lnTo>
                    <a:lnTo>
                      <a:pt x="8" y="1639"/>
                    </a:lnTo>
                    <a:lnTo>
                      <a:pt x="44" y="1585"/>
                    </a:lnTo>
                    <a:lnTo>
                      <a:pt x="61" y="1560"/>
                    </a:lnTo>
                    <a:lnTo>
                      <a:pt x="79" y="1538"/>
                    </a:lnTo>
                    <a:lnTo>
                      <a:pt x="79" y="1538"/>
                    </a:lnTo>
                    <a:lnTo>
                      <a:pt x="81" y="1544"/>
                    </a:lnTo>
                    <a:lnTo>
                      <a:pt x="82" y="1551"/>
                    </a:lnTo>
                    <a:lnTo>
                      <a:pt x="84" y="1565"/>
                    </a:lnTo>
                    <a:lnTo>
                      <a:pt x="84" y="1582"/>
                    </a:lnTo>
                    <a:lnTo>
                      <a:pt x="85" y="1598"/>
                    </a:lnTo>
                    <a:lnTo>
                      <a:pt x="85" y="1598"/>
                    </a:lnTo>
                    <a:lnTo>
                      <a:pt x="89" y="1621"/>
                    </a:lnTo>
                    <a:lnTo>
                      <a:pt x="94" y="1644"/>
                    </a:lnTo>
                    <a:lnTo>
                      <a:pt x="107" y="1689"/>
                    </a:lnTo>
                    <a:lnTo>
                      <a:pt x="113" y="1712"/>
                    </a:lnTo>
                    <a:lnTo>
                      <a:pt x="116" y="1733"/>
                    </a:lnTo>
                    <a:lnTo>
                      <a:pt x="117" y="1744"/>
                    </a:lnTo>
                    <a:lnTo>
                      <a:pt x="118" y="1755"/>
                    </a:lnTo>
                    <a:lnTo>
                      <a:pt x="117" y="1765"/>
                    </a:lnTo>
                    <a:lnTo>
                      <a:pt x="116" y="1775"/>
                    </a:lnTo>
                    <a:lnTo>
                      <a:pt x="116" y="1775"/>
                    </a:lnTo>
                    <a:lnTo>
                      <a:pt x="66" y="1739"/>
                    </a:lnTo>
                    <a:lnTo>
                      <a:pt x="17" y="1700"/>
                    </a:lnTo>
                    <a:lnTo>
                      <a:pt x="17" y="1700"/>
                    </a:lnTo>
                    <a:lnTo>
                      <a:pt x="0" y="1688"/>
                    </a:lnTo>
                    <a:lnTo>
                      <a:pt x="0" y="1694"/>
                    </a:lnTo>
                    <a:lnTo>
                      <a:pt x="0" y="1694"/>
                    </a:lnTo>
                    <a:lnTo>
                      <a:pt x="5" y="1698"/>
                    </a:lnTo>
                    <a:lnTo>
                      <a:pt x="8" y="1704"/>
                    </a:lnTo>
                    <a:lnTo>
                      <a:pt x="12" y="1711"/>
                    </a:lnTo>
                    <a:lnTo>
                      <a:pt x="14" y="1717"/>
                    </a:lnTo>
                    <a:lnTo>
                      <a:pt x="17" y="1734"/>
                    </a:lnTo>
                    <a:lnTo>
                      <a:pt x="21" y="1753"/>
                    </a:lnTo>
                    <a:lnTo>
                      <a:pt x="21" y="1753"/>
                    </a:lnTo>
                    <a:lnTo>
                      <a:pt x="27" y="1799"/>
                    </a:lnTo>
                    <a:lnTo>
                      <a:pt x="27" y="1799"/>
                    </a:lnTo>
                    <a:lnTo>
                      <a:pt x="30" y="1824"/>
                    </a:lnTo>
                    <a:lnTo>
                      <a:pt x="31" y="1849"/>
                    </a:lnTo>
                    <a:lnTo>
                      <a:pt x="33" y="1872"/>
                    </a:lnTo>
                    <a:lnTo>
                      <a:pt x="34" y="1883"/>
                    </a:lnTo>
                    <a:lnTo>
                      <a:pt x="38" y="1893"/>
                    </a:lnTo>
                    <a:lnTo>
                      <a:pt x="38" y="1893"/>
                    </a:lnTo>
                    <a:lnTo>
                      <a:pt x="40" y="1899"/>
                    </a:lnTo>
                    <a:lnTo>
                      <a:pt x="43" y="1905"/>
                    </a:lnTo>
                    <a:lnTo>
                      <a:pt x="46" y="1909"/>
                    </a:lnTo>
                    <a:lnTo>
                      <a:pt x="46" y="1913"/>
                    </a:lnTo>
                    <a:lnTo>
                      <a:pt x="44" y="1916"/>
                    </a:lnTo>
                    <a:lnTo>
                      <a:pt x="44" y="1916"/>
                    </a:lnTo>
                    <a:lnTo>
                      <a:pt x="37" y="1905"/>
                    </a:lnTo>
                    <a:lnTo>
                      <a:pt x="27" y="1893"/>
                    </a:lnTo>
                    <a:lnTo>
                      <a:pt x="19" y="1881"/>
                    </a:lnTo>
                    <a:lnTo>
                      <a:pt x="10" y="1867"/>
                    </a:lnTo>
                    <a:lnTo>
                      <a:pt x="10" y="1867"/>
                    </a:lnTo>
                    <a:lnTo>
                      <a:pt x="0" y="1849"/>
                    </a:lnTo>
                    <a:lnTo>
                      <a:pt x="0" y="1873"/>
                    </a:lnTo>
                    <a:lnTo>
                      <a:pt x="0" y="1873"/>
                    </a:lnTo>
                    <a:lnTo>
                      <a:pt x="25" y="1923"/>
                    </a:lnTo>
                    <a:lnTo>
                      <a:pt x="25" y="1923"/>
                    </a:lnTo>
                    <a:lnTo>
                      <a:pt x="35" y="1942"/>
                    </a:lnTo>
                    <a:lnTo>
                      <a:pt x="48" y="1966"/>
                    </a:lnTo>
                    <a:lnTo>
                      <a:pt x="125" y="1966"/>
                    </a:lnTo>
                    <a:lnTo>
                      <a:pt x="125" y="1966"/>
                    </a:lnTo>
                    <a:lnTo>
                      <a:pt x="131" y="1959"/>
                    </a:lnTo>
                    <a:lnTo>
                      <a:pt x="135" y="1952"/>
                    </a:lnTo>
                    <a:lnTo>
                      <a:pt x="135" y="1952"/>
                    </a:lnTo>
                    <a:lnTo>
                      <a:pt x="142" y="1959"/>
                    </a:lnTo>
                    <a:lnTo>
                      <a:pt x="151" y="1966"/>
                    </a:lnTo>
                    <a:lnTo>
                      <a:pt x="164" y="1966"/>
                    </a:lnTo>
                    <a:lnTo>
                      <a:pt x="164" y="1966"/>
                    </a:lnTo>
                    <a:lnTo>
                      <a:pt x="150" y="1957"/>
                    </a:lnTo>
                    <a:lnTo>
                      <a:pt x="135" y="1947"/>
                    </a:lnTo>
                    <a:lnTo>
                      <a:pt x="135" y="1947"/>
                    </a:lnTo>
                    <a:lnTo>
                      <a:pt x="144" y="1934"/>
                    </a:lnTo>
                    <a:lnTo>
                      <a:pt x="151" y="1922"/>
                    </a:lnTo>
                    <a:lnTo>
                      <a:pt x="159" y="1909"/>
                    </a:lnTo>
                    <a:lnTo>
                      <a:pt x="164" y="1904"/>
                    </a:lnTo>
                    <a:lnTo>
                      <a:pt x="169" y="1898"/>
                    </a:lnTo>
                    <a:lnTo>
                      <a:pt x="169" y="1898"/>
                    </a:lnTo>
                    <a:lnTo>
                      <a:pt x="186" y="1966"/>
                    </a:lnTo>
                    <a:lnTo>
                      <a:pt x="209" y="1966"/>
                    </a:lnTo>
                    <a:lnTo>
                      <a:pt x="209" y="1966"/>
                    </a:lnTo>
                    <a:lnTo>
                      <a:pt x="201" y="1935"/>
                    </a:lnTo>
                    <a:lnTo>
                      <a:pt x="201" y="1935"/>
                    </a:lnTo>
                    <a:lnTo>
                      <a:pt x="195" y="1916"/>
                    </a:lnTo>
                    <a:lnTo>
                      <a:pt x="190" y="1894"/>
                    </a:lnTo>
                    <a:lnTo>
                      <a:pt x="188" y="1883"/>
                    </a:lnTo>
                    <a:lnTo>
                      <a:pt x="188" y="1873"/>
                    </a:lnTo>
                    <a:lnTo>
                      <a:pt x="189" y="1868"/>
                    </a:lnTo>
                    <a:lnTo>
                      <a:pt x="190" y="1865"/>
                    </a:lnTo>
                    <a:lnTo>
                      <a:pt x="192" y="1862"/>
                    </a:lnTo>
                    <a:lnTo>
                      <a:pt x="194" y="1858"/>
                    </a:lnTo>
                    <a:lnTo>
                      <a:pt x="194" y="1858"/>
                    </a:lnTo>
                    <a:lnTo>
                      <a:pt x="197" y="1860"/>
                    </a:lnTo>
                    <a:lnTo>
                      <a:pt x="200" y="1864"/>
                    </a:lnTo>
                    <a:lnTo>
                      <a:pt x="207" y="1868"/>
                    </a:lnTo>
                    <a:lnTo>
                      <a:pt x="214" y="1874"/>
                    </a:lnTo>
                    <a:lnTo>
                      <a:pt x="217" y="1877"/>
                    </a:lnTo>
                    <a:lnTo>
                      <a:pt x="218" y="1881"/>
                    </a:lnTo>
                    <a:lnTo>
                      <a:pt x="218" y="1881"/>
                    </a:lnTo>
                    <a:lnTo>
                      <a:pt x="220" y="1890"/>
                    </a:lnTo>
                    <a:lnTo>
                      <a:pt x="223" y="1899"/>
                    </a:lnTo>
                    <a:lnTo>
                      <a:pt x="223" y="1910"/>
                    </a:lnTo>
                    <a:lnTo>
                      <a:pt x="223" y="1921"/>
                    </a:lnTo>
                    <a:lnTo>
                      <a:pt x="220" y="1943"/>
                    </a:lnTo>
                    <a:lnTo>
                      <a:pt x="219" y="1966"/>
                    </a:lnTo>
                    <a:lnTo>
                      <a:pt x="242" y="1966"/>
                    </a:lnTo>
                    <a:lnTo>
                      <a:pt x="242" y="1966"/>
                    </a:lnTo>
                    <a:lnTo>
                      <a:pt x="241" y="1954"/>
                    </a:lnTo>
                    <a:lnTo>
                      <a:pt x="240" y="1942"/>
                    </a:lnTo>
                    <a:lnTo>
                      <a:pt x="240" y="1942"/>
                    </a:lnTo>
                    <a:lnTo>
                      <a:pt x="237" y="1918"/>
                    </a:lnTo>
                    <a:lnTo>
                      <a:pt x="237" y="1906"/>
                    </a:lnTo>
                    <a:lnTo>
                      <a:pt x="237" y="1900"/>
                    </a:lnTo>
                    <a:lnTo>
                      <a:pt x="239" y="1897"/>
                    </a:lnTo>
                    <a:lnTo>
                      <a:pt x="239" y="1897"/>
                    </a:lnTo>
                    <a:lnTo>
                      <a:pt x="281" y="1931"/>
                    </a:lnTo>
                    <a:lnTo>
                      <a:pt x="321" y="1966"/>
                    </a:lnTo>
                    <a:lnTo>
                      <a:pt x="350" y="1966"/>
                    </a:lnTo>
                    <a:lnTo>
                      <a:pt x="350" y="1966"/>
                    </a:lnTo>
                    <a:lnTo>
                      <a:pt x="346" y="1963"/>
                    </a:lnTo>
                    <a:lnTo>
                      <a:pt x="346" y="1963"/>
                    </a:lnTo>
                    <a:lnTo>
                      <a:pt x="307" y="1930"/>
                    </a:lnTo>
                    <a:lnTo>
                      <a:pt x="267" y="1896"/>
                    </a:lnTo>
                    <a:lnTo>
                      <a:pt x="267" y="1896"/>
                    </a:lnTo>
                    <a:lnTo>
                      <a:pt x="248" y="1883"/>
                    </a:lnTo>
                    <a:lnTo>
                      <a:pt x="240" y="1876"/>
                    </a:lnTo>
                    <a:lnTo>
                      <a:pt x="236" y="1873"/>
                    </a:lnTo>
                    <a:lnTo>
                      <a:pt x="235" y="1870"/>
                    </a:lnTo>
                    <a:lnTo>
                      <a:pt x="235" y="1870"/>
                    </a:lnTo>
                    <a:lnTo>
                      <a:pt x="233" y="1863"/>
                    </a:lnTo>
                    <a:lnTo>
                      <a:pt x="232" y="1854"/>
                    </a:lnTo>
                    <a:lnTo>
                      <a:pt x="231" y="1833"/>
                    </a:lnTo>
                    <a:lnTo>
                      <a:pt x="232" y="1813"/>
                    </a:lnTo>
                    <a:lnTo>
                      <a:pt x="233" y="1798"/>
                    </a:lnTo>
                    <a:lnTo>
                      <a:pt x="233" y="1798"/>
                    </a:lnTo>
                    <a:lnTo>
                      <a:pt x="236" y="1790"/>
                    </a:lnTo>
                    <a:lnTo>
                      <a:pt x="241" y="1783"/>
                    </a:lnTo>
                    <a:lnTo>
                      <a:pt x="245" y="1775"/>
                    </a:lnTo>
                    <a:lnTo>
                      <a:pt x="252" y="1768"/>
                    </a:lnTo>
                    <a:lnTo>
                      <a:pt x="264" y="1755"/>
                    </a:lnTo>
                    <a:lnTo>
                      <a:pt x="269" y="1748"/>
                    </a:lnTo>
                    <a:lnTo>
                      <a:pt x="274" y="1742"/>
                    </a:lnTo>
                    <a:lnTo>
                      <a:pt x="274" y="1742"/>
                    </a:lnTo>
                    <a:lnTo>
                      <a:pt x="316" y="1855"/>
                    </a:lnTo>
                    <a:lnTo>
                      <a:pt x="337" y="1910"/>
                    </a:lnTo>
                    <a:lnTo>
                      <a:pt x="360" y="1966"/>
                    </a:lnTo>
                    <a:lnTo>
                      <a:pt x="378" y="1966"/>
                    </a:lnTo>
                    <a:lnTo>
                      <a:pt x="378" y="1966"/>
                    </a:lnTo>
                    <a:lnTo>
                      <a:pt x="358" y="1914"/>
                    </a:lnTo>
                    <a:lnTo>
                      <a:pt x="358" y="1914"/>
                    </a:lnTo>
                    <a:lnTo>
                      <a:pt x="359" y="1910"/>
                    </a:lnTo>
                    <a:lnTo>
                      <a:pt x="361" y="1908"/>
                    </a:lnTo>
                    <a:lnTo>
                      <a:pt x="365" y="1906"/>
                    </a:lnTo>
                    <a:lnTo>
                      <a:pt x="365" y="1904"/>
                    </a:lnTo>
                    <a:lnTo>
                      <a:pt x="365" y="1902"/>
                    </a:lnTo>
                    <a:lnTo>
                      <a:pt x="365" y="1902"/>
                    </a:lnTo>
                    <a:lnTo>
                      <a:pt x="370" y="1852"/>
                    </a:lnTo>
                    <a:lnTo>
                      <a:pt x="376" y="1803"/>
                    </a:lnTo>
                    <a:lnTo>
                      <a:pt x="379" y="1778"/>
                    </a:lnTo>
                    <a:lnTo>
                      <a:pt x="383" y="1754"/>
                    </a:lnTo>
                    <a:lnTo>
                      <a:pt x="388" y="1731"/>
                    </a:lnTo>
                    <a:lnTo>
                      <a:pt x="394" y="1708"/>
                    </a:lnTo>
                    <a:lnTo>
                      <a:pt x="394" y="1708"/>
                    </a:lnTo>
                    <a:lnTo>
                      <a:pt x="405" y="1801"/>
                    </a:lnTo>
                    <a:lnTo>
                      <a:pt x="419" y="1894"/>
                    </a:lnTo>
                    <a:lnTo>
                      <a:pt x="419" y="1894"/>
                    </a:lnTo>
                    <a:lnTo>
                      <a:pt x="423" y="1913"/>
                    </a:lnTo>
                    <a:lnTo>
                      <a:pt x="424" y="1922"/>
                    </a:lnTo>
                    <a:lnTo>
                      <a:pt x="425" y="1930"/>
                    </a:lnTo>
                    <a:lnTo>
                      <a:pt x="425" y="1938"/>
                    </a:lnTo>
                    <a:lnTo>
                      <a:pt x="424" y="1944"/>
                    </a:lnTo>
                    <a:lnTo>
                      <a:pt x="420" y="1950"/>
                    </a:lnTo>
                    <a:lnTo>
                      <a:pt x="417" y="1954"/>
                    </a:lnTo>
                    <a:lnTo>
                      <a:pt x="413" y="1956"/>
                    </a:lnTo>
                    <a:lnTo>
                      <a:pt x="413" y="1956"/>
                    </a:lnTo>
                    <a:lnTo>
                      <a:pt x="412" y="1951"/>
                    </a:lnTo>
                    <a:lnTo>
                      <a:pt x="411" y="1947"/>
                    </a:lnTo>
                    <a:lnTo>
                      <a:pt x="410" y="1942"/>
                    </a:lnTo>
                    <a:lnTo>
                      <a:pt x="409" y="1940"/>
                    </a:lnTo>
                    <a:lnTo>
                      <a:pt x="408" y="1939"/>
                    </a:lnTo>
                    <a:lnTo>
                      <a:pt x="408" y="1939"/>
                    </a:lnTo>
                    <a:lnTo>
                      <a:pt x="410" y="1947"/>
                    </a:lnTo>
                    <a:lnTo>
                      <a:pt x="410" y="1954"/>
                    </a:lnTo>
                    <a:lnTo>
                      <a:pt x="409" y="1960"/>
                    </a:lnTo>
                    <a:lnTo>
                      <a:pt x="407" y="1966"/>
                    </a:lnTo>
                    <a:lnTo>
                      <a:pt x="421" y="1966"/>
                    </a:lnTo>
                    <a:lnTo>
                      <a:pt x="421" y="1966"/>
                    </a:lnTo>
                    <a:lnTo>
                      <a:pt x="424" y="1963"/>
                    </a:lnTo>
                    <a:lnTo>
                      <a:pt x="429" y="1960"/>
                    </a:lnTo>
                    <a:lnTo>
                      <a:pt x="429" y="1960"/>
                    </a:lnTo>
                    <a:lnTo>
                      <a:pt x="428" y="1966"/>
                    </a:lnTo>
                    <a:lnTo>
                      <a:pt x="442" y="1966"/>
                    </a:lnTo>
                    <a:lnTo>
                      <a:pt x="442" y="1966"/>
                    </a:lnTo>
                    <a:lnTo>
                      <a:pt x="440" y="1942"/>
                    </a:lnTo>
                    <a:lnTo>
                      <a:pt x="440" y="1942"/>
                    </a:lnTo>
                    <a:lnTo>
                      <a:pt x="474" y="1894"/>
                    </a:lnTo>
                    <a:lnTo>
                      <a:pt x="508" y="1847"/>
                    </a:lnTo>
                    <a:lnTo>
                      <a:pt x="526" y="1824"/>
                    </a:lnTo>
                    <a:lnTo>
                      <a:pt x="544" y="1803"/>
                    </a:lnTo>
                    <a:lnTo>
                      <a:pt x="563" y="1780"/>
                    </a:lnTo>
                    <a:lnTo>
                      <a:pt x="583" y="1759"/>
                    </a:lnTo>
                    <a:lnTo>
                      <a:pt x="583" y="1759"/>
                    </a:lnTo>
                    <a:lnTo>
                      <a:pt x="596" y="1806"/>
                    </a:lnTo>
                    <a:lnTo>
                      <a:pt x="596" y="1806"/>
                    </a:lnTo>
                    <a:lnTo>
                      <a:pt x="601" y="1817"/>
                    </a:lnTo>
                    <a:lnTo>
                      <a:pt x="605" y="1829"/>
                    </a:lnTo>
                    <a:lnTo>
                      <a:pt x="610" y="1839"/>
                    </a:lnTo>
                    <a:lnTo>
                      <a:pt x="611" y="1845"/>
                    </a:lnTo>
                    <a:lnTo>
                      <a:pt x="611" y="1849"/>
                    </a:lnTo>
                    <a:lnTo>
                      <a:pt x="611" y="1849"/>
                    </a:lnTo>
                    <a:lnTo>
                      <a:pt x="610" y="1852"/>
                    </a:lnTo>
                    <a:lnTo>
                      <a:pt x="609" y="1856"/>
                    </a:lnTo>
                    <a:lnTo>
                      <a:pt x="604" y="1864"/>
                    </a:lnTo>
                    <a:lnTo>
                      <a:pt x="592" y="1882"/>
                    </a:lnTo>
                    <a:lnTo>
                      <a:pt x="592" y="1882"/>
                    </a:lnTo>
                    <a:lnTo>
                      <a:pt x="569" y="1924"/>
                    </a:lnTo>
                    <a:lnTo>
                      <a:pt x="546" y="1966"/>
                    </a:lnTo>
                    <a:lnTo>
                      <a:pt x="554" y="1966"/>
                    </a:lnTo>
                    <a:lnTo>
                      <a:pt x="554" y="1966"/>
                    </a:lnTo>
                    <a:lnTo>
                      <a:pt x="569" y="1939"/>
                    </a:lnTo>
                    <a:lnTo>
                      <a:pt x="584" y="1913"/>
                    </a:lnTo>
                    <a:lnTo>
                      <a:pt x="598" y="1887"/>
                    </a:lnTo>
                    <a:lnTo>
                      <a:pt x="615" y="1862"/>
                    </a:lnTo>
                    <a:lnTo>
                      <a:pt x="615" y="1862"/>
                    </a:lnTo>
                    <a:lnTo>
                      <a:pt x="633" y="1914"/>
                    </a:lnTo>
                    <a:lnTo>
                      <a:pt x="650" y="1966"/>
                    </a:lnTo>
                    <a:lnTo>
                      <a:pt x="672" y="1966"/>
                    </a:lnTo>
                    <a:lnTo>
                      <a:pt x="672" y="1966"/>
                    </a:lnTo>
                    <a:lnTo>
                      <a:pt x="634" y="1852"/>
                    </a:lnTo>
                    <a:lnTo>
                      <a:pt x="597" y="1738"/>
                    </a:lnTo>
                    <a:lnTo>
                      <a:pt x="597" y="1738"/>
                    </a:lnTo>
                    <a:close/>
                    <a:moveTo>
                      <a:pt x="462" y="1367"/>
                    </a:moveTo>
                    <a:lnTo>
                      <a:pt x="462" y="1367"/>
                    </a:lnTo>
                    <a:lnTo>
                      <a:pt x="476" y="1410"/>
                    </a:lnTo>
                    <a:lnTo>
                      <a:pt x="482" y="1431"/>
                    </a:lnTo>
                    <a:lnTo>
                      <a:pt x="484" y="1444"/>
                    </a:lnTo>
                    <a:lnTo>
                      <a:pt x="485" y="1456"/>
                    </a:lnTo>
                    <a:lnTo>
                      <a:pt x="485" y="1456"/>
                    </a:lnTo>
                    <a:lnTo>
                      <a:pt x="443" y="1504"/>
                    </a:lnTo>
                    <a:lnTo>
                      <a:pt x="443" y="1504"/>
                    </a:lnTo>
                    <a:lnTo>
                      <a:pt x="437" y="1512"/>
                    </a:lnTo>
                    <a:lnTo>
                      <a:pt x="434" y="1515"/>
                    </a:lnTo>
                    <a:lnTo>
                      <a:pt x="432" y="1515"/>
                    </a:lnTo>
                    <a:lnTo>
                      <a:pt x="429" y="1515"/>
                    </a:lnTo>
                    <a:lnTo>
                      <a:pt x="429" y="1515"/>
                    </a:lnTo>
                    <a:lnTo>
                      <a:pt x="445" y="1440"/>
                    </a:lnTo>
                    <a:lnTo>
                      <a:pt x="453" y="1403"/>
                    </a:lnTo>
                    <a:lnTo>
                      <a:pt x="462" y="1367"/>
                    </a:lnTo>
                    <a:lnTo>
                      <a:pt x="462" y="1367"/>
                    </a:lnTo>
                    <a:close/>
                    <a:moveTo>
                      <a:pt x="5" y="1009"/>
                    </a:moveTo>
                    <a:lnTo>
                      <a:pt x="5" y="1009"/>
                    </a:lnTo>
                    <a:lnTo>
                      <a:pt x="8" y="1024"/>
                    </a:lnTo>
                    <a:lnTo>
                      <a:pt x="13" y="1039"/>
                    </a:lnTo>
                    <a:lnTo>
                      <a:pt x="24" y="1068"/>
                    </a:lnTo>
                    <a:lnTo>
                      <a:pt x="35" y="1096"/>
                    </a:lnTo>
                    <a:lnTo>
                      <a:pt x="46" y="1125"/>
                    </a:lnTo>
                    <a:lnTo>
                      <a:pt x="46" y="1125"/>
                    </a:lnTo>
                    <a:lnTo>
                      <a:pt x="54" y="1145"/>
                    </a:lnTo>
                    <a:lnTo>
                      <a:pt x="57" y="1155"/>
                    </a:lnTo>
                    <a:lnTo>
                      <a:pt x="59" y="1166"/>
                    </a:lnTo>
                    <a:lnTo>
                      <a:pt x="59" y="1166"/>
                    </a:lnTo>
                    <a:lnTo>
                      <a:pt x="59" y="1177"/>
                    </a:lnTo>
                    <a:lnTo>
                      <a:pt x="58" y="1188"/>
                    </a:lnTo>
                    <a:lnTo>
                      <a:pt x="56" y="1201"/>
                    </a:lnTo>
                    <a:lnTo>
                      <a:pt x="52" y="1213"/>
                    </a:lnTo>
                    <a:lnTo>
                      <a:pt x="47" y="1238"/>
                    </a:lnTo>
                    <a:lnTo>
                      <a:pt x="44" y="1251"/>
                    </a:lnTo>
                    <a:lnTo>
                      <a:pt x="42" y="1263"/>
                    </a:lnTo>
                    <a:lnTo>
                      <a:pt x="42" y="1263"/>
                    </a:lnTo>
                    <a:lnTo>
                      <a:pt x="37" y="1232"/>
                    </a:lnTo>
                    <a:lnTo>
                      <a:pt x="30" y="1201"/>
                    </a:lnTo>
                    <a:lnTo>
                      <a:pt x="16" y="1138"/>
                    </a:lnTo>
                    <a:lnTo>
                      <a:pt x="10" y="1107"/>
                    </a:lnTo>
                    <a:lnTo>
                      <a:pt x="6" y="1075"/>
                    </a:lnTo>
                    <a:lnTo>
                      <a:pt x="5" y="1059"/>
                    </a:lnTo>
                    <a:lnTo>
                      <a:pt x="4" y="1042"/>
                    </a:lnTo>
                    <a:lnTo>
                      <a:pt x="4" y="1026"/>
                    </a:lnTo>
                    <a:lnTo>
                      <a:pt x="5" y="1009"/>
                    </a:lnTo>
                    <a:lnTo>
                      <a:pt x="5" y="1009"/>
                    </a:lnTo>
                    <a:close/>
                    <a:moveTo>
                      <a:pt x="74" y="1938"/>
                    </a:moveTo>
                    <a:lnTo>
                      <a:pt x="74" y="1938"/>
                    </a:lnTo>
                    <a:lnTo>
                      <a:pt x="77" y="1938"/>
                    </a:lnTo>
                    <a:lnTo>
                      <a:pt x="80" y="1939"/>
                    </a:lnTo>
                    <a:lnTo>
                      <a:pt x="80" y="1941"/>
                    </a:lnTo>
                    <a:lnTo>
                      <a:pt x="80" y="1943"/>
                    </a:lnTo>
                    <a:lnTo>
                      <a:pt x="77" y="1950"/>
                    </a:lnTo>
                    <a:lnTo>
                      <a:pt x="77" y="1952"/>
                    </a:lnTo>
                    <a:lnTo>
                      <a:pt x="77" y="1956"/>
                    </a:lnTo>
                    <a:lnTo>
                      <a:pt x="77" y="1956"/>
                    </a:lnTo>
                    <a:lnTo>
                      <a:pt x="72" y="1952"/>
                    </a:lnTo>
                    <a:lnTo>
                      <a:pt x="67" y="1949"/>
                    </a:lnTo>
                    <a:lnTo>
                      <a:pt x="60" y="1941"/>
                    </a:lnTo>
                    <a:lnTo>
                      <a:pt x="56" y="1932"/>
                    </a:lnTo>
                    <a:lnTo>
                      <a:pt x="52" y="1922"/>
                    </a:lnTo>
                    <a:lnTo>
                      <a:pt x="51" y="1910"/>
                    </a:lnTo>
                    <a:lnTo>
                      <a:pt x="49" y="1898"/>
                    </a:lnTo>
                    <a:lnTo>
                      <a:pt x="47" y="1872"/>
                    </a:lnTo>
                    <a:lnTo>
                      <a:pt x="47" y="1872"/>
                    </a:lnTo>
                    <a:lnTo>
                      <a:pt x="40" y="1831"/>
                    </a:lnTo>
                    <a:lnTo>
                      <a:pt x="33" y="1791"/>
                    </a:lnTo>
                    <a:lnTo>
                      <a:pt x="18" y="1714"/>
                    </a:lnTo>
                    <a:lnTo>
                      <a:pt x="18" y="1714"/>
                    </a:lnTo>
                    <a:lnTo>
                      <a:pt x="19" y="1713"/>
                    </a:lnTo>
                    <a:lnTo>
                      <a:pt x="22" y="1712"/>
                    </a:lnTo>
                    <a:lnTo>
                      <a:pt x="22" y="1712"/>
                    </a:lnTo>
                    <a:lnTo>
                      <a:pt x="67" y="1750"/>
                    </a:lnTo>
                    <a:lnTo>
                      <a:pt x="113" y="1788"/>
                    </a:lnTo>
                    <a:lnTo>
                      <a:pt x="113" y="1788"/>
                    </a:lnTo>
                    <a:lnTo>
                      <a:pt x="97" y="1859"/>
                    </a:lnTo>
                    <a:lnTo>
                      <a:pt x="83" y="1932"/>
                    </a:lnTo>
                    <a:lnTo>
                      <a:pt x="83" y="1932"/>
                    </a:lnTo>
                    <a:lnTo>
                      <a:pt x="82" y="1933"/>
                    </a:lnTo>
                    <a:lnTo>
                      <a:pt x="82" y="1934"/>
                    </a:lnTo>
                    <a:lnTo>
                      <a:pt x="79" y="1935"/>
                    </a:lnTo>
                    <a:lnTo>
                      <a:pt x="75" y="1935"/>
                    </a:lnTo>
                    <a:lnTo>
                      <a:pt x="74" y="1936"/>
                    </a:lnTo>
                    <a:lnTo>
                      <a:pt x="74" y="1938"/>
                    </a:lnTo>
                    <a:lnTo>
                      <a:pt x="74" y="1938"/>
                    </a:lnTo>
                    <a:close/>
                    <a:moveTo>
                      <a:pt x="123" y="1797"/>
                    </a:moveTo>
                    <a:lnTo>
                      <a:pt x="123" y="1797"/>
                    </a:lnTo>
                    <a:lnTo>
                      <a:pt x="127" y="1800"/>
                    </a:lnTo>
                    <a:lnTo>
                      <a:pt x="131" y="1805"/>
                    </a:lnTo>
                    <a:lnTo>
                      <a:pt x="133" y="1808"/>
                    </a:lnTo>
                    <a:lnTo>
                      <a:pt x="134" y="1814"/>
                    </a:lnTo>
                    <a:lnTo>
                      <a:pt x="134" y="1818"/>
                    </a:lnTo>
                    <a:lnTo>
                      <a:pt x="133" y="1823"/>
                    </a:lnTo>
                    <a:lnTo>
                      <a:pt x="130" y="1834"/>
                    </a:lnTo>
                    <a:lnTo>
                      <a:pt x="124" y="1846"/>
                    </a:lnTo>
                    <a:lnTo>
                      <a:pt x="117" y="1857"/>
                    </a:lnTo>
                    <a:lnTo>
                      <a:pt x="111" y="1867"/>
                    </a:lnTo>
                    <a:lnTo>
                      <a:pt x="108" y="1876"/>
                    </a:lnTo>
                    <a:lnTo>
                      <a:pt x="108" y="1876"/>
                    </a:lnTo>
                    <a:lnTo>
                      <a:pt x="111" y="1857"/>
                    </a:lnTo>
                    <a:lnTo>
                      <a:pt x="114" y="1837"/>
                    </a:lnTo>
                    <a:lnTo>
                      <a:pt x="118" y="1816"/>
                    </a:lnTo>
                    <a:lnTo>
                      <a:pt x="121" y="1807"/>
                    </a:lnTo>
                    <a:lnTo>
                      <a:pt x="123" y="1797"/>
                    </a:lnTo>
                    <a:lnTo>
                      <a:pt x="123" y="1797"/>
                    </a:lnTo>
                    <a:close/>
                    <a:moveTo>
                      <a:pt x="115" y="1934"/>
                    </a:moveTo>
                    <a:lnTo>
                      <a:pt x="115" y="1934"/>
                    </a:lnTo>
                    <a:lnTo>
                      <a:pt x="123" y="1913"/>
                    </a:lnTo>
                    <a:lnTo>
                      <a:pt x="132" y="1888"/>
                    </a:lnTo>
                    <a:lnTo>
                      <a:pt x="143" y="1863"/>
                    </a:lnTo>
                    <a:lnTo>
                      <a:pt x="150" y="1850"/>
                    </a:lnTo>
                    <a:lnTo>
                      <a:pt x="156" y="1840"/>
                    </a:lnTo>
                    <a:lnTo>
                      <a:pt x="156" y="1840"/>
                    </a:lnTo>
                    <a:lnTo>
                      <a:pt x="158" y="1847"/>
                    </a:lnTo>
                    <a:lnTo>
                      <a:pt x="158" y="1854"/>
                    </a:lnTo>
                    <a:lnTo>
                      <a:pt x="158" y="1860"/>
                    </a:lnTo>
                    <a:lnTo>
                      <a:pt x="157" y="1866"/>
                    </a:lnTo>
                    <a:lnTo>
                      <a:pt x="151" y="1877"/>
                    </a:lnTo>
                    <a:lnTo>
                      <a:pt x="146" y="1889"/>
                    </a:lnTo>
                    <a:lnTo>
                      <a:pt x="128" y="1912"/>
                    </a:lnTo>
                    <a:lnTo>
                      <a:pt x="122" y="1922"/>
                    </a:lnTo>
                    <a:lnTo>
                      <a:pt x="115" y="1934"/>
                    </a:lnTo>
                    <a:lnTo>
                      <a:pt x="115" y="1934"/>
                    </a:lnTo>
                    <a:close/>
                    <a:moveTo>
                      <a:pt x="156" y="1770"/>
                    </a:moveTo>
                    <a:lnTo>
                      <a:pt x="156" y="1770"/>
                    </a:lnTo>
                    <a:lnTo>
                      <a:pt x="149" y="1756"/>
                    </a:lnTo>
                    <a:lnTo>
                      <a:pt x="144" y="1742"/>
                    </a:lnTo>
                    <a:lnTo>
                      <a:pt x="142" y="1729"/>
                    </a:lnTo>
                    <a:lnTo>
                      <a:pt x="141" y="1715"/>
                    </a:lnTo>
                    <a:lnTo>
                      <a:pt x="142" y="1700"/>
                    </a:lnTo>
                    <a:lnTo>
                      <a:pt x="143" y="1686"/>
                    </a:lnTo>
                    <a:lnTo>
                      <a:pt x="147" y="1671"/>
                    </a:lnTo>
                    <a:lnTo>
                      <a:pt x="150" y="1656"/>
                    </a:lnTo>
                    <a:lnTo>
                      <a:pt x="158" y="1625"/>
                    </a:lnTo>
                    <a:lnTo>
                      <a:pt x="167" y="1596"/>
                    </a:lnTo>
                    <a:lnTo>
                      <a:pt x="174" y="1568"/>
                    </a:lnTo>
                    <a:lnTo>
                      <a:pt x="177" y="1553"/>
                    </a:lnTo>
                    <a:lnTo>
                      <a:pt x="178" y="1539"/>
                    </a:lnTo>
                    <a:lnTo>
                      <a:pt x="178" y="1539"/>
                    </a:lnTo>
                    <a:lnTo>
                      <a:pt x="177" y="1539"/>
                    </a:lnTo>
                    <a:lnTo>
                      <a:pt x="177" y="1539"/>
                    </a:lnTo>
                    <a:lnTo>
                      <a:pt x="174" y="1555"/>
                    </a:lnTo>
                    <a:lnTo>
                      <a:pt x="169" y="1571"/>
                    </a:lnTo>
                    <a:lnTo>
                      <a:pt x="159" y="1602"/>
                    </a:lnTo>
                    <a:lnTo>
                      <a:pt x="149" y="1633"/>
                    </a:lnTo>
                    <a:lnTo>
                      <a:pt x="146" y="1649"/>
                    </a:lnTo>
                    <a:lnTo>
                      <a:pt x="142" y="1665"/>
                    </a:lnTo>
                    <a:lnTo>
                      <a:pt x="142" y="1665"/>
                    </a:lnTo>
                    <a:lnTo>
                      <a:pt x="141" y="1672"/>
                    </a:lnTo>
                    <a:lnTo>
                      <a:pt x="141" y="1680"/>
                    </a:lnTo>
                    <a:lnTo>
                      <a:pt x="140" y="1683"/>
                    </a:lnTo>
                    <a:lnTo>
                      <a:pt x="139" y="1687"/>
                    </a:lnTo>
                    <a:lnTo>
                      <a:pt x="136" y="1691"/>
                    </a:lnTo>
                    <a:lnTo>
                      <a:pt x="133" y="1695"/>
                    </a:lnTo>
                    <a:lnTo>
                      <a:pt x="133" y="1695"/>
                    </a:lnTo>
                    <a:lnTo>
                      <a:pt x="126" y="1666"/>
                    </a:lnTo>
                    <a:lnTo>
                      <a:pt x="121" y="1638"/>
                    </a:lnTo>
                    <a:lnTo>
                      <a:pt x="109" y="1581"/>
                    </a:lnTo>
                    <a:lnTo>
                      <a:pt x="109" y="1581"/>
                    </a:lnTo>
                    <a:lnTo>
                      <a:pt x="107" y="1572"/>
                    </a:lnTo>
                    <a:lnTo>
                      <a:pt x="104" y="1562"/>
                    </a:lnTo>
                    <a:lnTo>
                      <a:pt x="101" y="1553"/>
                    </a:lnTo>
                    <a:lnTo>
                      <a:pt x="100" y="1544"/>
                    </a:lnTo>
                    <a:lnTo>
                      <a:pt x="100" y="1544"/>
                    </a:lnTo>
                    <a:lnTo>
                      <a:pt x="101" y="1540"/>
                    </a:lnTo>
                    <a:lnTo>
                      <a:pt x="102" y="1537"/>
                    </a:lnTo>
                    <a:lnTo>
                      <a:pt x="104" y="1533"/>
                    </a:lnTo>
                    <a:lnTo>
                      <a:pt x="104" y="1531"/>
                    </a:lnTo>
                    <a:lnTo>
                      <a:pt x="104" y="1531"/>
                    </a:lnTo>
                    <a:lnTo>
                      <a:pt x="104" y="1526"/>
                    </a:lnTo>
                    <a:lnTo>
                      <a:pt x="101" y="1520"/>
                    </a:lnTo>
                    <a:lnTo>
                      <a:pt x="97" y="1509"/>
                    </a:lnTo>
                    <a:lnTo>
                      <a:pt x="92" y="1496"/>
                    </a:lnTo>
                    <a:lnTo>
                      <a:pt x="88" y="1485"/>
                    </a:lnTo>
                    <a:lnTo>
                      <a:pt x="88" y="1485"/>
                    </a:lnTo>
                    <a:lnTo>
                      <a:pt x="80" y="1446"/>
                    </a:lnTo>
                    <a:lnTo>
                      <a:pt x="72" y="1407"/>
                    </a:lnTo>
                    <a:lnTo>
                      <a:pt x="64" y="1369"/>
                    </a:lnTo>
                    <a:lnTo>
                      <a:pt x="56" y="1331"/>
                    </a:lnTo>
                    <a:lnTo>
                      <a:pt x="56" y="1331"/>
                    </a:lnTo>
                    <a:lnTo>
                      <a:pt x="60" y="1323"/>
                    </a:lnTo>
                    <a:lnTo>
                      <a:pt x="63" y="1316"/>
                    </a:lnTo>
                    <a:lnTo>
                      <a:pt x="63" y="1316"/>
                    </a:lnTo>
                    <a:lnTo>
                      <a:pt x="64" y="1301"/>
                    </a:lnTo>
                    <a:lnTo>
                      <a:pt x="64" y="1285"/>
                    </a:lnTo>
                    <a:lnTo>
                      <a:pt x="63" y="1252"/>
                    </a:lnTo>
                    <a:lnTo>
                      <a:pt x="63" y="1235"/>
                    </a:lnTo>
                    <a:lnTo>
                      <a:pt x="64" y="1219"/>
                    </a:lnTo>
                    <a:lnTo>
                      <a:pt x="66" y="1203"/>
                    </a:lnTo>
                    <a:lnTo>
                      <a:pt x="69" y="1188"/>
                    </a:lnTo>
                    <a:lnTo>
                      <a:pt x="69" y="1188"/>
                    </a:lnTo>
                    <a:lnTo>
                      <a:pt x="74" y="1192"/>
                    </a:lnTo>
                    <a:lnTo>
                      <a:pt x="79" y="1195"/>
                    </a:lnTo>
                    <a:lnTo>
                      <a:pt x="82" y="1201"/>
                    </a:lnTo>
                    <a:lnTo>
                      <a:pt x="84" y="1207"/>
                    </a:lnTo>
                    <a:lnTo>
                      <a:pt x="89" y="1219"/>
                    </a:lnTo>
                    <a:lnTo>
                      <a:pt x="92" y="1233"/>
                    </a:lnTo>
                    <a:lnTo>
                      <a:pt x="92" y="1233"/>
                    </a:lnTo>
                    <a:lnTo>
                      <a:pt x="104" y="1275"/>
                    </a:lnTo>
                    <a:lnTo>
                      <a:pt x="115" y="1317"/>
                    </a:lnTo>
                    <a:lnTo>
                      <a:pt x="125" y="1359"/>
                    </a:lnTo>
                    <a:lnTo>
                      <a:pt x="138" y="1398"/>
                    </a:lnTo>
                    <a:lnTo>
                      <a:pt x="138" y="1398"/>
                    </a:lnTo>
                    <a:lnTo>
                      <a:pt x="139" y="1401"/>
                    </a:lnTo>
                    <a:lnTo>
                      <a:pt x="140" y="1401"/>
                    </a:lnTo>
                    <a:lnTo>
                      <a:pt x="144" y="1403"/>
                    </a:lnTo>
                    <a:lnTo>
                      <a:pt x="148" y="1404"/>
                    </a:lnTo>
                    <a:lnTo>
                      <a:pt x="149" y="1406"/>
                    </a:lnTo>
                    <a:lnTo>
                      <a:pt x="149" y="1407"/>
                    </a:lnTo>
                    <a:lnTo>
                      <a:pt x="149" y="1407"/>
                    </a:lnTo>
                    <a:lnTo>
                      <a:pt x="157" y="1430"/>
                    </a:lnTo>
                    <a:lnTo>
                      <a:pt x="166" y="1453"/>
                    </a:lnTo>
                    <a:lnTo>
                      <a:pt x="183" y="1497"/>
                    </a:lnTo>
                    <a:lnTo>
                      <a:pt x="191" y="1520"/>
                    </a:lnTo>
                    <a:lnTo>
                      <a:pt x="198" y="1543"/>
                    </a:lnTo>
                    <a:lnTo>
                      <a:pt x="205" y="1566"/>
                    </a:lnTo>
                    <a:lnTo>
                      <a:pt x="209" y="1593"/>
                    </a:lnTo>
                    <a:lnTo>
                      <a:pt x="209" y="1593"/>
                    </a:lnTo>
                    <a:lnTo>
                      <a:pt x="218" y="1600"/>
                    </a:lnTo>
                    <a:lnTo>
                      <a:pt x="222" y="1605"/>
                    </a:lnTo>
                    <a:lnTo>
                      <a:pt x="224" y="1608"/>
                    </a:lnTo>
                    <a:lnTo>
                      <a:pt x="226" y="1616"/>
                    </a:lnTo>
                    <a:lnTo>
                      <a:pt x="226" y="1625"/>
                    </a:lnTo>
                    <a:lnTo>
                      <a:pt x="224" y="1635"/>
                    </a:lnTo>
                    <a:lnTo>
                      <a:pt x="220" y="1644"/>
                    </a:lnTo>
                    <a:lnTo>
                      <a:pt x="211" y="1663"/>
                    </a:lnTo>
                    <a:lnTo>
                      <a:pt x="211" y="1663"/>
                    </a:lnTo>
                    <a:lnTo>
                      <a:pt x="183" y="1719"/>
                    </a:lnTo>
                    <a:lnTo>
                      <a:pt x="169" y="1746"/>
                    </a:lnTo>
                    <a:lnTo>
                      <a:pt x="156" y="1770"/>
                    </a:lnTo>
                    <a:lnTo>
                      <a:pt x="156" y="1770"/>
                    </a:lnTo>
                    <a:close/>
                    <a:moveTo>
                      <a:pt x="222" y="1776"/>
                    </a:moveTo>
                    <a:lnTo>
                      <a:pt x="222" y="1776"/>
                    </a:lnTo>
                    <a:lnTo>
                      <a:pt x="211" y="1789"/>
                    </a:lnTo>
                    <a:lnTo>
                      <a:pt x="202" y="1803"/>
                    </a:lnTo>
                    <a:lnTo>
                      <a:pt x="193" y="1816"/>
                    </a:lnTo>
                    <a:lnTo>
                      <a:pt x="188" y="1823"/>
                    </a:lnTo>
                    <a:lnTo>
                      <a:pt x="182" y="1829"/>
                    </a:lnTo>
                    <a:lnTo>
                      <a:pt x="182" y="1829"/>
                    </a:lnTo>
                    <a:lnTo>
                      <a:pt x="178" y="1826"/>
                    </a:lnTo>
                    <a:lnTo>
                      <a:pt x="176" y="1824"/>
                    </a:lnTo>
                    <a:lnTo>
                      <a:pt x="173" y="1817"/>
                    </a:lnTo>
                    <a:lnTo>
                      <a:pt x="170" y="1809"/>
                    </a:lnTo>
                    <a:lnTo>
                      <a:pt x="168" y="1801"/>
                    </a:lnTo>
                    <a:lnTo>
                      <a:pt x="168" y="1801"/>
                    </a:lnTo>
                    <a:lnTo>
                      <a:pt x="184" y="1767"/>
                    </a:lnTo>
                    <a:lnTo>
                      <a:pt x="199" y="1732"/>
                    </a:lnTo>
                    <a:lnTo>
                      <a:pt x="215" y="1697"/>
                    </a:lnTo>
                    <a:lnTo>
                      <a:pt x="231" y="1663"/>
                    </a:lnTo>
                    <a:lnTo>
                      <a:pt x="231" y="1663"/>
                    </a:lnTo>
                    <a:lnTo>
                      <a:pt x="225" y="1720"/>
                    </a:lnTo>
                    <a:lnTo>
                      <a:pt x="222" y="1776"/>
                    </a:lnTo>
                    <a:lnTo>
                      <a:pt x="222" y="1776"/>
                    </a:lnTo>
                    <a:close/>
                    <a:moveTo>
                      <a:pt x="225" y="1389"/>
                    </a:moveTo>
                    <a:lnTo>
                      <a:pt x="225" y="1389"/>
                    </a:lnTo>
                    <a:lnTo>
                      <a:pt x="241" y="1419"/>
                    </a:lnTo>
                    <a:lnTo>
                      <a:pt x="258" y="1448"/>
                    </a:lnTo>
                    <a:lnTo>
                      <a:pt x="275" y="1478"/>
                    </a:lnTo>
                    <a:lnTo>
                      <a:pt x="291" y="1509"/>
                    </a:lnTo>
                    <a:lnTo>
                      <a:pt x="291" y="1509"/>
                    </a:lnTo>
                    <a:lnTo>
                      <a:pt x="274" y="1540"/>
                    </a:lnTo>
                    <a:lnTo>
                      <a:pt x="257" y="1571"/>
                    </a:lnTo>
                    <a:lnTo>
                      <a:pt x="257" y="1571"/>
                    </a:lnTo>
                    <a:lnTo>
                      <a:pt x="252" y="1582"/>
                    </a:lnTo>
                    <a:lnTo>
                      <a:pt x="250" y="1587"/>
                    </a:lnTo>
                    <a:lnTo>
                      <a:pt x="248" y="1588"/>
                    </a:lnTo>
                    <a:lnTo>
                      <a:pt x="245" y="1590"/>
                    </a:lnTo>
                    <a:lnTo>
                      <a:pt x="245" y="1590"/>
                    </a:lnTo>
                    <a:lnTo>
                      <a:pt x="248" y="1577"/>
                    </a:lnTo>
                    <a:lnTo>
                      <a:pt x="250" y="1563"/>
                    </a:lnTo>
                    <a:lnTo>
                      <a:pt x="254" y="1536"/>
                    </a:lnTo>
                    <a:lnTo>
                      <a:pt x="254" y="1536"/>
                    </a:lnTo>
                    <a:lnTo>
                      <a:pt x="261" y="1510"/>
                    </a:lnTo>
                    <a:lnTo>
                      <a:pt x="264" y="1497"/>
                    </a:lnTo>
                    <a:lnTo>
                      <a:pt x="264" y="1487"/>
                    </a:lnTo>
                    <a:lnTo>
                      <a:pt x="264" y="1487"/>
                    </a:lnTo>
                    <a:lnTo>
                      <a:pt x="258" y="1509"/>
                    </a:lnTo>
                    <a:lnTo>
                      <a:pt x="252" y="1531"/>
                    </a:lnTo>
                    <a:lnTo>
                      <a:pt x="248" y="1554"/>
                    </a:lnTo>
                    <a:lnTo>
                      <a:pt x="244" y="1565"/>
                    </a:lnTo>
                    <a:lnTo>
                      <a:pt x="241" y="1575"/>
                    </a:lnTo>
                    <a:lnTo>
                      <a:pt x="241" y="1575"/>
                    </a:lnTo>
                    <a:lnTo>
                      <a:pt x="239" y="1553"/>
                    </a:lnTo>
                    <a:lnTo>
                      <a:pt x="236" y="1529"/>
                    </a:lnTo>
                    <a:lnTo>
                      <a:pt x="228" y="1485"/>
                    </a:lnTo>
                    <a:lnTo>
                      <a:pt x="226" y="1462"/>
                    </a:lnTo>
                    <a:lnTo>
                      <a:pt x="224" y="1438"/>
                    </a:lnTo>
                    <a:lnTo>
                      <a:pt x="224" y="1414"/>
                    </a:lnTo>
                    <a:lnTo>
                      <a:pt x="225" y="1389"/>
                    </a:lnTo>
                    <a:lnTo>
                      <a:pt x="225" y="1389"/>
                    </a:lnTo>
                    <a:close/>
                    <a:moveTo>
                      <a:pt x="234" y="1756"/>
                    </a:moveTo>
                    <a:lnTo>
                      <a:pt x="234" y="1756"/>
                    </a:lnTo>
                    <a:lnTo>
                      <a:pt x="235" y="1705"/>
                    </a:lnTo>
                    <a:lnTo>
                      <a:pt x="236" y="1680"/>
                    </a:lnTo>
                    <a:lnTo>
                      <a:pt x="239" y="1667"/>
                    </a:lnTo>
                    <a:lnTo>
                      <a:pt x="241" y="1656"/>
                    </a:lnTo>
                    <a:lnTo>
                      <a:pt x="241" y="1656"/>
                    </a:lnTo>
                    <a:lnTo>
                      <a:pt x="252" y="1689"/>
                    </a:lnTo>
                    <a:lnTo>
                      <a:pt x="265" y="1721"/>
                    </a:lnTo>
                    <a:lnTo>
                      <a:pt x="265" y="1721"/>
                    </a:lnTo>
                    <a:lnTo>
                      <a:pt x="250" y="1739"/>
                    </a:lnTo>
                    <a:lnTo>
                      <a:pt x="243" y="1748"/>
                    </a:lnTo>
                    <a:lnTo>
                      <a:pt x="234" y="1756"/>
                    </a:lnTo>
                    <a:lnTo>
                      <a:pt x="234" y="1756"/>
                    </a:lnTo>
                    <a:close/>
                    <a:moveTo>
                      <a:pt x="261" y="1664"/>
                    </a:moveTo>
                    <a:lnTo>
                      <a:pt x="261" y="1664"/>
                    </a:lnTo>
                    <a:lnTo>
                      <a:pt x="257" y="1654"/>
                    </a:lnTo>
                    <a:lnTo>
                      <a:pt x="251" y="1644"/>
                    </a:lnTo>
                    <a:lnTo>
                      <a:pt x="247" y="1633"/>
                    </a:lnTo>
                    <a:lnTo>
                      <a:pt x="245" y="1629"/>
                    </a:lnTo>
                    <a:lnTo>
                      <a:pt x="245" y="1623"/>
                    </a:lnTo>
                    <a:lnTo>
                      <a:pt x="245" y="1623"/>
                    </a:lnTo>
                    <a:lnTo>
                      <a:pt x="247" y="1619"/>
                    </a:lnTo>
                    <a:lnTo>
                      <a:pt x="249" y="1613"/>
                    </a:lnTo>
                    <a:lnTo>
                      <a:pt x="256" y="1600"/>
                    </a:lnTo>
                    <a:lnTo>
                      <a:pt x="264" y="1587"/>
                    </a:lnTo>
                    <a:lnTo>
                      <a:pt x="272" y="1572"/>
                    </a:lnTo>
                    <a:lnTo>
                      <a:pt x="272" y="1572"/>
                    </a:lnTo>
                    <a:lnTo>
                      <a:pt x="277" y="1556"/>
                    </a:lnTo>
                    <a:lnTo>
                      <a:pt x="284" y="1540"/>
                    </a:lnTo>
                    <a:lnTo>
                      <a:pt x="290" y="1528"/>
                    </a:lnTo>
                    <a:lnTo>
                      <a:pt x="294" y="1522"/>
                    </a:lnTo>
                    <a:lnTo>
                      <a:pt x="298" y="1519"/>
                    </a:lnTo>
                    <a:lnTo>
                      <a:pt x="298" y="1519"/>
                    </a:lnTo>
                    <a:lnTo>
                      <a:pt x="310" y="1543"/>
                    </a:lnTo>
                    <a:lnTo>
                      <a:pt x="324" y="1566"/>
                    </a:lnTo>
                    <a:lnTo>
                      <a:pt x="337" y="1590"/>
                    </a:lnTo>
                    <a:lnTo>
                      <a:pt x="351" y="1614"/>
                    </a:lnTo>
                    <a:lnTo>
                      <a:pt x="351" y="1614"/>
                    </a:lnTo>
                    <a:lnTo>
                      <a:pt x="332" y="1636"/>
                    </a:lnTo>
                    <a:lnTo>
                      <a:pt x="314" y="1658"/>
                    </a:lnTo>
                    <a:lnTo>
                      <a:pt x="276" y="1704"/>
                    </a:lnTo>
                    <a:lnTo>
                      <a:pt x="276" y="1704"/>
                    </a:lnTo>
                    <a:lnTo>
                      <a:pt x="272" y="1695"/>
                    </a:lnTo>
                    <a:lnTo>
                      <a:pt x="268" y="1684"/>
                    </a:lnTo>
                    <a:lnTo>
                      <a:pt x="261" y="1664"/>
                    </a:lnTo>
                    <a:lnTo>
                      <a:pt x="261" y="1664"/>
                    </a:lnTo>
                    <a:close/>
                    <a:moveTo>
                      <a:pt x="366" y="1711"/>
                    </a:moveTo>
                    <a:lnTo>
                      <a:pt x="366" y="1711"/>
                    </a:lnTo>
                    <a:lnTo>
                      <a:pt x="350" y="1784"/>
                    </a:lnTo>
                    <a:lnTo>
                      <a:pt x="343" y="1822"/>
                    </a:lnTo>
                    <a:lnTo>
                      <a:pt x="341" y="1841"/>
                    </a:lnTo>
                    <a:lnTo>
                      <a:pt x="340" y="1859"/>
                    </a:lnTo>
                    <a:lnTo>
                      <a:pt x="340" y="1859"/>
                    </a:lnTo>
                    <a:lnTo>
                      <a:pt x="334" y="1852"/>
                    </a:lnTo>
                    <a:lnTo>
                      <a:pt x="329" y="1843"/>
                    </a:lnTo>
                    <a:lnTo>
                      <a:pt x="327" y="1835"/>
                    </a:lnTo>
                    <a:lnTo>
                      <a:pt x="325" y="1826"/>
                    </a:lnTo>
                    <a:lnTo>
                      <a:pt x="320" y="1809"/>
                    </a:lnTo>
                    <a:lnTo>
                      <a:pt x="317" y="1800"/>
                    </a:lnTo>
                    <a:lnTo>
                      <a:pt x="314" y="1791"/>
                    </a:lnTo>
                    <a:lnTo>
                      <a:pt x="314" y="1791"/>
                    </a:lnTo>
                    <a:lnTo>
                      <a:pt x="304" y="1778"/>
                    </a:lnTo>
                    <a:lnTo>
                      <a:pt x="294" y="1759"/>
                    </a:lnTo>
                    <a:lnTo>
                      <a:pt x="290" y="1750"/>
                    </a:lnTo>
                    <a:lnTo>
                      <a:pt x="286" y="1741"/>
                    </a:lnTo>
                    <a:lnTo>
                      <a:pt x="284" y="1733"/>
                    </a:lnTo>
                    <a:lnTo>
                      <a:pt x="284" y="1725"/>
                    </a:lnTo>
                    <a:lnTo>
                      <a:pt x="284" y="1725"/>
                    </a:lnTo>
                    <a:lnTo>
                      <a:pt x="285" y="1721"/>
                    </a:lnTo>
                    <a:lnTo>
                      <a:pt x="289" y="1715"/>
                    </a:lnTo>
                    <a:lnTo>
                      <a:pt x="298" y="1703"/>
                    </a:lnTo>
                    <a:lnTo>
                      <a:pt x="317" y="1677"/>
                    </a:lnTo>
                    <a:lnTo>
                      <a:pt x="317" y="1677"/>
                    </a:lnTo>
                    <a:lnTo>
                      <a:pt x="328" y="1662"/>
                    </a:lnTo>
                    <a:lnTo>
                      <a:pt x="338" y="1648"/>
                    </a:lnTo>
                    <a:lnTo>
                      <a:pt x="359" y="1627"/>
                    </a:lnTo>
                    <a:lnTo>
                      <a:pt x="359" y="1627"/>
                    </a:lnTo>
                    <a:lnTo>
                      <a:pt x="365" y="1637"/>
                    </a:lnTo>
                    <a:lnTo>
                      <a:pt x="369" y="1646"/>
                    </a:lnTo>
                    <a:lnTo>
                      <a:pt x="371" y="1655"/>
                    </a:lnTo>
                    <a:lnTo>
                      <a:pt x="371" y="1665"/>
                    </a:lnTo>
                    <a:lnTo>
                      <a:pt x="371" y="1675"/>
                    </a:lnTo>
                    <a:lnTo>
                      <a:pt x="370" y="1687"/>
                    </a:lnTo>
                    <a:lnTo>
                      <a:pt x="366" y="1711"/>
                    </a:lnTo>
                    <a:lnTo>
                      <a:pt x="366" y="1711"/>
                    </a:lnTo>
                    <a:close/>
                    <a:moveTo>
                      <a:pt x="359" y="1602"/>
                    </a:moveTo>
                    <a:lnTo>
                      <a:pt x="359" y="1602"/>
                    </a:lnTo>
                    <a:lnTo>
                      <a:pt x="331" y="1553"/>
                    </a:lnTo>
                    <a:lnTo>
                      <a:pt x="301" y="1506"/>
                    </a:lnTo>
                    <a:lnTo>
                      <a:pt x="301" y="1506"/>
                    </a:lnTo>
                    <a:lnTo>
                      <a:pt x="315" y="1476"/>
                    </a:lnTo>
                    <a:lnTo>
                      <a:pt x="328" y="1446"/>
                    </a:lnTo>
                    <a:lnTo>
                      <a:pt x="344" y="1419"/>
                    </a:lnTo>
                    <a:lnTo>
                      <a:pt x="362" y="1392"/>
                    </a:lnTo>
                    <a:lnTo>
                      <a:pt x="362" y="1392"/>
                    </a:lnTo>
                    <a:lnTo>
                      <a:pt x="362" y="1409"/>
                    </a:lnTo>
                    <a:lnTo>
                      <a:pt x="363" y="1426"/>
                    </a:lnTo>
                    <a:lnTo>
                      <a:pt x="367" y="1462"/>
                    </a:lnTo>
                    <a:lnTo>
                      <a:pt x="375" y="1532"/>
                    </a:lnTo>
                    <a:lnTo>
                      <a:pt x="375" y="1532"/>
                    </a:lnTo>
                    <a:lnTo>
                      <a:pt x="377" y="1555"/>
                    </a:lnTo>
                    <a:lnTo>
                      <a:pt x="378" y="1565"/>
                    </a:lnTo>
                    <a:lnTo>
                      <a:pt x="378" y="1573"/>
                    </a:lnTo>
                    <a:lnTo>
                      <a:pt x="376" y="1581"/>
                    </a:lnTo>
                    <a:lnTo>
                      <a:pt x="374" y="1588"/>
                    </a:lnTo>
                    <a:lnTo>
                      <a:pt x="368" y="1595"/>
                    </a:lnTo>
                    <a:lnTo>
                      <a:pt x="359" y="1602"/>
                    </a:lnTo>
                    <a:lnTo>
                      <a:pt x="359" y="1602"/>
                    </a:lnTo>
                    <a:close/>
                    <a:moveTo>
                      <a:pt x="394" y="1560"/>
                    </a:moveTo>
                    <a:lnTo>
                      <a:pt x="394" y="1560"/>
                    </a:lnTo>
                    <a:lnTo>
                      <a:pt x="398" y="1529"/>
                    </a:lnTo>
                    <a:lnTo>
                      <a:pt x="402" y="1497"/>
                    </a:lnTo>
                    <a:lnTo>
                      <a:pt x="413" y="1437"/>
                    </a:lnTo>
                    <a:lnTo>
                      <a:pt x="424" y="1376"/>
                    </a:lnTo>
                    <a:lnTo>
                      <a:pt x="428" y="1346"/>
                    </a:lnTo>
                    <a:lnTo>
                      <a:pt x="430" y="1316"/>
                    </a:lnTo>
                    <a:lnTo>
                      <a:pt x="430" y="1316"/>
                    </a:lnTo>
                    <a:lnTo>
                      <a:pt x="419" y="1377"/>
                    </a:lnTo>
                    <a:lnTo>
                      <a:pt x="405" y="1436"/>
                    </a:lnTo>
                    <a:lnTo>
                      <a:pt x="394" y="1497"/>
                    </a:lnTo>
                    <a:lnTo>
                      <a:pt x="388" y="1529"/>
                    </a:lnTo>
                    <a:lnTo>
                      <a:pt x="385" y="1561"/>
                    </a:lnTo>
                    <a:lnTo>
                      <a:pt x="385" y="1561"/>
                    </a:lnTo>
                    <a:lnTo>
                      <a:pt x="380" y="1537"/>
                    </a:lnTo>
                    <a:lnTo>
                      <a:pt x="378" y="1514"/>
                    </a:lnTo>
                    <a:lnTo>
                      <a:pt x="376" y="1491"/>
                    </a:lnTo>
                    <a:lnTo>
                      <a:pt x="376" y="1472"/>
                    </a:lnTo>
                    <a:lnTo>
                      <a:pt x="376" y="1472"/>
                    </a:lnTo>
                    <a:lnTo>
                      <a:pt x="376" y="1460"/>
                    </a:lnTo>
                    <a:lnTo>
                      <a:pt x="374" y="1448"/>
                    </a:lnTo>
                    <a:lnTo>
                      <a:pt x="369" y="1425"/>
                    </a:lnTo>
                    <a:lnTo>
                      <a:pt x="367" y="1413"/>
                    </a:lnTo>
                    <a:lnTo>
                      <a:pt x="366" y="1402"/>
                    </a:lnTo>
                    <a:lnTo>
                      <a:pt x="366" y="1390"/>
                    </a:lnTo>
                    <a:lnTo>
                      <a:pt x="367" y="1379"/>
                    </a:lnTo>
                    <a:lnTo>
                      <a:pt x="367" y="1379"/>
                    </a:lnTo>
                    <a:lnTo>
                      <a:pt x="369" y="1372"/>
                    </a:lnTo>
                    <a:lnTo>
                      <a:pt x="374" y="1365"/>
                    </a:lnTo>
                    <a:lnTo>
                      <a:pt x="383" y="1351"/>
                    </a:lnTo>
                    <a:lnTo>
                      <a:pt x="383" y="1351"/>
                    </a:lnTo>
                    <a:lnTo>
                      <a:pt x="408" y="1306"/>
                    </a:lnTo>
                    <a:lnTo>
                      <a:pt x="419" y="1285"/>
                    </a:lnTo>
                    <a:lnTo>
                      <a:pt x="432" y="1266"/>
                    </a:lnTo>
                    <a:lnTo>
                      <a:pt x="432" y="1266"/>
                    </a:lnTo>
                    <a:lnTo>
                      <a:pt x="434" y="1276"/>
                    </a:lnTo>
                    <a:lnTo>
                      <a:pt x="436" y="1285"/>
                    </a:lnTo>
                    <a:lnTo>
                      <a:pt x="444" y="1304"/>
                    </a:lnTo>
                    <a:lnTo>
                      <a:pt x="447" y="1314"/>
                    </a:lnTo>
                    <a:lnTo>
                      <a:pt x="451" y="1323"/>
                    </a:lnTo>
                    <a:lnTo>
                      <a:pt x="453" y="1333"/>
                    </a:lnTo>
                    <a:lnTo>
                      <a:pt x="454" y="1343"/>
                    </a:lnTo>
                    <a:lnTo>
                      <a:pt x="454" y="1343"/>
                    </a:lnTo>
                    <a:lnTo>
                      <a:pt x="454" y="1350"/>
                    </a:lnTo>
                    <a:lnTo>
                      <a:pt x="453" y="1355"/>
                    </a:lnTo>
                    <a:lnTo>
                      <a:pt x="449" y="1369"/>
                    </a:lnTo>
                    <a:lnTo>
                      <a:pt x="444" y="1383"/>
                    </a:lnTo>
                    <a:lnTo>
                      <a:pt x="440" y="1396"/>
                    </a:lnTo>
                    <a:lnTo>
                      <a:pt x="440" y="1396"/>
                    </a:lnTo>
                    <a:lnTo>
                      <a:pt x="433" y="1425"/>
                    </a:lnTo>
                    <a:lnTo>
                      <a:pt x="426" y="1453"/>
                    </a:lnTo>
                    <a:lnTo>
                      <a:pt x="411" y="1506"/>
                    </a:lnTo>
                    <a:lnTo>
                      <a:pt x="411" y="1506"/>
                    </a:lnTo>
                    <a:lnTo>
                      <a:pt x="408" y="1520"/>
                    </a:lnTo>
                    <a:lnTo>
                      <a:pt x="405" y="1533"/>
                    </a:lnTo>
                    <a:lnTo>
                      <a:pt x="403" y="1540"/>
                    </a:lnTo>
                    <a:lnTo>
                      <a:pt x="401" y="1547"/>
                    </a:lnTo>
                    <a:lnTo>
                      <a:pt x="398" y="1554"/>
                    </a:lnTo>
                    <a:lnTo>
                      <a:pt x="394" y="1560"/>
                    </a:lnTo>
                    <a:lnTo>
                      <a:pt x="394" y="1560"/>
                    </a:lnTo>
                    <a:close/>
                    <a:moveTo>
                      <a:pt x="421" y="1832"/>
                    </a:moveTo>
                    <a:lnTo>
                      <a:pt x="421" y="1832"/>
                    </a:lnTo>
                    <a:lnTo>
                      <a:pt x="420" y="1812"/>
                    </a:lnTo>
                    <a:lnTo>
                      <a:pt x="418" y="1790"/>
                    </a:lnTo>
                    <a:lnTo>
                      <a:pt x="410" y="1748"/>
                    </a:lnTo>
                    <a:lnTo>
                      <a:pt x="405" y="1728"/>
                    </a:lnTo>
                    <a:lnTo>
                      <a:pt x="402" y="1707"/>
                    </a:lnTo>
                    <a:lnTo>
                      <a:pt x="400" y="1687"/>
                    </a:lnTo>
                    <a:lnTo>
                      <a:pt x="400" y="1666"/>
                    </a:lnTo>
                    <a:lnTo>
                      <a:pt x="400" y="1666"/>
                    </a:lnTo>
                    <a:lnTo>
                      <a:pt x="401" y="1650"/>
                    </a:lnTo>
                    <a:lnTo>
                      <a:pt x="404" y="1635"/>
                    </a:lnTo>
                    <a:lnTo>
                      <a:pt x="411" y="1603"/>
                    </a:lnTo>
                    <a:lnTo>
                      <a:pt x="411" y="1603"/>
                    </a:lnTo>
                    <a:lnTo>
                      <a:pt x="415" y="1587"/>
                    </a:lnTo>
                    <a:lnTo>
                      <a:pt x="417" y="1570"/>
                    </a:lnTo>
                    <a:lnTo>
                      <a:pt x="419" y="1554"/>
                    </a:lnTo>
                    <a:lnTo>
                      <a:pt x="424" y="1540"/>
                    </a:lnTo>
                    <a:lnTo>
                      <a:pt x="424" y="1540"/>
                    </a:lnTo>
                    <a:lnTo>
                      <a:pt x="428" y="1531"/>
                    </a:lnTo>
                    <a:lnTo>
                      <a:pt x="435" y="1521"/>
                    </a:lnTo>
                    <a:lnTo>
                      <a:pt x="454" y="1501"/>
                    </a:lnTo>
                    <a:lnTo>
                      <a:pt x="474" y="1480"/>
                    </a:lnTo>
                    <a:lnTo>
                      <a:pt x="482" y="1471"/>
                    </a:lnTo>
                    <a:lnTo>
                      <a:pt x="487" y="1464"/>
                    </a:lnTo>
                    <a:lnTo>
                      <a:pt x="487" y="1464"/>
                    </a:lnTo>
                    <a:lnTo>
                      <a:pt x="494" y="1502"/>
                    </a:lnTo>
                    <a:lnTo>
                      <a:pt x="499" y="1522"/>
                    </a:lnTo>
                    <a:lnTo>
                      <a:pt x="503" y="1543"/>
                    </a:lnTo>
                    <a:lnTo>
                      <a:pt x="508" y="1562"/>
                    </a:lnTo>
                    <a:lnTo>
                      <a:pt x="514" y="1580"/>
                    </a:lnTo>
                    <a:lnTo>
                      <a:pt x="519" y="1588"/>
                    </a:lnTo>
                    <a:lnTo>
                      <a:pt x="522" y="1595"/>
                    </a:lnTo>
                    <a:lnTo>
                      <a:pt x="528" y="1600"/>
                    </a:lnTo>
                    <a:lnTo>
                      <a:pt x="533" y="1605"/>
                    </a:lnTo>
                    <a:lnTo>
                      <a:pt x="533" y="1605"/>
                    </a:lnTo>
                    <a:lnTo>
                      <a:pt x="535" y="1611"/>
                    </a:lnTo>
                    <a:lnTo>
                      <a:pt x="537" y="1616"/>
                    </a:lnTo>
                    <a:lnTo>
                      <a:pt x="542" y="1628"/>
                    </a:lnTo>
                    <a:lnTo>
                      <a:pt x="546" y="1639"/>
                    </a:lnTo>
                    <a:lnTo>
                      <a:pt x="546" y="1645"/>
                    </a:lnTo>
                    <a:lnTo>
                      <a:pt x="546" y="1650"/>
                    </a:lnTo>
                    <a:lnTo>
                      <a:pt x="546" y="1650"/>
                    </a:lnTo>
                    <a:lnTo>
                      <a:pt x="545" y="1656"/>
                    </a:lnTo>
                    <a:lnTo>
                      <a:pt x="542" y="1661"/>
                    </a:lnTo>
                    <a:lnTo>
                      <a:pt x="533" y="1672"/>
                    </a:lnTo>
                    <a:lnTo>
                      <a:pt x="522" y="1683"/>
                    </a:lnTo>
                    <a:lnTo>
                      <a:pt x="514" y="1694"/>
                    </a:lnTo>
                    <a:lnTo>
                      <a:pt x="514" y="1694"/>
                    </a:lnTo>
                    <a:lnTo>
                      <a:pt x="488" y="1728"/>
                    </a:lnTo>
                    <a:lnTo>
                      <a:pt x="465" y="1763"/>
                    </a:lnTo>
                    <a:lnTo>
                      <a:pt x="442" y="1797"/>
                    </a:lnTo>
                    <a:lnTo>
                      <a:pt x="421" y="1832"/>
                    </a:lnTo>
                    <a:lnTo>
                      <a:pt x="421" y="1832"/>
                    </a:lnTo>
                    <a:close/>
                    <a:moveTo>
                      <a:pt x="578" y="1753"/>
                    </a:moveTo>
                    <a:lnTo>
                      <a:pt x="578" y="1753"/>
                    </a:lnTo>
                    <a:lnTo>
                      <a:pt x="577" y="1757"/>
                    </a:lnTo>
                    <a:lnTo>
                      <a:pt x="573" y="1762"/>
                    </a:lnTo>
                    <a:lnTo>
                      <a:pt x="564" y="1774"/>
                    </a:lnTo>
                    <a:lnTo>
                      <a:pt x="544" y="1796"/>
                    </a:lnTo>
                    <a:lnTo>
                      <a:pt x="544" y="1796"/>
                    </a:lnTo>
                    <a:lnTo>
                      <a:pt x="489" y="1862"/>
                    </a:lnTo>
                    <a:lnTo>
                      <a:pt x="437" y="1925"/>
                    </a:lnTo>
                    <a:lnTo>
                      <a:pt x="437" y="1925"/>
                    </a:lnTo>
                    <a:lnTo>
                      <a:pt x="436" y="1915"/>
                    </a:lnTo>
                    <a:lnTo>
                      <a:pt x="435" y="1906"/>
                    </a:lnTo>
                    <a:lnTo>
                      <a:pt x="430" y="1888"/>
                    </a:lnTo>
                    <a:lnTo>
                      <a:pt x="426" y="1870"/>
                    </a:lnTo>
                    <a:lnTo>
                      <a:pt x="426" y="1860"/>
                    </a:lnTo>
                    <a:lnTo>
                      <a:pt x="426" y="1850"/>
                    </a:lnTo>
                    <a:lnTo>
                      <a:pt x="426" y="1850"/>
                    </a:lnTo>
                    <a:lnTo>
                      <a:pt x="427" y="1846"/>
                    </a:lnTo>
                    <a:lnTo>
                      <a:pt x="430" y="1840"/>
                    </a:lnTo>
                    <a:lnTo>
                      <a:pt x="437" y="1828"/>
                    </a:lnTo>
                    <a:lnTo>
                      <a:pt x="447" y="1815"/>
                    </a:lnTo>
                    <a:lnTo>
                      <a:pt x="455" y="1803"/>
                    </a:lnTo>
                    <a:lnTo>
                      <a:pt x="455" y="1803"/>
                    </a:lnTo>
                    <a:lnTo>
                      <a:pt x="479" y="1767"/>
                    </a:lnTo>
                    <a:lnTo>
                      <a:pt x="503" y="1731"/>
                    </a:lnTo>
                    <a:lnTo>
                      <a:pt x="528" y="1696"/>
                    </a:lnTo>
                    <a:lnTo>
                      <a:pt x="541" y="1681"/>
                    </a:lnTo>
                    <a:lnTo>
                      <a:pt x="553" y="1667"/>
                    </a:lnTo>
                    <a:lnTo>
                      <a:pt x="553" y="1667"/>
                    </a:lnTo>
                    <a:lnTo>
                      <a:pt x="567" y="1711"/>
                    </a:lnTo>
                    <a:lnTo>
                      <a:pt x="567" y="1711"/>
                    </a:lnTo>
                    <a:lnTo>
                      <a:pt x="575" y="1733"/>
                    </a:lnTo>
                    <a:lnTo>
                      <a:pt x="578" y="1744"/>
                    </a:lnTo>
                    <a:lnTo>
                      <a:pt x="579" y="1748"/>
                    </a:lnTo>
                    <a:lnTo>
                      <a:pt x="578" y="1753"/>
                    </a:lnTo>
                    <a:lnTo>
                      <a:pt x="578" y="175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0" name="Freeform 39"/>
              <p:cNvSpPr>
                <a:spLocks/>
              </p:cNvSpPr>
              <p:nvPr/>
            </p:nvSpPr>
            <p:spPr bwMode="auto">
              <a:xfrm>
                <a:off x="2351251" y="6715290"/>
                <a:ext cx="37894" cy="142423"/>
              </a:xfrm>
              <a:custGeom>
                <a:avLst/>
                <a:gdLst/>
                <a:ahLst/>
                <a:cxnLst>
                  <a:cxn ang="0">
                    <a:pos x="33" y="179"/>
                  </a:cxn>
                  <a:cxn ang="0">
                    <a:pos x="48" y="179"/>
                  </a:cxn>
                  <a:cxn ang="0">
                    <a:pos x="48" y="179"/>
                  </a:cxn>
                  <a:cxn ang="0">
                    <a:pos x="31" y="112"/>
                  </a:cxn>
                  <a:cxn ang="0">
                    <a:pos x="31" y="112"/>
                  </a:cxn>
                  <a:cxn ang="0">
                    <a:pos x="18" y="55"/>
                  </a:cxn>
                  <a:cxn ang="0">
                    <a:pos x="10" y="27"/>
                  </a:cxn>
                  <a:cxn ang="0">
                    <a:pos x="6" y="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45"/>
                  </a:cxn>
                  <a:cxn ang="0">
                    <a:pos x="15" y="90"/>
                  </a:cxn>
                  <a:cxn ang="0">
                    <a:pos x="33" y="179"/>
                  </a:cxn>
                  <a:cxn ang="0">
                    <a:pos x="33" y="179"/>
                  </a:cxn>
                </a:cxnLst>
                <a:rect l="0" t="0" r="r" b="b"/>
                <a:pathLst>
                  <a:path w="48" h="179">
                    <a:moveTo>
                      <a:pt x="33" y="179"/>
                    </a:moveTo>
                    <a:lnTo>
                      <a:pt x="48" y="179"/>
                    </a:lnTo>
                    <a:lnTo>
                      <a:pt x="48" y="179"/>
                    </a:lnTo>
                    <a:lnTo>
                      <a:pt x="31" y="112"/>
                    </a:lnTo>
                    <a:lnTo>
                      <a:pt x="31" y="112"/>
                    </a:lnTo>
                    <a:lnTo>
                      <a:pt x="18" y="55"/>
                    </a:lnTo>
                    <a:lnTo>
                      <a:pt x="10" y="27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45"/>
                    </a:lnTo>
                    <a:lnTo>
                      <a:pt x="15" y="90"/>
                    </a:lnTo>
                    <a:lnTo>
                      <a:pt x="33" y="179"/>
                    </a:lnTo>
                    <a:lnTo>
                      <a:pt x="33" y="179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1" name="Freeform 40"/>
              <p:cNvSpPr>
                <a:spLocks/>
              </p:cNvSpPr>
              <p:nvPr/>
            </p:nvSpPr>
            <p:spPr bwMode="auto">
              <a:xfrm>
                <a:off x="4094331" y="6746148"/>
                <a:ext cx="49426" cy="111565"/>
              </a:xfrm>
              <a:custGeom>
                <a:avLst/>
                <a:gdLst/>
                <a:ahLst/>
                <a:cxnLst>
                  <a:cxn ang="0">
                    <a:pos x="58" y="141"/>
                  </a:cxn>
                  <a:cxn ang="0">
                    <a:pos x="62" y="141"/>
                  </a:cxn>
                  <a:cxn ang="0">
                    <a:pos x="62" y="14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35"/>
                  </a:cxn>
                  <a:cxn ang="0">
                    <a:pos x="27" y="71"/>
                  </a:cxn>
                  <a:cxn ang="0">
                    <a:pos x="58" y="141"/>
                  </a:cxn>
                  <a:cxn ang="0">
                    <a:pos x="58" y="141"/>
                  </a:cxn>
                </a:cxnLst>
                <a:rect l="0" t="0" r="r" b="b"/>
                <a:pathLst>
                  <a:path w="62" h="141">
                    <a:moveTo>
                      <a:pt x="58" y="141"/>
                    </a:moveTo>
                    <a:lnTo>
                      <a:pt x="62" y="141"/>
                    </a:lnTo>
                    <a:lnTo>
                      <a:pt x="62" y="14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35"/>
                    </a:lnTo>
                    <a:lnTo>
                      <a:pt x="27" y="71"/>
                    </a:lnTo>
                    <a:lnTo>
                      <a:pt x="58" y="141"/>
                    </a:lnTo>
                    <a:lnTo>
                      <a:pt x="58" y="141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2" name="Freeform 41"/>
              <p:cNvSpPr>
                <a:spLocks noEditPoints="1"/>
              </p:cNvSpPr>
              <p:nvPr/>
            </p:nvSpPr>
            <p:spPr bwMode="auto">
              <a:xfrm>
                <a:off x="3919693" y="5191365"/>
                <a:ext cx="1543730" cy="1666348"/>
              </a:xfrm>
              <a:custGeom>
                <a:avLst/>
                <a:gdLst/>
                <a:ahLst/>
                <a:cxnLst>
                  <a:cxn ang="0">
                    <a:pos x="1648" y="1604"/>
                  </a:cxn>
                  <a:cxn ang="0">
                    <a:pos x="1469" y="1309"/>
                  </a:cxn>
                  <a:cxn ang="0">
                    <a:pos x="1398" y="1413"/>
                  </a:cxn>
                  <a:cxn ang="0">
                    <a:pos x="1377" y="1421"/>
                  </a:cxn>
                  <a:cxn ang="0">
                    <a:pos x="1216" y="1598"/>
                  </a:cxn>
                  <a:cxn ang="0">
                    <a:pos x="1340" y="1847"/>
                  </a:cxn>
                  <a:cxn ang="0">
                    <a:pos x="1173" y="1528"/>
                  </a:cxn>
                  <a:cxn ang="0">
                    <a:pos x="1234" y="1187"/>
                  </a:cxn>
                  <a:cxn ang="0">
                    <a:pos x="1121" y="1384"/>
                  </a:cxn>
                  <a:cxn ang="0">
                    <a:pos x="1073" y="1338"/>
                  </a:cxn>
                  <a:cxn ang="0">
                    <a:pos x="1014" y="1302"/>
                  </a:cxn>
                  <a:cxn ang="0">
                    <a:pos x="903" y="911"/>
                  </a:cxn>
                  <a:cxn ang="0">
                    <a:pos x="860" y="1072"/>
                  </a:cxn>
                  <a:cxn ang="0">
                    <a:pos x="865" y="1134"/>
                  </a:cxn>
                  <a:cxn ang="0">
                    <a:pos x="829" y="1099"/>
                  </a:cxn>
                  <a:cxn ang="0">
                    <a:pos x="1014" y="1564"/>
                  </a:cxn>
                  <a:cxn ang="0">
                    <a:pos x="912" y="1453"/>
                  </a:cxn>
                  <a:cxn ang="0">
                    <a:pos x="1055" y="1986"/>
                  </a:cxn>
                  <a:cxn ang="0">
                    <a:pos x="692" y="1299"/>
                  </a:cxn>
                  <a:cxn ang="0">
                    <a:pos x="569" y="649"/>
                  </a:cxn>
                  <a:cxn ang="0">
                    <a:pos x="610" y="1106"/>
                  </a:cxn>
                  <a:cxn ang="0">
                    <a:pos x="464" y="876"/>
                  </a:cxn>
                  <a:cxn ang="0">
                    <a:pos x="173" y="191"/>
                  </a:cxn>
                  <a:cxn ang="0">
                    <a:pos x="152" y="150"/>
                  </a:cxn>
                  <a:cxn ang="0">
                    <a:pos x="181" y="292"/>
                  </a:cxn>
                  <a:cxn ang="0">
                    <a:pos x="53" y="55"/>
                  </a:cxn>
                  <a:cxn ang="0">
                    <a:pos x="160" y="241"/>
                  </a:cxn>
                  <a:cxn ang="0">
                    <a:pos x="128" y="238"/>
                  </a:cxn>
                  <a:cxn ang="0">
                    <a:pos x="82" y="180"/>
                  </a:cxn>
                  <a:cxn ang="0">
                    <a:pos x="626" y="1215"/>
                  </a:cxn>
                  <a:cxn ang="0">
                    <a:pos x="1036" y="2029"/>
                  </a:cxn>
                  <a:cxn ang="0">
                    <a:pos x="851" y="1847"/>
                  </a:cxn>
                  <a:cxn ang="0">
                    <a:pos x="1087" y="2084"/>
                  </a:cxn>
                  <a:cxn ang="0">
                    <a:pos x="1210" y="2009"/>
                  </a:cxn>
                  <a:cxn ang="0">
                    <a:pos x="1220" y="2010"/>
                  </a:cxn>
                  <a:cxn ang="0">
                    <a:pos x="1101" y="1829"/>
                  </a:cxn>
                  <a:cxn ang="0">
                    <a:pos x="1276" y="1944"/>
                  </a:cxn>
                  <a:cxn ang="0">
                    <a:pos x="1413" y="2055"/>
                  </a:cxn>
                  <a:cxn ang="0">
                    <a:pos x="1453" y="2085"/>
                  </a:cxn>
                  <a:cxn ang="0">
                    <a:pos x="1492" y="2014"/>
                  </a:cxn>
                  <a:cxn ang="0">
                    <a:pos x="1583" y="2072"/>
                  </a:cxn>
                  <a:cxn ang="0">
                    <a:pos x="1631" y="1895"/>
                  </a:cxn>
                  <a:cxn ang="0">
                    <a:pos x="1476" y="1850"/>
                  </a:cxn>
                  <a:cxn ang="0">
                    <a:pos x="1374" y="1752"/>
                  </a:cxn>
                  <a:cxn ang="0">
                    <a:pos x="1704" y="1665"/>
                  </a:cxn>
                  <a:cxn ang="0">
                    <a:pos x="1584" y="1467"/>
                  </a:cxn>
                  <a:cxn ang="0">
                    <a:pos x="992" y="1312"/>
                  </a:cxn>
                  <a:cxn ang="0">
                    <a:pos x="110" y="224"/>
                  </a:cxn>
                  <a:cxn ang="0">
                    <a:pos x="224" y="433"/>
                  </a:cxn>
                  <a:cxn ang="0">
                    <a:pos x="1580" y="1996"/>
                  </a:cxn>
                  <a:cxn ang="0">
                    <a:pos x="1019" y="1333"/>
                  </a:cxn>
                  <a:cxn ang="0">
                    <a:pos x="1120" y="1690"/>
                  </a:cxn>
                  <a:cxn ang="0">
                    <a:pos x="1243" y="1864"/>
                  </a:cxn>
                  <a:cxn ang="0">
                    <a:pos x="1397" y="2071"/>
                  </a:cxn>
                  <a:cxn ang="0">
                    <a:pos x="1205" y="1752"/>
                  </a:cxn>
                  <a:cxn ang="0">
                    <a:pos x="1135" y="1604"/>
                  </a:cxn>
                  <a:cxn ang="0">
                    <a:pos x="1220" y="1640"/>
                  </a:cxn>
                  <a:cxn ang="0">
                    <a:pos x="1403" y="1982"/>
                  </a:cxn>
                  <a:cxn ang="0">
                    <a:pos x="1405" y="1871"/>
                  </a:cxn>
                  <a:cxn ang="0">
                    <a:pos x="1479" y="1939"/>
                  </a:cxn>
                  <a:cxn ang="0">
                    <a:pos x="1424" y="1872"/>
                  </a:cxn>
                  <a:cxn ang="0">
                    <a:pos x="1414" y="1441"/>
                  </a:cxn>
                </a:cxnLst>
                <a:rect l="0" t="0" r="r" b="b"/>
                <a:pathLst>
                  <a:path w="1946" h="2096">
                    <a:moveTo>
                      <a:pt x="1584" y="1467"/>
                    </a:moveTo>
                    <a:lnTo>
                      <a:pt x="1584" y="1467"/>
                    </a:lnTo>
                    <a:lnTo>
                      <a:pt x="1623" y="1510"/>
                    </a:lnTo>
                    <a:lnTo>
                      <a:pt x="1663" y="1552"/>
                    </a:lnTo>
                    <a:lnTo>
                      <a:pt x="1702" y="1595"/>
                    </a:lnTo>
                    <a:lnTo>
                      <a:pt x="1743" y="1636"/>
                    </a:lnTo>
                    <a:lnTo>
                      <a:pt x="1825" y="1718"/>
                    </a:lnTo>
                    <a:lnTo>
                      <a:pt x="1907" y="1795"/>
                    </a:lnTo>
                    <a:lnTo>
                      <a:pt x="1907" y="1795"/>
                    </a:lnTo>
                    <a:lnTo>
                      <a:pt x="1874" y="1772"/>
                    </a:lnTo>
                    <a:lnTo>
                      <a:pt x="1842" y="1750"/>
                    </a:lnTo>
                    <a:lnTo>
                      <a:pt x="1778" y="1701"/>
                    </a:lnTo>
                    <a:lnTo>
                      <a:pt x="1715" y="1653"/>
                    </a:lnTo>
                    <a:lnTo>
                      <a:pt x="1682" y="1631"/>
                    </a:lnTo>
                    <a:lnTo>
                      <a:pt x="1650" y="1609"/>
                    </a:lnTo>
                    <a:lnTo>
                      <a:pt x="1650" y="1609"/>
                    </a:lnTo>
                    <a:lnTo>
                      <a:pt x="1648" y="1606"/>
                    </a:lnTo>
                    <a:lnTo>
                      <a:pt x="1648" y="1604"/>
                    </a:lnTo>
                    <a:lnTo>
                      <a:pt x="1648" y="1602"/>
                    </a:lnTo>
                    <a:lnTo>
                      <a:pt x="1646" y="1599"/>
                    </a:lnTo>
                    <a:lnTo>
                      <a:pt x="1646" y="1599"/>
                    </a:lnTo>
                    <a:lnTo>
                      <a:pt x="1531" y="1511"/>
                    </a:lnTo>
                    <a:lnTo>
                      <a:pt x="1474" y="1467"/>
                    </a:lnTo>
                    <a:lnTo>
                      <a:pt x="1419" y="1421"/>
                    </a:lnTo>
                    <a:lnTo>
                      <a:pt x="1419" y="1421"/>
                    </a:lnTo>
                    <a:lnTo>
                      <a:pt x="1421" y="1410"/>
                    </a:lnTo>
                    <a:lnTo>
                      <a:pt x="1424" y="1401"/>
                    </a:lnTo>
                    <a:lnTo>
                      <a:pt x="1432" y="1382"/>
                    </a:lnTo>
                    <a:lnTo>
                      <a:pt x="1441" y="1364"/>
                    </a:lnTo>
                    <a:lnTo>
                      <a:pt x="1451" y="1347"/>
                    </a:lnTo>
                    <a:lnTo>
                      <a:pt x="1474" y="1313"/>
                    </a:lnTo>
                    <a:lnTo>
                      <a:pt x="1484" y="1296"/>
                    </a:lnTo>
                    <a:lnTo>
                      <a:pt x="1495" y="1278"/>
                    </a:lnTo>
                    <a:lnTo>
                      <a:pt x="1495" y="1278"/>
                    </a:lnTo>
                    <a:lnTo>
                      <a:pt x="1481" y="1293"/>
                    </a:lnTo>
                    <a:lnTo>
                      <a:pt x="1469" y="1309"/>
                    </a:lnTo>
                    <a:lnTo>
                      <a:pt x="1456" y="1326"/>
                    </a:lnTo>
                    <a:lnTo>
                      <a:pt x="1446" y="1343"/>
                    </a:lnTo>
                    <a:lnTo>
                      <a:pt x="1436" y="1360"/>
                    </a:lnTo>
                    <a:lnTo>
                      <a:pt x="1427" y="1379"/>
                    </a:lnTo>
                    <a:lnTo>
                      <a:pt x="1419" y="1397"/>
                    </a:lnTo>
                    <a:lnTo>
                      <a:pt x="1411" y="1415"/>
                    </a:lnTo>
                    <a:lnTo>
                      <a:pt x="1411" y="1415"/>
                    </a:lnTo>
                    <a:lnTo>
                      <a:pt x="1395" y="1402"/>
                    </a:lnTo>
                    <a:lnTo>
                      <a:pt x="1387" y="1396"/>
                    </a:lnTo>
                    <a:lnTo>
                      <a:pt x="1381" y="1393"/>
                    </a:lnTo>
                    <a:lnTo>
                      <a:pt x="1381" y="1393"/>
                    </a:lnTo>
                    <a:lnTo>
                      <a:pt x="1388" y="1400"/>
                    </a:lnTo>
                    <a:lnTo>
                      <a:pt x="1396" y="1407"/>
                    </a:lnTo>
                    <a:lnTo>
                      <a:pt x="1404" y="1414"/>
                    </a:lnTo>
                    <a:lnTo>
                      <a:pt x="1406" y="1417"/>
                    </a:lnTo>
                    <a:lnTo>
                      <a:pt x="1408" y="1421"/>
                    </a:lnTo>
                    <a:lnTo>
                      <a:pt x="1408" y="1421"/>
                    </a:lnTo>
                    <a:lnTo>
                      <a:pt x="1398" y="1413"/>
                    </a:lnTo>
                    <a:lnTo>
                      <a:pt x="1389" y="1405"/>
                    </a:lnTo>
                    <a:lnTo>
                      <a:pt x="1379" y="1397"/>
                    </a:lnTo>
                    <a:lnTo>
                      <a:pt x="1367" y="1391"/>
                    </a:lnTo>
                    <a:lnTo>
                      <a:pt x="1367" y="1391"/>
                    </a:lnTo>
                    <a:lnTo>
                      <a:pt x="1373" y="1397"/>
                    </a:lnTo>
                    <a:lnTo>
                      <a:pt x="1381" y="1402"/>
                    </a:lnTo>
                    <a:lnTo>
                      <a:pt x="1396" y="1416"/>
                    </a:lnTo>
                    <a:lnTo>
                      <a:pt x="1403" y="1422"/>
                    </a:lnTo>
                    <a:lnTo>
                      <a:pt x="1407" y="1429"/>
                    </a:lnTo>
                    <a:lnTo>
                      <a:pt x="1407" y="1431"/>
                    </a:lnTo>
                    <a:lnTo>
                      <a:pt x="1407" y="1434"/>
                    </a:lnTo>
                    <a:lnTo>
                      <a:pt x="1406" y="1436"/>
                    </a:lnTo>
                    <a:lnTo>
                      <a:pt x="1404" y="1439"/>
                    </a:lnTo>
                    <a:lnTo>
                      <a:pt x="1404" y="1439"/>
                    </a:lnTo>
                    <a:lnTo>
                      <a:pt x="1389" y="1427"/>
                    </a:lnTo>
                    <a:lnTo>
                      <a:pt x="1382" y="1423"/>
                    </a:lnTo>
                    <a:lnTo>
                      <a:pt x="1379" y="1422"/>
                    </a:lnTo>
                    <a:lnTo>
                      <a:pt x="1377" y="1421"/>
                    </a:lnTo>
                    <a:lnTo>
                      <a:pt x="1377" y="1421"/>
                    </a:lnTo>
                    <a:lnTo>
                      <a:pt x="1391" y="1432"/>
                    </a:lnTo>
                    <a:lnTo>
                      <a:pt x="1398" y="1438"/>
                    </a:lnTo>
                    <a:lnTo>
                      <a:pt x="1405" y="1443"/>
                    </a:lnTo>
                    <a:lnTo>
                      <a:pt x="1405" y="1443"/>
                    </a:lnTo>
                    <a:lnTo>
                      <a:pt x="1392" y="1480"/>
                    </a:lnTo>
                    <a:lnTo>
                      <a:pt x="1382" y="1516"/>
                    </a:lnTo>
                    <a:lnTo>
                      <a:pt x="1372" y="1552"/>
                    </a:lnTo>
                    <a:lnTo>
                      <a:pt x="1364" y="1590"/>
                    </a:lnTo>
                    <a:lnTo>
                      <a:pt x="1356" y="1628"/>
                    </a:lnTo>
                    <a:lnTo>
                      <a:pt x="1348" y="1667"/>
                    </a:lnTo>
                    <a:lnTo>
                      <a:pt x="1336" y="1744"/>
                    </a:lnTo>
                    <a:lnTo>
                      <a:pt x="1336" y="1744"/>
                    </a:lnTo>
                    <a:lnTo>
                      <a:pt x="1307" y="1705"/>
                    </a:lnTo>
                    <a:lnTo>
                      <a:pt x="1279" y="1668"/>
                    </a:lnTo>
                    <a:lnTo>
                      <a:pt x="1248" y="1632"/>
                    </a:lnTo>
                    <a:lnTo>
                      <a:pt x="1232" y="1615"/>
                    </a:lnTo>
                    <a:lnTo>
                      <a:pt x="1216" y="1598"/>
                    </a:lnTo>
                    <a:lnTo>
                      <a:pt x="1216" y="1598"/>
                    </a:lnTo>
                    <a:lnTo>
                      <a:pt x="1248" y="1635"/>
                    </a:lnTo>
                    <a:lnTo>
                      <a:pt x="1264" y="1656"/>
                    </a:lnTo>
                    <a:lnTo>
                      <a:pt x="1280" y="1677"/>
                    </a:lnTo>
                    <a:lnTo>
                      <a:pt x="1280" y="1677"/>
                    </a:lnTo>
                    <a:lnTo>
                      <a:pt x="1312" y="1721"/>
                    </a:lnTo>
                    <a:lnTo>
                      <a:pt x="1321" y="1733"/>
                    </a:lnTo>
                    <a:lnTo>
                      <a:pt x="1328" y="1744"/>
                    </a:lnTo>
                    <a:lnTo>
                      <a:pt x="1333" y="1755"/>
                    </a:lnTo>
                    <a:lnTo>
                      <a:pt x="1337" y="1766"/>
                    </a:lnTo>
                    <a:lnTo>
                      <a:pt x="1337" y="1766"/>
                    </a:lnTo>
                    <a:lnTo>
                      <a:pt x="1339" y="1775"/>
                    </a:lnTo>
                    <a:lnTo>
                      <a:pt x="1338" y="1785"/>
                    </a:lnTo>
                    <a:lnTo>
                      <a:pt x="1338" y="1796"/>
                    </a:lnTo>
                    <a:lnTo>
                      <a:pt x="1338" y="1807"/>
                    </a:lnTo>
                    <a:lnTo>
                      <a:pt x="1338" y="1807"/>
                    </a:lnTo>
                    <a:lnTo>
                      <a:pt x="1340" y="1834"/>
                    </a:lnTo>
                    <a:lnTo>
                      <a:pt x="1340" y="1847"/>
                    </a:lnTo>
                    <a:lnTo>
                      <a:pt x="1339" y="1859"/>
                    </a:lnTo>
                    <a:lnTo>
                      <a:pt x="1339" y="1859"/>
                    </a:lnTo>
                    <a:lnTo>
                      <a:pt x="1327" y="1836"/>
                    </a:lnTo>
                    <a:lnTo>
                      <a:pt x="1315" y="1813"/>
                    </a:lnTo>
                    <a:lnTo>
                      <a:pt x="1293" y="1767"/>
                    </a:lnTo>
                    <a:lnTo>
                      <a:pt x="1271" y="1718"/>
                    </a:lnTo>
                    <a:lnTo>
                      <a:pt x="1260" y="1695"/>
                    </a:lnTo>
                    <a:lnTo>
                      <a:pt x="1247" y="1671"/>
                    </a:lnTo>
                    <a:lnTo>
                      <a:pt x="1247" y="1671"/>
                    </a:lnTo>
                    <a:lnTo>
                      <a:pt x="1237" y="1650"/>
                    </a:lnTo>
                    <a:lnTo>
                      <a:pt x="1228" y="1629"/>
                    </a:lnTo>
                    <a:lnTo>
                      <a:pt x="1220" y="1610"/>
                    </a:lnTo>
                    <a:lnTo>
                      <a:pt x="1212" y="1592"/>
                    </a:lnTo>
                    <a:lnTo>
                      <a:pt x="1212" y="1592"/>
                    </a:lnTo>
                    <a:lnTo>
                      <a:pt x="1205" y="1581"/>
                    </a:lnTo>
                    <a:lnTo>
                      <a:pt x="1197" y="1568"/>
                    </a:lnTo>
                    <a:lnTo>
                      <a:pt x="1181" y="1542"/>
                    </a:lnTo>
                    <a:lnTo>
                      <a:pt x="1173" y="1528"/>
                    </a:lnTo>
                    <a:lnTo>
                      <a:pt x="1167" y="1516"/>
                    </a:lnTo>
                    <a:lnTo>
                      <a:pt x="1162" y="1503"/>
                    </a:lnTo>
                    <a:lnTo>
                      <a:pt x="1159" y="1491"/>
                    </a:lnTo>
                    <a:lnTo>
                      <a:pt x="1159" y="1491"/>
                    </a:lnTo>
                    <a:lnTo>
                      <a:pt x="1159" y="1485"/>
                    </a:lnTo>
                    <a:lnTo>
                      <a:pt x="1160" y="1478"/>
                    </a:lnTo>
                    <a:lnTo>
                      <a:pt x="1163" y="1466"/>
                    </a:lnTo>
                    <a:lnTo>
                      <a:pt x="1168" y="1453"/>
                    </a:lnTo>
                    <a:lnTo>
                      <a:pt x="1171" y="1440"/>
                    </a:lnTo>
                    <a:lnTo>
                      <a:pt x="1171" y="1440"/>
                    </a:lnTo>
                    <a:lnTo>
                      <a:pt x="1178" y="1400"/>
                    </a:lnTo>
                    <a:lnTo>
                      <a:pt x="1186" y="1360"/>
                    </a:lnTo>
                    <a:lnTo>
                      <a:pt x="1195" y="1322"/>
                    </a:lnTo>
                    <a:lnTo>
                      <a:pt x="1205" y="1285"/>
                    </a:lnTo>
                    <a:lnTo>
                      <a:pt x="1205" y="1285"/>
                    </a:lnTo>
                    <a:lnTo>
                      <a:pt x="1219" y="1236"/>
                    </a:lnTo>
                    <a:lnTo>
                      <a:pt x="1226" y="1211"/>
                    </a:lnTo>
                    <a:lnTo>
                      <a:pt x="1234" y="1187"/>
                    </a:lnTo>
                    <a:lnTo>
                      <a:pt x="1234" y="1187"/>
                    </a:lnTo>
                    <a:lnTo>
                      <a:pt x="1254" y="1140"/>
                    </a:lnTo>
                    <a:lnTo>
                      <a:pt x="1258" y="1128"/>
                    </a:lnTo>
                    <a:lnTo>
                      <a:pt x="1262" y="1115"/>
                    </a:lnTo>
                    <a:lnTo>
                      <a:pt x="1265" y="1103"/>
                    </a:lnTo>
                    <a:lnTo>
                      <a:pt x="1268" y="1090"/>
                    </a:lnTo>
                    <a:lnTo>
                      <a:pt x="1268" y="1090"/>
                    </a:lnTo>
                    <a:lnTo>
                      <a:pt x="1256" y="1111"/>
                    </a:lnTo>
                    <a:lnTo>
                      <a:pt x="1247" y="1132"/>
                    </a:lnTo>
                    <a:lnTo>
                      <a:pt x="1238" y="1154"/>
                    </a:lnTo>
                    <a:lnTo>
                      <a:pt x="1229" y="1175"/>
                    </a:lnTo>
                    <a:lnTo>
                      <a:pt x="1214" y="1220"/>
                    </a:lnTo>
                    <a:lnTo>
                      <a:pt x="1199" y="1265"/>
                    </a:lnTo>
                    <a:lnTo>
                      <a:pt x="1173" y="1357"/>
                    </a:lnTo>
                    <a:lnTo>
                      <a:pt x="1160" y="1402"/>
                    </a:lnTo>
                    <a:lnTo>
                      <a:pt x="1145" y="1448"/>
                    </a:lnTo>
                    <a:lnTo>
                      <a:pt x="1145" y="1448"/>
                    </a:lnTo>
                    <a:lnTo>
                      <a:pt x="1121" y="1384"/>
                    </a:lnTo>
                    <a:lnTo>
                      <a:pt x="1098" y="1323"/>
                    </a:lnTo>
                    <a:lnTo>
                      <a:pt x="1078" y="1263"/>
                    </a:lnTo>
                    <a:lnTo>
                      <a:pt x="1060" y="1204"/>
                    </a:lnTo>
                    <a:lnTo>
                      <a:pt x="1060" y="1204"/>
                    </a:lnTo>
                    <a:lnTo>
                      <a:pt x="1054" y="1181"/>
                    </a:lnTo>
                    <a:lnTo>
                      <a:pt x="1051" y="1159"/>
                    </a:lnTo>
                    <a:lnTo>
                      <a:pt x="1045" y="1138"/>
                    </a:lnTo>
                    <a:lnTo>
                      <a:pt x="1041" y="1127"/>
                    </a:lnTo>
                    <a:lnTo>
                      <a:pt x="1036" y="1116"/>
                    </a:lnTo>
                    <a:lnTo>
                      <a:pt x="1036" y="1116"/>
                    </a:lnTo>
                    <a:lnTo>
                      <a:pt x="1052" y="1184"/>
                    </a:lnTo>
                    <a:lnTo>
                      <a:pt x="1070" y="1254"/>
                    </a:lnTo>
                    <a:lnTo>
                      <a:pt x="1089" y="1325"/>
                    </a:lnTo>
                    <a:lnTo>
                      <a:pt x="1100" y="1362"/>
                    </a:lnTo>
                    <a:lnTo>
                      <a:pt x="1112" y="1398"/>
                    </a:lnTo>
                    <a:lnTo>
                      <a:pt x="1112" y="1398"/>
                    </a:lnTo>
                    <a:lnTo>
                      <a:pt x="1093" y="1368"/>
                    </a:lnTo>
                    <a:lnTo>
                      <a:pt x="1073" y="1338"/>
                    </a:lnTo>
                    <a:lnTo>
                      <a:pt x="1038" y="1274"/>
                    </a:lnTo>
                    <a:lnTo>
                      <a:pt x="1004" y="1212"/>
                    </a:lnTo>
                    <a:lnTo>
                      <a:pt x="986" y="1181"/>
                    </a:lnTo>
                    <a:lnTo>
                      <a:pt x="968" y="1153"/>
                    </a:lnTo>
                    <a:lnTo>
                      <a:pt x="968" y="1153"/>
                    </a:lnTo>
                    <a:lnTo>
                      <a:pt x="985" y="1189"/>
                    </a:lnTo>
                    <a:lnTo>
                      <a:pt x="1004" y="1225"/>
                    </a:lnTo>
                    <a:lnTo>
                      <a:pt x="1043" y="1297"/>
                    </a:lnTo>
                    <a:lnTo>
                      <a:pt x="1080" y="1367"/>
                    </a:lnTo>
                    <a:lnTo>
                      <a:pt x="1097" y="1404"/>
                    </a:lnTo>
                    <a:lnTo>
                      <a:pt x="1114" y="1439"/>
                    </a:lnTo>
                    <a:lnTo>
                      <a:pt x="1114" y="1439"/>
                    </a:lnTo>
                    <a:lnTo>
                      <a:pt x="1087" y="1400"/>
                    </a:lnTo>
                    <a:lnTo>
                      <a:pt x="1059" y="1359"/>
                    </a:lnTo>
                    <a:lnTo>
                      <a:pt x="1059" y="1359"/>
                    </a:lnTo>
                    <a:lnTo>
                      <a:pt x="1044" y="1341"/>
                    </a:lnTo>
                    <a:lnTo>
                      <a:pt x="1029" y="1322"/>
                    </a:lnTo>
                    <a:lnTo>
                      <a:pt x="1014" y="1302"/>
                    </a:lnTo>
                    <a:lnTo>
                      <a:pt x="1008" y="1292"/>
                    </a:lnTo>
                    <a:lnTo>
                      <a:pt x="1002" y="1283"/>
                    </a:lnTo>
                    <a:lnTo>
                      <a:pt x="1002" y="1283"/>
                    </a:lnTo>
                    <a:lnTo>
                      <a:pt x="996" y="1271"/>
                    </a:lnTo>
                    <a:lnTo>
                      <a:pt x="992" y="1258"/>
                    </a:lnTo>
                    <a:lnTo>
                      <a:pt x="985" y="1231"/>
                    </a:lnTo>
                    <a:lnTo>
                      <a:pt x="985" y="1231"/>
                    </a:lnTo>
                    <a:lnTo>
                      <a:pt x="953" y="1132"/>
                    </a:lnTo>
                    <a:lnTo>
                      <a:pt x="938" y="1086"/>
                    </a:lnTo>
                    <a:lnTo>
                      <a:pt x="933" y="1062"/>
                    </a:lnTo>
                    <a:lnTo>
                      <a:pt x="927" y="1038"/>
                    </a:lnTo>
                    <a:lnTo>
                      <a:pt x="927" y="1038"/>
                    </a:lnTo>
                    <a:lnTo>
                      <a:pt x="924" y="1021"/>
                    </a:lnTo>
                    <a:lnTo>
                      <a:pt x="921" y="1005"/>
                    </a:lnTo>
                    <a:lnTo>
                      <a:pt x="917" y="972"/>
                    </a:lnTo>
                    <a:lnTo>
                      <a:pt x="911" y="942"/>
                    </a:lnTo>
                    <a:lnTo>
                      <a:pt x="908" y="926"/>
                    </a:lnTo>
                    <a:lnTo>
                      <a:pt x="903" y="911"/>
                    </a:lnTo>
                    <a:lnTo>
                      <a:pt x="903" y="911"/>
                    </a:lnTo>
                    <a:lnTo>
                      <a:pt x="904" y="929"/>
                    </a:lnTo>
                    <a:lnTo>
                      <a:pt x="905" y="948"/>
                    </a:lnTo>
                    <a:lnTo>
                      <a:pt x="911" y="988"/>
                    </a:lnTo>
                    <a:lnTo>
                      <a:pt x="919" y="1029"/>
                    </a:lnTo>
                    <a:lnTo>
                      <a:pt x="929" y="1071"/>
                    </a:lnTo>
                    <a:lnTo>
                      <a:pt x="951" y="1157"/>
                    </a:lnTo>
                    <a:lnTo>
                      <a:pt x="962" y="1201"/>
                    </a:lnTo>
                    <a:lnTo>
                      <a:pt x="972" y="1243"/>
                    </a:lnTo>
                    <a:lnTo>
                      <a:pt x="972" y="1243"/>
                    </a:lnTo>
                    <a:lnTo>
                      <a:pt x="947" y="1211"/>
                    </a:lnTo>
                    <a:lnTo>
                      <a:pt x="922" y="1178"/>
                    </a:lnTo>
                    <a:lnTo>
                      <a:pt x="910" y="1161"/>
                    </a:lnTo>
                    <a:lnTo>
                      <a:pt x="899" y="1142"/>
                    </a:lnTo>
                    <a:lnTo>
                      <a:pt x="887" y="1124"/>
                    </a:lnTo>
                    <a:lnTo>
                      <a:pt x="876" y="1105"/>
                    </a:lnTo>
                    <a:lnTo>
                      <a:pt x="876" y="1105"/>
                    </a:lnTo>
                    <a:lnTo>
                      <a:pt x="860" y="1072"/>
                    </a:lnTo>
                    <a:lnTo>
                      <a:pt x="845" y="1039"/>
                    </a:lnTo>
                    <a:lnTo>
                      <a:pt x="815" y="971"/>
                    </a:lnTo>
                    <a:lnTo>
                      <a:pt x="783" y="902"/>
                    </a:lnTo>
                    <a:lnTo>
                      <a:pt x="766" y="867"/>
                    </a:lnTo>
                    <a:lnTo>
                      <a:pt x="748" y="833"/>
                    </a:lnTo>
                    <a:lnTo>
                      <a:pt x="748" y="833"/>
                    </a:lnTo>
                    <a:lnTo>
                      <a:pt x="802" y="962"/>
                    </a:lnTo>
                    <a:lnTo>
                      <a:pt x="829" y="1027"/>
                    </a:lnTo>
                    <a:lnTo>
                      <a:pt x="859" y="1091"/>
                    </a:lnTo>
                    <a:lnTo>
                      <a:pt x="859" y="1091"/>
                    </a:lnTo>
                    <a:lnTo>
                      <a:pt x="849" y="1081"/>
                    </a:lnTo>
                    <a:lnTo>
                      <a:pt x="838" y="1070"/>
                    </a:lnTo>
                    <a:lnTo>
                      <a:pt x="820" y="1046"/>
                    </a:lnTo>
                    <a:lnTo>
                      <a:pt x="785" y="995"/>
                    </a:lnTo>
                    <a:lnTo>
                      <a:pt x="785" y="995"/>
                    </a:lnTo>
                    <a:lnTo>
                      <a:pt x="811" y="1043"/>
                    </a:lnTo>
                    <a:lnTo>
                      <a:pt x="838" y="1088"/>
                    </a:lnTo>
                    <a:lnTo>
                      <a:pt x="865" y="1134"/>
                    </a:lnTo>
                    <a:lnTo>
                      <a:pt x="892" y="1180"/>
                    </a:lnTo>
                    <a:lnTo>
                      <a:pt x="892" y="1180"/>
                    </a:lnTo>
                    <a:lnTo>
                      <a:pt x="916" y="1225"/>
                    </a:lnTo>
                    <a:lnTo>
                      <a:pt x="927" y="1247"/>
                    </a:lnTo>
                    <a:lnTo>
                      <a:pt x="936" y="1268"/>
                    </a:lnTo>
                    <a:lnTo>
                      <a:pt x="936" y="1268"/>
                    </a:lnTo>
                    <a:lnTo>
                      <a:pt x="878" y="1165"/>
                    </a:lnTo>
                    <a:lnTo>
                      <a:pt x="820" y="1064"/>
                    </a:lnTo>
                    <a:lnTo>
                      <a:pt x="791" y="1014"/>
                    </a:lnTo>
                    <a:lnTo>
                      <a:pt x="761" y="964"/>
                    </a:lnTo>
                    <a:lnTo>
                      <a:pt x="731" y="918"/>
                    </a:lnTo>
                    <a:lnTo>
                      <a:pt x="698" y="871"/>
                    </a:lnTo>
                    <a:lnTo>
                      <a:pt x="698" y="871"/>
                    </a:lnTo>
                    <a:lnTo>
                      <a:pt x="744" y="945"/>
                    </a:lnTo>
                    <a:lnTo>
                      <a:pt x="767" y="984"/>
                    </a:lnTo>
                    <a:lnTo>
                      <a:pt x="789" y="1022"/>
                    </a:lnTo>
                    <a:lnTo>
                      <a:pt x="809" y="1061"/>
                    </a:lnTo>
                    <a:lnTo>
                      <a:pt x="829" y="1099"/>
                    </a:lnTo>
                    <a:lnTo>
                      <a:pt x="848" y="1138"/>
                    </a:lnTo>
                    <a:lnTo>
                      <a:pt x="865" y="1175"/>
                    </a:lnTo>
                    <a:lnTo>
                      <a:pt x="865" y="1175"/>
                    </a:lnTo>
                    <a:lnTo>
                      <a:pt x="874" y="1191"/>
                    </a:lnTo>
                    <a:lnTo>
                      <a:pt x="874" y="1191"/>
                    </a:lnTo>
                    <a:lnTo>
                      <a:pt x="932" y="1296"/>
                    </a:lnTo>
                    <a:lnTo>
                      <a:pt x="989" y="1402"/>
                    </a:lnTo>
                    <a:lnTo>
                      <a:pt x="1046" y="1510"/>
                    </a:lnTo>
                    <a:lnTo>
                      <a:pt x="1103" y="1619"/>
                    </a:lnTo>
                    <a:lnTo>
                      <a:pt x="1103" y="1619"/>
                    </a:lnTo>
                    <a:lnTo>
                      <a:pt x="1100" y="1629"/>
                    </a:lnTo>
                    <a:lnTo>
                      <a:pt x="1098" y="1642"/>
                    </a:lnTo>
                    <a:lnTo>
                      <a:pt x="1095" y="1652"/>
                    </a:lnTo>
                    <a:lnTo>
                      <a:pt x="1092" y="1663"/>
                    </a:lnTo>
                    <a:lnTo>
                      <a:pt x="1092" y="1663"/>
                    </a:lnTo>
                    <a:lnTo>
                      <a:pt x="1073" y="1637"/>
                    </a:lnTo>
                    <a:lnTo>
                      <a:pt x="1054" y="1612"/>
                    </a:lnTo>
                    <a:lnTo>
                      <a:pt x="1014" y="1564"/>
                    </a:lnTo>
                    <a:lnTo>
                      <a:pt x="974" y="1516"/>
                    </a:lnTo>
                    <a:lnTo>
                      <a:pt x="934" y="1467"/>
                    </a:lnTo>
                    <a:lnTo>
                      <a:pt x="915" y="1442"/>
                    </a:lnTo>
                    <a:lnTo>
                      <a:pt x="896" y="1417"/>
                    </a:lnTo>
                    <a:lnTo>
                      <a:pt x="878" y="1391"/>
                    </a:lnTo>
                    <a:lnTo>
                      <a:pt x="860" y="1365"/>
                    </a:lnTo>
                    <a:lnTo>
                      <a:pt x="844" y="1338"/>
                    </a:lnTo>
                    <a:lnTo>
                      <a:pt x="828" y="1310"/>
                    </a:lnTo>
                    <a:lnTo>
                      <a:pt x="815" y="1282"/>
                    </a:lnTo>
                    <a:lnTo>
                      <a:pt x="802" y="1253"/>
                    </a:lnTo>
                    <a:lnTo>
                      <a:pt x="802" y="1253"/>
                    </a:lnTo>
                    <a:lnTo>
                      <a:pt x="813" y="1284"/>
                    </a:lnTo>
                    <a:lnTo>
                      <a:pt x="828" y="1314"/>
                    </a:lnTo>
                    <a:lnTo>
                      <a:pt x="843" y="1343"/>
                    </a:lnTo>
                    <a:lnTo>
                      <a:pt x="859" y="1372"/>
                    </a:lnTo>
                    <a:lnTo>
                      <a:pt x="876" y="1400"/>
                    </a:lnTo>
                    <a:lnTo>
                      <a:pt x="894" y="1427"/>
                    </a:lnTo>
                    <a:lnTo>
                      <a:pt x="912" y="1453"/>
                    </a:lnTo>
                    <a:lnTo>
                      <a:pt x="932" y="1480"/>
                    </a:lnTo>
                    <a:lnTo>
                      <a:pt x="971" y="1532"/>
                    </a:lnTo>
                    <a:lnTo>
                      <a:pt x="1011" y="1584"/>
                    </a:lnTo>
                    <a:lnTo>
                      <a:pt x="1051" y="1635"/>
                    </a:lnTo>
                    <a:lnTo>
                      <a:pt x="1070" y="1661"/>
                    </a:lnTo>
                    <a:lnTo>
                      <a:pt x="1089" y="1687"/>
                    </a:lnTo>
                    <a:lnTo>
                      <a:pt x="1089" y="1687"/>
                    </a:lnTo>
                    <a:lnTo>
                      <a:pt x="1085" y="1718"/>
                    </a:lnTo>
                    <a:lnTo>
                      <a:pt x="1079" y="1747"/>
                    </a:lnTo>
                    <a:lnTo>
                      <a:pt x="1068" y="1807"/>
                    </a:lnTo>
                    <a:lnTo>
                      <a:pt x="1062" y="1837"/>
                    </a:lnTo>
                    <a:lnTo>
                      <a:pt x="1058" y="1867"/>
                    </a:lnTo>
                    <a:lnTo>
                      <a:pt x="1054" y="1898"/>
                    </a:lnTo>
                    <a:lnTo>
                      <a:pt x="1053" y="1930"/>
                    </a:lnTo>
                    <a:lnTo>
                      <a:pt x="1053" y="1930"/>
                    </a:lnTo>
                    <a:lnTo>
                      <a:pt x="1053" y="1952"/>
                    </a:lnTo>
                    <a:lnTo>
                      <a:pt x="1055" y="1975"/>
                    </a:lnTo>
                    <a:lnTo>
                      <a:pt x="1055" y="1986"/>
                    </a:lnTo>
                    <a:lnTo>
                      <a:pt x="1055" y="1997"/>
                    </a:lnTo>
                    <a:lnTo>
                      <a:pt x="1054" y="2009"/>
                    </a:lnTo>
                    <a:lnTo>
                      <a:pt x="1052" y="2019"/>
                    </a:lnTo>
                    <a:lnTo>
                      <a:pt x="1052" y="2019"/>
                    </a:lnTo>
                    <a:lnTo>
                      <a:pt x="1004" y="1923"/>
                    </a:lnTo>
                    <a:lnTo>
                      <a:pt x="959" y="1829"/>
                    </a:lnTo>
                    <a:lnTo>
                      <a:pt x="913" y="1735"/>
                    </a:lnTo>
                    <a:lnTo>
                      <a:pt x="868" y="1643"/>
                    </a:lnTo>
                    <a:lnTo>
                      <a:pt x="868" y="1643"/>
                    </a:lnTo>
                    <a:lnTo>
                      <a:pt x="846" y="1600"/>
                    </a:lnTo>
                    <a:lnTo>
                      <a:pt x="824" y="1558"/>
                    </a:lnTo>
                    <a:lnTo>
                      <a:pt x="777" y="1473"/>
                    </a:lnTo>
                    <a:lnTo>
                      <a:pt x="731" y="1389"/>
                    </a:lnTo>
                    <a:lnTo>
                      <a:pt x="709" y="1347"/>
                    </a:lnTo>
                    <a:lnTo>
                      <a:pt x="689" y="1304"/>
                    </a:lnTo>
                    <a:lnTo>
                      <a:pt x="689" y="1304"/>
                    </a:lnTo>
                    <a:lnTo>
                      <a:pt x="691" y="1301"/>
                    </a:lnTo>
                    <a:lnTo>
                      <a:pt x="692" y="1299"/>
                    </a:lnTo>
                    <a:lnTo>
                      <a:pt x="692" y="1298"/>
                    </a:lnTo>
                    <a:lnTo>
                      <a:pt x="692" y="1298"/>
                    </a:lnTo>
                    <a:lnTo>
                      <a:pt x="681" y="1264"/>
                    </a:lnTo>
                    <a:lnTo>
                      <a:pt x="670" y="1231"/>
                    </a:lnTo>
                    <a:lnTo>
                      <a:pt x="652" y="1166"/>
                    </a:lnTo>
                    <a:lnTo>
                      <a:pt x="636" y="1104"/>
                    </a:lnTo>
                    <a:lnTo>
                      <a:pt x="622" y="1041"/>
                    </a:lnTo>
                    <a:lnTo>
                      <a:pt x="622" y="1041"/>
                    </a:lnTo>
                    <a:lnTo>
                      <a:pt x="599" y="939"/>
                    </a:lnTo>
                    <a:lnTo>
                      <a:pt x="589" y="890"/>
                    </a:lnTo>
                    <a:lnTo>
                      <a:pt x="581" y="842"/>
                    </a:lnTo>
                    <a:lnTo>
                      <a:pt x="574" y="794"/>
                    </a:lnTo>
                    <a:lnTo>
                      <a:pt x="569" y="749"/>
                    </a:lnTo>
                    <a:lnTo>
                      <a:pt x="567" y="705"/>
                    </a:lnTo>
                    <a:lnTo>
                      <a:pt x="567" y="684"/>
                    </a:lnTo>
                    <a:lnTo>
                      <a:pt x="567" y="665"/>
                    </a:lnTo>
                    <a:lnTo>
                      <a:pt x="567" y="665"/>
                    </a:lnTo>
                    <a:lnTo>
                      <a:pt x="569" y="649"/>
                    </a:lnTo>
                    <a:lnTo>
                      <a:pt x="571" y="633"/>
                    </a:lnTo>
                    <a:lnTo>
                      <a:pt x="569" y="616"/>
                    </a:lnTo>
                    <a:lnTo>
                      <a:pt x="568" y="608"/>
                    </a:lnTo>
                    <a:lnTo>
                      <a:pt x="566" y="599"/>
                    </a:lnTo>
                    <a:lnTo>
                      <a:pt x="566" y="599"/>
                    </a:lnTo>
                    <a:lnTo>
                      <a:pt x="561" y="629"/>
                    </a:lnTo>
                    <a:lnTo>
                      <a:pt x="558" y="662"/>
                    </a:lnTo>
                    <a:lnTo>
                      <a:pt x="558" y="695"/>
                    </a:lnTo>
                    <a:lnTo>
                      <a:pt x="558" y="729"/>
                    </a:lnTo>
                    <a:lnTo>
                      <a:pt x="560" y="764"/>
                    </a:lnTo>
                    <a:lnTo>
                      <a:pt x="563" y="800"/>
                    </a:lnTo>
                    <a:lnTo>
                      <a:pt x="571" y="872"/>
                    </a:lnTo>
                    <a:lnTo>
                      <a:pt x="571" y="872"/>
                    </a:lnTo>
                    <a:lnTo>
                      <a:pt x="574" y="911"/>
                    </a:lnTo>
                    <a:lnTo>
                      <a:pt x="580" y="948"/>
                    </a:lnTo>
                    <a:lnTo>
                      <a:pt x="586" y="987"/>
                    </a:lnTo>
                    <a:lnTo>
                      <a:pt x="594" y="1027"/>
                    </a:lnTo>
                    <a:lnTo>
                      <a:pt x="610" y="1106"/>
                    </a:lnTo>
                    <a:lnTo>
                      <a:pt x="625" y="1186"/>
                    </a:lnTo>
                    <a:lnTo>
                      <a:pt x="625" y="1186"/>
                    </a:lnTo>
                    <a:lnTo>
                      <a:pt x="620" y="1175"/>
                    </a:lnTo>
                    <a:lnTo>
                      <a:pt x="615" y="1161"/>
                    </a:lnTo>
                    <a:lnTo>
                      <a:pt x="615" y="1161"/>
                    </a:lnTo>
                    <a:lnTo>
                      <a:pt x="594" y="1122"/>
                    </a:lnTo>
                    <a:lnTo>
                      <a:pt x="583" y="1102"/>
                    </a:lnTo>
                    <a:lnTo>
                      <a:pt x="576" y="1090"/>
                    </a:lnTo>
                    <a:lnTo>
                      <a:pt x="576" y="1090"/>
                    </a:lnTo>
                    <a:lnTo>
                      <a:pt x="577" y="1094"/>
                    </a:lnTo>
                    <a:lnTo>
                      <a:pt x="576" y="1095"/>
                    </a:lnTo>
                    <a:lnTo>
                      <a:pt x="576" y="1095"/>
                    </a:lnTo>
                    <a:lnTo>
                      <a:pt x="571" y="1086"/>
                    </a:lnTo>
                    <a:lnTo>
                      <a:pt x="564" y="1074"/>
                    </a:lnTo>
                    <a:lnTo>
                      <a:pt x="548" y="1045"/>
                    </a:lnTo>
                    <a:lnTo>
                      <a:pt x="515" y="978"/>
                    </a:lnTo>
                    <a:lnTo>
                      <a:pt x="515" y="978"/>
                    </a:lnTo>
                    <a:lnTo>
                      <a:pt x="464" y="876"/>
                    </a:lnTo>
                    <a:lnTo>
                      <a:pt x="412" y="770"/>
                    </a:lnTo>
                    <a:lnTo>
                      <a:pt x="361" y="663"/>
                    </a:lnTo>
                    <a:lnTo>
                      <a:pt x="313" y="560"/>
                    </a:lnTo>
                    <a:lnTo>
                      <a:pt x="313" y="560"/>
                    </a:lnTo>
                    <a:lnTo>
                      <a:pt x="304" y="540"/>
                    </a:lnTo>
                    <a:lnTo>
                      <a:pt x="296" y="519"/>
                    </a:lnTo>
                    <a:lnTo>
                      <a:pt x="296" y="519"/>
                    </a:lnTo>
                    <a:lnTo>
                      <a:pt x="288" y="494"/>
                    </a:lnTo>
                    <a:lnTo>
                      <a:pt x="279" y="469"/>
                    </a:lnTo>
                    <a:lnTo>
                      <a:pt x="259" y="418"/>
                    </a:lnTo>
                    <a:lnTo>
                      <a:pt x="242" y="369"/>
                    </a:lnTo>
                    <a:lnTo>
                      <a:pt x="235" y="348"/>
                    </a:lnTo>
                    <a:lnTo>
                      <a:pt x="230" y="328"/>
                    </a:lnTo>
                    <a:lnTo>
                      <a:pt x="230" y="328"/>
                    </a:lnTo>
                    <a:lnTo>
                      <a:pt x="220" y="307"/>
                    </a:lnTo>
                    <a:lnTo>
                      <a:pt x="211" y="285"/>
                    </a:lnTo>
                    <a:lnTo>
                      <a:pt x="193" y="239"/>
                    </a:lnTo>
                    <a:lnTo>
                      <a:pt x="173" y="191"/>
                    </a:lnTo>
                    <a:lnTo>
                      <a:pt x="154" y="146"/>
                    </a:lnTo>
                    <a:lnTo>
                      <a:pt x="144" y="123"/>
                    </a:lnTo>
                    <a:lnTo>
                      <a:pt x="132" y="101"/>
                    </a:lnTo>
                    <a:lnTo>
                      <a:pt x="121" y="81"/>
                    </a:lnTo>
                    <a:lnTo>
                      <a:pt x="109" y="62"/>
                    </a:lnTo>
                    <a:lnTo>
                      <a:pt x="96" y="44"/>
                    </a:lnTo>
                    <a:lnTo>
                      <a:pt x="81" y="28"/>
                    </a:lnTo>
                    <a:lnTo>
                      <a:pt x="67" y="13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65" y="15"/>
                    </a:lnTo>
                    <a:lnTo>
                      <a:pt x="80" y="30"/>
                    </a:lnTo>
                    <a:lnTo>
                      <a:pt x="94" y="48"/>
                    </a:lnTo>
                    <a:lnTo>
                      <a:pt x="107" y="66"/>
                    </a:lnTo>
                    <a:lnTo>
                      <a:pt x="120" y="86"/>
                    </a:lnTo>
                    <a:lnTo>
                      <a:pt x="131" y="107"/>
                    </a:lnTo>
                    <a:lnTo>
                      <a:pt x="141" y="129"/>
                    </a:lnTo>
                    <a:lnTo>
                      <a:pt x="152" y="150"/>
                    </a:lnTo>
                    <a:lnTo>
                      <a:pt x="170" y="196"/>
                    </a:lnTo>
                    <a:lnTo>
                      <a:pt x="185" y="240"/>
                    </a:lnTo>
                    <a:lnTo>
                      <a:pt x="199" y="283"/>
                    </a:lnTo>
                    <a:lnTo>
                      <a:pt x="211" y="324"/>
                    </a:lnTo>
                    <a:lnTo>
                      <a:pt x="211" y="324"/>
                    </a:lnTo>
                    <a:lnTo>
                      <a:pt x="217" y="340"/>
                    </a:lnTo>
                    <a:lnTo>
                      <a:pt x="224" y="356"/>
                    </a:lnTo>
                    <a:lnTo>
                      <a:pt x="237" y="391"/>
                    </a:lnTo>
                    <a:lnTo>
                      <a:pt x="249" y="427"/>
                    </a:lnTo>
                    <a:lnTo>
                      <a:pt x="264" y="462"/>
                    </a:lnTo>
                    <a:lnTo>
                      <a:pt x="264" y="462"/>
                    </a:lnTo>
                    <a:lnTo>
                      <a:pt x="233" y="400"/>
                    </a:lnTo>
                    <a:lnTo>
                      <a:pt x="233" y="400"/>
                    </a:lnTo>
                    <a:lnTo>
                      <a:pt x="221" y="374"/>
                    </a:lnTo>
                    <a:lnTo>
                      <a:pt x="206" y="347"/>
                    </a:lnTo>
                    <a:lnTo>
                      <a:pt x="193" y="319"/>
                    </a:lnTo>
                    <a:lnTo>
                      <a:pt x="186" y="306"/>
                    </a:lnTo>
                    <a:lnTo>
                      <a:pt x="181" y="292"/>
                    </a:lnTo>
                    <a:lnTo>
                      <a:pt x="181" y="292"/>
                    </a:lnTo>
                    <a:lnTo>
                      <a:pt x="175" y="274"/>
                    </a:lnTo>
                    <a:lnTo>
                      <a:pt x="171" y="256"/>
                    </a:lnTo>
                    <a:lnTo>
                      <a:pt x="165" y="238"/>
                    </a:lnTo>
                    <a:lnTo>
                      <a:pt x="160" y="221"/>
                    </a:lnTo>
                    <a:lnTo>
                      <a:pt x="160" y="221"/>
                    </a:lnTo>
                    <a:lnTo>
                      <a:pt x="155" y="209"/>
                    </a:lnTo>
                    <a:lnTo>
                      <a:pt x="149" y="198"/>
                    </a:lnTo>
                    <a:lnTo>
                      <a:pt x="149" y="198"/>
                    </a:lnTo>
                    <a:lnTo>
                      <a:pt x="138" y="174"/>
                    </a:lnTo>
                    <a:lnTo>
                      <a:pt x="127" y="150"/>
                    </a:lnTo>
                    <a:lnTo>
                      <a:pt x="114" y="126"/>
                    </a:lnTo>
                    <a:lnTo>
                      <a:pt x="102" y="105"/>
                    </a:lnTo>
                    <a:lnTo>
                      <a:pt x="87" y="84"/>
                    </a:lnTo>
                    <a:lnTo>
                      <a:pt x="79" y="76"/>
                    </a:lnTo>
                    <a:lnTo>
                      <a:pt x="71" y="69"/>
                    </a:lnTo>
                    <a:lnTo>
                      <a:pt x="62" y="61"/>
                    </a:lnTo>
                    <a:lnTo>
                      <a:pt x="53" y="55"/>
                    </a:lnTo>
                    <a:lnTo>
                      <a:pt x="44" y="50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43" y="53"/>
                    </a:lnTo>
                    <a:lnTo>
                      <a:pt x="52" y="58"/>
                    </a:lnTo>
                    <a:lnTo>
                      <a:pt x="61" y="63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80" y="82"/>
                    </a:lnTo>
                    <a:lnTo>
                      <a:pt x="91" y="97"/>
                    </a:lnTo>
                    <a:lnTo>
                      <a:pt x="101" y="113"/>
                    </a:lnTo>
                    <a:lnTo>
                      <a:pt x="111" y="131"/>
                    </a:lnTo>
                    <a:lnTo>
                      <a:pt x="120" y="150"/>
                    </a:lnTo>
                    <a:lnTo>
                      <a:pt x="128" y="170"/>
                    </a:lnTo>
                    <a:lnTo>
                      <a:pt x="144" y="208"/>
                    </a:lnTo>
                    <a:lnTo>
                      <a:pt x="144" y="208"/>
                    </a:lnTo>
                    <a:lnTo>
                      <a:pt x="152" y="225"/>
                    </a:lnTo>
                    <a:lnTo>
                      <a:pt x="160" y="241"/>
                    </a:lnTo>
                    <a:lnTo>
                      <a:pt x="163" y="249"/>
                    </a:lnTo>
                    <a:lnTo>
                      <a:pt x="165" y="255"/>
                    </a:lnTo>
                    <a:lnTo>
                      <a:pt x="166" y="260"/>
                    </a:lnTo>
                    <a:lnTo>
                      <a:pt x="165" y="264"/>
                    </a:lnTo>
                    <a:lnTo>
                      <a:pt x="165" y="264"/>
                    </a:lnTo>
                    <a:lnTo>
                      <a:pt x="135" y="193"/>
                    </a:lnTo>
                    <a:lnTo>
                      <a:pt x="119" y="159"/>
                    </a:lnTo>
                    <a:lnTo>
                      <a:pt x="102" y="126"/>
                    </a:lnTo>
                    <a:lnTo>
                      <a:pt x="102" y="126"/>
                    </a:lnTo>
                    <a:lnTo>
                      <a:pt x="114" y="157"/>
                    </a:lnTo>
                    <a:lnTo>
                      <a:pt x="128" y="189"/>
                    </a:lnTo>
                    <a:lnTo>
                      <a:pt x="155" y="249"/>
                    </a:lnTo>
                    <a:lnTo>
                      <a:pt x="182" y="307"/>
                    </a:lnTo>
                    <a:lnTo>
                      <a:pt x="195" y="336"/>
                    </a:lnTo>
                    <a:lnTo>
                      <a:pt x="206" y="365"/>
                    </a:lnTo>
                    <a:lnTo>
                      <a:pt x="206" y="365"/>
                    </a:lnTo>
                    <a:lnTo>
                      <a:pt x="168" y="301"/>
                    </a:lnTo>
                    <a:lnTo>
                      <a:pt x="128" y="238"/>
                    </a:lnTo>
                    <a:lnTo>
                      <a:pt x="88" y="174"/>
                    </a:lnTo>
                    <a:lnTo>
                      <a:pt x="70" y="141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54" y="113"/>
                    </a:lnTo>
                    <a:lnTo>
                      <a:pt x="54" y="115"/>
                    </a:lnTo>
                    <a:lnTo>
                      <a:pt x="54" y="116"/>
                    </a:lnTo>
                    <a:lnTo>
                      <a:pt x="52" y="115"/>
                    </a:lnTo>
                    <a:lnTo>
                      <a:pt x="52" y="115"/>
                    </a:lnTo>
                    <a:lnTo>
                      <a:pt x="39" y="92"/>
                    </a:lnTo>
                    <a:lnTo>
                      <a:pt x="27" y="70"/>
                    </a:lnTo>
                    <a:lnTo>
                      <a:pt x="13" y="4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3" y="70"/>
                    </a:lnTo>
                    <a:lnTo>
                      <a:pt x="47" y="114"/>
                    </a:lnTo>
                    <a:lnTo>
                      <a:pt x="71" y="157"/>
                    </a:lnTo>
                    <a:lnTo>
                      <a:pt x="82" y="180"/>
                    </a:lnTo>
                    <a:lnTo>
                      <a:pt x="94" y="201"/>
                    </a:lnTo>
                    <a:lnTo>
                      <a:pt x="94" y="201"/>
                    </a:lnTo>
                    <a:lnTo>
                      <a:pt x="112" y="241"/>
                    </a:lnTo>
                    <a:lnTo>
                      <a:pt x="131" y="281"/>
                    </a:lnTo>
                    <a:lnTo>
                      <a:pt x="172" y="360"/>
                    </a:lnTo>
                    <a:lnTo>
                      <a:pt x="215" y="441"/>
                    </a:lnTo>
                    <a:lnTo>
                      <a:pt x="259" y="521"/>
                    </a:lnTo>
                    <a:lnTo>
                      <a:pt x="349" y="683"/>
                    </a:lnTo>
                    <a:lnTo>
                      <a:pt x="392" y="763"/>
                    </a:lnTo>
                    <a:lnTo>
                      <a:pt x="434" y="845"/>
                    </a:lnTo>
                    <a:lnTo>
                      <a:pt x="434" y="845"/>
                    </a:lnTo>
                    <a:lnTo>
                      <a:pt x="490" y="955"/>
                    </a:lnTo>
                    <a:lnTo>
                      <a:pt x="490" y="955"/>
                    </a:lnTo>
                    <a:lnTo>
                      <a:pt x="512" y="998"/>
                    </a:lnTo>
                    <a:lnTo>
                      <a:pt x="534" y="1041"/>
                    </a:lnTo>
                    <a:lnTo>
                      <a:pt x="581" y="1128"/>
                    </a:lnTo>
                    <a:lnTo>
                      <a:pt x="603" y="1171"/>
                    </a:lnTo>
                    <a:lnTo>
                      <a:pt x="626" y="1215"/>
                    </a:lnTo>
                    <a:lnTo>
                      <a:pt x="647" y="1258"/>
                    </a:lnTo>
                    <a:lnTo>
                      <a:pt x="666" y="1302"/>
                    </a:lnTo>
                    <a:lnTo>
                      <a:pt x="666" y="1302"/>
                    </a:lnTo>
                    <a:lnTo>
                      <a:pt x="672" y="1306"/>
                    </a:lnTo>
                    <a:lnTo>
                      <a:pt x="676" y="1312"/>
                    </a:lnTo>
                    <a:lnTo>
                      <a:pt x="676" y="1312"/>
                    </a:lnTo>
                    <a:lnTo>
                      <a:pt x="705" y="1367"/>
                    </a:lnTo>
                    <a:lnTo>
                      <a:pt x="735" y="1424"/>
                    </a:lnTo>
                    <a:lnTo>
                      <a:pt x="795" y="1537"/>
                    </a:lnTo>
                    <a:lnTo>
                      <a:pt x="855" y="1651"/>
                    </a:lnTo>
                    <a:lnTo>
                      <a:pt x="885" y="1708"/>
                    </a:lnTo>
                    <a:lnTo>
                      <a:pt x="913" y="1766"/>
                    </a:lnTo>
                    <a:lnTo>
                      <a:pt x="913" y="1766"/>
                    </a:lnTo>
                    <a:lnTo>
                      <a:pt x="979" y="1903"/>
                    </a:lnTo>
                    <a:lnTo>
                      <a:pt x="1012" y="1970"/>
                    </a:lnTo>
                    <a:lnTo>
                      <a:pt x="1045" y="2037"/>
                    </a:lnTo>
                    <a:lnTo>
                      <a:pt x="1045" y="2037"/>
                    </a:lnTo>
                    <a:lnTo>
                      <a:pt x="1036" y="2029"/>
                    </a:lnTo>
                    <a:lnTo>
                      <a:pt x="1027" y="2021"/>
                    </a:lnTo>
                    <a:lnTo>
                      <a:pt x="1019" y="2011"/>
                    </a:lnTo>
                    <a:lnTo>
                      <a:pt x="1012" y="2001"/>
                    </a:lnTo>
                    <a:lnTo>
                      <a:pt x="997" y="1980"/>
                    </a:lnTo>
                    <a:lnTo>
                      <a:pt x="989" y="1971"/>
                    </a:lnTo>
                    <a:lnTo>
                      <a:pt x="981" y="1962"/>
                    </a:lnTo>
                    <a:lnTo>
                      <a:pt x="981" y="1962"/>
                    </a:lnTo>
                    <a:lnTo>
                      <a:pt x="987" y="1971"/>
                    </a:lnTo>
                    <a:lnTo>
                      <a:pt x="994" y="1980"/>
                    </a:lnTo>
                    <a:lnTo>
                      <a:pt x="1000" y="1989"/>
                    </a:lnTo>
                    <a:lnTo>
                      <a:pt x="1002" y="1994"/>
                    </a:lnTo>
                    <a:lnTo>
                      <a:pt x="1003" y="1997"/>
                    </a:lnTo>
                    <a:lnTo>
                      <a:pt x="1003" y="1997"/>
                    </a:lnTo>
                    <a:lnTo>
                      <a:pt x="961" y="1953"/>
                    </a:lnTo>
                    <a:lnTo>
                      <a:pt x="918" y="1909"/>
                    </a:lnTo>
                    <a:lnTo>
                      <a:pt x="896" y="1888"/>
                    </a:lnTo>
                    <a:lnTo>
                      <a:pt x="874" y="1868"/>
                    </a:lnTo>
                    <a:lnTo>
                      <a:pt x="851" y="1847"/>
                    </a:lnTo>
                    <a:lnTo>
                      <a:pt x="829" y="1829"/>
                    </a:lnTo>
                    <a:lnTo>
                      <a:pt x="829" y="1829"/>
                    </a:lnTo>
                    <a:lnTo>
                      <a:pt x="861" y="1861"/>
                    </a:lnTo>
                    <a:lnTo>
                      <a:pt x="894" y="1892"/>
                    </a:lnTo>
                    <a:lnTo>
                      <a:pt x="927" y="1922"/>
                    </a:lnTo>
                    <a:lnTo>
                      <a:pt x="959" y="1954"/>
                    </a:lnTo>
                    <a:lnTo>
                      <a:pt x="991" y="1987"/>
                    </a:lnTo>
                    <a:lnTo>
                      <a:pt x="1006" y="2004"/>
                    </a:lnTo>
                    <a:lnTo>
                      <a:pt x="1020" y="2021"/>
                    </a:lnTo>
                    <a:lnTo>
                      <a:pt x="1035" y="2039"/>
                    </a:lnTo>
                    <a:lnTo>
                      <a:pt x="1048" y="2057"/>
                    </a:lnTo>
                    <a:lnTo>
                      <a:pt x="1061" y="2077"/>
                    </a:lnTo>
                    <a:lnTo>
                      <a:pt x="1073" y="2096"/>
                    </a:lnTo>
                    <a:lnTo>
                      <a:pt x="1097" y="2096"/>
                    </a:lnTo>
                    <a:lnTo>
                      <a:pt x="1097" y="2096"/>
                    </a:lnTo>
                    <a:lnTo>
                      <a:pt x="1092" y="2090"/>
                    </a:lnTo>
                    <a:lnTo>
                      <a:pt x="1087" y="2084"/>
                    </a:lnTo>
                    <a:lnTo>
                      <a:pt x="1087" y="2084"/>
                    </a:lnTo>
                    <a:lnTo>
                      <a:pt x="1077" y="2068"/>
                    </a:lnTo>
                    <a:lnTo>
                      <a:pt x="1071" y="2054"/>
                    </a:lnTo>
                    <a:lnTo>
                      <a:pt x="1068" y="2040"/>
                    </a:lnTo>
                    <a:lnTo>
                      <a:pt x="1067" y="2029"/>
                    </a:lnTo>
                    <a:lnTo>
                      <a:pt x="1067" y="2018"/>
                    </a:lnTo>
                    <a:lnTo>
                      <a:pt x="1068" y="2007"/>
                    </a:lnTo>
                    <a:lnTo>
                      <a:pt x="1071" y="1986"/>
                    </a:lnTo>
                    <a:lnTo>
                      <a:pt x="1071" y="1986"/>
                    </a:lnTo>
                    <a:lnTo>
                      <a:pt x="1076" y="1945"/>
                    </a:lnTo>
                    <a:lnTo>
                      <a:pt x="1081" y="1903"/>
                    </a:lnTo>
                    <a:lnTo>
                      <a:pt x="1088" y="1863"/>
                    </a:lnTo>
                    <a:lnTo>
                      <a:pt x="1096" y="1828"/>
                    </a:lnTo>
                    <a:lnTo>
                      <a:pt x="1096" y="1828"/>
                    </a:lnTo>
                    <a:lnTo>
                      <a:pt x="1136" y="1887"/>
                    </a:lnTo>
                    <a:lnTo>
                      <a:pt x="1155" y="1917"/>
                    </a:lnTo>
                    <a:lnTo>
                      <a:pt x="1174" y="1947"/>
                    </a:lnTo>
                    <a:lnTo>
                      <a:pt x="1193" y="1978"/>
                    </a:lnTo>
                    <a:lnTo>
                      <a:pt x="1210" y="2009"/>
                    </a:lnTo>
                    <a:lnTo>
                      <a:pt x="1224" y="2040"/>
                    </a:lnTo>
                    <a:lnTo>
                      <a:pt x="1231" y="2056"/>
                    </a:lnTo>
                    <a:lnTo>
                      <a:pt x="1237" y="2073"/>
                    </a:lnTo>
                    <a:lnTo>
                      <a:pt x="1237" y="2073"/>
                    </a:lnTo>
                    <a:lnTo>
                      <a:pt x="1245" y="2096"/>
                    </a:lnTo>
                    <a:lnTo>
                      <a:pt x="1249" y="2096"/>
                    </a:lnTo>
                    <a:lnTo>
                      <a:pt x="1249" y="2096"/>
                    </a:lnTo>
                    <a:lnTo>
                      <a:pt x="1229" y="2039"/>
                    </a:lnTo>
                    <a:lnTo>
                      <a:pt x="1229" y="2039"/>
                    </a:lnTo>
                    <a:lnTo>
                      <a:pt x="1265" y="2096"/>
                    </a:lnTo>
                    <a:lnTo>
                      <a:pt x="1277" y="2096"/>
                    </a:lnTo>
                    <a:lnTo>
                      <a:pt x="1277" y="2096"/>
                    </a:lnTo>
                    <a:lnTo>
                      <a:pt x="1266" y="2079"/>
                    </a:lnTo>
                    <a:lnTo>
                      <a:pt x="1255" y="2060"/>
                    </a:lnTo>
                    <a:lnTo>
                      <a:pt x="1255" y="2060"/>
                    </a:lnTo>
                    <a:lnTo>
                      <a:pt x="1236" y="2035"/>
                    </a:lnTo>
                    <a:lnTo>
                      <a:pt x="1228" y="2022"/>
                    </a:lnTo>
                    <a:lnTo>
                      <a:pt x="1220" y="2010"/>
                    </a:lnTo>
                    <a:lnTo>
                      <a:pt x="1220" y="2010"/>
                    </a:lnTo>
                    <a:lnTo>
                      <a:pt x="1214" y="1998"/>
                    </a:lnTo>
                    <a:lnTo>
                      <a:pt x="1209" y="1987"/>
                    </a:lnTo>
                    <a:lnTo>
                      <a:pt x="1201" y="1964"/>
                    </a:lnTo>
                    <a:lnTo>
                      <a:pt x="1193" y="1942"/>
                    </a:lnTo>
                    <a:lnTo>
                      <a:pt x="1187" y="1930"/>
                    </a:lnTo>
                    <a:lnTo>
                      <a:pt x="1180" y="1919"/>
                    </a:lnTo>
                    <a:lnTo>
                      <a:pt x="1180" y="1919"/>
                    </a:lnTo>
                    <a:lnTo>
                      <a:pt x="1192" y="1948"/>
                    </a:lnTo>
                    <a:lnTo>
                      <a:pt x="1196" y="1962"/>
                    </a:lnTo>
                    <a:lnTo>
                      <a:pt x="1199" y="1976"/>
                    </a:lnTo>
                    <a:lnTo>
                      <a:pt x="1199" y="1976"/>
                    </a:lnTo>
                    <a:lnTo>
                      <a:pt x="1179" y="1946"/>
                    </a:lnTo>
                    <a:lnTo>
                      <a:pt x="1160" y="1917"/>
                    </a:lnTo>
                    <a:lnTo>
                      <a:pt x="1122" y="1860"/>
                    </a:lnTo>
                    <a:lnTo>
                      <a:pt x="1122" y="1860"/>
                    </a:lnTo>
                    <a:lnTo>
                      <a:pt x="1108" y="1839"/>
                    </a:lnTo>
                    <a:lnTo>
                      <a:pt x="1101" y="1829"/>
                    </a:lnTo>
                    <a:lnTo>
                      <a:pt x="1096" y="1821"/>
                    </a:lnTo>
                    <a:lnTo>
                      <a:pt x="1096" y="1821"/>
                    </a:lnTo>
                    <a:lnTo>
                      <a:pt x="1095" y="1816"/>
                    </a:lnTo>
                    <a:lnTo>
                      <a:pt x="1095" y="1810"/>
                    </a:lnTo>
                    <a:lnTo>
                      <a:pt x="1098" y="1797"/>
                    </a:lnTo>
                    <a:lnTo>
                      <a:pt x="1102" y="1785"/>
                    </a:lnTo>
                    <a:lnTo>
                      <a:pt x="1105" y="1772"/>
                    </a:lnTo>
                    <a:lnTo>
                      <a:pt x="1105" y="1772"/>
                    </a:lnTo>
                    <a:lnTo>
                      <a:pt x="1110" y="1745"/>
                    </a:lnTo>
                    <a:lnTo>
                      <a:pt x="1112" y="1733"/>
                    </a:lnTo>
                    <a:lnTo>
                      <a:pt x="1115" y="1724"/>
                    </a:lnTo>
                    <a:lnTo>
                      <a:pt x="1115" y="1724"/>
                    </a:lnTo>
                    <a:lnTo>
                      <a:pt x="1140" y="1757"/>
                    </a:lnTo>
                    <a:lnTo>
                      <a:pt x="1164" y="1789"/>
                    </a:lnTo>
                    <a:lnTo>
                      <a:pt x="1213" y="1859"/>
                    </a:lnTo>
                    <a:lnTo>
                      <a:pt x="1213" y="1859"/>
                    </a:lnTo>
                    <a:lnTo>
                      <a:pt x="1245" y="1901"/>
                    </a:lnTo>
                    <a:lnTo>
                      <a:pt x="1276" y="1944"/>
                    </a:lnTo>
                    <a:lnTo>
                      <a:pt x="1290" y="1965"/>
                    </a:lnTo>
                    <a:lnTo>
                      <a:pt x="1304" y="1988"/>
                    </a:lnTo>
                    <a:lnTo>
                      <a:pt x="1316" y="2011"/>
                    </a:lnTo>
                    <a:lnTo>
                      <a:pt x="1327" y="2036"/>
                    </a:lnTo>
                    <a:lnTo>
                      <a:pt x="1327" y="2036"/>
                    </a:lnTo>
                    <a:lnTo>
                      <a:pt x="1311" y="2011"/>
                    </a:lnTo>
                    <a:lnTo>
                      <a:pt x="1296" y="1987"/>
                    </a:lnTo>
                    <a:lnTo>
                      <a:pt x="1281" y="1962"/>
                    </a:lnTo>
                    <a:lnTo>
                      <a:pt x="1264" y="1939"/>
                    </a:lnTo>
                    <a:lnTo>
                      <a:pt x="1264" y="1939"/>
                    </a:lnTo>
                    <a:lnTo>
                      <a:pt x="1308" y="2018"/>
                    </a:lnTo>
                    <a:lnTo>
                      <a:pt x="1352" y="2096"/>
                    </a:lnTo>
                    <a:lnTo>
                      <a:pt x="1436" y="2096"/>
                    </a:lnTo>
                    <a:lnTo>
                      <a:pt x="1436" y="2096"/>
                    </a:lnTo>
                    <a:lnTo>
                      <a:pt x="1424" y="2079"/>
                    </a:lnTo>
                    <a:lnTo>
                      <a:pt x="1420" y="2071"/>
                    </a:lnTo>
                    <a:lnTo>
                      <a:pt x="1415" y="2063"/>
                    </a:lnTo>
                    <a:lnTo>
                      <a:pt x="1413" y="2055"/>
                    </a:lnTo>
                    <a:lnTo>
                      <a:pt x="1412" y="2047"/>
                    </a:lnTo>
                    <a:lnTo>
                      <a:pt x="1412" y="2042"/>
                    </a:lnTo>
                    <a:lnTo>
                      <a:pt x="1414" y="2036"/>
                    </a:lnTo>
                    <a:lnTo>
                      <a:pt x="1414" y="2036"/>
                    </a:lnTo>
                    <a:lnTo>
                      <a:pt x="1442" y="2096"/>
                    </a:lnTo>
                    <a:lnTo>
                      <a:pt x="1461" y="2096"/>
                    </a:lnTo>
                    <a:lnTo>
                      <a:pt x="1461" y="2096"/>
                    </a:lnTo>
                    <a:lnTo>
                      <a:pt x="1459" y="2082"/>
                    </a:lnTo>
                    <a:lnTo>
                      <a:pt x="1459" y="2070"/>
                    </a:lnTo>
                    <a:lnTo>
                      <a:pt x="1459" y="2059"/>
                    </a:lnTo>
                    <a:lnTo>
                      <a:pt x="1459" y="2052"/>
                    </a:lnTo>
                    <a:lnTo>
                      <a:pt x="1458" y="2046"/>
                    </a:lnTo>
                    <a:lnTo>
                      <a:pt x="1458" y="2046"/>
                    </a:lnTo>
                    <a:lnTo>
                      <a:pt x="1457" y="2066"/>
                    </a:lnTo>
                    <a:lnTo>
                      <a:pt x="1456" y="2076"/>
                    </a:lnTo>
                    <a:lnTo>
                      <a:pt x="1455" y="2080"/>
                    </a:lnTo>
                    <a:lnTo>
                      <a:pt x="1453" y="2085"/>
                    </a:lnTo>
                    <a:lnTo>
                      <a:pt x="1453" y="2085"/>
                    </a:lnTo>
                    <a:lnTo>
                      <a:pt x="1448" y="2072"/>
                    </a:lnTo>
                    <a:lnTo>
                      <a:pt x="1442" y="2062"/>
                    </a:lnTo>
                    <a:lnTo>
                      <a:pt x="1430" y="2040"/>
                    </a:lnTo>
                    <a:lnTo>
                      <a:pt x="1419" y="2019"/>
                    </a:lnTo>
                    <a:lnTo>
                      <a:pt x="1414" y="2009"/>
                    </a:lnTo>
                    <a:lnTo>
                      <a:pt x="1411" y="1998"/>
                    </a:lnTo>
                    <a:lnTo>
                      <a:pt x="1411" y="1998"/>
                    </a:lnTo>
                    <a:lnTo>
                      <a:pt x="1408" y="1987"/>
                    </a:lnTo>
                    <a:lnTo>
                      <a:pt x="1409" y="1973"/>
                    </a:lnTo>
                    <a:lnTo>
                      <a:pt x="1412" y="1947"/>
                    </a:lnTo>
                    <a:lnTo>
                      <a:pt x="1412" y="1947"/>
                    </a:lnTo>
                    <a:lnTo>
                      <a:pt x="1413" y="1934"/>
                    </a:lnTo>
                    <a:lnTo>
                      <a:pt x="1415" y="1920"/>
                    </a:lnTo>
                    <a:lnTo>
                      <a:pt x="1419" y="1909"/>
                    </a:lnTo>
                    <a:lnTo>
                      <a:pt x="1422" y="1900"/>
                    </a:lnTo>
                    <a:lnTo>
                      <a:pt x="1422" y="1900"/>
                    </a:lnTo>
                    <a:lnTo>
                      <a:pt x="1470" y="1976"/>
                    </a:lnTo>
                    <a:lnTo>
                      <a:pt x="1492" y="2014"/>
                    </a:lnTo>
                    <a:lnTo>
                      <a:pt x="1515" y="2054"/>
                    </a:lnTo>
                    <a:lnTo>
                      <a:pt x="1515" y="2054"/>
                    </a:lnTo>
                    <a:lnTo>
                      <a:pt x="1511" y="2064"/>
                    </a:lnTo>
                    <a:lnTo>
                      <a:pt x="1506" y="2073"/>
                    </a:lnTo>
                    <a:lnTo>
                      <a:pt x="1496" y="2094"/>
                    </a:lnTo>
                    <a:lnTo>
                      <a:pt x="1496" y="2094"/>
                    </a:lnTo>
                    <a:lnTo>
                      <a:pt x="1495" y="2096"/>
                    </a:lnTo>
                    <a:lnTo>
                      <a:pt x="1529" y="2096"/>
                    </a:lnTo>
                    <a:lnTo>
                      <a:pt x="1529" y="2096"/>
                    </a:lnTo>
                    <a:lnTo>
                      <a:pt x="1534" y="2086"/>
                    </a:lnTo>
                    <a:lnTo>
                      <a:pt x="1534" y="2086"/>
                    </a:lnTo>
                    <a:lnTo>
                      <a:pt x="1540" y="2096"/>
                    </a:lnTo>
                    <a:lnTo>
                      <a:pt x="1588" y="2096"/>
                    </a:lnTo>
                    <a:lnTo>
                      <a:pt x="1588" y="2096"/>
                    </a:lnTo>
                    <a:lnTo>
                      <a:pt x="1584" y="2085"/>
                    </a:lnTo>
                    <a:lnTo>
                      <a:pt x="1584" y="2085"/>
                    </a:lnTo>
                    <a:lnTo>
                      <a:pt x="1583" y="2079"/>
                    </a:lnTo>
                    <a:lnTo>
                      <a:pt x="1583" y="2072"/>
                    </a:lnTo>
                    <a:lnTo>
                      <a:pt x="1583" y="2059"/>
                    </a:lnTo>
                    <a:lnTo>
                      <a:pt x="1584" y="2032"/>
                    </a:lnTo>
                    <a:lnTo>
                      <a:pt x="1584" y="2032"/>
                    </a:lnTo>
                    <a:lnTo>
                      <a:pt x="1584" y="2004"/>
                    </a:lnTo>
                    <a:lnTo>
                      <a:pt x="1584" y="1990"/>
                    </a:lnTo>
                    <a:lnTo>
                      <a:pt x="1585" y="1979"/>
                    </a:lnTo>
                    <a:lnTo>
                      <a:pt x="1585" y="1979"/>
                    </a:lnTo>
                    <a:lnTo>
                      <a:pt x="1587" y="1975"/>
                    </a:lnTo>
                    <a:lnTo>
                      <a:pt x="1589" y="1969"/>
                    </a:lnTo>
                    <a:lnTo>
                      <a:pt x="1595" y="1959"/>
                    </a:lnTo>
                    <a:lnTo>
                      <a:pt x="1607" y="1939"/>
                    </a:lnTo>
                    <a:lnTo>
                      <a:pt x="1607" y="1939"/>
                    </a:lnTo>
                    <a:lnTo>
                      <a:pt x="1618" y="1922"/>
                    </a:lnTo>
                    <a:lnTo>
                      <a:pt x="1629" y="1908"/>
                    </a:lnTo>
                    <a:lnTo>
                      <a:pt x="1649" y="1881"/>
                    </a:lnTo>
                    <a:lnTo>
                      <a:pt x="1649" y="1881"/>
                    </a:lnTo>
                    <a:lnTo>
                      <a:pt x="1640" y="1888"/>
                    </a:lnTo>
                    <a:lnTo>
                      <a:pt x="1631" y="1895"/>
                    </a:lnTo>
                    <a:lnTo>
                      <a:pt x="1616" y="1911"/>
                    </a:lnTo>
                    <a:lnTo>
                      <a:pt x="1601" y="1926"/>
                    </a:lnTo>
                    <a:lnTo>
                      <a:pt x="1593" y="1934"/>
                    </a:lnTo>
                    <a:lnTo>
                      <a:pt x="1584" y="1940"/>
                    </a:lnTo>
                    <a:lnTo>
                      <a:pt x="1584" y="1940"/>
                    </a:lnTo>
                    <a:lnTo>
                      <a:pt x="1580" y="1952"/>
                    </a:lnTo>
                    <a:lnTo>
                      <a:pt x="1573" y="1963"/>
                    </a:lnTo>
                    <a:lnTo>
                      <a:pt x="1557" y="1985"/>
                    </a:lnTo>
                    <a:lnTo>
                      <a:pt x="1557" y="1985"/>
                    </a:lnTo>
                    <a:lnTo>
                      <a:pt x="1555" y="1988"/>
                    </a:lnTo>
                    <a:lnTo>
                      <a:pt x="1553" y="1992"/>
                    </a:lnTo>
                    <a:lnTo>
                      <a:pt x="1549" y="1994"/>
                    </a:lnTo>
                    <a:lnTo>
                      <a:pt x="1546" y="1994"/>
                    </a:lnTo>
                    <a:lnTo>
                      <a:pt x="1543" y="1994"/>
                    </a:lnTo>
                    <a:lnTo>
                      <a:pt x="1543" y="1994"/>
                    </a:lnTo>
                    <a:lnTo>
                      <a:pt x="1517" y="1937"/>
                    </a:lnTo>
                    <a:lnTo>
                      <a:pt x="1491" y="1879"/>
                    </a:lnTo>
                    <a:lnTo>
                      <a:pt x="1476" y="1850"/>
                    </a:lnTo>
                    <a:lnTo>
                      <a:pt x="1462" y="1820"/>
                    </a:lnTo>
                    <a:lnTo>
                      <a:pt x="1445" y="1792"/>
                    </a:lnTo>
                    <a:lnTo>
                      <a:pt x="1428" y="1762"/>
                    </a:lnTo>
                    <a:lnTo>
                      <a:pt x="1428" y="1762"/>
                    </a:lnTo>
                    <a:lnTo>
                      <a:pt x="1457" y="1825"/>
                    </a:lnTo>
                    <a:lnTo>
                      <a:pt x="1486" y="1885"/>
                    </a:lnTo>
                    <a:lnTo>
                      <a:pt x="1498" y="1914"/>
                    </a:lnTo>
                    <a:lnTo>
                      <a:pt x="1509" y="1944"/>
                    </a:lnTo>
                    <a:lnTo>
                      <a:pt x="1520" y="1972"/>
                    </a:lnTo>
                    <a:lnTo>
                      <a:pt x="1529" y="2000"/>
                    </a:lnTo>
                    <a:lnTo>
                      <a:pt x="1529" y="2000"/>
                    </a:lnTo>
                    <a:lnTo>
                      <a:pt x="1495" y="1939"/>
                    </a:lnTo>
                    <a:lnTo>
                      <a:pt x="1461" y="1881"/>
                    </a:lnTo>
                    <a:lnTo>
                      <a:pt x="1425" y="1826"/>
                    </a:lnTo>
                    <a:lnTo>
                      <a:pt x="1408" y="1799"/>
                    </a:lnTo>
                    <a:lnTo>
                      <a:pt x="1390" y="1772"/>
                    </a:lnTo>
                    <a:lnTo>
                      <a:pt x="1390" y="1772"/>
                    </a:lnTo>
                    <a:lnTo>
                      <a:pt x="1374" y="1752"/>
                    </a:lnTo>
                    <a:lnTo>
                      <a:pt x="1367" y="1743"/>
                    </a:lnTo>
                    <a:lnTo>
                      <a:pt x="1363" y="1735"/>
                    </a:lnTo>
                    <a:lnTo>
                      <a:pt x="1363" y="1735"/>
                    </a:lnTo>
                    <a:lnTo>
                      <a:pt x="1363" y="1732"/>
                    </a:lnTo>
                    <a:lnTo>
                      <a:pt x="1362" y="1728"/>
                    </a:lnTo>
                    <a:lnTo>
                      <a:pt x="1363" y="1718"/>
                    </a:lnTo>
                    <a:lnTo>
                      <a:pt x="1366" y="1699"/>
                    </a:lnTo>
                    <a:lnTo>
                      <a:pt x="1366" y="1699"/>
                    </a:lnTo>
                    <a:lnTo>
                      <a:pt x="1375" y="1634"/>
                    </a:lnTo>
                    <a:lnTo>
                      <a:pt x="1387" y="1572"/>
                    </a:lnTo>
                    <a:lnTo>
                      <a:pt x="1398" y="1510"/>
                    </a:lnTo>
                    <a:lnTo>
                      <a:pt x="1412" y="1450"/>
                    </a:lnTo>
                    <a:lnTo>
                      <a:pt x="1412" y="1450"/>
                    </a:lnTo>
                    <a:lnTo>
                      <a:pt x="1478" y="1498"/>
                    </a:lnTo>
                    <a:lnTo>
                      <a:pt x="1543" y="1547"/>
                    </a:lnTo>
                    <a:lnTo>
                      <a:pt x="1677" y="1644"/>
                    </a:lnTo>
                    <a:lnTo>
                      <a:pt x="1677" y="1644"/>
                    </a:lnTo>
                    <a:lnTo>
                      <a:pt x="1704" y="1665"/>
                    </a:lnTo>
                    <a:lnTo>
                      <a:pt x="1730" y="1684"/>
                    </a:lnTo>
                    <a:lnTo>
                      <a:pt x="1742" y="1693"/>
                    </a:lnTo>
                    <a:lnTo>
                      <a:pt x="1756" y="1701"/>
                    </a:lnTo>
                    <a:lnTo>
                      <a:pt x="1768" y="1708"/>
                    </a:lnTo>
                    <a:lnTo>
                      <a:pt x="1782" y="1713"/>
                    </a:lnTo>
                    <a:lnTo>
                      <a:pt x="1782" y="1713"/>
                    </a:lnTo>
                    <a:lnTo>
                      <a:pt x="1823" y="1744"/>
                    </a:lnTo>
                    <a:lnTo>
                      <a:pt x="1864" y="1774"/>
                    </a:lnTo>
                    <a:lnTo>
                      <a:pt x="1946" y="1831"/>
                    </a:lnTo>
                    <a:lnTo>
                      <a:pt x="1946" y="1810"/>
                    </a:lnTo>
                    <a:lnTo>
                      <a:pt x="1946" y="1810"/>
                    </a:lnTo>
                    <a:lnTo>
                      <a:pt x="1914" y="1780"/>
                    </a:lnTo>
                    <a:lnTo>
                      <a:pt x="1914" y="1780"/>
                    </a:lnTo>
                    <a:lnTo>
                      <a:pt x="1827" y="1703"/>
                    </a:lnTo>
                    <a:lnTo>
                      <a:pt x="1744" y="1626"/>
                    </a:lnTo>
                    <a:lnTo>
                      <a:pt x="1664" y="1547"/>
                    </a:lnTo>
                    <a:lnTo>
                      <a:pt x="1584" y="1467"/>
                    </a:lnTo>
                    <a:lnTo>
                      <a:pt x="1584" y="1467"/>
                    </a:lnTo>
                    <a:close/>
                    <a:moveTo>
                      <a:pt x="992" y="1321"/>
                    </a:moveTo>
                    <a:lnTo>
                      <a:pt x="992" y="1321"/>
                    </a:lnTo>
                    <a:lnTo>
                      <a:pt x="951" y="1248"/>
                    </a:lnTo>
                    <a:lnTo>
                      <a:pt x="910" y="1175"/>
                    </a:lnTo>
                    <a:lnTo>
                      <a:pt x="910" y="1175"/>
                    </a:lnTo>
                    <a:lnTo>
                      <a:pt x="910" y="1174"/>
                    </a:lnTo>
                    <a:lnTo>
                      <a:pt x="912" y="1174"/>
                    </a:lnTo>
                    <a:lnTo>
                      <a:pt x="912" y="1174"/>
                    </a:lnTo>
                    <a:lnTo>
                      <a:pt x="926" y="1192"/>
                    </a:lnTo>
                    <a:lnTo>
                      <a:pt x="939" y="1211"/>
                    </a:lnTo>
                    <a:lnTo>
                      <a:pt x="953" y="1229"/>
                    </a:lnTo>
                    <a:lnTo>
                      <a:pt x="966" y="1248"/>
                    </a:lnTo>
                    <a:lnTo>
                      <a:pt x="977" y="1266"/>
                    </a:lnTo>
                    <a:lnTo>
                      <a:pt x="981" y="1275"/>
                    </a:lnTo>
                    <a:lnTo>
                      <a:pt x="985" y="1284"/>
                    </a:lnTo>
                    <a:lnTo>
                      <a:pt x="988" y="1293"/>
                    </a:lnTo>
                    <a:lnTo>
                      <a:pt x="991" y="1302"/>
                    </a:lnTo>
                    <a:lnTo>
                      <a:pt x="992" y="1312"/>
                    </a:lnTo>
                    <a:lnTo>
                      <a:pt x="992" y="1321"/>
                    </a:lnTo>
                    <a:lnTo>
                      <a:pt x="992" y="1321"/>
                    </a:lnTo>
                    <a:close/>
                    <a:moveTo>
                      <a:pt x="200" y="389"/>
                    </a:moveTo>
                    <a:lnTo>
                      <a:pt x="200" y="389"/>
                    </a:lnTo>
                    <a:lnTo>
                      <a:pt x="198" y="385"/>
                    </a:lnTo>
                    <a:lnTo>
                      <a:pt x="199" y="384"/>
                    </a:lnTo>
                    <a:lnTo>
                      <a:pt x="200" y="383"/>
                    </a:lnTo>
                    <a:lnTo>
                      <a:pt x="202" y="381"/>
                    </a:lnTo>
                    <a:lnTo>
                      <a:pt x="202" y="381"/>
                    </a:lnTo>
                    <a:lnTo>
                      <a:pt x="198" y="381"/>
                    </a:lnTo>
                    <a:lnTo>
                      <a:pt x="196" y="380"/>
                    </a:lnTo>
                    <a:lnTo>
                      <a:pt x="193" y="376"/>
                    </a:lnTo>
                    <a:lnTo>
                      <a:pt x="193" y="376"/>
                    </a:lnTo>
                    <a:lnTo>
                      <a:pt x="168" y="333"/>
                    </a:lnTo>
                    <a:lnTo>
                      <a:pt x="144" y="290"/>
                    </a:lnTo>
                    <a:lnTo>
                      <a:pt x="131" y="268"/>
                    </a:lnTo>
                    <a:lnTo>
                      <a:pt x="120" y="246"/>
                    </a:lnTo>
                    <a:lnTo>
                      <a:pt x="110" y="224"/>
                    </a:lnTo>
                    <a:lnTo>
                      <a:pt x="101" y="201"/>
                    </a:lnTo>
                    <a:lnTo>
                      <a:pt x="101" y="201"/>
                    </a:lnTo>
                    <a:lnTo>
                      <a:pt x="135" y="258"/>
                    </a:lnTo>
                    <a:lnTo>
                      <a:pt x="168" y="316"/>
                    </a:lnTo>
                    <a:lnTo>
                      <a:pt x="202" y="373"/>
                    </a:lnTo>
                    <a:lnTo>
                      <a:pt x="219" y="402"/>
                    </a:lnTo>
                    <a:lnTo>
                      <a:pt x="238" y="431"/>
                    </a:lnTo>
                    <a:lnTo>
                      <a:pt x="238" y="431"/>
                    </a:lnTo>
                    <a:lnTo>
                      <a:pt x="241" y="437"/>
                    </a:lnTo>
                    <a:lnTo>
                      <a:pt x="241" y="437"/>
                    </a:lnTo>
                    <a:lnTo>
                      <a:pt x="257" y="468"/>
                    </a:lnTo>
                    <a:lnTo>
                      <a:pt x="271" y="499"/>
                    </a:lnTo>
                    <a:lnTo>
                      <a:pt x="284" y="531"/>
                    </a:lnTo>
                    <a:lnTo>
                      <a:pt x="298" y="561"/>
                    </a:lnTo>
                    <a:lnTo>
                      <a:pt x="298" y="561"/>
                    </a:lnTo>
                    <a:lnTo>
                      <a:pt x="274" y="518"/>
                    </a:lnTo>
                    <a:lnTo>
                      <a:pt x="249" y="475"/>
                    </a:lnTo>
                    <a:lnTo>
                      <a:pt x="224" y="433"/>
                    </a:lnTo>
                    <a:lnTo>
                      <a:pt x="200" y="389"/>
                    </a:lnTo>
                    <a:lnTo>
                      <a:pt x="200" y="389"/>
                    </a:lnTo>
                    <a:close/>
                    <a:moveTo>
                      <a:pt x="1580" y="1996"/>
                    </a:moveTo>
                    <a:lnTo>
                      <a:pt x="1580" y="1996"/>
                    </a:lnTo>
                    <a:lnTo>
                      <a:pt x="1579" y="2012"/>
                    </a:lnTo>
                    <a:lnTo>
                      <a:pt x="1579" y="2029"/>
                    </a:lnTo>
                    <a:lnTo>
                      <a:pt x="1577" y="2045"/>
                    </a:lnTo>
                    <a:lnTo>
                      <a:pt x="1576" y="2053"/>
                    </a:lnTo>
                    <a:lnTo>
                      <a:pt x="1574" y="2060"/>
                    </a:lnTo>
                    <a:lnTo>
                      <a:pt x="1574" y="2060"/>
                    </a:lnTo>
                    <a:lnTo>
                      <a:pt x="1567" y="2047"/>
                    </a:lnTo>
                    <a:lnTo>
                      <a:pt x="1563" y="2037"/>
                    </a:lnTo>
                    <a:lnTo>
                      <a:pt x="1562" y="2027"/>
                    </a:lnTo>
                    <a:lnTo>
                      <a:pt x="1563" y="2019"/>
                    </a:lnTo>
                    <a:lnTo>
                      <a:pt x="1565" y="2012"/>
                    </a:lnTo>
                    <a:lnTo>
                      <a:pt x="1570" y="2005"/>
                    </a:lnTo>
                    <a:lnTo>
                      <a:pt x="1574" y="2001"/>
                    </a:lnTo>
                    <a:lnTo>
                      <a:pt x="1580" y="1996"/>
                    </a:lnTo>
                    <a:lnTo>
                      <a:pt x="1580" y="1996"/>
                    </a:lnTo>
                    <a:close/>
                    <a:moveTo>
                      <a:pt x="1111" y="1566"/>
                    </a:moveTo>
                    <a:lnTo>
                      <a:pt x="1111" y="1566"/>
                    </a:lnTo>
                    <a:lnTo>
                      <a:pt x="1100" y="1548"/>
                    </a:lnTo>
                    <a:lnTo>
                      <a:pt x="1089" y="1528"/>
                    </a:lnTo>
                    <a:lnTo>
                      <a:pt x="1070" y="1489"/>
                    </a:lnTo>
                    <a:lnTo>
                      <a:pt x="1070" y="1489"/>
                    </a:lnTo>
                    <a:lnTo>
                      <a:pt x="1072" y="1481"/>
                    </a:lnTo>
                    <a:lnTo>
                      <a:pt x="1072" y="1476"/>
                    </a:lnTo>
                    <a:lnTo>
                      <a:pt x="1072" y="1472"/>
                    </a:lnTo>
                    <a:lnTo>
                      <a:pt x="1072" y="1472"/>
                    </a:lnTo>
                    <a:lnTo>
                      <a:pt x="1068" y="1455"/>
                    </a:lnTo>
                    <a:lnTo>
                      <a:pt x="1061" y="1436"/>
                    </a:lnTo>
                    <a:lnTo>
                      <a:pt x="1043" y="1398"/>
                    </a:lnTo>
                    <a:lnTo>
                      <a:pt x="1035" y="1379"/>
                    </a:lnTo>
                    <a:lnTo>
                      <a:pt x="1027" y="1359"/>
                    </a:lnTo>
                    <a:lnTo>
                      <a:pt x="1021" y="1342"/>
                    </a:lnTo>
                    <a:lnTo>
                      <a:pt x="1019" y="1333"/>
                    </a:lnTo>
                    <a:lnTo>
                      <a:pt x="1018" y="1325"/>
                    </a:lnTo>
                    <a:lnTo>
                      <a:pt x="1018" y="1325"/>
                    </a:lnTo>
                    <a:lnTo>
                      <a:pt x="1047" y="1368"/>
                    </a:lnTo>
                    <a:lnTo>
                      <a:pt x="1076" y="1413"/>
                    </a:lnTo>
                    <a:lnTo>
                      <a:pt x="1132" y="1499"/>
                    </a:lnTo>
                    <a:lnTo>
                      <a:pt x="1132" y="1499"/>
                    </a:lnTo>
                    <a:lnTo>
                      <a:pt x="1128" y="1511"/>
                    </a:lnTo>
                    <a:lnTo>
                      <a:pt x="1125" y="1526"/>
                    </a:lnTo>
                    <a:lnTo>
                      <a:pt x="1119" y="1553"/>
                    </a:lnTo>
                    <a:lnTo>
                      <a:pt x="1119" y="1553"/>
                    </a:lnTo>
                    <a:lnTo>
                      <a:pt x="1117" y="1562"/>
                    </a:lnTo>
                    <a:lnTo>
                      <a:pt x="1114" y="1566"/>
                    </a:lnTo>
                    <a:lnTo>
                      <a:pt x="1113" y="1566"/>
                    </a:lnTo>
                    <a:lnTo>
                      <a:pt x="1111" y="1566"/>
                    </a:lnTo>
                    <a:lnTo>
                      <a:pt x="1111" y="1566"/>
                    </a:lnTo>
                    <a:close/>
                    <a:moveTo>
                      <a:pt x="1118" y="1699"/>
                    </a:moveTo>
                    <a:lnTo>
                      <a:pt x="1118" y="1699"/>
                    </a:lnTo>
                    <a:lnTo>
                      <a:pt x="1120" y="1690"/>
                    </a:lnTo>
                    <a:lnTo>
                      <a:pt x="1121" y="1681"/>
                    </a:lnTo>
                    <a:lnTo>
                      <a:pt x="1123" y="1673"/>
                    </a:lnTo>
                    <a:lnTo>
                      <a:pt x="1125" y="1669"/>
                    </a:lnTo>
                    <a:lnTo>
                      <a:pt x="1127" y="1666"/>
                    </a:lnTo>
                    <a:lnTo>
                      <a:pt x="1127" y="1666"/>
                    </a:lnTo>
                    <a:lnTo>
                      <a:pt x="1140" y="1690"/>
                    </a:lnTo>
                    <a:lnTo>
                      <a:pt x="1154" y="1715"/>
                    </a:lnTo>
                    <a:lnTo>
                      <a:pt x="1162" y="1726"/>
                    </a:lnTo>
                    <a:lnTo>
                      <a:pt x="1170" y="1736"/>
                    </a:lnTo>
                    <a:lnTo>
                      <a:pt x="1179" y="1745"/>
                    </a:lnTo>
                    <a:lnTo>
                      <a:pt x="1190" y="1753"/>
                    </a:lnTo>
                    <a:lnTo>
                      <a:pt x="1190" y="1753"/>
                    </a:lnTo>
                    <a:lnTo>
                      <a:pt x="1204" y="1782"/>
                    </a:lnTo>
                    <a:lnTo>
                      <a:pt x="1219" y="1809"/>
                    </a:lnTo>
                    <a:lnTo>
                      <a:pt x="1232" y="1837"/>
                    </a:lnTo>
                    <a:lnTo>
                      <a:pt x="1238" y="1851"/>
                    </a:lnTo>
                    <a:lnTo>
                      <a:pt x="1243" y="1864"/>
                    </a:lnTo>
                    <a:lnTo>
                      <a:pt x="1243" y="1864"/>
                    </a:lnTo>
                    <a:lnTo>
                      <a:pt x="1181" y="1782"/>
                    </a:lnTo>
                    <a:lnTo>
                      <a:pt x="1150" y="1740"/>
                    </a:lnTo>
                    <a:lnTo>
                      <a:pt x="1118" y="1699"/>
                    </a:lnTo>
                    <a:lnTo>
                      <a:pt x="1118" y="1699"/>
                    </a:lnTo>
                    <a:close/>
                    <a:moveTo>
                      <a:pt x="1397" y="2035"/>
                    </a:moveTo>
                    <a:lnTo>
                      <a:pt x="1397" y="2035"/>
                    </a:lnTo>
                    <a:lnTo>
                      <a:pt x="1378" y="2006"/>
                    </a:lnTo>
                    <a:lnTo>
                      <a:pt x="1367" y="1993"/>
                    </a:lnTo>
                    <a:lnTo>
                      <a:pt x="1357" y="1980"/>
                    </a:lnTo>
                    <a:lnTo>
                      <a:pt x="1357" y="1980"/>
                    </a:lnTo>
                    <a:lnTo>
                      <a:pt x="1363" y="1993"/>
                    </a:lnTo>
                    <a:lnTo>
                      <a:pt x="1371" y="2005"/>
                    </a:lnTo>
                    <a:lnTo>
                      <a:pt x="1388" y="2032"/>
                    </a:lnTo>
                    <a:lnTo>
                      <a:pt x="1394" y="2045"/>
                    </a:lnTo>
                    <a:lnTo>
                      <a:pt x="1398" y="2057"/>
                    </a:lnTo>
                    <a:lnTo>
                      <a:pt x="1399" y="2062"/>
                    </a:lnTo>
                    <a:lnTo>
                      <a:pt x="1398" y="2068"/>
                    </a:lnTo>
                    <a:lnTo>
                      <a:pt x="1397" y="2071"/>
                    </a:lnTo>
                    <a:lnTo>
                      <a:pt x="1394" y="2076"/>
                    </a:lnTo>
                    <a:lnTo>
                      <a:pt x="1394" y="2076"/>
                    </a:lnTo>
                    <a:lnTo>
                      <a:pt x="1386" y="2061"/>
                    </a:lnTo>
                    <a:lnTo>
                      <a:pt x="1374" y="2045"/>
                    </a:lnTo>
                    <a:lnTo>
                      <a:pt x="1349" y="2012"/>
                    </a:lnTo>
                    <a:lnTo>
                      <a:pt x="1323" y="1978"/>
                    </a:lnTo>
                    <a:lnTo>
                      <a:pt x="1310" y="1960"/>
                    </a:lnTo>
                    <a:lnTo>
                      <a:pt x="1297" y="1942"/>
                    </a:lnTo>
                    <a:lnTo>
                      <a:pt x="1297" y="1942"/>
                    </a:lnTo>
                    <a:lnTo>
                      <a:pt x="1286" y="1920"/>
                    </a:lnTo>
                    <a:lnTo>
                      <a:pt x="1273" y="1896"/>
                    </a:lnTo>
                    <a:lnTo>
                      <a:pt x="1252" y="1849"/>
                    </a:lnTo>
                    <a:lnTo>
                      <a:pt x="1252" y="1849"/>
                    </a:lnTo>
                    <a:lnTo>
                      <a:pt x="1238" y="1824"/>
                    </a:lnTo>
                    <a:lnTo>
                      <a:pt x="1226" y="1799"/>
                    </a:lnTo>
                    <a:lnTo>
                      <a:pt x="1213" y="1775"/>
                    </a:lnTo>
                    <a:lnTo>
                      <a:pt x="1209" y="1763"/>
                    </a:lnTo>
                    <a:lnTo>
                      <a:pt x="1205" y="1752"/>
                    </a:lnTo>
                    <a:lnTo>
                      <a:pt x="1205" y="1752"/>
                    </a:lnTo>
                    <a:lnTo>
                      <a:pt x="1205" y="1749"/>
                    </a:lnTo>
                    <a:lnTo>
                      <a:pt x="1205" y="1744"/>
                    </a:lnTo>
                    <a:lnTo>
                      <a:pt x="1205" y="1741"/>
                    </a:lnTo>
                    <a:lnTo>
                      <a:pt x="1205" y="1737"/>
                    </a:lnTo>
                    <a:lnTo>
                      <a:pt x="1205" y="1737"/>
                    </a:lnTo>
                    <a:lnTo>
                      <a:pt x="1201" y="1725"/>
                    </a:lnTo>
                    <a:lnTo>
                      <a:pt x="1196" y="1712"/>
                    </a:lnTo>
                    <a:lnTo>
                      <a:pt x="1189" y="1700"/>
                    </a:lnTo>
                    <a:lnTo>
                      <a:pt x="1182" y="1687"/>
                    </a:lnTo>
                    <a:lnTo>
                      <a:pt x="1167" y="1663"/>
                    </a:lnTo>
                    <a:lnTo>
                      <a:pt x="1154" y="1641"/>
                    </a:lnTo>
                    <a:lnTo>
                      <a:pt x="1154" y="1641"/>
                    </a:lnTo>
                    <a:lnTo>
                      <a:pt x="1144" y="1624"/>
                    </a:lnTo>
                    <a:lnTo>
                      <a:pt x="1138" y="1616"/>
                    </a:lnTo>
                    <a:lnTo>
                      <a:pt x="1136" y="1609"/>
                    </a:lnTo>
                    <a:lnTo>
                      <a:pt x="1136" y="1609"/>
                    </a:lnTo>
                    <a:lnTo>
                      <a:pt x="1135" y="1604"/>
                    </a:lnTo>
                    <a:lnTo>
                      <a:pt x="1135" y="1600"/>
                    </a:lnTo>
                    <a:lnTo>
                      <a:pt x="1137" y="1590"/>
                    </a:lnTo>
                    <a:lnTo>
                      <a:pt x="1142" y="1569"/>
                    </a:lnTo>
                    <a:lnTo>
                      <a:pt x="1142" y="1569"/>
                    </a:lnTo>
                    <a:lnTo>
                      <a:pt x="1147" y="1548"/>
                    </a:lnTo>
                    <a:lnTo>
                      <a:pt x="1153" y="1532"/>
                    </a:lnTo>
                    <a:lnTo>
                      <a:pt x="1153" y="1532"/>
                    </a:lnTo>
                    <a:lnTo>
                      <a:pt x="1162" y="1548"/>
                    </a:lnTo>
                    <a:lnTo>
                      <a:pt x="1171" y="1567"/>
                    </a:lnTo>
                    <a:lnTo>
                      <a:pt x="1181" y="1586"/>
                    </a:lnTo>
                    <a:lnTo>
                      <a:pt x="1187" y="1597"/>
                    </a:lnTo>
                    <a:lnTo>
                      <a:pt x="1194" y="1606"/>
                    </a:lnTo>
                    <a:lnTo>
                      <a:pt x="1194" y="1606"/>
                    </a:lnTo>
                    <a:lnTo>
                      <a:pt x="1201" y="1612"/>
                    </a:lnTo>
                    <a:lnTo>
                      <a:pt x="1207" y="1619"/>
                    </a:lnTo>
                    <a:lnTo>
                      <a:pt x="1207" y="1619"/>
                    </a:lnTo>
                    <a:lnTo>
                      <a:pt x="1214" y="1629"/>
                    </a:lnTo>
                    <a:lnTo>
                      <a:pt x="1220" y="1640"/>
                    </a:lnTo>
                    <a:lnTo>
                      <a:pt x="1231" y="1663"/>
                    </a:lnTo>
                    <a:lnTo>
                      <a:pt x="1241" y="1688"/>
                    </a:lnTo>
                    <a:lnTo>
                      <a:pt x="1253" y="1713"/>
                    </a:lnTo>
                    <a:lnTo>
                      <a:pt x="1253" y="1713"/>
                    </a:lnTo>
                    <a:lnTo>
                      <a:pt x="1288" y="1780"/>
                    </a:lnTo>
                    <a:lnTo>
                      <a:pt x="1322" y="1852"/>
                    </a:lnTo>
                    <a:lnTo>
                      <a:pt x="1355" y="1921"/>
                    </a:lnTo>
                    <a:lnTo>
                      <a:pt x="1388" y="1984"/>
                    </a:lnTo>
                    <a:lnTo>
                      <a:pt x="1388" y="1984"/>
                    </a:lnTo>
                    <a:lnTo>
                      <a:pt x="1396" y="2001"/>
                    </a:lnTo>
                    <a:lnTo>
                      <a:pt x="1399" y="2007"/>
                    </a:lnTo>
                    <a:lnTo>
                      <a:pt x="1402" y="2014"/>
                    </a:lnTo>
                    <a:lnTo>
                      <a:pt x="1403" y="2020"/>
                    </a:lnTo>
                    <a:lnTo>
                      <a:pt x="1403" y="2026"/>
                    </a:lnTo>
                    <a:lnTo>
                      <a:pt x="1400" y="2030"/>
                    </a:lnTo>
                    <a:lnTo>
                      <a:pt x="1397" y="2035"/>
                    </a:lnTo>
                    <a:lnTo>
                      <a:pt x="1397" y="2035"/>
                    </a:lnTo>
                    <a:close/>
                    <a:moveTo>
                      <a:pt x="1403" y="1982"/>
                    </a:moveTo>
                    <a:lnTo>
                      <a:pt x="1403" y="1982"/>
                    </a:lnTo>
                    <a:lnTo>
                      <a:pt x="1391" y="1958"/>
                    </a:lnTo>
                    <a:lnTo>
                      <a:pt x="1378" y="1934"/>
                    </a:lnTo>
                    <a:lnTo>
                      <a:pt x="1365" y="1911"/>
                    </a:lnTo>
                    <a:lnTo>
                      <a:pt x="1360" y="1900"/>
                    </a:lnTo>
                    <a:lnTo>
                      <a:pt x="1355" y="1888"/>
                    </a:lnTo>
                    <a:lnTo>
                      <a:pt x="1355" y="1888"/>
                    </a:lnTo>
                    <a:lnTo>
                      <a:pt x="1352" y="1876"/>
                    </a:lnTo>
                    <a:lnTo>
                      <a:pt x="1350" y="1863"/>
                    </a:lnTo>
                    <a:lnTo>
                      <a:pt x="1350" y="1852"/>
                    </a:lnTo>
                    <a:lnTo>
                      <a:pt x="1353" y="1841"/>
                    </a:lnTo>
                    <a:lnTo>
                      <a:pt x="1357" y="1819"/>
                    </a:lnTo>
                    <a:lnTo>
                      <a:pt x="1358" y="1809"/>
                    </a:lnTo>
                    <a:lnTo>
                      <a:pt x="1358" y="1797"/>
                    </a:lnTo>
                    <a:lnTo>
                      <a:pt x="1358" y="1797"/>
                    </a:lnTo>
                    <a:lnTo>
                      <a:pt x="1374" y="1821"/>
                    </a:lnTo>
                    <a:lnTo>
                      <a:pt x="1389" y="1846"/>
                    </a:lnTo>
                    <a:lnTo>
                      <a:pt x="1405" y="1871"/>
                    </a:lnTo>
                    <a:lnTo>
                      <a:pt x="1421" y="1895"/>
                    </a:lnTo>
                    <a:lnTo>
                      <a:pt x="1421" y="1895"/>
                    </a:lnTo>
                    <a:lnTo>
                      <a:pt x="1416" y="1905"/>
                    </a:lnTo>
                    <a:lnTo>
                      <a:pt x="1413" y="1916"/>
                    </a:lnTo>
                    <a:lnTo>
                      <a:pt x="1411" y="1926"/>
                    </a:lnTo>
                    <a:lnTo>
                      <a:pt x="1409" y="1937"/>
                    </a:lnTo>
                    <a:lnTo>
                      <a:pt x="1407" y="1961"/>
                    </a:lnTo>
                    <a:lnTo>
                      <a:pt x="1405" y="1972"/>
                    </a:lnTo>
                    <a:lnTo>
                      <a:pt x="1403" y="1982"/>
                    </a:lnTo>
                    <a:lnTo>
                      <a:pt x="1403" y="1982"/>
                    </a:lnTo>
                    <a:close/>
                    <a:moveTo>
                      <a:pt x="1365" y="1743"/>
                    </a:moveTo>
                    <a:lnTo>
                      <a:pt x="1365" y="1743"/>
                    </a:lnTo>
                    <a:lnTo>
                      <a:pt x="1386" y="1771"/>
                    </a:lnTo>
                    <a:lnTo>
                      <a:pt x="1406" y="1803"/>
                    </a:lnTo>
                    <a:lnTo>
                      <a:pt x="1425" y="1836"/>
                    </a:lnTo>
                    <a:lnTo>
                      <a:pt x="1444" y="1870"/>
                    </a:lnTo>
                    <a:lnTo>
                      <a:pt x="1462" y="1904"/>
                    </a:lnTo>
                    <a:lnTo>
                      <a:pt x="1479" y="1939"/>
                    </a:lnTo>
                    <a:lnTo>
                      <a:pt x="1509" y="2004"/>
                    </a:lnTo>
                    <a:lnTo>
                      <a:pt x="1509" y="2004"/>
                    </a:lnTo>
                    <a:lnTo>
                      <a:pt x="1496" y="1982"/>
                    </a:lnTo>
                    <a:lnTo>
                      <a:pt x="1483" y="1963"/>
                    </a:lnTo>
                    <a:lnTo>
                      <a:pt x="1456" y="1925"/>
                    </a:lnTo>
                    <a:lnTo>
                      <a:pt x="1456" y="1925"/>
                    </a:lnTo>
                    <a:lnTo>
                      <a:pt x="1444" y="1906"/>
                    </a:lnTo>
                    <a:lnTo>
                      <a:pt x="1433" y="1891"/>
                    </a:lnTo>
                    <a:lnTo>
                      <a:pt x="1430" y="1885"/>
                    </a:lnTo>
                    <a:lnTo>
                      <a:pt x="1429" y="1878"/>
                    </a:lnTo>
                    <a:lnTo>
                      <a:pt x="1429" y="1872"/>
                    </a:lnTo>
                    <a:lnTo>
                      <a:pt x="1431" y="1868"/>
                    </a:lnTo>
                    <a:lnTo>
                      <a:pt x="1431" y="1868"/>
                    </a:lnTo>
                    <a:lnTo>
                      <a:pt x="1428" y="1870"/>
                    </a:lnTo>
                    <a:lnTo>
                      <a:pt x="1428" y="1871"/>
                    </a:lnTo>
                    <a:lnTo>
                      <a:pt x="1428" y="1874"/>
                    </a:lnTo>
                    <a:lnTo>
                      <a:pt x="1428" y="1874"/>
                    </a:lnTo>
                    <a:lnTo>
                      <a:pt x="1424" y="1872"/>
                    </a:lnTo>
                    <a:lnTo>
                      <a:pt x="1422" y="1870"/>
                    </a:lnTo>
                    <a:lnTo>
                      <a:pt x="1416" y="1864"/>
                    </a:lnTo>
                    <a:lnTo>
                      <a:pt x="1409" y="1853"/>
                    </a:lnTo>
                    <a:lnTo>
                      <a:pt x="1409" y="1853"/>
                    </a:lnTo>
                    <a:lnTo>
                      <a:pt x="1388" y="1821"/>
                    </a:lnTo>
                    <a:lnTo>
                      <a:pt x="1377" y="1805"/>
                    </a:lnTo>
                    <a:lnTo>
                      <a:pt x="1369" y="1791"/>
                    </a:lnTo>
                    <a:lnTo>
                      <a:pt x="1362" y="1777"/>
                    </a:lnTo>
                    <a:lnTo>
                      <a:pt x="1360" y="1770"/>
                    </a:lnTo>
                    <a:lnTo>
                      <a:pt x="1358" y="1763"/>
                    </a:lnTo>
                    <a:lnTo>
                      <a:pt x="1358" y="1758"/>
                    </a:lnTo>
                    <a:lnTo>
                      <a:pt x="1360" y="1752"/>
                    </a:lnTo>
                    <a:lnTo>
                      <a:pt x="1362" y="1747"/>
                    </a:lnTo>
                    <a:lnTo>
                      <a:pt x="1365" y="1743"/>
                    </a:lnTo>
                    <a:lnTo>
                      <a:pt x="1365" y="1743"/>
                    </a:lnTo>
                    <a:close/>
                    <a:moveTo>
                      <a:pt x="1413" y="1443"/>
                    </a:moveTo>
                    <a:lnTo>
                      <a:pt x="1413" y="1443"/>
                    </a:lnTo>
                    <a:lnTo>
                      <a:pt x="1414" y="1441"/>
                    </a:lnTo>
                    <a:lnTo>
                      <a:pt x="1414" y="1439"/>
                    </a:lnTo>
                    <a:lnTo>
                      <a:pt x="1415" y="1435"/>
                    </a:lnTo>
                    <a:lnTo>
                      <a:pt x="1417" y="1434"/>
                    </a:lnTo>
                    <a:lnTo>
                      <a:pt x="1417" y="1434"/>
                    </a:lnTo>
                    <a:lnTo>
                      <a:pt x="1466" y="1474"/>
                    </a:lnTo>
                    <a:lnTo>
                      <a:pt x="1490" y="1494"/>
                    </a:lnTo>
                    <a:lnTo>
                      <a:pt x="1512" y="1515"/>
                    </a:lnTo>
                    <a:lnTo>
                      <a:pt x="1512" y="1515"/>
                    </a:lnTo>
                    <a:lnTo>
                      <a:pt x="1487" y="1497"/>
                    </a:lnTo>
                    <a:lnTo>
                      <a:pt x="1462" y="1480"/>
                    </a:lnTo>
                    <a:lnTo>
                      <a:pt x="1437" y="1461"/>
                    </a:lnTo>
                    <a:lnTo>
                      <a:pt x="1413" y="1443"/>
                    </a:lnTo>
                    <a:lnTo>
                      <a:pt x="1413" y="144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3" name="Freeform 42"/>
              <p:cNvSpPr>
                <a:spLocks noEditPoints="1"/>
              </p:cNvSpPr>
              <p:nvPr/>
            </p:nvSpPr>
            <p:spPr bwMode="auto">
              <a:xfrm>
                <a:off x="3407314" y="5442979"/>
                <a:ext cx="833647" cy="1414734"/>
              </a:xfrm>
              <a:custGeom>
                <a:avLst/>
                <a:gdLst/>
                <a:ahLst/>
                <a:cxnLst>
                  <a:cxn ang="0">
                    <a:pos x="739" y="1494"/>
                  </a:cxn>
                  <a:cxn ang="0">
                    <a:pos x="732" y="1523"/>
                  </a:cxn>
                  <a:cxn ang="0">
                    <a:pos x="667" y="1469"/>
                  </a:cxn>
                  <a:cxn ang="0">
                    <a:pos x="638" y="1408"/>
                  </a:cxn>
                  <a:cxn ang="0">
                    <a:pos x="456" y="872"/>
                  </a:cxn>
                  <a:cxn ang="0">
                    <a:pos x="495" y="217"/>
                  </a:cxn>
                  <a:cxn ang="0">
                    <a:pos x="372" y="768"/>
                  </a:cxn>
                  <a:cxn ang="0">
                    <a:pos x="299" y="572"/>
                  </a:cxn>
                  <a:cxn ang="0">
                    <a:pos x="157" y="193"/>
                  </a:cxn>
                  <a:cxn ang="0">
                    <a:pos x="147" y="242"/>
                  </a:cxn>
                  <a:cxn ang="0">
                    <a:pos x="14" y="18"/>
                  </a:cxn>
                  <a:cxn ang="0">
                    <a:pos x="252" y="529"/>
                  </a:cxn>
                  <a:cxn ang="0">
                    <a:pos x="311" y="779"/>
                  </a:cxn>
                  <a:cxn ang="0">
                    <a:pos x="264" y="858"/>
                  </a:cxn>
                  <a:cxn ang="0">
                    <a:pos x="230" y="758"/>
                  </a:cxn>
                  <a:cxn ang="0">
                    <a:pos x="202" y="759"/>
                  </a:cxn>
                  <a:cxn ang="0">
                    <a:pos x="152" y="714"/>
                  </a:cxn>
                  <a:cxn ang="0">
                    <a:pos x="324" y="1035"/>
                  </a:cxn>
                  <a:cxn ang="0">
                    <a:pos x="470" y="1417"/>
                  </a:cxn>
                  <a:cxn ang="0">
                    <a:pos x="445" y="1431"/>
                  </a:cxn>
                  <a:cxn ang="0">
                    <a:pos x="260" y="1251"/>
                  </a:cxn>
                  <a:cxn ang="0">
                    <a:pos x="505" y="1541"/>
                  </a:cxn>
                  <a:cxn ang="0">
                    <a:pos x="413" y="1554"/>
                  </a:cxn>
                  <a:cxn ang="0">
                    <a:pos x="509" y="1614"/>
                  </a:cxn>
                  <a:cxn ang="0">
                    <a:pos x="576" y="1689"/>
                  </a:cxn>
                  <a:cxn ang="0">
                    <a:pos x="555" y="1646"/>
                  </a:cxn>
                  <a:cxn ang="0">
                    <a:pos x="621" y="1753"/>
                  </a:cxn>
                  <a:cxn ang="0">
                    <a:pos x="713" y="1770"/>
                  </a:cxn>
                  <a:cxn ang="0">
                    <a:pos x="719" y="1716"/>
                  </a:cxn>
                  <a:cxn ang="0">
                    <a:pos x="753" y="1688"/>
                  </a:cxn>
                  <a:cxn ang="0">
                    <a:pos x="742" y="1538"/>
                  </a:cxn>
                  <a:cxn ang="0">
                    <a:pos x="1052" y="1781"/>
                  </a:cxn>
                  <a:cxn ang="0">
                    <a:pos x="311" y="980"/>
                  </a:cxn>
                  <a:cxn ang="0">
                    <a:pos x="339" y="1040"/>
                  </a:cxn>
                  <a:cxn ang="0">
                    <a:pos x="417" y="1146"/>
                  </a:cxn>
                  <a:cxn ang="0">
                    <a:pos x="379" y="1107"/>
                  </a:cxn>
                  <a:cxn ang="0">
                    <a:pos x="434" y="1152"/>
                  </a:cxn>
                  <a:cxn ang="0">
                    <a:pos x="374" y="1022"/>
                  </a:cxn>
                  <a:cxn ang="0">
                    <a:pos x="362" y="982"/>
                  </a:cxn>
                  <a:cxn ang="0">
                    <a:pos x="321" y="756"/>
                  </a:cxn>
                  <a:cxn ang="0">
                    <a:pos x="567" y="1305"/>
                  </a:cxn>
                  <a:cxn ang="0">
                    <a:pos x="474" y="1145"/>
                  </a:cxn>
                  <a:cxn ang="0">
                    <a:pos x="463" y="1119"/>
                  </a:cxn>
                  <a:cxn ang="0">
                    <a:pos x="443" y="1094"/>
                  </a:cxn>
                  <a:cxn ang="0">
                    <a:pos x="464" y="1242"/>
                  </a:cxn>
                  <a:cxn ang="0">
                    <a:pos x="448" y="1171"/>
                  </a:cxn>
                  <a:cxn ang="0">
                    <a:pos x="508" y="1504"/>
                  </a:cxn>
                  <a:cxn ang="0">
                    <a:pos x="529" y="1571"/>
                  </a:cxn>
                  <a:cxn ang="0">
                    <a:pos x="548" y="1636"/>
                  </a:cxn>
                  <a:cxn ang="0">
                    <a:pos x="557" y="1534"/>
                  </a:cxn>
                  <a:cxn ang="0">
                    <a:pos x="493" y="1302"/>
                  </a:cxn>
                  <a:cxn ang="0">
                    <a:pos x="558" y="1426"/>
                  </a:cxn>
                  <a:cxn ang="0">
                    <a:pos x="594" y="1573"/>
                  </a:cxn>
                  <a:cxn ang="0">
                    <a:pos x="653" y="1720"/>
                  </a:cxn>
                  <a:cxn ang="0">
                    <a:pos x="697" y="1689"/>
                  </a:cxn>
                  <a:cxn ang="0">
                    <a:pos x="658" y="1639"/>
                  </a:cxn>
                  <a:cxn ang="0">
                    <a:pos x="573" y="1376"/>
                  </a:cxn>
                  <a:cxn ang="0">
                    <a:pos x="649" y="1480"/>
                  </a:cxn>
                  <a:cxn ang="0">
                    <a:pos x="701" y="1669"/>
                  </a:cxn>
                </a:cxnLst>
                <a:rect l="0" t="0" r="r" b="b"/>
                <a:pathLst>
                  <a:path w="1052" h="1781">
                    <a:moveTo>
                      <a:pt x="747" y="1502"/>
                    </a:moveTo>
                    <a:lnTo>
                      <a:pt x="747" y="1502"/>
                    </a:lnTo>
                    <a:lnTo>
                      <a:pt x="748" y="1490"/>
                    </a:lnTo>
                    <a:lnTo>
                      <a:pt x="750" y="1480"/>
                    </a:lnTo>
                    <a:lnTo>
                      <a:pt x="753" y="1460"/>
                    </a:lnTo>
                    <a:lnTo>
                      <a:pt x="757" y="1440"/>
                    </a:lnTo>
                    <a:lnTo>
                      <a:pt x="758" y="1430"/>
                    </a:lnTo>
                    <a:lnTo>
                      <a:pt x="758" y="1420"/>
                    </a:lnTo>
                    <a:lnTo>
                      <a:pt x="758" y="1420"/>
                    </a:lnTo>
                    <a:lnTo>
                      <a:pt x="748" y="1456"/>
                    </a:lnTo>
                    <a:lnTo>
                      <a:pt x="743" y="1474"/>
                    </a:lnTo>
                    <a:lnTo>
                      <a:pt x="739" y="1494"/>
                    </a:lnTo>
                    <a:lnTo>
                      <a:pt x="739" y="1494"/>
                    </a:lnTo>
                    <a:lnTo>
                      <a:pt x="736" y="1494"/>
                    </a:lnTo>
                    <a:lnTo>
                      <a:pt x="733" y="1492"/>
                    </a:lnTo>
                    <a:lnTo>
                      <a:pt x="726" y="1487"/>
                    </a:lnTo>
                    <a:lnTo>
                      <a:pt x="718" y="1481"/>
                    </a:lnTo>
                    <a:lnTo>
                      <a:pt x="716" y="1479"/>
                    </a:lnTo>
                    <a:lnTo>
                      <a:pt x="714" y="1479"/>
                    </a:lnTo>
                    <a:lnTo>
                      <a:pt x="714" y="1479"/>
                    </a:lnTo>
                    <a:lnTo>
                      <a:pt x="726" y="1489"/>
                    </a:lnTo>
                    <a:lnTo>
                      <a:pt x="737" y="1499"/>
                    </a:lnTo>
                    <a:lnTo>
                      <a:pt x="737" y="1499"/>
                    </a:lnTo>
                    <a:lnTo>
                      <a:pt x="732" y="1523"/>
                    </a:lnTo>
                    <a:lnTo>
                      <a:pt x="727" y="1549"/>
                    </a:lnTo>
                    <a:lnTo>
                      <a:pt x="722" y="1573"/>
                    </a:lnTo>
                    <a:lnTo>
                      <a:pt x="719" y="1586"/>
                    </a:lnTo>
                    <a:lnTo>
                      <a:pt x="715" y="1597"/>
                    </a:lnTo>
                    <a:lnTo>
                      <a:pt x="715" y="1597"/>
                    </a:lnTo>
                    <a:lnTo>
                      <a:pt x="689" y="1535"/>
                    </a:lnTo>
                    <a:lnTo>
                      <a:pt x="675" y="1503"/>
                    </a:lnTo>
                    <a:lnTo>
                      <a:pt x="663" y="1471"/>
                    </a:lnTo>
                    <a:lnTo>
                      <a:pt x="663" y="1471"/>
                    </a:lnTo>
                    <a:lnTo>
                      <a:pt x="664" y="1470"/>
                    </a:lnTo>
                    <a:lnTo>
                      <a:pt x="666" y="1469"/>
                    </a:lnTo>
                    <a:lnTo>
                      <a:pt x="667" y="1469"/>
                    </a:lnTo>
                    <a:lnTo>
                      <a:pt x="666" y="1467"/>
                    </a:lnTo>
                    <a:lnTo>
                      <a:pt x="666" y="1467"/>
                    </a:lnTo>
                    <a:lnTo>
                      <a:pt x="657" y="1446"/>
                    </a:lnTo>
                    <a:lnTo>
                      <a:pt x="649" y="1428"/>
                    </a:lnTo>
                    <a:lnTo>
                      <a:pt x="642" y="1411"/>
                    </a:lnTo>
                    <a:lnTo>
                      <a:pt x="639" y="1393"/>
                    </a:lnTo>
                    <a:lnTo>
                      <a:pt x="639" y="1393"/>
                    </a:lnTo>
                    <a:lnTo>
                      <a:pt x="638" y="1395"/>
                    </a:lnTo>
                    <a:lnTo>
                      <a:pt x="638" y="1397"/>
                    </a:lnTo>
                    <a:lnTo>
                      <a:pt x="639" y="1402"/>
                    </a:lnTo>
                    <a:lnTo>
                      <a:pt x="639" y="1406"/>
                    </a:lnTo>
                    <a:lnTo>
                      <a:pt x="638" y="1408"/>
                    </a:lnTo>
                    <a:lnTo>
                      <a:pt x="636" y="1409"/>
                    </a:lnTo>
                    <a:lnTo>
                      <a:pt x="636" y="1409"/>
                    </a:lnTo>
                    <a:lnTo>
                      <a:pt x="549" y="1198"/>
                    </a:lnTo>
                    <a:lnTo>
                      <a:pt x="466" y="992"/>
                    </a:lnTo>
                    <a:lnTo>
                      <a:pt x="466" y="992"/>
                    </a:lnTo>
                    <a:lnTo>
                      <a:pt x="460" y="973"/>
                    </a:lnTo>
                    <a:lnTo>
                      <a:pt x="457" y="956"/>
                    </a:lnTo>
                    <a:lnTo>
                      <a:pt x="455" y="939"/>
                    </a:lnTo>
                    <a:lnTo>
                      <a:pt x="455" y="921"/>
                    </a:lnTo>
                    <a:lnTo>
                      <a:pt x="455" y="921"/>
                    </a:lnTo>
                    <a:lnTo>
                      <a:pt x="455" y="896"/>
                    </a:lnTo>
                    <a:lnTo>
                      <a:pt x="456" y="872"/>
                    </a:lnTo>
                    <a:lnTo>
                      <a:pt x="456" y="872"/>
                    </a:lnTo>
                    <a:lnTo>
                      <a:pt x="462" y="714"/>
                    </a:lnTo>
                    <a:lnTo>
                      <a:pt x="470" y="560"/>
                    </a:lnTo>
                    <a:lnTo>
                      <a:pt x="474" y="483"/>
                    </a:lnTo>
                    <a:lnTo>
                      <a:pt x="480" y="409"/>
                    </a:lnTo>
                    <a:lnTo>
                      <a:pt x="487" y="335"/>
                    </a:lnTo>
                    <a:lnTo>
                      <a:pt x="493" y="263"/>
                    </a:lnTo>
                    <a:lnTo>
                      <a:pt x="493" y="263"/>
                    </a:lnTo>
                    <a:lnTo>
                      <a:pt x="497" y="241"/>
                    </a:lnTo>
                    <a:lnTo>
                      <a:pt x="497" y="229"/>
                    </a:lnTo>
                    <a:lnTo>
                      <a:pt x="496" y="224"/>
                    </a:lnTo>
                    <a:lnTo>
                      <a:pt x="495" y="217"/>
                    </a:lnTo>
                    <a:lnTo>
                      <a:pt x="495" y="217"/>
                    </a:lnTo>
                    <a:lnTo>
                      <a:pt x="473" y="385"/>
                    </a:lnTo>
                    <a:lnTo>
                      <a:pt x="463" y="470"/>
                    </a:lnTo>
                    <a:lnTo>
                      <a:pt x="454" y="557"/>
                    </a:lnTo>
                    <a:lnTo>
                      <a:pt x="446" y="645"/>
                    </a:lnTo>
                    <a:lnTo>
                      <a:pt x="440" y="735"/>
                    </a:lnTo>
                    <a:lnTo>
                      <a:pt x="437" y="829"/>
                    </a:lnTo>
                    <a:lnTo>
                      <a:pt x="436" y="875"/>
                    </a:lnTo>
                    <a:lnTo>
                      <a:pt x="436" y="924"/>
                    </a:lnTo>
                    <a:lnTo>
                      <a:pt x="436" y="924"/>
                    </a:lnTo>
                    <a:lnTo>
                      <a:pt x="405" y="847"/>
                    </a:lnTo>
                    <a:lnTo>
                      <a:pt x="372" y="768"/>
                    </a:lnTo>
                    <a:lnTo>
                      <a:pt x="339" y="689"/>
                    </a:lnTo>
                    <a:lnTo>
                      <a:pt x="324" y="650"/>
                    </a:lnTo>
                    <a:lnTo>
                      <a:pt x="309" y="613"/>
                    </a:lnTo>
                    <a:lnTo>
                      <a:pt x="309" y="613"/>
                    </a:lnTo>
                    <a:lnTo>
                      <a:pt x="306" y="600"/>
                    </a:lnTo>
                    <a:lnTo>
                      <a:pt x="304" y="589"/>
                    </a:lnTo>
                    <a:lnTo>
                      <a:pt x="303" y="580"/>
                    </a:lnTo>
                    <a:lnTo>
                      <a:pt x="302" y="571"/>
                    </a:lnTo>
                    <a:lnTo>
                      <a:pt x="302" y="571"/>
                    </a:lnTo>
                    <a:lnTo>
                      <a:pt x="302" y="573"/>
                    </a:lnTo>
                    <a:lnTo>
                      <a:pt x="299" y="572"/>
                    </a:lnTo>
                    <a:lnTo>
                      <a:pt x="299" y="572"/>
                    </a:lnTo>
                    <a:lnTo>
                      <a:pt x="290" y="541"/>
                    </a:lnTo>
                    <a:lnTo>
                      <a:pt x="279" y="511"/>
                    </a:lnTo>
                    <a:lnTo>
                      <a:pt x="255" y="447"/>
                    </a:lnTo>
                    <a:lnTo>
                      <a:pt x="255" y="447"/>
                    </a:lnTo>
                    <a:lnTo>
                      <a:pt x="224" y="360"/>
                    </a:lnTo>
                    <a:lnTo>
                      <a:pt x="195" y="273"/>
                    </a:lnTo>
                    <a:lnTo>
                      <a:pt x="179" y="230"/>
                    </a:lnTo>
                    <a:lnTo>
                      <a:pt x="163" y="188"/>
                    </a:lnTo>
                    <a:lnTo>
                      <a:pt x="146" y="146"/>
                    </a:lnTo>
                    <a:lnTo>
                      <a:pt x="128" y="107"/>
                    </a:lnTo>
                    <a:lnTo>
                      <a:pt x="128" y="107"/>
                    </a:lnTo>
                    <a:lnTo>
                      <a:pt x="157" y="193"/>
                    </a:lnTo>
                    <a:lnTo>
                      <a:pt x="188" y="283"/>
                    </a:lnTo>
                    <a:lnTo>
                      <a:pt x="216" y="371"/>
                    </a:lnTo>
                    <a:lnTo>
                      <a:pt x="230" y="413"/>
                    </a:lnTo>
                    <a:lnTo>
                      <a:pt x="241" y="453"/>
                    </a:lnTo>
                    <a:lnTo>
                      <a:pt x="241" y="453"/>
                    </a:lnTo>
                    <a:lnTo>
                      <a:pt x="213" y="388"/>
                    </a:lnTo>
                    <a:lnTo>
                      <a:pt x="186" y="322"/>
                    </a:lnTo>
                    <a:lnTo>
                      <a:pt x="159" y="258"/>
                    </a:lnTo>
                    <a:lnTo>
                      <a:pt x="144" y="226"/>
                    </a:lnTo>
                    <a:lnTo>
                      <a:pt x="129" y="195"/>
                    </a:lnTo>
                    <a:lnTo>
                      <a:pt x="129" y="195"/>
                    </a:lnTo>
                    <a:lnTo>
                      <a:pt x="147" y="242"/>
                    </a:lnTo>
                    <a:lnTo>
                      <a:pt x="166" y="289"/>
                    </a:lnTo>
                    <a:lnTo>
                      <a:pt x="186" y="337"/>
                    </a:lnTo>
                    <a:lnTo>
                      <a:pt x="194" y="360"/>
                    </a:lnTo>
                    <a:lnTo>
                      <a:pt x="202" y="382"/>
                    </a:lnTo>
                    <a:lnTo>
                      <a:pt x="202" y="382"/>
                    </a:lnTo>
                    <a:lnTo>
                      <a:pt x="159" y="295"/>
                    </a:lnTo>
                    <a:lnTo>
                      <a:pt x="114" y="208"/>
                    </a:lnTo>
                    <a:lnTo>
                      <a:pt x="70" y="121"/>
                    </a:lnTo>
                    <a:lnTo>
                      <a:pt x="47" y="79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14" y="18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1" y="57"/>
                    </a:lnTo>
                    <a:lnTo>
                      <a:pt x="62" y="116"/>
                    </a:lnTo>
                    <a:lnTo>
                      <a:pt x="93" y="177"/>
                    </a:lnTo>
                    <a:lnTo>
                      <a:pt x="123" y="238"/>
                    </a:lnTo>
                    <a:lnTo>
                      <a:pt x="152" y="301"/>
                    </a:lnTo>
                    <a:lnTo>
                      <a:pt x="180" y="364"/>
                    </a:lnTo>
                    <a:lnTo>
                      <a:pt x="236" y="491"/>
                    </a:lnTo>
                    <a:lnTo>
                      <a:pt x="236" y="491"/>
                    </a:lnTo>
                    <a:lnTo>
                      <a:pt x="252" y="529"/>
                    </a:lnTo>
                    <a:lnTo>
                      <a:pt x="270" y="566"/>
                    </a:lnTo>
                    <a:lnTo>
                      <a:pt x="287" y="604"/>
                    </a:lnTo>
                    <a:lnTo>
                      <a:pt x="303" y="641"/>
                    </a:lnTo>
                    <a:lnTo>
                      <a:pt x="303" y="641"/>
                    </a:lnTo>
                    <a:lnTo>
                      <a:pt x="306" y="653"/>
                    </a:lnTo>
                    <a:lnTo>
                      <a:pt x="308" y="663"/>
                    </a:lnTo>
                    <a:lnTo>
                      <a:pt x="308" y="673"/>
                    </a:lnTo>
                    <a:lnTo>
                      <a:pt x="308" y="683"/>
                    </a:lnTo>
                    <a:lnTo>
                      <a:pt x="308" y="703"/>
                    </a:lnTo>
                    <a:lnTo>
                      <a:pt x="307" y="722"/>
                    </a:lnTo>
                    <a:lnTo>
                      <a:pt x="307" y="722"/>
                    </a:lnTo>
                    <a:lnTo>
                      <a:pt x="311" y="779"/>
                    </a:lnTo>
                    <a:lnTo>
                      <a:pt x="316" y="835"/>
                    </a:lnTo>
                    <a:lnTo>
                      <a:pt x="322" y="892"/>
                    </a:lnTo>
                    <a:lnTo>
                      <a:pt x="327" y="949"/>
                    </a:lnTo>
                    <a:lnTo>
                      <a:pt x="327" y="949"/>
                    </a:lnTo>
                    <a:lnTo>
                      <a:pt x="320" y="939"/>
                    </a:lnTo>
                    <a:lnTo>
                      <a:pt x="312" y="927"/>
                    </a:lnTo>
                    <a:lnTo>
                      <a:pt x="294" y="905"/>
                    </a:lnTo>
                    <a:lnTo>
                      <a:pt x="285" y="893"/>
                    </a:lnTo>
                    <a:lnTo>
                      <a:pt x="277" y="882"/>
                    </a:lnTo>
                    <a:lnTo>
                      <a:pt x="270" y="871"/>
                    </a:lnTo>
                    <a:lnTo>
                      <a:pt x="264" y="858"/>
                    </a:lnTo>
                    <a:lnTo>
                      <a:pt x="264" y="858"/>
                    </a:lnTo>
                    <a:lnTo>
                      <a:pt x="260" y="846"/>
                    </a:lnTo>
                    <a:lnTo>
                      <a:pt x="255" y="833"/>
                    </a:lnTo>
                    <a:lnTo>
                      <a:pt x="248" y="808"/>
                    </a:lnTo>
                    <a:lnTo>
                      <a:pt x="238" y="757"/>
                    </a:lnTo>
                    <a:lnTo>
                      <a:pt x="238" y="757"/>
                    </a:lnTo>
                    <a:lnTo>
                      <a:pt x="215" y="659"/>
                    </a:lnTo>
                    <a:lnTo>
                      <a:pt x="205" y="612"/>
                    </a:lnTo>
                    <a:lnTo>
                      <a:pt x="194" y="567"/>
                    </a:lnTo>
                    <a:lnTo>
                      <a:pt x="194" y="567"/>
                    </a:lnTo>
                    <a:lnTo>
                      <a:pt x="204" y="629"/>
                    </a:lnTo>
                    <a:lnTo>
                      <a:pt x="216" y="693"/>
                    </a:lnTo>
                    <a:lnTo>
                      <a:pt x="230" y="758"/>
                    </a:lnTo>
                    <a:lnTo>
                      <a:pt x="244" y="825"/>
                    </a:lnTo>
                    <a:lnTo>
                      <a:pt x="244" y="825"/>
                    </a:lnTo>
                    <a:lnTo>
                      <a:pt x="216" y="766"/>
                    </a:lnTo>
                    <a:lnTo>
                      <a:pt x="188" y="706"/>
                    </a:lnTo>
                    <a:lnTo>
                      <a:pt x="135" y="587"/>
                    </a:lnTo>
                    <a:lnTo>
                      <a:pt x="135" y="587"/>
                    </a:lnTo>
                    <a:lnTo>
                      <a:pt x="143" y="613"/>
                    </a:lnTo>
                    <a:lnTo>
                      <a:pt x="152" y="638"/>
                    </a:lnTo>
                    <a:lnTo>
                      <a:pt x="161" y="663"/>
                    </a:lnTo>
                    <a:lnTo>
                      <a:pt x="172" y="688"/>
                    </a:lnTo>
                    <a:lnTo>
                      <a:pt x="193" y="735"/>
                    </a:lnTo>
                    <a:lnTo>
                      <a:pt x="202" y="759"/>
                    </a:lnTo>
                    <a:lnTo>
                      <a:pt x="211" y="782"/>
                    </a:lnTo>
                    <a:lnTo>
                      <a:pt x="211" y="782"/>
                    </a:lnTo>
                    <a:lnTo>
                      <a:pt x="190" y="755"/>
                    </a:lnTo>
                    <a:lnTo>
                      <a:pt x="171" y="726"/>
                    </a:lnTo>
                    <a:lnTo>
                      <a:pt x="135" y="669"/>
                    </a:lnTo>
                    <a:lnTo>
                      <a:pt x="98" y="611"/>
                    </a:lnTo>
                    <a:lnTo>
                      <a:pt x="61" y="554"/>
                    </a:lnTo>
                    <a:lnTo>
                      <a:pt x="61" y="554"/>
                    </a:lnTo>
                    <a:lnTo>
                      <a:pt x="81" y="592"/>
                    </a:lnTo>
                    <a:lnTo>
                      <a:pt x="104" y="632"/>
                    </a:lnTo>
                    <a:lnTo>
                      <a:pt x="152" y="714"/>
                    </a:lnTo>
                    <a:lnTo>
                      <a:pt x="152" y="714"/>
                    </a:lnTo>
                    <a:lnTo>
                      <a:pt x="176" y="754"/>
                    </a:lnTo>
                    <a:lnTo>
                      <a:pt x="201" y="793"/>
                    </a:lnTo>
                    <a:lnTo>
                      <a:pt x="225" y="832"/>
                    </a:lnTo>
                    <a:lnTo>
                      <a:pt x="249" y="871"/>
                    </a:lnTo>
                    <a:lnTo>
                      <a:pt x="249" y="871"/>
                    </a:lnTo>
                    <a:lnTo>
                      <a:pt x="255" y="883"/>
                    </a:lnTo>
                    <a:lnTo>
                      <a:pt x="260" y="896"/>
                    </a:lnTo>
                    <a:lnTo>
                      <a:pt x="260" y="896"/>
                    </a:lnTo>
                    <a:lnTo>
                      <a:pt x="269" y="919"/>
                    </a:lnTo>
                    <a:lnTo>
                      <a:pt x="279" y="943"/>
                    </a:lnTo>
                    <a:lnTo>
                      <a:pt x="302" y="989"/>
                    </a:lnTo>
                    <a:lnTo>
                      <a:pt x="324" y="1035"/>
                    </a:lnTo>
                    <a:lnTo>
                      <a:pt x="336" y="1058"/>
                    </a:lnTo>
                    <a:lnTo>
                      <a:pt x="345" y="1082"/>
                    </a:lnTo>
                    <a:lnTo>
                      <a:pt x="345" y="1082"/>
                    </a:lnTo>
                    <a:lnTo>
                      <a:pt x="363" y="1127"/>
                    </a:lnTo>
                    <a:lnTo>
                      <a:pt x="382" y="1171"/>
                    </a:lnTo>
                    <a:lnTo>
                      <a:pt x="400" y="1216"/>
                    </a:lnTo>
                    <a:lnTo>
                      <a:pt x="409" y="1237"/>
                    </a:lnTo>
                    <a:lnTo>
                      <a:pt x="417" y="1261"/>
                    </a:lnTo>
                    <a:lnTo>
                      <a:pt x="417" y="1261"/>
                    </a:lnTo>
                    <a:lnTo>
                      <a:pt x="436" y="1312"/>
                    </a:lnTo>
                    <a:lnTo>
                      <a:pt x="454" y="1364"/>
                    </a:lnTo>
                    <a:lnTo>
                      <a:pt x="470" y="1417"/>
                    </a:lnTo>
                    <a:lnTo>
                      <a:pt x="476" y="1443"/>
                    </a:lnTo>
                    <a:lnTo>
                      <a:pt x="482" y="1469"/>
                    </a:lnTo>
                    <a:lnTo>
                      <a:pt x="482" y="1469"/>
                    </a:lnTo>
                    <a:lnTo>
                      <a:pt x="437" y="1400"/>
                    </a:lnTo>
                    <a:lnTo>
                      <a:pt x="392" y="1330"/>
                    </a:lnTo>
                    <a:lnTo>
                      <a:pt x="305" y="1194"/>
                    </a:lnTo>
                    <a:lnTo>
                      <a:pt x="305" y="1194"/>
                    </a:lnTo>
                    <a:lnTo>
                      <a:pt x="323" y="1228"/>
                    </a:lnTo>
                    <a:lnTo>
                      <a:pt x="342" y="1262"/>
                    </a:lnTo>
                    <a:lnTo>
                      <a:pt x="384" y="1330"/>
                    </a:lnTo>
                    <a:lnTo>
                      <a:pt x="425" y="1397"/>
                    </a:lnTo>
                    <a:lnTo>
                      <a:pt x="445" y="1431"/>
                    </a:lnTo>
                    <a:lnTo>
                      <a:pt x="463" y="1464"/>
                    </a:lnTo>
                    <a:lnTo>
                      <a:pt x="463" y="1464"/>
                    </a:lnTo>
                    <a:lnTo>
                      <a:pt x="406" y="1397"/>
                    </a:lnTo>
                    <a:lnTo>
                      <a:pt x="378" y="1366"/>
                    </a:lnTo>
                    <a:lnTo>
                      <a:pt x="348" y="1333"/>
                    </a:lnTo>
                    <a:lnTo>
                      <a:pt x="317" y="1302"/>
                    </a:lnTo>
                    <a:lnTo>
                      <a:pt x="286" y="1271"/>
                    </a:lnTo>
                    <a:lnTo>
                      <a:pt x="253" y="1242"/>
                    </a:lnTo>
                    <a:lnTo>
                      <a:pt x="218" y="1215"/>
                    </a:lnTo>
                    <a:lnTo>
                      <a:pt x="218" y="1215"/>
                    </a:lnTo>
                    <a:lnTo>
                      <a:pt x="239" y="1233"/>
                    </a:lnTo>
                    <a:lnTo>
                      <a:pt x="260" y="1251"/>
                    </a:lnTo>
                    <a:lnTo>
                      <a:pt x="280" y="1270"/>
                    </a:lnTo>
                    <a:lnTo>
                      <a:pt x="299" y="1289"/>
                    </a:lnTo>
                    <a:lnTo>
                      <a:pt x="336" y="1330"/>
                    </a:lnTo>
                    <a:lnTo>
                      <a:pt x="372" y="1371"/>
                    </a:lnTo>
                    <a:lnTo>
                      <a:pt x="372" y="1371"/>
                    </a:lnTo>
                    <a:lnTo>
                      <a:pt x="404" y="1409"/>
                    </a:lnTo>
                    <a:lnTo>
                      <a:pt x="434" y="1446"/>
                    </a:lnTo>
                    <a:lnTo>
                      <a:pt x="464" y="1485"/>
                    </a:lnTo>
                    <a:lnTo>
                      <a:pt x="491" y="1524"/>
                    </a:lnTo>
                    <a:lnTo>
                      <a:pt x="491" y="1524"/>
                    </a:lnTo>
                    <a:lnTo>
                      <a:pt x="500" y="1536"/>
                    </a:lnTo>
                    <a:lnTo>
                      <a:pt x="505" y="1541"/>
                    </a:lnTo>
                    <a:lnTo>
                      <a:pt x="508" y="1547"/>
                    </a:lnTo>
                    <a:lnTo>
                      <a:pt x="508" y="1547"/>
                    </a:lnTo>
                    <a:lnTo>
                      <a:pt x="514" y="1557"/>
                    </a:lnTo>
                    <a:lnTo>
                      <a:pt x="517" y="1568"/>
                    </a:lnTo>
                    <a:lnTo>
                      <a:pt x="523" y="1587"/>
                    </a:lnTo>
                    <a:lnTo>
                      <a:pt x="527" y="1607"/>
                    </a:lnTo>
                    <a:lnTo>
                      <a:pt x="531" y="1618"/>
                    </a:lnTo>
                    <a:lnTo>
                      <a:pt x="535" y="1628"/>
                    </a:lnTo>
                    <a:lnTo>
                      <a:pt x="535" y="1628"/>
                    </a:lnTo>
                    <a:lnTo>
                      <a:pt x="478" y="1591"/>
                    </a:lnTo>
                    <a:lnTo>
                      <a:pt x="446" y="1572"/>
                    </a:lnTo>
                    <a:lnTo>
                      <a:pt x="413" y="1554"/>
                    </a:lnTo>
                    <a:lnTo>
                      <a:pt x="413" y="1554"/>
                    </a:lnTo>
                    <a:lnTo>
                      <a:pt x="380" y="1537"/>
                    </a:lnTo>
                    <a:lnTo>
                      <a:pt x="346" y="1521"/>
                    </a:lnTo>
                    <a:lnTo>
                      <a:pt x="311" y="1506"/>
                    </a:lnTo>
                    <a:lnTo>
                      <a:pt x="277" y="1493"/>
                    </a:lnTo>
                    <a:lnTo>
                      <a:pt x="277" y="1493"/>
                    </a:lnTo>
                    <a:lnTo>
                      <a:pt x="346" y="1524"/>
                    </a:lnTo>
                    <a:lnTo>
                      <a:pt x="380" y="1541"/>
                    </a:lnTo>
                    <a:lnTo>
                      <a:pt x="414" y="1559"/>
                    </a:lnTo>
                    <a:lnTo>
                      <a:pt x="447" y="1576"/>
                    </a:lnTo>
                    <a:lnTo>
                      <a:pt x="479" y="1595"/>
                    </a:lnTo>
                    <a:lnTo>
                      <a:pt x="509" y="1614"/>
                    </a:lnTo>
                    <a:lnTo>
                      <a:pt x="538" y="1635"/>
                    </a:lnTo>
                    <a:lnTo>
                      <a:pt x="538" y="1635"/>
                    </a:lnTo>
                    <a:lnTo>
                      <a:pt x="550" y="1672"/>
                    </a:lnTo>
                    <a:lnTo>
                      <a:pt x="564" y="1708"/>
                    </a:lnTo>
                    <a:lnTo>
                      <a:pt x="590" y="1781"/>
                    </a:lnTo>
                    <a:lnTo>
                      <a:pt x="609" y="1781"/>
                    </a:lnTo>
                    <a:lnTo>
                      <a:pt x="609" y="1781"/>
                    </a:lnTo>
                    <a:lnTo>
                      <a:pt x="602" y="1758"/>
                    </a:lnTo>
                    <a:lnTo>
                      <a:pt x="594" y="1734"/>
                    </a:lnTo>
                    <a:lnTo>
                      <a:pt x="585" y="1712"/>
                    </a:lnTo>
                    <a:lnTo>
                      <a:pt x="576" y="1689"/>
                    </a:lnTo>
                    <a:lnTo>
                      <a:pt x="576" y="1689"/>
                    </a:lnTo>
                    <a:lnTo>
                      <a:pt x="577" y="1699"/>
                    </a:lnTo>
                    <a:lnTo>
                      <a:pt x="581" y="1711"/>
                    </a:lnTo>
                    <a:lnTo>
                      <a:pt x="588" y="1733"/>
                    </a:lnTo>
                    <a:lnTo>
                      <a:pt x="594" y="1756"/>
                    </a:lnTo>
                    <a:lnTo>
                      <a:pt x="597" y="1767"/>
                    </a:lnTo>
                    <a:lnTo>
                      <a:pt x="598" y="1778"/>
                    </a:lnTo>
                    <a:lnTo>
                      <a:pt x="598" y="1778"/>
                    </a:lnTo>
                    <a:lnTo>
                      <a:pt x="585" y="1745"/>
                    </a:lnTo>
                    <a:lnTo>
                      <a:pt x="573" y="1709"/>
                    </a:lnTo>
                    <a:lnTo>
                      <a:pt x="562" y="1675"/>
                    </a:lnTo>
                    <a:lnTo>
                      <a:pt x="557" y="1661"/>
                    </a:lnTo>
                    <a:lnTo>
                      <a:pt x="555" y="1646"/>
                    </a:lnTo>
                    <a:lnTo>
                      <a:pt x="555" y="1646"/>
                    </a:lnTo>
                    <a:lnTo>
                      <a:pt x="562" y="1653"/>
                    </a:lnTo>
                    <a:lnTo>
                      <a:pt x="572" y="1660"/>
                    </a:lnTo>
                    <a:lnTo>
                      <a:pt x="581" y="1666"/>
                    </a:lnTo>
                    <a:lnTo>
                      <a:pt x="584" y="1670"/>
                    </a:lnTo>
                    <a:lnTo>
                      <a:pt x="588" y="1674"/>
                    </a:lnTo>
                    <a:lnTo>
                      <a:pt x="588" y="1674"/>
                    </a:lnTo>
                    <a:lnTo>
                      <a:pt x="593" y="1682"/>
                    </a:lnTo>
                    <a:lnTo>
                      <a:pt x="598" y="1691"/>
                    </a:lnTo>
                    <a:lnTo>
                      <a:pt x="606" y="1712"/>
                    </a:lnTo>
                    <a:lnTo>
                      <a:pt x="613" y="1732"/>
                    </a:lnTo>
                    <a:lnTo>
                      <a:pt x="621" y="1753"/>
                    </a:lnTo>
                    <a:lnTo>
                      <a:pt x="621" y="1753"/>
                    </a:lnTo>
                    <a:lnTo>
                      <a:pt x="633" y="1781"/>
                    </a:lnTo>
                    <a:lnTo>
                      <a:pt x="713" y="1781"/>
                    </a:lnTo>
                    <a:lnTo>
                      <a:pt x="713" y="1781"/>
                    </a:lnTo>
                    <a:lnTo>
                      <a:pt x="714" y="1780"/>
                    </a:lnTo>
                    <a:lnTo>
                      <a:pt x="716" y="1779"/>
                    </a:lnTo>
                    <a:lnTo>
                      <a:pt x="716" y="1779"/>
                    </a:lnTo>
                    <a:lnTo>
                      <a:pt x="717" y="1781"/>
                    </a:lnTo>
                    <a:lnTo>
                      <a:pt x="727" y="1781"/>
                    </a:lnTo>
                    <a:lnTo>
                      <a:pt x="727" y="1781"/>
                    </a:lnTo>
                    <a:lnTo>
                      <a:pt x="719" y="1775"/>
                    </a:lnTo>
                    <a:lnTo>
                      <a:pt x="713" y="1770"/>
                    </a:lnTo>
                    <a:lnTo>
                      <a:pt x="707" y="1764"/>
                    </a:lnTo>
                    <a:lnTo>
                      <a:pt x="703" y="1757"/>
                    </a:lnTo>
                    <a:lnTo>
                      <a:pt x="703" y="1757"/>
                    </a:lnTo>
                    <a:lnTo>
                      <a:pt x="701" y="1751"/>
                    </a:lnTo>
                    <a:lnTo>
                      <a:pt x="702" y="1745"/>
                    </a:lnTo>
                    <a:lnTo>
                      <a:pt x="703" y="1739"/>
                    </a:lnTo>
                    <a:lnTo>
                      <a:pt x="706" y="1732"/>
                    </a:lnTo>
                    <a:lnTo>
                      <a:pt x="711" y="1721"/>
                    </a:lnTo>
                    <a:lnTo>
                      <a:pt x="713" y="1714"/>
                    </a:lnTo>
                    <a:lnTo>
                      <a:pt x="714" y="1708"/>
                    </a:lnTo>
                    <a:lnTo>
                      <a:pt x="714" y="1708"/>
                    </a:lnTo>
                    <a:lnTo>
                      <a:pt x="719" y="1716"/>
                    </a:lnTo>
                    <a:lnTo>
                      <a:pt x="725" y="1724"/>
                    </a:lnTo>
                    <a:lnTo>
                      <a:pt x="734" y="1742"/>
                    </a:lnTo>
                    <a:lnTo>
                      <a:pt x="741" y="1762"/>
                    </a:lnTo>
                    <a:lnTo>
                      <a:pt x="748" y="1781"/>
                    </a:lnTo>
                    <a:lnTo>
                      <a:pt x="793" y="1781"/>
                    </a:lnTo>
                    <a:lnTo>
                      <a:pt x="793" y="1781"/>
                    </a:lnTo>
                    <a:lnTo>
                      <a:pt x="784" y="1763"/>
                    </a:lnTo>
                    <a:lnTo>
                      <a:pt x="777" y="1745"/>
                    </a:lnTo>
                    <a:lnTo>
                      <a:pt x="770" y="1727"/>
                    </a:lnTo>
                    <a:lnTo>
                      <a:pt x="762" y="1708"/>
                    </a:lnTo>
                    <a:lnTo>
                      <a:pt x="762" y="1708"/>
                    </a:lnTo>
                    <a:lnTo>
                      <a:pt x="753" y="1688"/>
                    </a:lnTo>
                    <a:lnTo>
                      <a:pt x="742" y="1665"/>
                    </a:lnTo>
                    <a:lnTo>
                      <a:pt x="732" y="1644"/>
                    </a:lnTo>
                    <a:lnTo>
                      <a:pt x="728" y="1633"/>
                    </a:lnTo>
                    <a:lnTo>
                      <a:pt x="727" y="1623"/>
                    </a:lnTo>
                    <a:lnTo>
                      <a:pt x="727" y="1623"/>
                    </a:lnTo>
                    <a:lnTo>
                      <a:pt x="726" y="1616"/>
                    </a:lnTo>
                    <a:lnTo>
                      <a:pt x="727" y="1608"/>
                    </a:lnTo>
                    <a:lnTo>
                      <a:pt x="731" y="1595"/>
                    </a:lnTo>
                    <a:lnTo>
                      <a:pt x="734" y="1581"/>
                    </a:lnTo>
                    <a:lnTo>
                      <a:pt x="737" y="1566"/>
                    </a:lnTo>
                    <a:lnTo>
                      <a:pt x="737" y="1566"/>
                    </a:lnTo>
                    <a:lnTo>
                      <a:pt x="742" y="1538"/>
                    </a:lnTo>
                    <a:lnTo>
                      <a:pt x="745" y="1507"/>
                    </a:lnTo>
                    <a:lnTo>
                      <a:pt x="745" y="1507"/>
                    </a:lnTo>
                    <a:lnTo>
                      <a:pt x="761" y="1518"/>
                    </a:lnTo>
                    <a:lnTo>
                      <a:pt x="776" y="1529"/>
                    </a:lnTo>
                    <a:lnTo>
                      <a:pt x="803" y="1554"/>
                    </a:lnTo>
                    <a:lnTo>
                      <a:pt x="803" y="1554"/>
                    </a:lnTo>
                    <a:lnTo>
                      <a:pt x="834" y="1580"/>
                    </a:lnTo>
                    <a:lnTo>
                      <a:pt x="863" y="1608"/>
                    </a:lnTo>
                    <a:lnTo>
                      <a:pt x="923" y="1665"/>
                    </a:lnTo>
                    <a:lnTo>
                      <a:pt x="980" y="1722"/>
                    </a:lnTo>
                    <a:lnTo>
                      <a:pt x="1037" y="1781"/>
                    </a:lnTo>
                    <a:lnTo>
                      <a:pt x="1052" y="1781"/>
                    </a:lnTo>
                    <a:lnTo>
                      <a:pt x="1052" y="1781"/>
                    </a:lnTo>
                    <a:lnTo>
                      <a:pt x="978" y="1709"/>
                    </a:lnTo>
                    <a:lnTo>
                      <a:pt x="902" y="1638"/>
                    </a:lnTo>
                    <a:lnTo>
                      <a:pt x="825" y="1569"/>
                    </a:lnTo>
                    <a:lnTo>
                      <a:pt x="747" y="1502"/>
                    </a:lnTo>
                    <a:lnTo>
                      <a:pt x="747" y="1502"/>
                    </a:lnTo>
                    <a:close/>
                    <a:moveTo>
                      <a:pt x="339" y="1048"/>
                    </a:moveTo>
                    <a:lnTo>
                      <a:pt x="339" y="1048"/>
                    </a:lnTo>
                    <a:lnTo>
                      <a:pt x="331" y="1028"/>
                    </a:lnTo>
                    <a:lnTo>
                      <a:pt x="322" y="1009"/>
                    </a:lnTo>
                    <a:lnTo>
                      <a:pt x="313" y="989"/>
                    </a:lnTo>
                    <a:lnTo>
                      <a:pt x="311" y="980"/>
                    </a:lnTo>
                    <a:lnTo>
                      <a:pt x="307" y="970"/>
                    </a:lnTo>
                    <a:lnTo>
                      <a:pt x="307" y="970"/>
                    </a:lnTo>
                    <a:lnTo>
                      <a:pt x="311" y="970"/>
                    </a:lnTo>
                    <a:lnTo>
                      <a:pt x="313" y="970"/>
                    </a:lnTo>
                    <a:lnTo>
                      <a:pt x="313" y="970"/>
                    </a:lnTo>
                    <a:lnTo>
                      <a:pt x="320" y="980"/>
                    </a:lnTo>
                    <a:lnTo>
                      <a:pt x="325" y="989"/>
                    </a:lnTo>
                    <a:lnTo>
                      <a:pt x="331" y="999"/>
                    </a:lnTo>
                    <a:lnTo>
                      <a:pt x="334" y="1009"/>
                    </a:lnTo>
                    <a:lnTo>
                      <a:pt x="338" y="1019"/>
                    </a:lnTo>
                    <a:lnTo>
                      <a:pt x="339" y="1029"/>
                    </a:lnTo>
                    <a:lnTo>
                      <a:pt x="339" y="1040"/>
                    </a:lnTo>
                    <a:lnTo>
                      <a:pt x="339" y="1048"/>
                    </a:lnTo>
                    <a:lnTo>
                      <a:pt x="339" y="1048"/>
                    </a:lnTo>
                    <a:close/>
                    <a:moveTo>
                      <a:pt x="431" y="1200"/>
                    </a:moveTo>
                    <a:lnTo>
                      <a:pt x="431" y="1200"/>
                    </a:lnTo>
                    <a:lnTo>
                      <a:pt x="428" y="1192"/>
                    </a:lnTo>
                    <a:lnTo>
                      <a:pt x="425" y="1183"/>
                    </a:lnTo>
                    <a:lnTo>
                      <a:pt x="423" y="1165"/>
                    </a:lnTo>
                    <a:lnTo>
                      <a:pt x="421" y="1148"/>
                    </a:lnTo>
                    <a:lnTo>
                      <a:pt x="420" y="1140"/>
                    </a:lnTo>
                    <a:lnTo>
                      <a:pt x="417" y="1133"/>
                    </a:lnTo>
                    <a:lnTo>
                      <a:pt x="417" y="1133"/>
                    </a:lnTo>
                    <a:lnTo>
                      <a:pt x="417" y="1146"/>
                    </a:lnTo>
                    <a:lnTo>
                      <a:pt x="420" y="1162"/>
                    </a:lnTo>
                    <a:lnTo>
                      <a:pt x="425" y="1195"/>
                    </a:lnTo>
                    <a:lnTo>
                      <a:pt x="428" y="1212"/>
                    </a:lnTo>
                    <a:lnTo>
                      <a:pt x="430" y="1228"/>
                    </a:lnTo>
                    <a:lnTo>
                      <a:pt x="431" y="1244"/>
                    </a:lnTo>
                    <a:lnTo>
                      <a:pt x="431" y="1258"/>
                    </a:lnTo>
                    <a:lnTo>
                      <a:pt x="431" y="1258"/>
                    </a:lnTo>
                    <a:lnTo>
                      <a:pt x="409" y="1209"/>
                    </a:lnTo>
                    <a:lnTo>
                      <a:pt x="400" y="1183"/>
                    </a:lnTo>
                    <a:lnTo>
                      <a:pt x="391" y="1157"/>
                    </a:lnTo>
                    <a:lnTo>
                      <a:pt x="384" y="1131"/>
                    </a:lnTo>
                    <a:lnTo>
                      <a:pt x="379" y="1107"/>
                    </a:lnTo>
                    <a:lnTo>
                      <a:pt x="375" y="1083"/>
                    </a:lnTo>
                    <a:lnTo>
                      <a:pt x="374" y="1073"/>
                    </a:lnTo>
                    <a:lnTo>
                      <a:pt x="375" y="1062"/>
                    </a:lnTo>
                    <a:lnTo>
                      <a:pt x="375" y="1062"/>
                    </a:lnTo>
                    <a:lnTo>
                      <a:pt x="387" y="1078"/>
                    </a:lnTo>
                    <a:lnTo>
                      <a:pt x="398" y="1095"/>
                    </a:lnTo>
                    <a:lnTo>
                      <a:pt x="408" y="1114"/>
                    </a:lnTo>
                    <a:lnTo>
                      <a:pt x="420" y="1132"/>
                    </a:lnTo>
                    <a:lnTo>
                      <a:pt x="420" y="1132"/>
                    </a:lnTo>
                    <a:lnTo>
                      <a:pt x="428" y="1142"/>
                    </a:lnTo>
                    <a:lnTo>
                      <a:pt x="431" y="1146"/>
                    </a:lnTo>
                    <a:lnTo>
                      <a:pt x="434" y="1152"/>
                    </a:lnTo>
                    <a:lnTo>
                      <a:pt x="434" y="1152"/>
                    </a:lnTo>
                    <a:lnTo>
                      <a:pt x="436" y="1159"/>
                    </a:lnTo>
                    <a:lnTo>
                      <a:pt x="436" y="1165"/>
                    </a:lnTo>
                    <a:lnTo>
                      <a:pt x="433" y="1176"/>
                    </a:lnTo>
                    <a:lnTo>
                      <a:pt x="431" y="1187"/>
                    </a:lnTo>
                    <a:lnTo>
                      <a:pt x="431" y="1194"/>
                    </a:lnTo>
                    <a:lnTo>
                      <a:pt x="431" y="1200"/>
                    </a:lnTo>
                    <a:lnTo>
                      <a:pt x="431" y="1200"/>
                    </a:lnTo>
                    <a:close/>
                    <a:moveTo>
                      <a:pt x="403" y="1066"/>
                    </a:moveTo>
                    <a:lnTo>
                      <a:pt x="403" y="1066"/>
                    </a:lnTo>
                    <a:lnTo>
                      <a:pt x="383" y="1036"/>
                    </a:lnTo>
                    <a:lnTo>
                      <a:pt x="374" y="1022"/>
                    </a:lnTo>
                    <a:lnTo>
                      <a:pt x="370" y="1015"/>
                    </a:lnTo>
                    <a:lnTo>
                      <a:pt x="367" y="1008"/>
                    </a:lnTo>
                    <a:lnTo>
                      <a:pt x="367" y="1008"/>
                    </a:lnTo>
                    <a:lnTo>
                      <a:pt x="366" y="1002"/>
                    </a:lnTo>
                    <a:lnTo>
                      <a:pt x="365" y="997"/>
                    </a:lnTo>
                    <a:lnTo>
                      <a:pt x="365" y="986"/>
                    </a:lnTo>
                    <a:lnTo>
                      <a:pt x="365" y="975"/>
                    </a:lnTo>
                    <a:lnTo>
                      <a:pt x="363" y="969"/>
                    </a:lnTo>
                    <a:lnTo>
                      <a:pt x="361" y="963"/>
                    </a:lnTo>
                    <a:lnTo>
                      <a:pt x="361" y="963"/>
                    </a:lnTo>
                    <a:lnTo>
                      <a:pt x="361" y="972"/>
                    </a:lnTo>
                    <a:lnTo>
                      <a:pt x="362" y="982"/>
                    </a:lnTo>
                    <a:lnTo>
                      <a:pt x="362" y="991"/>
                    </a:lnTo>
                    <a:lnTo>
                      <a:pt x="362" y="1001"/>
                    </a:lnTo>
                    <a:lnTo>
                      <a:pt x="362" y="1001"/>
                    </a:lnTo>
                    <a:lnTo>
                      <a:pt x="356" y="990"/>
                    </a:lnTo>
                    <a:lnTo>
                      <a:pt x="353" y="980"/>
                    </a:lnTo>
                    <a:lnTo>
                      <a:pt x="349" y="969"/>
                    </a:lnTo>
                    <a:lnTo>
                      <a:pt x="348" y="959"/>
                    </a:lnTo>
                    <a:lnTo>
                      <a:pt x="346" y="939"/>
                    </a:lnTo>
                    <a:lnTo>
                      <a:pt x="344" y="918"/>
                    </a:lnTo>
                    <a:lnTo>
                      <a:pt x="344" y="918"/>
                    </a:lnTo>
                    <a:lnTo>
                      <a:pt x="324" y="788"/>
                    </a:lnTo>
                    <a:lnTo>
                      <a:pt x="321" y="756"/>
                    </a:lnTo>
                    <a:lnTo>
                      <a:pt x="316" y="725"/>
                    </a:lnTo>
                    <a:lnTo>
                      <a:pt x="314" y="695"/>
                    </a:lnTo>
                    <a:lnTo>
                      <a:pt x="313" y="665"/>
                    </a:lnTo>
                    <a:lnTo>
                      <a:pt x="313" y="665"/>
                    </a:lnTo>
                    <a:lnTo>
                      <a:pt x="348" y="748"/>
                    </a:lnTo>
                    <a:lnTo>
                      <a:pt x="384" y="832"/>
                    </a:lnTo>
                    <a:lnTo>
                      <a:pt x="454" y="1002"/>
                    </a:lnTo>
                    <a:lnTo>
                      <a:pt x="523" y="1173"/>
                    </a:lnTo>
                    <a:lnTo>
                      <a:pt x="592" y="1341"/>
                    </a:lnTo>
                    <a:lnTo>
                      <a:pt x="592" y="1341"/>
                    </a:lnTo>
                    <a:lnTo>
                      <a:pt x="580" y="1324"/>
                    </a:lnTo>
                    <a:lnTo>
                      <a:pt x="567" y="1305"/>
                    </a:lnTo>
                    <a:lnTo>
                      <a:pt x="540" y="1269"/>
                    </a:lnTo>
                    <a:lnTo>
                      <a:pt x="540" y="1269"/>
                    </a:lnTo>
                    <a:lnTo>
                      <a:pt x="513" y="1233"/>
                    </a:lnTo>
                    <a:lnTo>
                      <a:pt x="500" y="1213"/>
                    </a:lnTo>
                    <a:lnTo>
                      <a:pt x="495" y="1204"/>
                    </a:lnTo>
                    <a:lnTo>
                      <a:pt x="490" y="1195"/>
                    </a:lnTo>
                    <a:lnTo>
                      <a:pt x="490" y="1195"/>
                    </a:lnTo>
                    <a:lnTo>
                      <a:pt x="488" y="1188"/>
                    </a:lnTo>
                    <a:lnTo>
                      <a:pt x="485" y="1182"/>
                    </a:lnTo>
                    <a:lnTo>
                      <a:pt x="482" y="1167"/>
                    </a:lnTo>
                    <a:lnTo>
                      <a:pt x="478" y="1152"/>
                    </a:lnTo>
                    <a:lnTo>
                      <a:pt x="474" y="1145"/>
                    </a:lnTo>
                    <a:lnTo>
                      <a:pt x="470" y="1138"/>
                    </a:lnTo>
                    <a:lnTo>
                      <a:pt x="470" y="1138"/>
                    </a:lnTo>
                    <a:lnTo>
                      <a:pt x="473" y="1150"/>
                    </a:lnTo>
                    <a:lnTo>
                      <a:pt x="476" y="1162"/>
                    </a:lnTo>
                    <a:lnTo>
                      <a:pt x="480" y="1174"/>
                    </a:lnTo>
                    <a:lnTo>
                      <a:pt x="481" y="1178"/>
                    </a:lnTo>
                    <a:lnTo>
                      <a:pt x="481" y="1184"/>
                    </a:lnTo>
                    <a:lnTo>
                      <a:pt x="481" y="1184"/>
                    </a:lnTo>
                    <a:lnTo>
                      <a:pt x="476" y="1173"/>
                    </a:lnTo>
                    <a:lnTo>
                      <a:pt x="472" y="1162"/>
                    </a:lnTo>
                    <a:lnTo>
                      <a:pt x="466" y="1141"/>
                    </a:lnTo>
                    <a:lnTo>
                      <a:pt x="463" y="1119"/>
                    </a:lnTo>
                    <a:lnTo>
                      <a:pt x="460" y="1099"/>
                    </a:lnTo>
                    <a:lnTo>
                      <a:pt x="459" y="1078"/>
                    </a:lnTo>
                    <a:lnTo>
                      <a:pt x="459" y="1058"/>
                    </a:lnTo>
                    <a:lnTo>
                      <a:pt x="458" y="1040"/>
                    </a:lnTo>
                    <a:lnTo>
                      <a:pt x="457" y="1022"/>
                    </a:lnTo>
                    <a:lnTo>
                      <a:pt x="457" y="1022"/>
                    </a:lnTo>
                    <a:lnTo>
                      <a:pt x="456" y="1022"/>
                    </a:lnTo>
                    <a:lnTo>
                      <a:pt x="455" y="1023"/>
                    </a:lnTo>
                    <a:lnTo>
                      <a:pt x="455" y="1023"/>
                    </a:lnTo>
                    <a:lnTo>
                      <a:pt x="451" y="1047"/>
                    </a:lnTo>
                    <a:lnTo>
                      <a:pt x="448" y="1070"/>
                    </a:lnTo>
                    <a:lnTo>
                      <a:pt x="443" y="1094"/>
                    </a:lnTo>
                    <a:lnTo>
                      <a:pt x="441" y="1119"/>
                    </a:lnTo>
                    <a:lnTo>
                      <a:pt x="441" y="1119"/>
                    </a:lnTo>
                    <a:lnTo>
                      <a:pt x="431" y="1107"/>
                    </a:lnTo>
                    <a:lnTo>
                      <a:pt x="421" y="1093"/>
                    </a:lnTo>
                    <a:lnTo>
                      <a:pt x="403" y="1066"/>
                    </a:lnTo>
                    <a:lnTo>
                      <a:pt x="403" y="1066"/>
                    </a:lnTo>
                    <a:close/>
                    <a:moveTo>
                      <a:pt x="448" y="1171"/>
                    </a:moveTo>
                    <a:lnTo>
                      <a:pt x="448" y="1171"/>
                    </a:lnTo>
                    <a:lnTo>
                      <a:pt x="454" y="1188"/>
                    </a:lnTo>
                    <a:lnTo>
                      <a:pt x="458" y="1207"/>
                    </a:lnTo>
                    <a:lnTo>
                      <a:pt x="462" y="1224"/>
                    </a:lnTo>
                    <a:lnTo>
                      <a:pt x="464" y="1242"/>
                    </a:lnTo>
                    <a:lnTo>
                      <a:pt x="466" y="1277"/>
                    </a:lnTo>
                    <a:lnTo>
                      <a:pt x="467" y="1309"/>
                    </a:lnTo>
                    <a:lnTo>
                      <a:pt x="467" y="1309"/>
                    </a:lnTo>
                    <a:lnTo>
                      <a:pt x="458" y="1288"/>
                    </a:lnTo>
                    <a:lnTo>
                      <a:pt x="451" y="1269"/>
                    </a:lnTo>
                    <a:lnTo>
                      <a:pt x="447" y="1250"/>
                    </a:lnTo>
                    <a:lnTo>
                      <a:pt x="445" y="1233"/>
                    </a:lnTo>
                    <a:lnTo>
                      <a:pt x="443" y="1216"/>
                    </a:lnTo>
                    <a:lnTo>
                      <a:pt x="445" y="1200"/>
                    </a:lnTo>
                    <a:lnTo>
                      <a:pt x="446" y="1185"/>
                    </a:lnTo>
                    <a:lnTo>
                      <a:pt x="448" y="1171"/>
                    </a:lnTo>
                    <a:lnTo>
                      <a:pt x="448" y="1171"/>
                    </a:lnTo>
                    <a:close/>
                    <a:moveTo>
                      <a:pt x="479" y="1414"/>
                    </a:moveTo>
                    <a:lnTo>
                      <a:pt x="479" y="1414"/>
                    </a:lnTo>
                    <a:lnTo>
                      <a:pt x="485" y="1431"/>
                    </a:lnTo>
                    <a:lnTo>
                      <a:pt x="493" y="1448"/>
                    </a:lnTo>
                    <a:lnTo>
                      <a:pt x="510" y="1484"/>
                    </a:lnTo>
                    <a:lnTo>
                      <a:pt x="526" y="1518"/>
                    </a:lnTo>
                    <a:lnTo>
                      <a:pt x="533" y="1534"/>
                    </a:lnTo>
                    <a:lnTo>
                      <a:pt x="539" y="1551"/>
                    </a:lnTo>
                    <a:lnTo>
                      <a:pt x="539" y="1551"/>
                    </a:lnTo>
                    <a:lnTo>
                      <a:pt x="526" y="1537"/>
                    </a:lnTo>
                    <a:lnTo>
                      <a:pt x="516" y="1521"/>
                    </a:lnTo>
                    <a:lnTo>
                      <a:pt x="508" y="1504"/>
                    </a:lnTo>
                    <a:lnTo>
                      <a:pt x="500" y="1486"/>
                    </a:lnTo>
                    <a:lnTo>
                      <a:pt x="493" y="1468"/>
                    </a:lnTo>
                    <a:lnTo>
                      <a:pt x="488" y="1450"/>
                    </a:lnTo>
                    <a:lnTo>
                      <a:pt x="479" y="1414"/>
                    </a:lnTo>
                    <a:lnTo>
                      <a:pt x="479" y="1414"/>
                    </a:lnTo>
                    <a:close/>
                    <a:moveTo>
                      <a:pt x="548" y="1636"/>
                    </a:moveTo>
                    <a:lnTo>
                      <a:pt x="548" y="1636"/>
                    </a:lnTo>
                    <a:lnTo>
                      <a:pt x="543" y="1628"/>
                    </a:lnTo>
                    <a:lnTo>
                      <a:pt x="540" y="1619"/>
                    </a:lnTo>
                    <a:lnTo>
                      <a:pt x="535" y="1599"/>
                    </a:lnTo>
                    <a:lnTo>
                      <a:pt x="531" y="1580"/>
                    </a:lnTo>
                    <a:lnTo>
                      <a:pt x="529" y="1571"/>
                    </a:lnTo>
                    <a:lnTo>
                      <a:pt x="526" y="1563"/>
                    </a:lnTo>
                    <a:lnTo>
                      <a:pt x="526" y="1563"/>
                    </a:lnTo>
                    <a:lnTo>
                      <a:pt x="541" y="1588"/>
                    </a:lnTo>
                    <a:lnTo>
                      <a:pt x="557" y="1612"/>
                    </a:lnTo>
                    <a:lnTo>
                      <a:pt x="572" y="1638"/>
                    </a:lnTo>
                    <a:lnTo>
                      <a:pt x="579" y="1650"/>
                    </a:lnTo>
                    <a:lnTo>
                      <a:pt x="585" y="1664"/>
                    </a:lnTo>
                    <a:lnTo>
                      <a:pt x="585" y="1664"/>
                    </a:lnTo>
                    <a:lnTo>
                      <a:pt x="565" y="1653"/>
                    </a:lnTo>
                    <a:lnTo>
                      <a:pt x="555" y="1645"/>
                    </a:lnTo>
                    <a:lnTo>
                      <a:pt x="551" y="1640"/>
                    </a:lnTo>
                    <a:lnTo>
                      <a:pt x="548" y="1636"/>
                    </a:lnTo>
                    <a:lnTo>
                      <a:pt x="548" y="1636"/>
                    </a:lnTo>
                    <a:close/>
                    <a:moveTo>
                      <a:pt x="634" y="1692"/>
                    </a:moveTo>
                    <a:lnTo>
                      <a:pt x="634" y="1692"/>
                    </a:lnTo>
                    <a:lnTo>
                      <a:pt x="622" y="1674"/>
                    </a:lnTo>
                    <a:lnTo>
                      <a:pt x="611" y="1656"/>
                    </a:lnTo>
                    <a:lnTo>
                      <a:pt x="600" y="1637"/>
                    </a:lnTo>
                    <a:lnTo>
                      <a:pt x="590" y="1616"/>
                    </a:lnTo>
                    <a:lnTo>
                      <a:pt x="572" y="1576"/>
                    </a:lnTo>
                    <a:lnTo>
                      <a:pt x="555" y="1534"/>
                    </a:lnTo>
                    <a:lnTo>
                      <a:pt x="555" y="1534"/>
                    </a:lnTo>
                    <a:lnTo>
                      <a:pt x="556" y="1532"/>
                    </a:lnTo>
                    <a:lnTo>
                      <a:pt x="557" y="1534"/>
                    </a:lnTo>
                    <a:lnTo>
                      <a:pt x="557" y="1534"/>
                    </a:lnTo>
                    <a:lnTo>
                      <a:pt x="550" y="1523"/>
                    </a:lnTo>
                    <a:lnTo>
                      <a:pt x="550" y="1523"/>
                    </a:lnTo>
                    <a:lnTo>
                      <a:pt x="539" y="1498"/>
                    </a:lnTo>
                    <a:lnTo>
                      <a:pt x="529" y="1474"/>
                    </a:lnTo>
                    <a:lnTo>
                      <a:pt x="522" y="1450"/>
                    </a:lnTo>
                    <a:lnTo>
                      <a:pt x="515" y="1426"/>
                    </a:lnTo>
                    <a:lnTo>
                      <a:pt x="510" y="1402"/>
                    </a:lnTo>
                    <a:lnTo>
                      <a:pt x="506" y="1378"/>
                    </a:lnTo>
                    <a:lnTo>
                      <a:pt x="498" y="1330"/>
                    </a:lnTo>
                    <a:lnTo>
                      <a:pt x="498" y="1330"/>
                    </a:lnTo>
                    <a:lnTo>
                      <a:pt x="493" y="1302"/>
                    </a:lnTo>
                    <a:lnTo>
                      <a:pt x="489" y="1275"/>
                    </a:lnTo>
                    <a:lnTo>
                      <a:pt x="483" y="1225"/>
                    </a:lnTo>
                    <a:lnTo>
                      <a:pt x="483" y="1225"/>
                    </a:lnTo>
                    <a:lnTo>
                      <a:pt x="489" y="1234"/>
                    </a:lnTo>
                    <a:lnTo>
                      <a:pt x="496" y="1244"/>
                    </a:lnTo>
                    <a:lnTo>
                      <a:pt x="502" y="1253"/>
                    </a:lnTo>
                    <a:lnTo>
                      <a:pt x="505" y="1258"/>
                    </a:lnTo>
                    <a:lnTo>
                      <a:pt x="507" y="1261"/>
                    </a:lnTo>
                    <a:lnTo>
                      <a:pt x="507" y="1261"/>
                    </a:lnTo>
                    <a:lnTo>
                      <a:pt x="517" y="1300"/>
                    </a:lnTo>
                    <a:lnTo>
                      <a:pt x="530" y="1341"/>
                    </a:lnTo>
                    <a:lnTo>
                      <a:pt x="558" y="1426"/>
                    </a:lnTo>
                    <a:lnTo>
                      <a:pt x="586" y="1512"/>
                    </a:lnTo>
                    <a:lnTo>
                      <a:pt x="611" y="1590"/>
                    </a:lnTo>
                    <a:lnTo>
                      <a:pt x="611" y="1590"/>
                    </a:lnTo>
                    <a:lnTo>
                      <a:pt x="607" y="1583"/>
                    </a:lnTo>
                    <a:lnTo>
                      <a:pt x="602" y="1578"/>
                    </a:lnTo>
                    <a:lnTo>
                      <a:pt x="589" y="1564"/>
                    </a:lnTo>
                    <a:lnTo>
                      <a:pt x="575" y="1552"/>
                    </a:lnTo>
                    <a:lnTo>
                      <a:pt x="562" y="1539"/>
                    </a:lnTo>
                    <a:lnTo>
                      <a:pt x="562" y="1539"/>
                    </a:lnTo>
                    <a:lnTo>
                      <a:pt x="568" y="1547"/>
                    </a:lnTo>
                    <a:lnTo>
                      <a:pt x="576" y="1556"/>
                    </a:lnTo>
                    <a:lnTo>
                      <a:pt x="594" y="1573"/>
                    </a:lnTo>
                    <a:lnTo>
                      <a:pt x="602" y="1583"/>
                    </a:lnTo>
                    <a:lnTo>
                      <a:pt x="610" y="1593"/>
                    </a:lnTo>
                    <a:lnTo>
                      <a:pt x="617" y="1602"/>
                    </a:lnTo>
                    <a:lnTo>
                      <a:pt x="622" y="1612"/>
                    </a:lnTo>
                    <a:lnTo>
                      <a:pt x="622" y="1612"/>
                    </a:lnTo>
                    <a:lnTo>
                      <a:pt x="632" y="1639"/>
                    </a:lnTo>
                    <a:lnTo>
                      <a:pt x="642" y="1667"/>
                    </a:lnTo>
                    <a:lnTo>
                      <a:pt x="652" y="1697"/>
                    </a:lnTo>
                    <a:lnTo>
                      <a:pt x="664" y="1727"/>
                    </a:lnTo>
                    <a:lnTo>
                      <a:pt x="664" y="1727"/>
                    </a:lnTo>
                    <a:lnTo>
                      <a:pt x="658" y="1723"/>
                    </a:lnTo>
                    <a:lnTo>
                      <a:pt x="653" y="1720"/>
                    </a:lnTo>
                    <a:lnTo>
                      <a:pt x="649" y="1715"/>
                    </a:lnTo>
                    <a:lnTo>
                      <a:pt x="646" y="1711"/>
                    </a:lnTo>
                    <a:lnTo>
                      <a:pt x="640" y="1702"/>
                    </a:lnTo>
                    <a:lnTo>
                      <a:pt x="634" y="1692"/>
                    </a:lnTo>
                    <a:lnTo>
                      <a:pt x="634" y="1692"/>
                    </a:lnTo>
                    <a:close/>
                    <a:moveTo>
                      <a:pt x="690" y="1725"/>
                    </a:moveTo>
                    <a:lnTo>
                      <a:pt x="690" y="1725"/>
                    </a:lnTo>
                    <a:lnTo>
                      <a:pt x="673" y="1687"/>
                    </a:lnTo>
                    <a:lnTo>
                      <a:pt x="666" y="1667"/>
                    </a:lnTo>
                    <a:lnTo>
                      <a:pt x="660" y="1649"/>
                    </a:lnTo>
                    <a:lnTo>
                      <a:pt x="660" y="1649"/>
                    </a:lnTo>
                    <a:lnTo>
                      <a:pt x="697" y="1689"/>
                    </a:lnTo>
                    <a:lnTo>
                      <a:pt x="697" y="1689"/>
                    </a:lnTo>
                    <a:lnTo>
                      <a:pt x="693" y="1707"/>
                    </a:lnTo>
                    <a:lnTo>
                      <a:pt x="692" y="1716"/>
                    </a:lnTo>
                    <a:lnTo>
                      <a:pt x="690" y="1725"/>
                    </a:lnTo>
                    <a:lnTo>
                      <a:pt x="690" y="1725"/>
                    </a:lnTo>
                    <a:close/>
                    <a:moveTo>
                      <a:pt x="700" y="1682"/>
                    </a:moveTo>
                    <a:lnTo>
                      <a:pt x="700" y="1682"/>
                    </a:lnTo>
                    <a:lnTo>
                      <a:pt x="691" y="1675"/>
                    </a:lnTo>
                    <a:lnTo>
                      <a:pt x="683" y="1669"/>
                    </a:lnTo>
                    <a:lnTo>
                      <a:pt x="675" y="1662"/>
                    </a:lnTo>
                    <a:lnTo>
                      <a:pt x="669" y="1654"/>
                    </a:lnTo>
                    <a:lnTo>
                      <a:pt x="658" y="1639"/>
                    </a:lnTo>
                    <a:lnTo>
                      <a:pt x="649" y="1622"/>
                    </a:lnTo>
                    <a:lnTo>
                      <a:pt x="641" y="1605"/>
                    </a:lnTo>
                    <a:lnTo>
                      <a:pt x="633" y="1587"/>
                    </a:lnTo>
                    <a:lnTo>
                      <a:pt x="618" y="1546"/>
                    </a:lnTo>
                    <a:lnTo>
                      <a:pt x="618" y="1546"/>
                    </a:lnTo>
                    <a:lnTo>
                      <a:pt x="566" y="1412"/>
                    </a:lnTo>
                    <a:lnTo>
                      <a:pt x="541" y="1345"/>
                    </a:lnTo>
                    <a:lnTo>
                      <a:pt x="530" y="1314"/>
                    </a:lnTo>
                    <a:lnTo>
                      <a:pt x="521" y="1286"/>
                    </a:lnTo>
                    <a:lnTo>
                      <a:pt x="521" y="1286"/>
                    </a:lnTo>
                    <a:lnTo>
                      <a:pt x="546" y="1328"/>
                    </a:lnTo>
                    <a:lnTo>
                      <a:pt x="573" y="1376"/>
                    </a:lnTo>
                    <a:lnTo>
                      <a:pt x="573" y="1376"/>
                    </a:lnTo>
                    <a:lnTo>
                      <a:pt x="597" y="1420"/>
                    </a:lnTo>
                    <a:lnTo>
                      <a:pt x="611" y="1442"/>
                    </a:lnTo>
                    <a:lnTo>
                      <a:pt x="618" y="1452"/>
                    </a:lnTo>
                    <a:lnTo>
                      <a:pt x="625" y="1460"/>
                    </a:lnTo>
                    <a:lnTo>
                      <a:pt x="625" y="1460"/>
                    </a:lnTo>
                    <a:lnTo>
                      <a:pt x="631" y="1464"/>
                    </a:lnTo>
                    <a:lnTo>
                      <a:pt x="638" y="1468"/>
                    </a:lnTo>
                    <a:lnTo>
                      <a:pt x="642" y="1471"/>
                    </a:lnTo>
                    <a:lnTo>
                      <a:pt x="647" y="1476"/>
                    </a:lnTo>
                    <a:lnTo>
                      <a:pt x="647" y="1476"/>
                    </a:lnTo>
                    <a:lnTo>
                      <a:pt x="649" y="1480"/>
                    </a:lnTo>
                    <a:lnTo>
                      <a:pt x="650" y="1485"/>
                    </a:lnTo>
                    <a:lnTo>
                      <a:pt x="652" y="1496"/>
                    </a:lnTo>
                    <a:lnTo>
                      <a:pt x="655" y="1509"/>
                    </a:lnTo>
                    <a:lnTo>
                      <a:pt x="657" y="1520"/>
                    </a:lnTo>
                    <a:lnTo>
                      <a:pt x="657" y="1520"/>
                    </a:lnTo>
                    <a:lnTo>
                      <a:pt x="663" y="1540"/>
                    </a:lnTo>
                    <a:lnTo>
                      <a:pt x="671" y="1563"/>
                    </a:lnTo>
                    <a:lnTo>
                      <a:pt x="688" y="1610"/>
                    </a:lnTo>
                    <a:lnTo>
                      <a:pt x="694" y="1631"/>
                    </a:lnTo>
                    <a:lnTo>
                      <a:pt x="699" y="1650"/>
                    </a:lnTo>
                    <a:lnTo>
                      <a:pt x="701" y="1660"/>
                    </a:lnTo>
                    <a:lnTo>
                      <a:pt x="701" y="1669"/>
                    </a:lnTo>
                    <a:lnTo>
                      <a:pt x="701" y="1675"/>
                    </a:lnTo>
                    <a:lnTo>
                      <a:pt x="700" y="1682"/>
                    </a:lnTo>
                    <a:lnTo>
                      <a:pt x="700" y="1682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4" name="Freeform 43"/>
              <p:cNvSpPr>
                <a:spLocks/>
              </p:cNvSpPr>
              <p:nvPr/>
            </p:nvSpPr>
            <p:spPr bwMode="auto">
              <a:xfrm>
                <a:off x="4493031" y="6416202"/>
                <a:ext cx="151572" cy="441511"/>
              </a:xfrm>
              <a:custGeom>
                <a:avLst/>
                <a:gdLst/>
                <a:ahLst/>
                <a:cxnLst>
                  <a:cxn ang="0">
                    <a:pos x="57" y="446"/>
                  </a:cxn>
                  <a:cxn ang="0">
                    <a:pos x="57" y="446"/>
                  </a:cxn>
                  <a:cxn ang="0">
                    <a:pos x="59" y="453"/>
                  </a:cxn>
                  <a:cxn ang="0">
                    <a:pos x="61" y="460"/>
                  </a:cxn>
                  <a:cxn ang="0">
                    <a:pos x="64" y="476"/>
                  </a:cxn>
                  <a:cxn ang="0">
                    <a:pos x="65" y="491"/>
                  </a:cxn>
                  <a:cxn ang="0">
                    <a:pos x="66" y="507"/>
                  </a:cxn>
                  <a:cxn ang="0">
                    <a:pos x="66" y="507"/>
                  </a:cxn>
                  <a:cxn ang="0">
                    <a:pos x="71" y="531"/>
                  </a:cxn>
                  <a:cxn ang="0">
                    <a:pos x="78" y="555"/>
                  </a:cxn>
                  <a:cxn ang="0">
                    <a:pos x="100" y="555"/>
                  </a:cxn>
                  <a:cxn ang="0">
                    <a:pos x="100" y="555"/>
                  </a:cxn>
                  <a:cxn ang="0">
                    <a:pos x="90" y="511"/>
                  </a:cxn>
                  <a:cxn ang="0">
                    <a:pos x="86" y="489"/>
                  </a:cxn>
                  <a:cxn ang="0">
                    <a:pos x="83" y="469"/>
                  </a:cxn>
                  <a:cxn ang="0">
                    <a:pos x="83" y="469"/>
                  </a:cxn>
                  <a:cxn ang="0">
                    <a:pos x="132" y="512"/>
                  </a:cxn>
                  <a:cxn ang="0">
                    <a:pos x="180" y="555"/>
                  </a:cxn>
                  <a:cxn ang="0">
                    <a:pos x="190" y="555"/>
                  </a:cxn>
                  <a:cxn ang="0">
                    <a:pos x="190" y="555"/>
                  </a:cxn>
                  <a:cxn ang="0">
                    <a:pos x="126" y="501"/>
                  </a:cxn>
                  <a:cxn ang="0">
                    <a:pos x="126" y="501"/>
                  </a:cxn>
                  <a:cxn ang="0">
                    <a:pos x="99" y="478"/>
                  </a:cxn>
                  <a:cxn ang="0">
                    <a:pos x="86" y="468"/>
                  </a:cxn>
                  <a:cxn ang="0">
                    <a:pos x="82" y="462"/>
                  </a:cxn>
                  <a:cxn ang="0">
                    <a:pos x="78" y="457"/>
                  </a:cxn>
                  <a:cxn ang="0">
                    <a:pos x="78" y="457"/>
                  </a:cxn>
                  <a:cxn ang="0">
                    <a:pos x="77" y="452"/>
                  </a:cxn>
                  <a:cxn ang="0">
                    <a:pos x="76" y="445"/>
                  </a:cxn>
                  <a:cxn ang="0">
                    <a:pos x="76" y="437"/>
                  </a:cxn>
                  <a:cxn ang="0">
                    <a:pos x="75" y="429"/>
                  </a:cxn>
                  <a:cxn ang="0">
                    <a:pos x="75" y="429"/>
                  </a:cxn>
                  <a:cxn ang="0">
                    <a:pos x="53" y="314"/>
                  </a:cxn>
                  <a:cxn ang="0">
                    <a:pos x="43" y="258"/>
                  </a:cxn>
                  <a:cxn ang="0">
                    <a:pos x="34" y="202"/>
                  </a:cxn>
                  <a:cxn ang="0">
                    <a:pos x="27" y="147"/>
                  </a:cxn>
                  <a:cxn ang="0">
                    <a:pos x="23" y="95"/>
                  </a:cxn>
                  <a:cxn ang="0">
                    <a:pos x="20" y="45"/>
                  </a:cxn>
                  <a:cxn ang="0">
                    <a:pos x="20" y="23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9" y="25"/>
                  </a:cxn>
                  <a:cxn ang="0">
                    <a:pos x="18" y="50"/>
                  </a:cxn>
                  <a:cxn ang="0">
                    <a:pos x="18" y="76"/>
                  </a:cxn>
                  <a:cxn ang="0">
                    <a:pos x="18" y="102"/>
                  </a:cxn>
                  <a:cxn ang="0">
                    <a:pos x="22" y="155"/>
                  </a:cxn>
                  <a:cxn ang="0">
                    <a:pos x="26" y="211"/>
                  </a:cxn>
                  <a:cxn ang="0">
                    <a:pos x="33" y="267"/>
                  </a:cxn>
                  <a:cxn ang="0">
                    <a:pos x="40" y="323"/>
                  </a:cxn>
                  <a:cxn ang="0">
                    <a:pos x="53" y="438"/>
                  </a:cxn>
                  <a:cxn ang="0">
                    <a:pos x="53" y="438"/>
                  </a:cxn>
                  <a:cxn ang="0">
                    <a:pos x="26" y="413"/>
                  </a:cxn>
                  <a:cxn ang="0">
                    <a:pos x="12" y="402"/>
                  </a:cxn>
                  <a:cxn ang="0">
                    <a:pos x="0" y="393"/>
                  </a:cxn>
                  <a:cxn ang="0">
                    <a:pos x="0" y="393"/>
                  </a:cxn>
                  <a:cxn ang="0">
                    <a:pos x="6" y="399"/>
                  </a:cxn>
                  <a:cxn ang="0">
                    <a:pos x="12" y="406"/>
                  </a:cxn>
                  <a:cxn ang="0">
                    <a:pos x="29" y="420"/>
                  </a:cxn>
                  <a:cxn ang="0">
                    <a:pos x="45" y="432"/>
                  </a:cxn>
                  <a:cxn ang="0">
                    <a:pos x="51" y="439"/>
                  </a:cxn>
                  <a:cxn ang="0">
                    <a:pos x="57" y="446"/>
                  </a:cxn>
                  <a:cxn ang="0">
                    <a:pos x="57" y="446"/>
                  </a:cxn>
                </a:cxnLst>
                <a:rect l="0" t="0" r="r" b="b"/>
                <a:pathLst>
                  <a:path w="190" h="555">
                    <a:moveTo>
                      <a:pt x="57" y="446"/>
                    </a:moveTo>
                    <a:lnTo>
                      <a:pt x="57" y="446"/>
                    </a:lnTo>
                    <a:lnTo>
                      <a:pt x="59" y="453"/>
                    </a:lnTo>
                    <a:lnTo>
                      <a:pt x="61" y="460"/>
                    </a:lnTo>
                    <a:lnTo>
                      <a:pt x="64" y="476"/>
                    </a:lnTo>
                    <a:lnTo>
                      <a:pt x="65" y="491"/>
                    </a:lnTo>
                    <a:lnTo>
                      <a:pt x="66" y="507"/>
                    </a:lnTo>
                    <a:lnTo>
                      <a:pt x="66" y="507"/>
                    </a:lnTo>
                    <a:lnTo>
                      <a:pt x="71" y="531"/>
                    </a:lnTo>
                    <a:lnTo>
                      <a:pt x="78" y="555"/>
                    </a:lnTo>
                    <a:lnTo>
                      <a:pt x="100" y="555"/>
                    </a:lnTo>
                    <a:lnTo>
                      <a:pt x="100" y="555"/>
                    </a:lnTo>
                    <a:lnTo>
                      <a:pt x="90" y="511"/>
                    </a:lnTo>
                    <a:lnTo>
                      <a:pt x="86" y="489"/>
                    </a:lnTo>
                    <a:lnTo>
                      <a:pt x="83" y="469"/>
                    </a:lnTo>
                    <a:lnTo>
                      <a:pt x="83" y="469"/>
                    </a:lnTo>
                    <a:lnTo>
                      <a:pt x="132" y="512"/>
                    </a:lnTo>
                    <a:lnTo>
                      <a:pt x="180" y="555"/>
                    </a:lnTo>
                    <a:lnTo>
                      <a:pt x="190" y="555"/>
                    </a:lnTo>
                    <a:lnTo>
                      <a:pt x="190" y="555"/>
                    </a:lnTo>
                    <a:lnTo>
                      <a:pt x="126" y="501"/>
                    </a:lnTo>
                    <a:lnTo>
                      <a:pt x="126" y="501"/>
                    </a:lnTo>
                    <a:lnTo>
                      <a:pt x="99" y="478"/>
                    </a:lnTo>
                    <a:lnTo>
                      <a:pt x="86" y="468"/>
                    </a:lnTo>
                    <a:lnTo>
                      <a:pt x="82" y="462"/>
                    </a:lnTo>
                    <a:lnTo>
                      <a:pt x="78" y="457"/>
                    </a:lnTo>
                    <a:lnTo>
                      <a:pt x="78" y="457"/>
                    </a:lnTo>
                    <a:lnTo>
                      <a:pt x="77" y="452"/>
                    </a:lnTo>
                    <a:lnTo>
                      <a:pt x="76" y="445"/>
                    </a:lnTo>
                    <a:lnTo>
                      <a:pt x="76" y="437"/>
                    </a:lnTo>
                    <a:lnTo>
                      <a:pt x="75" y="429"/>
                    </a:lnTo>
                    <a:lnTo>
                      <a:pt x="75" y="429"/>
                    </a:lnTo>
                    <a:lnTo>
                      <a:pt x="53" y="314"/>
                    </a:lnTo>
                    <a:lnTo>
                      <a:pt x="43" y="258"/>
                    </a:lnTo>
                    <a:lnTo>
                      <a:pt x="34" y="202"/>
                    </a:lnTo>
                    <a:lnTo>
                      <a:pt x="27" y="147"/>
                    </a:lnTo>
                    <a:lnTo>
                      <a:pt x="23" y="95"/>
                    </a:lnTo>
                    <a:lnTo>
                      <a:pt x="20" y="45"/>
                    </a:lnTo>
                    <a:lnTo>
                      <a:pt x="20" y="2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9" y="25"/>
                    </a:lnTo>
                    <a:lnTo>
                      <a:pt x="18" y="50"/>
                    </a:lnTo>
                    <a:lnTo>
                      <a:pt x="18" y="76"/>
                    </a:lnTo>
                    <a:lnTo>
                      <a:pt x="18" y="102"/>
                    </a:lnTo>
                    <a:lnTo>
                      <a:pt x="22" y="155"/>
                    </a:lnTo>
                    <a:lnTo>
                      <a:pt x="26" y="211"/>
                    </a:lnTo>
                    <a:lnTo>
                      <a:pt x="33" y="267"/>
                    </a:lnTo>
                    <a:lnTo>
                      <a:pt x="40" y="323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26" y="413"/>
                    </a:lnTo>
                    <a:lnTo>
                      <a:pt x="12" y="402"/>
                    </a:lnTo>
                    <a:lnTo>
                      <a:pt x="0" y="393"/>
                    </a:lnTo>
                    <a:lnTo>
                      <a:pt x="0" y="393"/>
                    </a:lnTo>
                    <a:lnTo>
                      <a:pt x="6" y="399"/>
                    </a:lnTo>
                    <a:lnTo>
                      <a:pt x="12" y="406"/>
                    </a:lnTo>
                    <a:lnTo>
                      <a:pt x="29" y="420"/>
                    </a:lnTo>
                    <a:lnTo>
                      <a:pt x="45" y="432"/>
                    </a:lnTo>
                    <a:lnTo>
                      <a:pt x="51" y="439"/>
                    </a:lnTo>
                    <a:lnTo>
                      <a:pt x="57" y="446"/>
                    </a:lnTo>
                    <a:lnTo>
                      <a:pt x="57" y="44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5" name="Freeform 44"/>
              <p:cNvSpPr>
                <a:spLocks/>
              </p:cNvSpPr>
              <p:nvPr/>
            </p:nvSpPr>
            <p:spPr bwMode="auto">
              <a:xfrm>
                <a:off x="4015250" y="6496908"/>
                <a:ext cx="270194" cy="3608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7" y="31"/>
                  </a:cxn>
                  <a:cxn ang="0">
                    <a:pos x="54" y="63"/>
                  </a:cxn>
                  <a:cxn ang="0">
                    <a:pos x="81" y="96"/>
                  </a:cxn>
                  <a:cxn ang="0">
                    <a:pos x="107" y="129"/>
                  </a:cxn>
                  <a:cxn ang="0">
                    <a:pos x="131" y="163"/>
                  </a:cxn>
                  <a:cxn ang="0">
                    <a:pos x="156" y="199"/>
                  </a:cxn>
                  <a:cxn ang="0">
                    <a:pos x="202" y="269"/>
                  </a:cxn>
                  <a:cxn ang="0">
                    <a:pos x="202" y="269"/>
                  </a:cxn>
                  <a:cxn ang="0">
                    <a:pos x="263" y="361"/>
                  </a:cxn>
                  <a:cxn ang="0">
                    <a:pos x="294" y="407"/>
                  </a:cxn>
                  <a:cxn ang="0">
                    <a:pos x="324" y="454"/>
                  </a:cxn>
                  <a:cxn ang="0">
                    <a:pos x="341" y="454"/>
                  </a:cxn>
                  <a:cxn ang="0">
                    <a:pos x="341" y="454"/>
                  </a:cxn>
                  <a:cxn ang="0">
                    <a:pos x="303" y="397"/>
                  </a:cxn>
                  <a:cxn ang="0">
                    <a:pos x="265" y="342"/>
                  </a:cxn>
                  <a:cxn ang="0">
                    <a:pos x="225" y="286"/>
                  </a:cxn>
                  <a:cxn ang="0">
                    <a:pos x="185" y="230"/>
                  </a:cxn>
                  <a:cxn ang="0">
                    <a:pos x="185" y="230"/>
                  </a:cxn>
                  <a:cxn ang="0">
                    <a:pos x="142" y="170"/>
                  </a:cxn>
                  <a:cxn ang="0">
                    <a:pos x="98" y="111"/>
                  </a:cxn>
                  <a:cxn ang="0">
                    <a:pos x="75" y="83"/>
                  </a:cxn>
                  <a:cxn ang="0">
                    <a:pos x="51" y="54"/>
                  </a:cxn>
                  <a:cxn ang="0">
                    <a:pos x="26" y="2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41" h="454">
                    <a:moveTo>
                      <a:pt x="0" y="0"/>
                    </a:moveTo>
                    <a:lnTo>
                      <a:pt x="0" y="0"/>
                    </a:lnTo>
                    <a:lnTo>
                      <a:pt x="27" y="31"/>
                    </a:lnTo>
                    <a:lnTo>
                      <a:pt x="54" y="63"/>
                    </a:lnTo>
                    <a:lnTo>
                      <a:pt x="81" y="96"/>
                    </a:lnTo>
                    <a:lnTo>
                      <a:pt x="107" y="129"/>
                    </a:lnTo>
                    <a:lnTo>
                      <a:pt x="131" y="163"/>
                    </a:lnTo>
                    <a:lnTo>
                      <a:pt x="156" y="199"/>
                    </a:lnTo>
                    <a:lnTo>
                      <a:pt x="202" y="269"/>
                    </a:lnTo>
                    <a:lnTo>
                      <a:pt x="202" y="269"/>
                    </a:lnTo>
                    <a:lnTo>
                      <a:pt x="263" y="361"/>
                    </a:lnTo>
                    <a:lnTo>
                      <a:pt x="294" y="407"/>
                    </a:lnTo>
                    <a:lnTo>
                      <a:pt x="324" y="454"/>
                    </a:lnTo>
                    <a:lnTo>
                      <a:pt x="341" y="454"/>
                    </a:lnTo>
                    <a:lnTo>
                      <a:pt x="341" y="454"/>
                    </a:lnTo>
                    <a:lnTo>
                      <a:pt x="303" y="397"/>
                    </a:lnTo>
                    <a:lnTo>
                      <a:pt x="265" y="342"/>
                    </a:lnTo>
                    <a:lnTo>
                      <a:pt x="225" y="286"/>
                    </a:lnTo>
                    <a:lnTo>
                      <a:pt x="185" y="230"/>
                    </a:lnTo>
                    <a:lnTo>
                      <a:pt x="185" y="230"/>
                    </a:lnTo>
                    <a:lnTo>
                      <a:pt x="142" y="170"/>
                    </a:lnTo>
                    <a:lnTo>
                      <a:pt x="98" y="111"/>
                    </a:lnTo>
                    <a:lnTo>
                      <a:pt x="75" y="83"/>
                    </a:lnTo>
                    <a:lnTo>
                      <a:pt x="51" y="54"/>
                    </a:lnTo>
                    <a:lnTo>
                      <a:pt x="26" y="2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6" name="Freeform 45"/>
              <p:cNvSpPr>
                <a:spLocks/>
              </p:cNvSpPr>
              <p:nvPr/>
            </p:nvSpPr>
            <p:spPr bwMode="auto">
              <a:xfrm>
                <a:off x="4191535" y="6468424"/>
                <a:ext cx="357512" cy="389289"/>
              </a:xfrm>
              <a:custGeom>
                <a:avLst/>
                <a:gdLst/>
                <a:ahLst/>
                <a:cxnLst>
                  <a:cxn ang="0">
                    <a:pos x="280" y="431"/>
                  </a:cxn>
                  <a:cxn ang="0">
                    <a:pos x="291" y="264"/>
                  </a:cxn>
                  <a:cxn ang="0">
                    <a:pos x="369" y="379"/>
                  </a:cxn>
                  <a:cxn ang="0">
                    <a:pos x="370" y="394"/>
                  </a:cxn>
                  <a:cxn ang="0">
                    <a:pos x="313" y="338"/>
                  </a:cxn>
                  <a:cxn ang="0">
                    <a:pos x="337" y="363"/>
                  </a:cxn>
                  <a:cxn ang="0">
                    <a:pos x="404" y="445"/>
                  </a:cxn>
                  <a:cxn ang="0">
                    <a:pos x="449" y="490"/>
                  </a:cxn>
                  <a:cxn ang="0">
                    <a:pos x="437" y="459"/>
                  </a:cxn>
                  <a:cxn ang="0">
                    <a:pos x="421" y="433"/>
                  </a:cxn>
                  <a:cxn ang="0">
                    <a:pos x="384" y="353"/>
                  </a:cxn>
                  <a:cxn ang="0">
                    <a:pos x="332" y="213"/>
                  </a:cxn>
                  <a:cxn ang="0">
                    <a:pos x="330" y="213"/>
                  </a:cxn>
                  <a:cxn ang="0">
                    <a:pos x="371" y="340"/>
                  </a:cxn>
                  <a:cxn ang="0">
                    <a:pos x="331" y="258"/>
                  </a:cxn>
                  <a:cxn ang="0">
                    <a:pos x="382" y="375"/>
                  </a:cxn>
                  <a:cxn ang="0">
                    <a:pos x="338" y="311"/>
                  </a:cxn>
                  <a:cxn ang="0">
                    <a:pos x="295" y="254"/>
                  </a:cxn>
                  <a:cxn ang="0">
                    <a:pos x="290" y="238"/>
                  </a:cxn>
                  <a:cxn ang="0">
                    <a:pos x="298" y="132"/>
                  </a:cxn>
                  <a:cxn ang="0">
                    <a:pos x="299" y="59"/>
                  </a:cxn>
                  <a:cxn ang="0">
                    <a:pos x="282" y="232"/>
                  </a:cxn>
                  <a:cxn ang="0">
                    <a:pos x="236" y="173"/>
                  </a:cxn>
                  <a:cxn ang="0">
                    <a:pos x="198" y="127"/>
                  </a:cxn>
                  <a:cxn ang="0">
                    <a:pos x="189" y="105"/>
                  </a:cxn>
                  <a:cxn ang="0">
                    <a:pos x="186" y="42"/>
                  </a:cxn>
                  <a:cxn ang="0">
                    <a:pos x="181" y="48"/>
                  </a:cxn>
                  <a:cxn ang="0">
                    <a:pos x="178" y="93"/>
                  </a:cxn>
                  <a:cxn ang="0">
                    <a:pos x="147" y="53"/>
                  </a:cxn>
                  <a:cxn ang="0">
                    <a:pos x="151" y="62"/>
                  </a:cxn>
                  <a:cxn ang="0">
                    <a:pos x="184" y="110"/>
                  </a:cxn>
                  <a:cxn ang="0">
                    <a:pos x="185" y="154"/>
                  </a:cxn>
                  <a:cxn ang="0">
                    <a:pos x="182" y="387"/>
                  </a:cxn>
                  <a:cxn ang="0">
                    <a:pos x="176" y="430"/>
                  </a:cxn>
                  <a:cxn ang="0">
                    <a:pos x="149" y="295"/>
                  </a:cxn>
                  <a:cxn ang="0">
                    <a:pos x="126" y="195"/>
                  </a:cxn>
                  <a:cxn ang="0">
                    <a:pos x="161" y="380"/>
                  </a:cxn>
                  <a:cxn ang="0">
                    <a:pos x="156" y="405"/>
                  </a:cxn>
                  <a:cxn ang="0">
                    <a:pos x="93" y="275"/>
                  </a:cxn>
                  <a:cxn ang="0">
                    <a:pos x="38" y="183"/>
                  </a:cxn>
                  <a:cxn ang="0">
                    <a:pos x="177" y="468"/>
                  </a:cxn>
                  <a:cxn ang="0">
                    <a:pos x="120" y="398"/>
                  </a:cxn>
                  <a:cxn ang="0">
                    <a:pos x="69" y="323"/>
                  </a:cxn>
                  <a:cxn ang="0">
                    <a:pos x="35" y="231"/>
                  </a:cxn>
                  <a:cxn ang="0">
                    <a:pos x="0" y="138"/>
                  </a:cxn>
                  <a:cxn ang="0">
                    <a:pos x="71" y="346"/>
                  </a:cxn>
                  <a:cxn ang="0">
                    <a:pos x="90" y="412"/>
                  </a:cxn>
                  <a:cxn ang="0">
                    <a:pos x="87" y="404"/>
                  </a:cxn>
                  <a:cxn ang="0">
                    <a:pos x="136" y="490"/>
                  </a:cxn>
                  <a:cxn ang="0">
                    <a:pos x="80" y="346"/>
                  </a:cxn>
                  <a:cxn ang="0">
                    <a:pos x="178" y="490"/>
                  </a:cxn>
                  <a:cxn ang="0">
                    <a:pos x="211" y="473"/>
                  </a:cxn>
                  <a:cxn ang="0">
                    <a:pos x="215" y="422"/>
                  </a:cxn>
                  <a:cxn ang="0">
                    <a:pos x="229" y="345"/>
                  </a:cxn>
                  <a:cxn ang="0">
                    <a:pos x="232" y="266"/>
                  </a:cxn>
                  <a:cxn ang="0">
                    <a:pos x="211" y="411"/>
                  </a:cxn>
                  <a:cxn ang="0">
                    <a:pos x="199" y="350"/>
                  </a:cxn>
                  <a:cxn ang="0">
                    <a:pos x="194" y="123"/>
                  </a:cxn>
                  <a:cxn ang="0">
                    <a:pos x="273" y="233"/>
                  </a:cxn>
                  <a:cxn ang="0">
                    <a:pos x="280" y="250"/>
                  </a:cxn>
                  <a:cxn ang="0">
                    <a:pos x="274" y="285"/>
                  </a:cxn>
                  <a:cxn ang="0">
                    <a:pos x="255" y="490"/>
                  </a:cxn>
                </a:cxnLst>
                <a:rect l="0" t="0" r="r" b="b"/>
                <a:pathLst>
                  <a:path w="449" h="490">
                    <a:moveTo>
                      <a:pt x="255" y="490"/>
                    </a:moveTo>
                    <a:lnTo>
                      <a:pt x="279" y="490"/>
                    </a:lnTo>
                    <a:lnTo>
                      <a:pt x="279" y="490"/>
                    </a:lnTo>
                    <a:lnTo>
                      <a:pt x="280" y="431"/>
                    </a:lnTo>
                    <a:lnTo>
                      <a:pt x="283" y="373"/>
                    </a:lnTo>
                    <a:lnTo>
                      <a:pt x="287" y="317"/>
                    </a:lnTo>
                    <a:lnTo>
                      <a:pt x="291" y="264"/>
                    </a:lnTo>
                    <a:lnTo>
                      <a:pt x="291" y="264"/>
                    </a:lnTo>
                    <a:lnTo>
                      <a:pt x="318" y="302"/>
                    </a:lnTo>
                    <a:lnTo>
                      <a:pt x="344" y="340"/>
                    </a:lnTo>
                    <a:lnTo>
                      <a:pt x="356" y="359"/>
                    </a:lnTo>
                    <a:lnTo>
                      <a:pt x="369" y="379"/>
                    </a:lnTo>
                    <a:lnTo>
                      <a:pt x="380" y="398"/>
                    </a:lnTo>
                    <a:lnTo>
                      <a:pt x="390" y="417"/>
                    </a:lnTo>
                    <a:lnTo>
                      <a:pt x="390" y="417"/>
                    </a:lnTo>
                    <a:lnTo>
                      <a:pt x="370" y="394"/>
                    </a:lnTo>
                    <a:lnTo>
                      <a:pt x="349" y="370"/>
                    </a:lnTo>
                    <a:lnTo>
                      <a:pt x="338" y="358"/>
                    </a:lnTo>
                    <a:lnTo>
                      <a:pt x="325" y="347"/>
                    </a:lnTo>
                    <a:lnTo>
                      <a:pt x="313" y="338"/>
                    </a:lnTo>
                    <a:lnTo>
                      <a:pt x="298" y="329"/>
                    </a:lnTo>
                    <a:lnTo>
                      <a:pt x="298" y="329"/>
                    </a:lnTo>
                    <a:lnTo>
                      <a:pt x="319" y="345"/>
                    </a:lnTo>
                    <a:lnTo>
                      <a:pt x="337" y="363"/>
                    </a:lnTo>
                    <a:lnTo>
                      <a:pt x="355" y="381"/>
                    </a:lnTo>
                    <a:lnTo>
                      <a:pt x="372" y="401"/>
                    </a:lnTo>
                    <a:lnTo>
                      <a:pt x="388" y="423"/>
                    </a:lnTo>
                    <a:lnTo>
                      <a:pt x="404" y="445"/>
                    </a:lnTo>
                    <a:lnTo>
                      <a:pt x="419" y="467"/>
                    </a:lnTo>
                    <a:lnTo>
                      <a:pt x="433" y="490"/>
                    </a:lnTo>
                    <a:lnTo>
                      <a:pt x="449" y="490"/>
                    </a:lnTo>
                    <a:lnTo>
                      <a:pt x="449" y="490"/>
                    </a:lnTo>
                    <a:lnTo>
                      <a:pt x="444" y="481"/>
                    </a:lnTo>
                    <a:lnTo>
                      <a:pt x="439" y="471"/>
                    </a:lnTo>
                    <a:lnTo>
                      <a:pt x="437" y="463"/>
                    </a:lnTo>
                    <a:lnTo>
                      <a:pt x="437" y="459"/>
                    </a:lnTo>
                    <a:lnTo>
                      <a:pt x="438" y="456"/>
                    </a:lnTo>
                    <a:lnTo>
                      <a:pt x="438" y="456"/>
                    </a:lnTo>
                    <a:lnTo>
                      <a:pt x="429" y="445"/>
                    </a:lnTo>
                    <a:lnTo>
                      <a:pt x="421" y="433"/>
                    </a:lnTo>
                    <a:lnTo>
                      <a:pt x="413" y="421"/>
                    </a:lnTo>
                    <a:lnTo>
                      <a:pt x="406" y="408"/>
                    </a:lnTo>
                    <a:lnTo>
                      <a:pt x="395" y="381"/>
                    </a:lnTo>
                    <a:lnTo>
                      <a:pt x="384" y="353"/>
                    </a:lnTo>
                    <a:lnTo>
                      <a:pt x="384" y="353"/>
                    </a:lnTo>
                    <a:lnTo>
                      <a:pt x="367" y="306"/>
                    </a:lnTo>
                    <a:lnTo>
                      <a:pt x="349" y="258"/>
                    </a:lnTo>
                    <a:lnTo>
                      <a:pt x="332" y="213"/>
                    </a:lnTo>
                    <a:lnTo>
                      <a:pt x="319" y="172"/>
                    </a:lnTo>
                    <a:lnTo>
                      <a:pt x="319" y="172"/>
                    </a:lnTo>
                    <a:lnTo>
                      <a:pt x="323" y="193"/>
                    </a:lnTo>
                    <a:lnTo>
                      <a:pt x="330" y="213"/>
                    </a:lnTo>
                    <a:lnTo>
                      <a:pt x="344" y="255"/>
                    </a:lnTo>
                    <a:lnTo>
                      <a:pt x="358" y="298"/>
                    </a:lnTo>
                    <a:lnTo>
                      <a:pt x="371" y="340"/>
                    </a:lnTo>
                    <a:lnTo>
                      <a:pt x="371" y="340"/>
                    </a:lnTo>
                    <a:lnTo>
                      <a:pt x="352" y="298"/>
                    </a:lnTo>
                    <a:lnTo>
                      <a:pt x="342" y="278"/>
                    </a:lnTo>
                    <a:lnTo>
                      <a:pt x="331" y="258"/>
                    </a:lnTo>
                    <a:lnTo>
                      <a:pt x="331" y="258"/>
                    </a:lnTo>
                    <a:lnTo>
                      <a:pt x="344" y="288"/>
                    </a:lnTo>
                    <a:lnTo>
                      <a:pt x="357" y="317"/>
                    </a:lnTo>
                    <a:lnTo>
                      <a:pt x="371" y="347"/>
                    </a:lnTo>
                    <a:lnTo>
                      <a:pt x="382" y="375"/>
                    </a:lnTo>
                    <a:lnTo>
                      <a:pt x="382" y="375"/>
                    </a:lnTo>
                    <a:lnTo>
                      <a:pt x="361" y="342"/>
                    </a:lnTo>
                    <a:lnTo>
                      <a:pt x="338" y="311"/>
                    </a:lnTo>
                    <a:lnTo>
                      <a:pt x="338" y="311"/>
                    </a:lnTo>
                    <a:lnTo>
                      <a:pt x="325" y="295"/>
                    </a:lnTo>
                    <a:lnTo>
                      <a:pt x="312" y="279"/>
                    </a:lnTo>
                    <a:lnTo>
                      <a:pt x="299" y="262"/>
                    </a:lnTo>
                    <a:lnTo>
                      <a:pt x="295" y="254"/>
                    </a:lnTo>
                    <a:lnTo>
                      <a:pt x="291" y="247"/>
                    </a:lnTo>
                    <a:lnTo>
                      <a:pt x="291" y="247"/>
                    </a:lnTo>
                    <a:lnTo>
                      <a:pt x="290" y="243"/>
                    </a:lnTo>
                    <a:lnTo>
                      <a:pt x="290" y="238"/>
                    </a:lnTo>
                    <a:lnTo>
                      <a:pt x="290" y="229"/>
                    </a:lnTo>
                    <a:lnTo>
                      <a:pt x="293" y="210"/>
                    </a:lnTo>
                    <a:lnTo>
                      <a:pt x="293" y="210"/>
                    </a:lnTo>
                    <a:lnTo>
                      <a:pt x="298" y="132"/>
                    </a:lnTo>
                    <a:lnTo>
                      <a:pt x="299" y="96"/>
                    </a:lnTo>
                    <a:lnTo>
                      <a:pt x="300" y="77"/>
                    </a:lnTo>
                    <a:lnTo>
                      <a:pt x="299" y="59"/>
                    </a:lnTo>
                    <a:lnTo>
                      <a:pt x="299" y="59"/>
                    </a:lnTo>
                    <a:lnTo>
                      <a:pt x="290" y="145"/>
                    </a:lnTo>
                    <a:lnTo>
                      <a:pt x="286" y="188"/>
                    </a:lnTo>
                    <a:lnTo>
                      <a:pt x="282" y="232"/>
                    </a:lnTo>
                    <a:lnTo>
                      <a:pt x="282" y="232"/>
                    </a:lnTo>
                    <a:lnTo>
                      <a:pt x="275" y="225"/>
                    </a:lnTo>
                    <a:lnTo>
                      <a:pt x="269" y="219"/>
                    </a:lnTo>
                    <a:lnTo>
                      <a:pt x="257" y="204"/>
                    </a:lnTo>
                    <a:lnTo>
                      <a:pt x="236" y="173"/>
                    </a:lnTo>
                    <a:lnTo>
                      <a:pt x="236" y="173"/>
                    </a:lnTo>
                    <a:lnTo>
                      <a:pt x="223" y="159"/>
                    </a:lnTo>
                    <a:lnTo>
                      <a:pt x="211" y="143"/>
                    </a:lnTo>
                    <a:lnTo>
                      <a:pt x="198" y="127"/>
                    </a:lnTo>
                    <a:lnTo>
                      <a:pt x="194" y="119"/>
                    </a:lnTo>
                    <a:lnTo>
                      <a:pt x="190" y="112"/>
                    </a:lnTo>
                    <a:lnTo>
                      <a:pt x="190" y="112"/>
                    </a:lnTo>
                    <a:lnTo>
                      <a:pt x="189" y="105"/>
                    </a:lnTo>
                    <a:lnTo>
                      <a:pt x="189" y="98"/>
                    </a:lnTo>
                    <a:lnTo>
                      <a:pt x="189" y="84"/>
                    </a:lnTo>
                    <a:lnTo>
                      <a:pt x="189" y="84"/>
                    </a:lnTo>
                    <a:lnTo>
                      <a:pt x="186" y="42"/>
                    </a:lnTo>
                    <a:lnTo>
                      <a:pt x="185" y="2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1" y="48"/>
                    </a:lnTo>
                    <a:lnTo>
                      <a:pt x="182" y="72"/>
                    </a:lnTo>
                    <a:lnTo>
                      <a:pt x="184" y="97"/>
                    </a:lnTo>
                    <a:lnTo>
                      <a:pt x="184" y="97"/>
                    </a:lnTo>
                    <a:lnTo>
                      <a:pt x="178" y="93"/>
                    </a:lnTo>
                    <a:lnTo>
                      <a:pt x="172" y="86"/>
                    </a:lnTo>
                    <a:lnTo>
                      <a:pt x="162" y="73"/>
                    </a:lnTo>
                    <a:lnTo>
                      <a:pt x="153" y="60"/>
                    </a:lnTo>
                    <a:lnTo>
                      <a:pt x="147" y="53"/>
                    </a:lnTo>
                    <a:lnTo>
                      <a:pt x="143" y="47"/>
                    </a:lnTo>
                    <a:lnTo>
                      <a:pt x="143" y="47"/>
                    </a:lnTo>
                    <a:lnTo>
                      <a:pt x="146" y="55"/>
                    </a:lnTo>
                    <a:lnTo>
                      <a:pt x="151" y="62"/>
                    </a:lnTo>
                    <a:lnTo>
                      <a:pt x="163" y="78"/>
                    </a:lnTo>
                    <a:lnTo>
                      <a:pt x="174" y="94"/>
                    </a:lnTo>
                    <a:lnTo>
                      <a:pt x="180" y="102"/>
                    </a:lnTo>
                    <a:lnTo>
                      <a:pt x="184" y="110"/>
                    </a:lnTo>
                    <a:lnTo>
                      <a:pt x="184" y="110"/>
                    </a:lnTo>
                    <a:lnTo>
                      <a:pt x="185" y="120"/>
                    </a:lnTo>
                    <a:lnTo>
                      <a:pt x="185" y="130"/>
                    </a:lnTo>
                    <a:lnTo>
                      <a:pt x="185" y="154"/>
                    </a:lnTo>
                    <a:lnTo>
                      <a:pt x="185" y="154"/>
                    </a:lnTo>
                    <a:lnTo>
                      <a:pt x="184" y="230"/>
                    </a:lnTo>
                    <a:lnTo>
                      <a:pt x="182" y="308"/>
                    </a:lnTo>
                    <a:lnTo>
                      <a:pt x="182" y="387"/>
                    </a:lnTo>
                    <a:lnTo>
                      <a:pt x="184" y="425"/>
                    </a:lnTo>
                    <a:lnTo>
                      <a:pt x="186" y="464"/>
                    </a:lnTo>
                    <a:lnTo>
                      <a:pt x="186" y="464"/>
                    </a:lnTo>
                    <a:lnTo>
                      <a:pt x="176" y="430"/>
                    </a:lnTo>
                    <a:lnTo>
                      <a:pt x="168" y="396"/>
                    </a:lnTo>
                    <a:lnTo>
                      <a:pt x="161" y="362"/>
                    </a:lnTo>
                    <a:lnTo>
                      <a:pt x="155" y="329"/>
                    </a:lnTo>
                    <a:lnTo>
                      <a:pt x="149" y="295"/>
                    </a:lnTo>
                    <a:lnTo>
                      <a:pt x="143" y="262"/>
                    </a:lnTo>
                    <a:lnTo>
                      <a:pt x="136" y="228"/>
                    </a:lnTo>
                    <a:lnTo>
                      <a:pt x="126" y="195"/>
                    </a:lnTo>
                    <a:lnTo>
                      <a:pt x="126" y="195"/>
                    </a:lnTo>
                    <a:lnTo>
                      <a:pt x="130" y="224"/>
                    </a:lnTo>
                    <a:lnTo>
                      <a:pt x="136" y="254"/>
                    </a:lnTo>
                    <a:lnTo>
                      <a:pt x="148" y="317"/>
                    </a:lnTo>
                    <a:lnTo>
                      <a:pt x="161" y="380"/>
                    </a:lnTo>
                    <a:lnTo>
                      <a:pt x="165" y="409"/>
                    </a:lnTo>
                    <a:lnTo>
                      <a:pt x="170" y="439"/>
                    </a:lnTo>
                    <a:lnTo>
                      <a:pt x="170" y="439"/>
                    </a:lnTo>
                    <a:lnTo>
                      <a:pt x="156" y="405"/>
                    </a:lnTo>
                    <a:lnTo>
                      <a:pt x="142" y="372"/>
                    </a:lnTo>
                    <a:lnTo>
                      <a:pt x="126" y="339"/>
                    </a:lnTo>
                    <a:lnTo>
                      <a:pt x="110" y="306"/>
                    </a:lnTo>
                    <a:lnTo>
                      <a:pt x="93" y="275"/>
                    </a:lnTo>
                    <a:lnTo>
                      <a:pt x="75" y="244"/>
                    </a:lnTo>
                    <a:lnTo>
                      <a:pt x="56" y="214"/>
                    </a:lnTo>
                    <a:lnTo>
                      <a:pt x="38" y="183"/>
                    </a:lnTo>
                    <a:lnTo>
                      <a:pt x="38" y="183"/>
                    </a:lnTo>
                    <a:lnTo>
                      <a:pt x="75" y="253"/>
                    </a:lnTo>
                    <a:lnTo>
                      <a:pt x="111" y="325"/>
                    </a:lnTo>
                    <a:lnTo>
                      <a:pt x="145" y="397"/>
                    </a:lnTo>
                    <a:lnTo>
                      <a:pt x="177" y="468"/>
                    </a:lnTo>
                    <a:lnTo>
                      <a:pt x="177" y="468"/>
                    </a:lnTo>
                    <a:lnTo>
                      <a:pt x="149" y="434"/>
                    </a:lnTo>
                    <a:lnTo>
                      <a:pt x="135" y="416"/>
                    </a:lnTo>
                    <a:lnTo>
                      <a:pt x="120" y="398"/>
                    </a:lnTo>
                    <a:lnTo>
                      <a:pt x="120" y="398"/>
                    </a:lnTo>
                    <a:lnTo>
                      <a:pt x="93" y="361"/>
                    </a:lnTo>
                    <a:lnTo>
                      <a:pt x="79" y="341"/>
                    </a:lnTo>
                    <a:lnTo>
                      <a:pt x="69" y="323"/>
                    </a:lnTo>
                    <a:lnTo>
                      <a:pt x="69" y="323"/>
                    </a:lnTo>
                    <a:lnTo>
                      <a:pt x="58" y="300"/>
                    </a:lnTo>
                    <a:lnTo>
                      <a:pt x="50" y="277"/>
                    </a:lnTo>
                    <a:lnTo>
                      <a:pt x="35" y="231"/>
                    </a:lnTo>
                    <a:lnTo>
                      <a:pt x="27" y="208"/>
                    </a:lnTo>
                    <a:lnTo>
                      <a:pt x="19" y="186"/>
                    </a:lnTo>
                    <a:lnTo>
                      <a:pt x="10" y="162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2" y="208"/>
                    </a:lnTo>
                    <a:lnTo>
                      <a:pt x="47" y="278"/>
                    </a:lnTo>
                    <a:lnTo>
                      <a:pt x="71" y="346"/>
                    </a:lnTo>
                    <a:lnTo>
                      <a:pt x="83" y="380"/>
                    </a:lnTo>
                    <a:lnTo>
                      <a:pt x="92" y="414"/>
                    </a:lnTo>
                    <a:lnTo>
                      <a:pt x="92" y="414"/>
                    </a:lnTo>
                    <a:lnTo>
                      <a:pt x="90" y="412"/>
                    </a:lnTo>
                    <a:lnTo>
                      <a:pt x="90" y="408"/>
                    </a:lnTo>
                    <a:lnTo>
                      <a:pt x="89" y="406"/>
                    </a:lnTo>
                    <a:lnTo>
                      <a:pt x="87" y="404"/>
                    </a:lnTo>
                    <a:lnTo>
                      <a:pt x="87" y="404"/>
                    </a:lnTo>
                    <a:lnTo>
                      <a:pt x="95" y="425"/>
                    </a:lnTo>
                    <a:lnTo>
                      <a:pt x="104" y="448"/>
                    </a:lnTo>
                    <a:lnTo>
                      <a:pt x="122" y="490"/>
                    </a:lnTo>
                    <a:lnTo>
                      <a:pt x="136" y="490"/>
                    </a:lnTo>
                    <a:lnTo>
                      <a:pt x="136" y="490"/>
                    </a:lnTo>
                    <a:lnTo>
                      <a:pt x="106" y="417"/>
                    </a:lnTo>
                    <a:lnTo>
                      <a:pt x="93" y="381"/>
                    </a:lnTo>
                    <a:lnTo>
                      <a:pt x="80" y="346"/>
                    </a:lnTo>
                    <a:lnTo>
                      <a:pt x="80" y="346"/>
                    </a:lnTo>
                    <a:lnTo>
                      <a:pt x="103" y="383"/>
                    </a:lnTo>
                    <a:lnTo>
                      <a:pt x="128" y="420"/>
                    </a:lnTo>
                    <a:lnTo>
                      <a:pt x="178" y="490"/>
                    </a:lnTo>
                    <a:lnTo>
                      <a:pt x="213" y="490"/>
                    </a:lnTo>
                    <a:lnTo>
                      <a:pt x="213" y="490"/>
                    </a:lnTo>
                    <a:lnTo>
                      <a:pt x="211" y="473"/>
                    </a:lnTo>
                    <a:lnTo>
                      <a:pt x="211" y="473"/>
                    </a:lnTo>
                    <a:lnTo>
                      <a:pt x="211" y="460"/>
                    </a:lnTo>
                    <a:lnTo>
                      <a:pt x="211" y="447"/>
                    </a:lnTo>
                    <a:lnTo>
                      <a:pt x="213" y="434"/>
                    </a:lnTo>
                    <a:lnTo>
                      <a:pt x="215" y="422"/>
                    </a:lnTo>
                    <a:lnTo>
                      <a:pt x="221" y="397"/>
                    </a:lnTo>
                    <a:lnTo>
                      <a:pt x="226" y="371"/>
                    </a:lnTo>
                    <a:lnTo>
                      <a:pt x="226" y="371"/>
                    </a:lnTo>
                    <a:lnTo>
                      <a:pt x="229" y="345"/>
                    </a:lnTo>
                    <a:lnTo>
                      <a:pt x="231" y="319"/>
                    </a:lnTo>
                    <a:lnTo>
                      <a:pt x="232" y="292"/>
                    </a:lnTo>
                    <a:lnTo>
                      <a:pt x="232" y="279"/>
                    </a:lnTo>
                    <a:lnTo>
                      <a:pt x="232" y="266"/>
                    </a:lnTo>
                    <a:lnTo>
                      <a:pt x="232" y="266"/>
                    </a:lnTo>
                    <a:lnTo>
                      <a:pt x="222" y="350"/>
                    </a:lnTo>
                    <a:lnTo>
                      <a:pt x="215" y="390"/>
                    </a:lnTo>
                    <a:lnTo>
                      <a:pt x="211" y="411"/>
                    </a:lnTo>
                    <a:lnTo>
                      <a:pt x="206" y="430"/>
                    </a:lnTo>
                    <a:lnTo>
                      <a:pt x="206" y="430"/>
                    </a:lnTo>
                    <a:lnTo>
                      <a:pt x="202" y="390"/>
                    </a:lnTo>
                    <a:lnTo>
                      <a:pt x="199" y="350"/>
                    </a:lnTo>
                    <a:lnTo>
                      <a:pt x="196" y="273"/>
                    </a:lnTo>
                    <a:lnTo>
                      <a:pt x="194" y="197"/>
                    </a:lnTo>
                    <a:lnTo>
                      <a:pt x="194" y="123"/>
                    </a:lnTo>
                    <a:lnTo>
                      <a:pt x="194" y="123"/>
                    </a:lnTo>
                    <a:lnTo>
                      <a:pt x="238" y="186"/>
                    </a:lnTo>
                    <a:lnTo>
                      <a:pt x="238" y="186"/>
                    </a:lnTo>
                    <a:lnTo>
                      <a:pt x="262" y="218"/>
                    </a:lnTo>
                    <a:lnTo>
                      <a:pt x="273" y="233"/>
                    </a:lnTo>
                    <a:lnTo>
                      <a:pt x="277" y="240"/>
                    </a:lnTo>
                    <a:lnTo>
                      <a:pt x="279" y="247"/>
                    </a:lnTo>
                    <a:lnTo>
                      <a:pt x="279" y="247"/>
                    </a:lnTo>
                    <a:lnTo>
                      <a:pt x="280" y="250"/>
                    </a:lnTo>
                    <a:lnTo>
                      <a:pt x="280" y="255"/>
                    </a:lnTo>
                    <a:lnTo>
                      <a:pt x="279" y="265"/>
                    </a:lnTo>
                    <a:lnTo>
                      <a:pt x="277" y="275"/>
                    </a:lnTo>
                    <a:lnTo>
                      <a:pt x="274" y="285"/>
                    </a:lnTo>
                    <a:lnTo>
                      <a:pt x="274" y="285"/>
                    </a:lnTo>
                    <a:lnTo>
                      <a:pt x="264" y="388"/>
                    </a:lnTo>
                    <a:lnTo>
                      <a:pt x="255" y="490"/>
                    </a:lnTo>
                    <a:lnTo>
                      <a:pt x="255" y="49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7" name="Freeform 46"/>
              <p:cNvSpPr>
                <a:spLocks/>
              </p:cNvSpPr>
              <p:nvPr/>
            </p:nvSpPr>
            <p:spPr bwMode="auto">
              <a:xfrm>
                <a:off x="3608312" y="6741400"/>
                <a:ext cx="36246" cy="116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35"/>
                  </a:cxn>
                  <a:cxn ang="0">
                    <a:pos x="17" y="71"/>
                  </a:cxn>
                  <a:cxn ang="0">
                    <a:pos x="37" y="145"/>
                  </a:cxn>
                  <a:cxn ang="0">
                    <a:pos x="46" y="145"/>
                  </a:cxn>
                  <a:cxn ang="0">
                    <a:pos x="46" y="145"/>
                  </a:cxn>
                  <a:cxn ang="0">
                    <a:pos x="24" y="71"/>
                  </a:cxn>
                  <a:cxn ang="0">
                    <a:pos x="12" y="3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6" h="145">
                    <a:moveTo>
                      <a:pt x="0" y="0"/>
                    </a:moveTo>
                    <a:lnTo>
                      <a:pt x="0" y="0"/>
                    </a:lnTo>
                    <a:lnTo>
                      <a:pt x="8" y="35"/>
                    </a:lnTo>
                    <a:lnTo>
                      <a:pt x="17" y="71"/>
                    </a:lnTo>
                    <a:lnTo>
                      <a:pt x="37" y="145"/>
                    </a:lnTo>
                    <a:lnTo>
                      <a:pt x="46" y="145"/>
                    </a:lnTo>
                    <a:lnTo>
                      <a:pt x="46" y="145"/>
                    </a:lnTo>
                    <a:lnTo>
                      <a:pt x="24" y="71"/>
                    </a:lnTo>
                    <a:lnTo>
                      <a:pt x="12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8" name="Freeform 47"/>
              <p:cNvSpPr>
                <a:spLocks/>
              </p:cNvSpPr>
              <p:nvPr/>
            </p:nvSpPr>
            <p:spPr bwMode="auto">
              <a:xfrm>
                <a:off x="3672565" y="6814986"/>
                <a:ext cx="11533" cy="427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7"/>
                  </a:cxn>
                  <a:cxn ang="0">
                    <a:pos x="10" y="54"/>
                  </a:cxn>
                  <a:cxn ang="0">
                    <a:pos x="14" y="54"/>
                  </a:cxn>
                  <a:cxn ang="0">
                    <a:pos x="14" y="54"/>
                  </a:cxn>
                  <a:cxn ang="0">
                    <a:pos x="12" y="42"/>
                  </a:cxn>
                  <a:cxn ang="0">
                    <a:pos x="9" y="28"/>
                  </a:cxn>
                  <a:cxn ang="0">
                    <a:pos x="5" y="1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" h="54">
                    <a:moveTo>
                      <a:pt x="0" y="0"/>
                    </a:moveTo>
                    <a:lnTo>
                      <a:pt x="0" y="0"/>
                    </a:lnTo>
                    <a:lnTo>
                      <a:pt x="4" y="27"/>
                    </a:lnTo>
                    <a:lnTo>
                      <a:pt x="10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2" y="42"/>
                    </a:lnTo>
                    <a:lnTo>
                      <a:pt x="9" y="28"/>
                    </a:lnTo>
                    <a:lnTo>
                      <a:pt x="5" y="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9" name="Freeform 48"/>
              <p:cNvSpPr>
                <a:spLocks/>
              </p:cNvSpPr>
              <p:nvPr/>
            </p:nvSpPr>
            <p:spPr bwMode="auto">
              <a:xfrm>
                <a:off x="4895027" y="6701048"/>
                <a:ext cx="56016" cy="1566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4" y="50"/>
                  </a:cxn>
                  <a:cxn ang="0">
                    <a:pos x="30" y="100"/>
                  </a:cxn>
                  <a:cxn ang="0">
                    <a:pos x="46" y="150"/>
                  </a:cxn>
                  <a:cxn ang="0">
                    <a:pos x="60" y="199"/>
                  </a:cxn>
                  <a:cxn ang="0">
                    <a:pos x="70" y="199"/>
                  </a:cxn>
                  <a:cxn ang="0">
                    <a:pos x="70" y="199"/>
                  </a:cxn>
                  <a:cxn ang="0">
                    <a:pos x="38" y="99"/>
                  </a:cxn>
                  <a:cxn ang="0">
                    <a:pos x="19" y="50"/>
                  </a:cxn>
                  <a:cxn ang="0">
                    <a:pos x="10" y="2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0" h="199">
                    <a:moveTo>
                      <a:pt x="0" y="0"/>
                    </a:moveTo>
                    <a:lnTo>
                      <a:pt x="0" y="0"/>
                    </a:lnTo>
                    <a:lnTo>
                      <a:pt x="14" y="50"/>
                    </a:lnTo>
                    <a:lnTo>
                      <a:pt x="30" y="100"/>
                    </a:lnTo>
                    <a:lnTo>
                      <a:pt x="46" y="150"/>
                    </a:lnTo>
                    <a:lnTo>
                      <a:pt x="60" y="199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38" y="99"/>
                    </a:lnTo>
                    <a:lnTo>
                      <a:pt x="19" y="50"/>
                    </a:lnTo>
                    <a:lnTo>
                      <a:pt x="10" y="2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0" name="Freeform 49"/>
              <p:cNvSpPr>
                <a:spLocks/>
              </p:cNvSpPr>
              <p:nvPr/>
            </p:nvSpPr>
            <p:spPr bwMode="auto">
              <a:xfrm>
                <a:off x="5180049" y="6553877"/>
                <a:ext cx="283374" cy="1519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90" y="48"/>
                  </a:cxn>
                  <a:cxn ang="0">
                    <a:pos x="179" y="95"/>
                  </a:cxn>
                  <a:cxn ang="0">
                    <a:pos x="357" y="189"/>
                  </a:cxn>
                  <a:cxn ang="0">
                    <a:pos x="357" y="178"/>
                  </a:cxn>
                  <a:cxn ang="0">
                    <a:pos x="357" y="178"/>
                  </a:cxn>
                  <a:cxn ang="0">
                    <a:pos x="178" y="8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57" h="189">
                    <a:moveTo>
                      <a:pt x="0" y="0"/>
                    </a:moveTo>
                    <a:lnTo>
                      <a:pt x="0" y="0"/>
                    </a:lnTo>
                    <a:lnTo>
                      <a:pt x="90" y="48"/>
                    </a:lnTo>
                    <a:lnTo>
                      <a:pt x="179" y="95"/>
                    </a:lnTo>
                    <a:lnTo>
                      <a:pt x="357" y="189"/>
                    </a:lnTo>
                    <a:lnTo>
                      <a:pt x="357" y="178"/>
                    </a:lnTo>
                    <a:lnTo>
                      <a:pt x="357" y="178"/>
                    </a:lnTo>
                    <a:lnTo>
                      <a:pt x="178" y="8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1" name="Freeform 50"/>
              <p:cNvSpPr>
                <a:spLocks/>
              </p:cNvSpPr>
              <p:nvPr/>
            </p:nvSpPr>
            <p:spPr bwMode="auto">
              <a:xfrm>
                <a:off x="4623186" y="6807864"/>
                <a:ext cx="46131" cy="498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5" y="33"/>
                  </a:cxn>
                  <a:cxn ang="0">
                    <a:pos x="53" y="65"/>
                  </a:cxn>
                  <a:cxn ang="0">
                    <a:pos x="57" y="65"/>
                  </a:cxn>
                  <a:cxn ang="0">
                    <a:pos x="57" y="65"/>
                  </a:cxn>
                  <a:cxn ang="0">
                    <a:pos x="29" y="3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65">
                    <a:moveTo>
                      <a:pt x="0" y="0"/>
                    </a:moveTo>
                    <a:lnTo>
                      <a:pt x="0" y="0"/>
                    </a:lnTo>
                    <a:lnTo>
                      <a:pt x="25" y="33"/>
                    </a:lnTo>
                    <a:lnTo>
                      <a:pt x="53" y="65"/>
                    </a:lnTo>
                    <a:lnTo>
                      <a:pt x="57" y="65"/>
                    </a:lnTo>
                    <a:lnTo>
                      <a:pt x="57" y="65"/>
                    </a:lnTo>
                    <a:lnTo>
                      <a:pt x="29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2" name="Freeform 51"/>
              <p:cNvSpPr>
                <a:spLocks/>
              </p:cNvSpPr>
              <p:nvPr/>
            </p:nvSpPr>
            <p:spPr bwMode="auto">
              <a:xfrm>
                <a:off x="4845601" y="6836349"/>
                <a:ext cx="32950" cy="21364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7" y="27"/>
                  </a:cxn>
                  <a:cxn ang="0">
                    <a:pos x="24" y="13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18" y="13"/>
                  </a:cxn>
                  <a:cxn ang="0">
                    <a:pos x="0" y="27"/>
                  </a:cxn>
                  <a:cxn ang="0">
                    <a:pos x="7" y="27"/>
                  </a:cxn>
                </a:cxnLst>
                <a:rect l="0" t="0" r="r" b="b"/>
                <a:pathLst>
                  <a:path w="38" h="27">
                    <a:moveTo>
                      <a:pt x="7" y="27"/>
                    </a:moveTo>
                    <a:lnTo>
                      <a:pt x="7" y="27"/>
                    </a:lnTo>
                    <a:lnTo>
                      <a:pt x="24" y="13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18" y="13"/>
                    </a:lnTo>
                    <a:lnTo>
                      <a:pt x="0" y="27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3" name="Freeform 52"/>
              <p:cNvSpPr>
                <a:spLocks/>
              </p:cNvSpPr>
              <p:nvPr/>
            </p:nvSpPr>
            <p:spPr bwMode="auto">
              <a:xfrm>
                <a:off x="5381047" y="6788874"/>
                <a:ext cx="6590" cy="68838"/>
              </a:xfrm>
              <a:custGeom>
                <a:avLst/>
                <a:gdLst/>
                <a:ahLst/>
                <a:cxnLst>
                  <a:cxn ang="0">
                    <a:pos x="8" y="87"/>
                  </a:cxn>
                  <a:cxn ang="0">
                    <a:pos x="8" y="87"/>
                  </a:cxn>
                  <a:cxn ang="0">
                    <a:pos x="6" y="44"/>
                  </a:cxn>
                  <a:cxn ang="0">
                    <a:pos x="5" y="2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44"/>
                  </a:cxn>
                  <a:cxn ang="0">
                    <a:pos x="0" y="87"/>
                  </a:cxn>
                  <a:cxn ang="0">
                    <a:pos x="8" y="87"/>
                  </a:cxn>
                </a:cxnLst>
                <a:rect l="0" t="0" r="r" b="b"/>
                <a:pathLst>
                  <a:path w="8" h="87">
                    <a:moveTo>
                      <a:pt x="8" y="87"/>
                    </a:moveTo>
                    <a:lnTo>
                      <a:pt x="8" y="87"/>
                    </a:lnTo>
                    <a:lnTo>
                      <a:pt x="6" y="44"/>
                    </a:lnTo>
                    <a:lnTo>
                      <a:pt x="5" y="2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44"/>
                    </a:lnTo>
                    <a:lnTo>
                      <a:pt x="0" y="87"/>
                    </a:lnTo>
                    <a:lnTo>
                      <a:pt x="8" y="8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4" name="Freeform 53"/>
              <p:cNvSpPr>
                <a:spLocks/>
              </p:cNvSpPr>
              <p:nvPr/>
            </p:nvSpPr>
            <p:spPr bwMode="auto">
              <a:xfrm>
                <a:off x="3481452" y="6819734"/>
                <a:ext cx="21418" cy="379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1" y="25"/>
                  </a:cxn>
                  <a:cxn ang="0">
                    <a:pos x="20" y="49"/>
                  </a:cxn>
                  <a:cxn ang="0">
                    <a:pos x="26" y="49"/>
                  </a:cxn>
                  <a:cxn ang="0">
                    <a:pos x="26" y="49"/>
                  </a:cxn>
                  <a:cxn ang="0">
                    <a:pos x="15" y="24"/>
                  </a:cxn>
                  <a:cxn ang="0">
                    <a:pos x="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6" h="49">
                    <a:moveTo>
                      <a:pt x="0" y="0"/>
                    </a:moveTo>
                    <a:lnTo>
                      <a:pt x="0" y="0"/>
                    </a:lnTo>
                    <a:lnTo>
                      <a:pt x="11" y="25"/>
                    </a:lnTo>
                    <a:lnTo>
                      <a:pt x="20" y="49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15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5" name="Freeform 54"/>
              <p:cNvSpPr>
                <a:spLocks noEditPoints="1"/>
              </p:cNvSpPr>
              <p:nvPr/>
            </p:nvSpPr>
            <p:spPr bwMode="auto">
              <a:xfrm>
                <a:off x="2380907" y="5146263"/>
                <a:ext cx="1454763" cy="1711449"/>
              </a:xfrm>
              <a:custGeom>
                <a:avLst/>
                <a:gdLst/>
                <a:ahLst/>
                <a:cxnLst>
                  <a:cxn ang="0">
                    <a:pos x="1683" y="2118"/>
                  </a:cxn>
                  <a:cxn ang="0">
                    <a:pos x="1732" y="2052"/>
                  </a:cxn>
                  <a:cxn ang="0">
                    <a:pos x="1579" y="2012"/>
                  </a:cxn>
                  <a:cxn ang="0">
                    <a:pos x="1432" y="1836"/>
                  </a:cxn>
                  <a:cxn ang="0">
                    <a:pos x="1153" y="1577"/>
                  </a:cxn>
                  <a:cxn ang="0">
                    <a:pos x="1093" y="1593"/>
                  </a:cxn>
                  <a:cxn ang="0">
                    <a:pos x="992" y="1724"/>
                  </a:cxn>
                  <a:cxn ang="0">
                    <a:pos x="938" y="1319"/>
                  </a:cxn>
                  <a:cxn ang="0">
                    <a:pos x="889" y="999"/>
                  </a:cxn>
                  <a:cxn ang="0">
                    <a:pos x="792" y="832"/>
                  </a:cxn>
                  <a:cxn ang="0">
                    <a:pos x="659" y="1038"/>
                  </a:cxn>
                  <a:cxn ang="0">
                    <a:pos x="495" y="887"/>
                  </a:cxn>
                  <a:cxn ang="0">
                    <a:pos x="512" y="267"/>
                  </a:cxn>
                  <a:cxn ang="0">
                    <a:pos x="515" y="205"/>
                  </a:cxn>
                  <a:cxn ang="0">
                    <a:pos x="516" y="27"/>
                  </a:cxn>
                  <a:cxn ang="0">
                    <a:pos x="369" y="412"/>
                  </a:cxn>
                  <a:cxn ang="0">
                    <a:pos x="419" y="828"/>
                  </a:cxn>
                  <a:cxn ang="0">
                    <a:pos x="181" y="665"/>
                  </a:cxn>
                  <a:cxn ang="0">
                    <a:pos x="421" y="1244"/>
                  </a:cxn>
                  <a:cxn ang="0">
                    <a:pos x="114" y="806"/>
                  </a:cxn>
                  <a:cxn ang="0">
                    <a:pos x="419" y="1798"/>
                  </a:cxn>
                  <a:cxn ang="0">
                    <a:pos x="376" y="1942"/>
                  </a:cxn>
                  <a:cxn ang="0">
                    <a:pos x="419" y="2143"/>
                  </a:cxn>
                  <a:cxn ang="0">
                    <a:pos x="637" y="2153"/>
                  </a:cxn>
                  <a:cxn ang="0">
                    <a:pos x="896" y="2114"/>
                  </a:cxn>
                  <a:cxn ang="0">
                    <a:pos x="1037" y="2134"/>
                  </a:cxn>
                  <a:cxn ang="0">
                    <a:pos x="1126" y="1728"/>
                  </a:cxn>
                  <a:cxn ang="0">
                    <a:pos x="1207" y="2153"/>
                  </a:cxn>
                  <a:cxn ang="0">
                    <a:pos x="1730" y="2077"/>
                  </a:cxn>
                  <a:cxn ang="0">
                    <a:pos x="961" y="1598"/>
                  </a:cxn>
                  <a:cxn ang="0">
                    <a:pos x="812" y="1344"/>
                  </a:cxn>
                  <a:cxn ang="0">
                    <a:pos x="713" y="1479"/>
                  </a:cxn>
                  <a:cxn ang="0">
                    <a:pos x="680" y="1433"/>
                  </a:cxn>
                  <a:cxn ang="0">
                    <a:pos x="661" y="1190"/>
                  </a:cxn>
                  <a:cxn ang="0">
                    <a:pos x="651" y="1524"/>
                  </a:cxn>
                  <a:cxn ang="0">
                    <a:pos x="755" y="1812"/>
                  </a:cxn>
                  <a:cxn ang="0">
                    <a:pos x="759" y="1849"/>
                  </a:cxn>
                  <a:cxn ang="0">
                    <a:pos x="730" y="1112"/>
                  </a:cxn>
                  <a:cxn ang="0">
                    <a:pos x="697" y="1219"/>
                  </a:cxn>
                  <a:cxn ang="0">
                    <a:pos x="643" y="1230"/>
                  </a:cxn>
                  <a:cxn ang="0">
                    <a:pos x="575" y="1525"/>
                  </a:cxn>
                  <a:cxn ang="0">
                    <a:pos x="481" y="1724"/>
                  </a:cxn>
                  <a:cxn ang="0">
                    <a:pos x="548" y="1700"/>
                  </a:cxn>
                  <a:cxn ang="0">
                    <a:pos x="462" y="974"/>
                  </a:cxn>
                  <a:cxn ang="0">
                    <a:pos x="470" y="1139"/>
                  </a:cxn>
                  <a:cxn ang="0">
                    <a:pos x="453" y="1193"/>
                  </a:cxn>
                  <a:cxn ang="0">
                    <a:pos x="438" y="1286"/>
                  </a:cxn>
                  <a:cxn ang="0">
                    <a:pos x="488" y="1608"/>
                  </a:cxn>
                  <a:cxn ang="0">
                    <a:pos x="431" y="1581"/>
                  </a:cxn>
                  <a:cxn ang="0">
                    <a:pos x="487" y="1618"/>
                  </a:cxn>
                  <a:cxn ang="0">
                    <a:pos x="575" y="1969"/>
                  </a:cxn>
                  <a:cxn ang="0">
                    <a:pos x="530" y="1727"/>
                  </a:cxn>
                  <a:cxn ang="0">
                    <a:pos x="767" y="2079"/>
                  </a:cxn>
                  <a:cxn ang="0">
                    <a:pos x="772" y="1431"/>
                  </a:cxn>
                  <a:cxn ang="0">
                    <a:pos x="789" y="1703"/>
                  </a:cxn>
                  <a:cxn ang="0">
                    <a:pos x="875" y="1937"/>
                  </a:cxn>
                  <a:cxn ang="0">
                    <a:pos x="924" y="1792"/>
                  </a:cxn>
                  <a:cxn ang="0">
                    <a:pos x="965" y="2002"/>
                  </a:cxn>
                  <a:cxn ang="0">
                    <a:pos x="1020" y="1802"/>
                  </a:cxn>
                  <a:cxn ang="0">
                    <a:pos x="1247" y="1823"/>
                  </a:cxn>
                  <a:cxn ang="0">
                    <a:pos x="1259" y="2003"/>
                  </a:cxn>
                  <a:cxn ang="0">
                    <a:pos x="1272" y="2000"/>
                  </a:cxn>
                  <a:cxn ang="0">
                    <a:pos x="1371" y="1937"/>
                  </a:cxn>
                </a:cxnLst>
                <a:rect l="0" t="0" r="r" b="b"/>
                <a:pathLst>
                  <a:path w="1831" h="2153">
                    <a:moveTo>
                      <a:pt x="1470" y="2153"/>
                    </a:moveTo>
                    <a:lnTo>
                      <a:pt x="1470" y="2153"/>
                    </a:lnTo>
                    <a:lnTo>
                      <a:pt x="1456" y="2139"/>
                    </a:lnTo>
                    <a:lnTo>
                      <a:pt x="1452" y="2134"/>
                    </a:lnTo>
                    <a:lnTo>
                      <a:pt x="1448" y="2129"/>
                    </a:lnTo>
                    <a:lnTo>
                      <a:pt x="1448" y="2129"/>
                    </a:lnTo>
                    <a:lnTo>
                      <a:pt x="1447" y="2123"/>
                    </a:lnTo>
                    <a:lnTo>
                      <a:pt x="1447" y="2117"/>
                    </a:lnTo>
                    <a:lnTo>
                      <a:pt x="1447" y="2103"/>
                    </a:lnTo>
                    <a:lnTo>
                      <a:pt x="1450" y="2088"/>
                    </a:lnTo>
                    <a:lnTo>
                      <a:pt x="1451" y="2075"/>
                    </a:lnTo>
                    <a:lnTo>
                      <a:pt x="1451" y="2075"/>
                    </a:lnTo>
                    <a:lnTo>
                      <a:pt x="1451" y="2033"/>
                    </a:lnTo>
                    <a:lnTo>
                      <a:pt x="1451" y="1988"/>
                    </a:lnTo>
                    <a:lnTo>
                      <a:pt x="1450" y="1945"/>
                    </a:lnTo>
                    <a:lnTo>
                      <a:pt x="1450" y="1906"/>
                    </a:lnTo>
                    <a:lnTo>
                      <a:pt x="1450" y="1906"/>
                    </a:lnTo>
                    <a:lnTo>
                      <a:pt x="1465" y="1918"/>
                    </a:lnTo>
                    <a:lnTo>
                      <a:pt x="1481" y="1932"/>
                    </a:lnTo>
                    <a:lnTo>
                      <a:pt x="1518" y="1965"/>
                    </a:lnTo>
                    <a:lnTo>
                      <a:pt x="1518" y="1965"/>
                    </a:lnTo>
                    <a:lnTo>
                      <a:pt x="1553" y="1995"/>
                    </a:lnTo>
                    <a:lnTo>
                      <a:pt x="1570" y="2010"/>
                    </a:lnTo>
                    <a:lnTo>
                      <a:pt x="1576" y="2017"/>
                    </a:lnTo>
                    <a:lnTo>
                      <a:pt x="1580" y="2022"/>
                    </a:lnTo>
                    <a:lnTo>
                      <a:pt x="1580" y="2022"/>
                    </a:lnTo>
                    <a:lnTo>
                      <a:pt x="1585" y="2033"/>
                    </a:lnTo>
                    <a:lnTo>
                      <a:pt x="1587" y="2043"/>
                    </a:lnTo>
                    <a:lnTo>
                      <a:pt x="1588" y="2053"/>
                    </a:lnTo>
                    <a:lnTo>
                      <a:pt x="1590" y="2062"/>
                    </a:lnTo>
                    <a:lnTo>
                      <a:pt x="1590" y="2062"/>
                    </a:lnTo>
                    <a:lnTo>
                      <a:pt x="1605" y="2108"/>
                    </a:lnTo>
                    <a:lnTo>
                      <a:pt x="1619" y="2153"/>
                    </a:lnTo>
                    <a:lnTo>
                      <a:pt x="1624" y="2153"/>
                    </a:lnTo>
                    <a:lnTo>
                      <a:pt x="1624" y="2153"/>
                    </a:lnTo>
                    <a:lnTo>
                      <a:pt x="1616" y="2121"/>
                    </a:lnTo>
                    <a:lnTo>
                      <a:pt x="1607" y="2089"/>
                    </a:lnTo>
                    <a:lnTo>
                      <a:pt x="1598" y="2058"/>
                    </a:lnTo>
                    <a:lnTo>
                      <a:pt x="1587" y="2028"/>
                    </a:lnTo>
                    <a:lnTo>
                      <a:pt x="1587" y="2028"/>
                    </a:lnTo>
                    <a:lnTo>
                      <a:pt x="1599" y="2039"/>
                    </a:lnTo>
                    <a:lnTo>
                      <a:pt x="1614" y="2051"/>
                    </a:lnTo>
                    <a:lnTo>
                      <a:pt x="1643" y="2074"/>
                    </a:lnTo>
                    <a:lnTo>
                      <a:pt x="1643" y="2074"/>
                    </a:lnTo>
                    <a:lnTo>
                      <a:pt x="1666" y="2096"/>
                    </a:lnTo>
                    <a:lnTo>
                      <a:pt x="1678" y="2109"/>
                    </a:lnTo>
                    <a:lnTo>
                      <a:pt x="1681" y="2113"/>
                    </a:lnTo>
                    <a:lnTo>
                      <a:pt x="1683" y="2118"/>
                    </a:lnTo>
                    <a:lnTo>
                      <a:pt x="1683" y="2118"/>
                    </a:lnTo>
                    <a:lnTo>
                      <a:pt x="1683" y="2120"/>
                    </a:lnTo>
                    <a:lnTo>
                      <a:pt x="1683" y="2122"/>
                    </a:lnTo>
                    <a:lnTo>
                      <a:pt x="1680" y="2127"/>
                    </a:lnTo>
                    <a:lnTo>
                      <a:pt x="1677" y="2133"/>
                    </a:lnTo>
                    <a:lnTo>
                      <a:pt x="1674" y="2137"/>
                    </a:lnTo>
                    <a:lnTo>
                      <a:pt x="1674" y="2137"/>
                    </a:lnTo>
                    <a:lnTo>
                      <a:pt x="1667" y="2153"/>
                    </a:lnTo>
                    <a:lnTo>
                      <a:pt x="1680" y="2153"/>
                    </a:lnTo>
                    <a:lnTo>
                      <a:pt x="1680" y="2153"/>
                    </a:lnTo>
                    <a:lnTo>
                      <a:pt x="1686" y="2138"/>
                    </a:lnTo>
                    <a:lnTo>
                      <a:pt x="1691" y="2126"/>
                    </a:lnTo>
                    <a:lnTo>
                      <a:pt x="1691" y="2126"/>
                    </a:lnTo>
                    <a:lnTo>
                      <a:pt x="1691" y="2125"/>
                    </a:lnTo>
                    <a:lnTo>
                      <a:pt x="1692" y="2125"/>
                    </a:lnTo>
                    <a:lnTo>
                      <a:pt x="1692" y="2125"/>
                    </a:lnTo>
                    <a:lnTo>
                      <a:pt x="1699" y="2131"/>
                    </a:lnTo>
                    <a:lnTo>
                      <a:pt x="1708" y="2138"/>
                    </a:lnTo>
                    <a:lnTo>
                      <a:pt x="1717" y="2145"/>
                    </a:lnTo>
                    <a:lnTo>
                      <a:pt x="1725" y="2153"/>
                    </a:lnTo>
                    <a:lnTo>
                      <a:pt x="1741" y="2153"/>
                    </a:lnTo>
                    <a:lnTo>
                      <a:pt x="1741" y="2153"/>
                    </a:lnTo>
                    <a:lnTo>
                      <a:pt x="1739" y="2151"/>
                    </a:lnTo>
                    <a:lnTo>
                      <a:pt x="1739" y="2151"/>
                    </a:lnTo>
                    <a:lnTo>
                      <a:pt x="1736" y="2142"/>
                    </a:lnTo>
                    <a:lnTo>
                      <a:pt x="1734" y="2133"/>
                    </a:lnTo>
                    <a:lnTo>
                      <a:pt x="1734" y="2123"/>
                    </a:lnTo>
                    <a:lnTo>
                      <a:pt x="1736" y="2116"/>
                    </a:lnTo>
                    <a:lnTo>
                      <a:pt x="1737" y="2106"/>
                    </a:lnTo>
                    <a:lnTo>
                      <a:pt x="1737" y="2099"/>
                    </a:lnTo>
                    <a:lnTo>
                      <a:pt x="1736" y="2091"/>
                    </a:lnTo>
                    <a:lnTo>
                      <a:pt x="1733" y="2083"/>
                    </a:lnTo>
                    <a:lnTo>
                      <a:pt x="1733" y="2083"/>
                    </a:lnTo>
                    <a:lnTo>
                      <a:pt x="1739" y="2084"/>
                    </a:lnTo>
                    <a:lnTo>
                      <a:pt x="1739" y="2084"/>
                    </a:lnTo>
                    <a:lnTo>
                      <a:pt x="1780" y="2119"/>
                    </a:lnTo>
                    <a:lnTo>
                      <a:pt x="1822" y="2153"/>
                    </a:lnTo>
                    <a:lnTo>
                      <a:pt x="1831" y="2153"/>
                    </a:lnTo>
                    <a:lnTo>
                      <a:pt x="1831" y="2153"/>
                    </a:lnTo>
                    <a:lnTo>
                      <a:pt x="1781" y="2113"/>
                    </a:lnTo>
                    <a:lnTo>
                      <a:pt x="1734" y="2072"/>
                    </a:lnTo>
                    <a:lnTo>
                      <a:pt x="1734" y="2072"/>
                    </a:lnTo>
                    <a:lnTo>
                      <a:pt x="1736" y="2068"/>
                    </a:lnTo>
                    <a:lnTo>
                      <a:pt x="1736" y="2063"/>
                    </a:lnTo>
                    <a:lnTo>
                      <a:pt x="1736" y="2058"/>
                    </a:lnTo>
                    <a:lnTo>
                      <a:pt x="1734" y="2054"/>
                    </a:lnTo>
                    <a:lnTo>
                      <a:pt x="1732" y="2052"/>
                    </a:lnTo>
                    <a:lnTo>
                      <a:pt x="1732" y="2052"/>
                    </a:lnTo>
                    <a:lnTo>
                      <a:pt x="1732" y="2062"/>
                    </a:lnTo>
                    <a:lnTo>
                      <a:pt x="1731" y="2067"/>
                    </a:lnTo>
                    <a:lnTo>
                      <a:pt x="1730" y="2069"/>
                    </a:lnTo>
                    <a:lnTo>
                      <a:pt x="1728" y="2070"/>
                    </a:lnTo>
                    <a:lnTo>
                      <a:pt x="1728" y="2070"/>
                    </a:lnTo>
                    <a:lnTo>
                      <a:pt x="1724" y="2067"/>
                    </a:lnTo>
                    <a:lnTo>
                      <a:pt x="1723" y="2062"/>
                    </a:lnTo>
                    <a:lnTo>
                      <a:pt x="1723" y="2059"/>
                    </a:lnTo>
                    <a:lnTo>
                      <a:pt x="1724" y="2057"/>
                    </a:lnTo>
                    <a:lnTo>
                      <a:pt x="1727" y="2053"/>
                    </a:lnTo>
                    <a:lnTo>
                      <a:pt x="1730" y="2051"/>
                    </a:lnTo>
                    <a:lnTo>
                      <a:pt x="1732" y="2050"/>
                    </a:lnTo>
                    <a:lnTo>
                      <a:pt x="1736" y="2050"/>
                    </a:lnTo>
                    <a:lnTo>
                      <a:pt x="1736" y="2050"/>
                    </a:lnTo>
                    <a:lnTo>
                      <a:pt x="1736" y="2044"/>
                    </a:lnTo>
                    <a:lnTo>
                      <a:pt x="1737" y="2039"/>
                    </a:lnTo>
                    <a:lnTo>
                      <a:pt x="1741" y="2030"/>
                    </a:lnTo>
                    <a:lnTo>
                      <a:pt x="1746" y="2021"/>
                    </a:lnTo>
                    <a:lnTo>
                      <a:pt x="1747" y="2017"/>
                    </a:lnTo>
                    <a:lnTo>
                      <a:pt x="1747" y="2012"/>
                    </a:lnTo>
                    <a:lnTo>
                      <a:pt x="1747" y="2012"/>
                    </a:lnTo>
                    <a:lnTo>
                      <a:pt x="1738" y="2024"/>
                    </a:lnTo>
                    <a:lnTo>
                      <a:pt x="1731" y="2036"/>
                    </a:lnTo>
                    <a:lnTo>
                      <a:pt x="1724" y="2049"/>
                    </a:lnTo>
                    <a:lnTo>
                      <a:pt x="1716" y="2060"/>
                    </a:lnTo>
                    <a:lnTo>
                      <a:pt x="1716" y="2060"/>
                    </a:lnTo>
                    <a:lnTo>
                      <a:pt x="1670" y="2024"/>
                    </a:lnTo>
                    <a:lnTo>
                      <a:pt x="1646" y="2005"/>
                    </a:lnTo>
                    <a:lnTo>
                      <a:pt x="1623" y="1991"/>
                    </a:lnTo>
                    <a:lnTo>
                      <a:pt x="1623" y="1991"/>
                    </a:lnTo>
                    <a:lnTo>
                      <a:pt x="1646" y="2009"/>
                    </a:lnTo>
                    <a:lnTo>
                      <a:pt x="1670" y="2027"/>
                    </a:lnTo>
                    <a:lnTo>
                      <a:pt x="1692" y="2045"/>
                    </a:lnTo>
                    <a:lnTo>
                      <a:pt x="1714" y="2064"/>
                    </a:lnTo>
                    <a:lnTo>
                      <a:pt x="1714" y="2064"/>
                    </a:lnTo>
                    <a:lnTo>
                      <a:pt x="1702" y="2086"/>
                    </a:lnTo>
                    <a:lnTo>
                      <a:pt x="1696" y="2096"/>
                    </a:lnTo>
                    <a:lnTo>
                      <a:pt x="1690" y="2106"/>
                    </a:lnTo>
                    <a:lnTo>
                      <a:pt x="1690" y="2106"/>
                    </a:lnTo>
                    <a:lnTo>
                      <a:pt x="1677" y="2096"/>
                    </a:lnTo>
                    <a:lnTo>
                      <a:pt x="1663" y="2085"/>
                    </a:lnTo>
                    <a:lnTo>
                      <a:pt x="1635" y="2061"/>
                    </a:lnTo>
                    <a:lnTo>
                      <a:pt x="1635" y="2061"/>
                    </a:lnTo>
                    <a:lnTo>
                      <a:pt x="1603" y="2035"/>
                    </a:lnTo>
                    <a:lnTo>
                      <a:pt x="1588" y="2022"/>
                    </a:lnTo>
                    <a:lnTo>
                      <a:pt x="1582" y="2017"/>
                    </a:lnTo>
                    <a:lnTo>
                      <a:pt x="1579" y="2012"/>
                    </a:lnTo>
                    <a:lnTo>
                      <a:pt x="1579" y="2012"/>
                    </a:lnTo>
                    <a:lnTo>
                      <a:pt x="1573" y="2000"/>
                    </a:lnTo>
                    <a:lnTo>
                      <a:pt x="1569" y="1987"/>
                    </a:lnTo>
                    <a:lnTo>
                      <a:pt x="1566" y="1974"/>
                    </a:lnTo>
                    <a:lnTo>
                      <a:pt x="1564" y="1961"/>
                    </a:lnTo>
                    <a:lnTo>
                      <a:pt x="1561" y="1949"/>
                    </a:lnTo>
                    <a:lnTo>
                      <a:pt x="1557" y="1935"/>
                    </a:lnTo>
                    <a:lnTo>
                      <a:pt x="1553" y="1923"/>
                    </a:lnTo>
                    <a:lnTo>
                      <a:pt x="1545" y="1909"/>
                    </a:lnTo>
                    <a:lnTo>
                      <a:pt x="1545" y="1909"/>
                    </a:lnTo>
                    <a:lnTo>
                      <a:pt x="1547" y="1923"/>
                    </a:lnTo>
                    <a:lnTo>
                      <a:pt x="1552" y="1935"/>
                    </a:lnTo>
                    <a:lnTo>
                      <a:pt x="1560" y="1960"/>
                    </a:lnTo>
                    <a:lnTo>
                      <a:pt x="1569" y="1985"/>
                    </a:lnTo>
                    <a:lnTo>
                      <a:pt x="1571" y="1996"/>
                    </a:lnTo>
                    <a:lnTo>
                      <a:pt x="1573" y="2009"/>
                    </a:lnTo>
                    <a:lnTo>
                      <a:pt x="1573" y="2009"/>
                    </a:lnTo>
                    <a:lnTo>
                      <a:pt x="1541" y="1980"/>
                    </a:lnTo>
                    <a:lnTo>
                      <a:pt x="1510" y="1953"/>
                    </a:lnTo>
                    <a:lnTo>
                      <a:pt x="1446" y="1900"/>
                    </a:lnTo>
                    <a:lnTo>
                      <a:pt x="1446" y="1900"/>
                    </a:lnTo>
                    <a:lnTo>
                      <a:pt x="1446" y="1893"/>
                    </a:lnTo>
                    <a:lnTo>
                      <a:pt x="1445" y="1885"/>
                    </a:lnTo>
                    <a:lnTo>
                      <a:pt x="1442" y="1870"/>
                    </a:lnTo>
                    <a:lnTo>
                      <a:pt x="1439" y="1857"/>
                    </a:lnTo>
                    <a:lnTo>
                      <a:pt x="1438" y="1851"/>
                    </a:lnTo>
                    <a:lnTo>
                      <a:pt x="1439" y="1845"/>
                    </a:lnTo>
                    <a:lnTo>
                      <a:pt x="1439" y="1845"/>
                    </a:lnTo>
                    <a:lnTo>
                      <a:pt x="1444" y="1837"/>
                    </a:lnTo>
                    <a:lnTo>
                      <a:pt x="1450" y="1831"/>
                    </a:lnTo>
                    <a:lnTo>
                      <a:pt x="1462" y="1815"/>
                    </a:lnTo>
                    <a:lnTo>
                      <a:pt x="1474" y="1800"/>
                    </a:lnTo>
                    <a:lnTo>
                      <a:pt x="1479" y="1792"/>
                    </a:lnTo>
                    <a:lnTo>
                      <a:pt x="1484" y="1783"/>
                    </a:lnTo>
                    <a:lnTo>
                      <a:pt x="1484" y="1783"/>
                    </a:lnTo>
                    <a:lnTo>
                      <a:pt x="1477" y="1789"/>
                    </a:lnTo>
                    <a:lnTo>
                      <a:pt x="1471" y="1795"/>
                    </a:lnTo>
                    <a:lnTo>
                      <a:pt x="1460" y="1808"/>
                    </a:lnTo>
                    <a:lnTo>
                      <a:pt x="1450" y="1822"/>
                    </a:lnTo>
                    <a:lnTo>
                      <a:pt x="1444" y="1827"/>
                    </a:lnTo>
                    <a:lnTo>
                      <a:pt x="1436" y="1832"/>
                    </a:lnTo>
                    <a:lnTo>
                      <a:pt x="1436" y="1832"/>
                    </a:lnTo>
                    <a:lnTo>
                      <a:pt x="1435" y="1828"/>
                    </a:lnTo>
                    <a:lnTo>
                      <a:pt x="1435" y="1825"/>
                    </a:lnTo>
                    <a:lnTo>
                      <a:pt x="1434" y="1820"/>
                    </a:lnTo>
                    <a:lnTo>
                      <a:pt x="1430" y="1818"/>
                    </a:lnTo>
                    <a:lnTo>
                      <a:pt x="1430" y="1818"/>
                    </a:lnTo>
                    <a:lnTo>
                      <a:pt x="1432" y="1828"/>
                    </a:lnTo>
                    <a:lnTo>
                      <a:pt x="1432" y="1836"/>
                    </a:lnTo>
                    <a:lnTo>
                      <a:pt x="1430" y="1842"/>
                    </a:lnTo>
                    <a:lnTo>
                      <a:pt x="1427" y="1848"/>
                    </a:lnTo>
                    <a:lnTo>
                      <a:pt x="1422" y="1852"/>
                    </a:lnTo>
                    <a:lnTo>
                      <a:pt x="1417" y="1857"/>
                    </a:lnTo>
                    <a:lnTo>
                      <a:pt x="1411" y="1861"/>
                    </a:lnTo>
                    <a:lnTo>
                      <a:pt x="1406" y="1866"/>
                    </a:lnTo>
                    <a:lnTo>
                      <a:pt x="1406" y="1866"/>
                    </a:lnTo>
                    <a:lnTo>
                      <a:pt x="1373" y="1840"/>
                    </a:lnTo>
                    <a:lnTo>
                      <a:pt x="1341" y="1814"/>
                    </a:lnTo>
                    <a:lnTo>
                      <a:pt x="1341" y="1814"/>
                    </a:lnTo>
                    <a:lnTo>
                      <a:pt x="1325" y="1802"/>
                    </a:lnTo>
                    <a:lnTo>
                      <a:pt x="1305" y="1790"/>
                    </a:lnTo>
                    <a:lnTo>
                      <a:pt x="1287" y="1776"/>
                    </a:lnTo>
                    <a:lnTo>
                      <a:pt x="1280" y="1770"/>
                    </a:lnTo>
                    <a:lnTo>
                      <a:pt x="1275" y="1764"/>
                    </a:lnTo>
                    <a:lnTo>
                      <a:pt x="1275" y="1764"/>
                    </a:lnTo>
                    <a:lnTo>
                      <a:pt x="1270" y="1755"/>
                    </a:lnTo>
                    <a:lnTo>
                      <a:pt x="1267" y="1743"/>
                    </a:lnTo>
                    <a:lnTo>
                      <a:pt x="1261" y="1720"/>
                    </a:lnTo>
                    <a:lnTo>
                      <a:pt x="1261" y="1720"/>
                    </a:lnTo>
                    <a:lnTo>
                      <a:pt x="1244" y="1658"/>
                    </a:lnTo>
                    <a:lnTo>
                      <a:pt x="1227" y="1594"/>
                    </a:lnTo>
                    <a:lnTo>
                      <a:pt x="1218" y="1563"/>
                    </a:lnTo>
                    <a:lnTo>
                      <a:pt x="1209" y="1531"/>
                    </a:lnTo>
                    <a:lnTo>
                      <a:pt x="1199" y="1501"/>
                    </a:lnTo>
                    <a:lnTo>
                      <a:pt x="1187" y="1474"/>
                    </a:lnTo>
                    <a:lnTo>
                      <a:pt x="1187" y="1474"/>
                    </a:lnTo>
                    <a:lnTo>
                      <a:pt x="1191" y="1489"/>
                    </a:lnTo>
                    <a:lnTo>
                      <a:pt x="1193" y="1503"/>
                    </a:lnTo>
                    <a:lnTo>
                      <a:pt x="1201" y="1531"/>
                    </a:lnTo>
                    <a:lnTo>
                      <a:pt x="1209" y="1558"/>
                    </a:lnTo>
                    <a:lnTo>
                      <a:pt x="1211" y="1572"/>
                    </a:lnTo>
                    <a:lnTo>
                      <a:pt x="1213" y="1584"/>
                    </a:lnTo>
                    <a:lnTo>
                      <a:pt x="1213" y="1584"/>
                    </a:lnTo>
                    <a:lnTo>
                      <a:pt x="1213" y="1598"/>
                    </a:lnTo>
                    <a:lnTo>
                      <a:pt x="1212" y="1610"/>
                    </a:lnTo>
                    <a:lnTo>
                      <a:pt x="1209" y="1623"/>
                    </a:lnTo>
                    <a:lnTo>
                      <a:pt x="1205" y="1635"/>
                    </a:lnTo>
                    <a:lnTo>
                      <a:pt x="1199" y="1658"/>
                    </a:lnTo>
                    <a:lnTo>
                      <a:pt x="1196" y="1671"/>
                    </a:lnTo>
                    <a:lnTo>
                      <a:pt x="1194" y="1682"/>
                    </a:lnTo>
                    <a:lnTo>
                      <a:pt x="1194" y="1682"/>
                    </a:lnTo>
                    <a:lnTo>
                      <a:pt x="1185" y="1656"/>
                    </a:lnTo>
                    <a:lnTo>
                      <a:pt x="1176" y="1629"/>
                    </a:lnTo>
                    <a:lnTo>
                      <a:pt x="1166" y="1602"/>
                    </a:lnTo>
                    <a:lnTo>
                      <a:pt x="1160" y="1590"/>
                    </a:lnTo>
                    <a:lnTo>
                      <a:pt x="1153" y="1577"/>
                    </a:lnTo>
                    <a:lnTo>
                      <a:pt x="1153" y="1577"/>
                    </a:lnTo>
                    <a:lnTo>
                      <a:pt x="1157" y="1592"/>
                    </a:lnTo>
                    <a:lnTo>
                      <a:pt x="1162" y="1608"/>
                    </a:lnTo>
                    <a:lnTo>
                      <a:pt x="1175" y="1640"/>
                    </a:lnTo>
                    <a:lnTo>
                      <a:pt x="1180" y="1655"/>
                    </a:lnTo>
                    <a:lnTo>
                      <a:pt x="1186" y="1671"/>
                    </a:lnTo>
                    <a:lnTo>
                      <a:pt x="1191" y="1686"/>
                    </a:lnTo>
                    <a:lnTo>
                      <a:pt x="1192" y="1702"/>
                    </a:lnTo>
                    <a:lnTo>
                      <a:pt x="1192" y="1702"/>
                    </a:lnTo>
                    <a:lnTo>
                      <a:pt x="1192" y="1715"/>
                    </a:lnTo>
                    <a:lnTo>
                      <a:pt x="1188" y="1727"/>
                    </a:lnTo>
                    <a:lnTo>
                      <a:pt x="1186" y="1740"/>
                    </a:lnTo>
                    <a:lnTo>
                      <a:pt x="1184" y="1752"/>
                    </a:lnTo>
                    <a:lnTo>
                      <a:pt x="1184" y="1752"/>
                    </a:lnTo>
                    <a:lnTo>
                      <a:pt x="1179" y="1778"/>
                    </a:lnTo>
                    <a:lnTo>
                      <a:pt x="1176" y="1791"/>
                    </a:lnTo>
                    <a:lnTo>
                      <a:pt x="1173" y="1802"/>
                    </a:lnTo>
                    <a:lnTo>
                      <a:pt x="1173" y="1802"/>
                    </a:lnTo>
                    <a:lnTo>
                      <a:pt x="1146" y="1744"/>
                    </a:lnTo>
                    <a:lnTo>
                      <a:pt x="1133" y="1716"/>
                    </a:lnTo>
                    <a:lnTo>
                      <a:pt x="1119" y="1689"/>
                    </a:lnTo>
                    <a:lnTo>
                      <a:pt x="1119" y="1689"/>
                    </a:lnTo>
                    <a:lnTo>
                      <a:pt x="1107" y="1668"/>
                    </a:lnTo>
                    <a:lnTo>
                      <a:pt x="1102" y="1658"/>
                    </a:lnTo>
                    <a:lnTo>
                      <a:pt x="1100" y="1654"/>
                    </a:lnTo>
                    <a:lnTo>
                      <a:pt x="1100" y="1650"/>
                    </a:lnTo>
                    <a:lnTo>
                      <a:pt x="1100" y="1650"/>
                    </a:lnTo>
                    <a:lnTo>
                      <a:pt x="1100" y="1647"/>
                    </a:lnTo>
                    <a:lnTo>
                      <a:pt x="1101" y="1643"/>
                    </a:lnTo>
                    <a:lnTo>
                      <a:pt x="1104" y="1636"/>
                    </a:lnTo>
                    <a:lnTo>
                      <a:pt x="1109" y="1630"/>
                    </a:lnTo>
                    <a:lnTo>
                      <a:pt x="1113" y="1623"/>
                    </a:lnTo>
                    <a:lnTo>
                      <a:pt x="1113" y="1623"/>
                    </a:lnTo>
                    <a:lnTo>
                      <a:pt x="1134" y="1581"/>
                    </a:lnTo>
                    <a:lnTo>
                      <a:pt x="1152" y="1540"/>
                    </a:lnTo>
                    <a:lnTo>
                      <a:pt x="1152" y="1540"/>
                    </a:lnTo>
                    <a:lnTo>
                      <a:pt x="1143" y="1552"/>
                    </a:lnTo>
                    <a:lnTo>
                      <a:pt x="1136" y="1565"/>
                    </a:lnTo>
                    <a:lnTo>
                      <a:pt x="1123" y="1591"/>
                    </a:lnTo>
                    <a:lnTo>
                      <a:pt x="1110" y="1618"/>
                    </a:lnTo>
                    <a:lnTo>
                      <a:pt x="1103" y="1632"/>
                    </a:lnTo>
                    <a:lnTo>
                      <a:pt x="1095" y="1643"/>
                    </a:lnTo>
                    <a:lnTo>
                      <a:pt x="1095" y="1643"/>
                    </a:lnTo>
                    <a:lnTo>
                      <a:pt x="1090" y="1634"/>
                    </a:lnTo>
                    <a:lnTo>
                      <a:pt x="1087" y="1625"/>
                    </a:lnTo>
                    <a:lnTo>
                      <a:pt x="1086" y="1616"/>
                    </a:lnTo>
                    <a:lnTo>
                      <a:pt x="1087" y="1608"/>
                    </a:lnTo>
                    <a:lnTo>
                      <a:pt x="1090" y="1600"/>
                    </a:lnTo>
                    <a:lnTo>
                      <a:pt x="1093" y="1593"/>
                    </a:lnTo>
                    <a:lnTo>
                      <a:pt x="1100" y="1577"/>
                    </a:lnTo>
                    <a:lnTo>
                      <a:pt x="1100" y="1577"/>
                    </a:lnTo>
                    <a:lnTo>
                      <a:pt x="1132" y="1503"/>
                    </a:lnTo>
                    <a:lnTo>
                      <a:pt x="1149" y="1465"/>
                    </a:lnTo>
                    <a:lnTo>
                      <a:pt x="1166" y="1430"/>
                    </a:lnTo>
                    <a:lnTo>
                      <a:pt x="1184" y="1395"/>
                    </a:lnTo>
                    <a:lnTo>
                      <a:pt x="1203" y="1361"/>
                    </a:lnTo>
                    <a:lnTo>
                      <a:pt x="1222" y="1329"/>
                    </a:lnTo>
                    <a:lnTo>
                      <a:pt x="1244" y="1298"/>
                    </a:lnTo>
                    <a:lnTo>
                      <a:pt x="1244" y="1298"/>
                    </a:lnTo>
                    <a:lnTo>
                      <a:pt x="1230" y="1314"/>
                    </a:lnTo>
                    <a:lnTo>
                      <a:pt x="1217" y="1330"/>
                    </a:lnTo>
                    <a:lnTo>
                      <a:pt x="1205" y="1347"/>
                    </a:lnTo>
                    <a:lnTo>
                      <a:pt x="1193" y="1364"/>
                    </a:lnTo>
                    <a:lnTo>
                      <a:pt x="1171" y="1400"/>
                    </a:lnTo>
                    <a:lnTo>
                      <a:pt x="1151" y="1438"/>
                    </a:lnTo>
                    <a:lnTo>
                      <a:pt x="1132" y="1476"/>
                    </a:lnTo>
                    <a:lnTo>
                      <a:pt x="1112" y="1515"/>
                    </a:lnTo>
                    <a:lnTo>
                      <a:pt x="1093" y="1555"/>
                    </a:lnTo>
                    <a:lnTo>
                      <a:pt x="1074" y="1593"/>
                    </a:lnTo>
                    <a:lnTo>
                      <a:pt x="1074" y="1593"/>
                    </a:lnTo>
                    <a:lnTo>
                      <a:pt x="1070" y="1592"/>
                    </a:lnTo>
                    <a:lnTo>
                      <a:pt x="1069" y="1590"/>
                    </a:lnTo>
                    <a:lnTo>
                      <a:pt x="1067" y="1587"/>
                    </a:lnTo>
                    <a:lnTo>
                      <a:pt x="1065" y="1582"/>
                    </a:lnTo>
                    <a:lnTo>
                      <a:pt x="1064" y="1581"/>
                    </a:lnTo>
                    <a:lnTo>
                      <a:pt x="1061" y="1580"/>
                    </a:lnTo>
                    <a:lnTo>
                      <a:pt x="1061" y="1580"/>
                    </a:lnTo>
                    <a:lnTo>
                      <a:pt x="1066" y="1590"/>
                    </a:lnTo>
                    <a:lnTo>
                      <a:pt x="1067" y="1600"/>
                    </a:lnTo>
                    <a:lnTo>
                      <a:pt x="1067" y="1608"/>
                    </a:lnTo>
                    <a:lnTo>
                      <a:pt x="1064" y="1616"/>
                    </a:lnTo>
                    <a:lnTo>
                      <a:pt x="1060" y="1624"/>
                    </a:lnTo>
                    <a:lnTo>
                      <a:pt x="1057" y="1631"/>
                    </a:lnTo>
                    <a:lnTo>
                      <a:pt x="1052" y="1639"/>
                    </a:lnTo>
                    <a:lnTo>
                      <a:pt x="1049" y="1647"/>
                    </a:lnTo>
                    <a:lnTo>
                      <a:pt x="1049" y="1647"/>
                    </a:lnTo>
                    <a:lnTo>
                      <a:pt x="1036" y="1678"/>
                    </a:lnTo>
                    <a:lnTo>
                      <a:pt x="1025" y="1713"/>
                    </a:lnTo>
                    <a:lnTo>
                      <a:pt x="1025" y="1713"/>
                    </a:lnTo>
                    <a:lnTo>
                      <a:pt x="1019" y="1731"/>
                    </a:lnTo>
                    <a:lnTo>
                      <a:pt x="1015" y="1748"/>
                    </a:lnTo>
                    <a:lnTo>
                      <a:pt x="1008" y="1764"/>
                    </a:lnTo>
                    <a:lnTo>
                      <a:pt x="1005" y="1772"/>
                    </a:lnTo>
                    <a:lnTo>
                      <a:pt x="1000" y="1780"/>
                    </a:lnTo>
                    <a:lnTo>
                      <a:pt x="1000" y="1780"/>
                    </a:lnTo>
                    <a:lnTo>
                      <a:pt x="995" y="1751"/>
                    </a:lnTo>
                    <a:lnTo>
                      <a:pt x="992" y="1724"/>
                    </a:lnTo>
                    <a:lnTo>
                      <a:pt x="990" y="1698"/>
                    </a:lnTo>
                    <a:lnTo>
                      <a:pt x="987" y="1672"/>
                    </a:lnTo>
                    <a:lnTo>
                      <a:pt x="987" y="1672"/>
                    </a:lnTo>
                    <a:lnTo>
                      <a:pt x="990" y="1669"/>
                    </a:lnTo>
                    <a:lnTo>
                      <a:pt x="993" y="1667"/>
                    </a:lnTo>
                    <a:lnTo>
                      <a:pt x="1000" y="1665"/>
                    </a:lnTo>
                    <a:lnTo>
                      <a:pt x="1006" y="1661"/>
                    </a:lnTo>
                    <a:lnTo>
                      <a:pt x="1008" y="1659"/>
                    </a:lnTo>
                    <a:lnTo>
                      <a:pt x="1008" y="1657"/>
                    </a:lnTo>
                    <a:lnTo>
                      <a:pt x="1008" y="1657"/>
                    </a:lnTo>
                    <a:lnTo>
                      <a:pt x="998" y="1661"/>
                    </a:lnTo>
                    <a:lnTo>
                      <a:pt x="986" y="1665"/>
                    </a:lnTo>
                    <a:lnTo>
                      <a:pt x="986" y="1665"/>
                    </a:lnTo>
                    <a:lnTo>
                      <a:pt x="981" y="1638"/>
                    </a:lnTo>
                    <a:lnTo>
                      <a:pt x="975" y="1612"/>
                    </a:lnTo>
                    <a:lnTo>
                      <a:pt x="968" y="1556"/>
                    </a:lnTo>
                    <a:lnTo>
                      <a:pt x="968" y="1556"/>
                    </a:lnTo>
                    <a:lnTo>
                      <a:pt x="985" y="1534"/>
                    </a:lnTo>
                    <a:lnTo>
                      <a:pt x="1003" y="1512"/>
                    </a:lnTo>
                    <a:lnTo>
                      <a:pt x="1042" y="1470"/>
                    </a:lnTo>
                    <a:lnTo>
                      <a:pt x="1042" y="1470"/>
                    </a:lnTo>
                    <a:lnTo>
                      <a:pt x="1051" y="1459"/>
                    </a:lnTo>
                    <a:lnTo>
                      <a:pt x="1062" y="1449"/>
                    </a:lnTo>
                    <a:lnTo>
                      <a:pt x="1084" y="1431"/>
                    </a:lnTo>
                    <a:lnTo>
                      <a:pt x="1108" y="1415"/>
                    </a:lnTo>
                    <a:lnTo>
                      <a:pt x="1133" y="1400"/>
                    </a:lnTo>
                    <a:lnTo>
                      <a:pt x="1133" y="1400"/>
                    </a:lnTo>
                    <a:lnTo>
                      <a:pt x="1119" y="1406"/>
                    </a:lnTo>
                    <a:lnTo>
                      <a:pt x="1106" y="1413"/>
                    </a:lnTo>
                    <a:lnTo>
                      <a:pt x="1094" y="1420"/>
                    </a:lnTo>
                    <a:lnTo>
                      <a:pt x="1083" y="1428"/>
                    </a:lnTo>
                    <a:lnTo>
                      <a:pt x="1071" y="1436"/>
                    </a:lnTo>
                    <a:lnTo>
                      <a:pt x="1061" y="1444"/>
                    </a:lnTo>
                    <a:lnTo>
                      <a:pt x="1042" y="1462"/>
                    </a:lnTo>
                    <a:lnTo>
                      <a:pt x="1006" y="1500"/>
                    </a:lnTo>
                    <a:lnTo>
                      <a:pt x="986" y="1518"/>
                    </a:lnTo>
                    <a:lnTo>
                      <a:pt x="966" y="1537"/>
                    </a:lnTo>
                    <a:lnTo>
                      <a:pt x="966" y="1537"/>
                    </a:lnTo>
                    <a:lnTo>
                      <a:pt x="961" y="1508"/>
                    </a:lnTo>
                    <a:lnTo>
                      <a:pt x="958" y="1481"/>
                    </a:lnTo>
                    <a:lnTo>
                      <a:pt x="952" y="1426"/>
                    </a:lnTo>
                    <a:lnTo>
                      <a:pt x="952" y="1426"/>
                    </a:lnTo>
                    <a:lnTo>
                      <a:pt x="948" y="1399"/>
                    </a:lnTo>
                    <a:lnTo>
                      <a:pt x="942" y="1371"/>
                    </a:lnTo>
                    <a:lnTo>
                      <a:pt x="938" y="1344"/>
                    </a:lnTo>
                    <a:lnTo>
                      <a:pt x="938" y="1330"/>
                    </a:lnTo>
                    <a:lnTo>
                      <a:pt x="938" y="1319"/>
                    </a:lnTo>
                    <a:lnTo>
                      <a:pt x="938" y="1319"/>
                    </a:lnTo>
                    <a:lnTo>
                      <a:pt x="939" y="1306"/>
                    </a:lnTo>
                    <a:lnTo>
                      <a:pt x="940" y="1294"/>
                    </a:lnTo>
                    <a:lnTo>
                      <a:pt x="942" y="1281"/>
                    </a:lnTo>
                    <a:lnTo>
                      <a:pt x="944" y="1269"/>
                    </a:lnTo>
                    <a:lnTo>
                      <a:pt x="944" y="1269"/>
                    </a:lnTo>
                    <a:lnTo>
                      <a:pt x="949" y="1224"/>
                    </a:lnTo>
                    <a:lnTo>
                      <a:pt x="953" y="1181"/>
                    </a:lnTo>
                    <a:lnTo>
                      <a:pt x="959" y="1138"/>
                    </a:lnTo>
                    <a:lnTo>
                      <a:pt x="966" y="1096"/>
                    </a:lnTo>
                    <a:lnTo>
                      <a:pt x="974" y="1055"/>
                    </a:lnTo>
                    <a:lnTo>
                      <a:pt x="982" y="1014"/>
                    </a:lnTo>
                    <a:lnTo>
                      <a:pt x="991" y="976"/>
                    </a:lnTo>
                    <a:lnTo>
                      <a:pt x="1000" y="937"/>
                    </a:lnTo>
                    <a:lnTo>
                      <a:pt x="1000" y="937"/>
                    </a:lnTo>
                    <a:lnTo>
                      <a:pt x="986" y="975"/>
                    </a:lnTo>
                    <a:lnTo>
                      <a:pt x="976" y="1013"/>
                    </a:lnTo>
                    <a:lnTo>
                      <a:pt x="966" y="1053"/>
                    </a:lnTo>
                    <a:lnTo>
                      <a:pt x="958" y="1095"/>
                    </a:lnTo>
                    <a:lnTo>
                      <a:pt x="942" y="1179"/>
                    </a:lnTo>
                    <a:lnTo>
                      <a:pt x="927" y="1264"/>
                    </a:lnTo>
                    <a:lnTo>
                      <a:pt x="927" y="1264"/>
                    </a:lnTo>
                    <a:lnTo>
                      <a:pt x="923" y="1231"/>
                    </a:lnTo>
                    <a:lnTo>
                      <a:pt x="918" y="1198"/>
                    </a:lnTo>
                    <a:lnTo>
                      <a:pt x="910" y="1132"/>
                    </a:lnTo>
                    <a:lnTo>
                      <a:pt x="907" y="1100"/>
                    </a:lnTo>
                    <a:lnTo>
                      <a:pt x="901" y="1067"/>
                    </a:lnTo>
                    <a:lnTo>
                      <a:pt x="896" y="1035"/>
                    </a:lnTo>
                    <a:lnTo>
                      <a:pt x="888" y="1002"/>
                    </a:lnTo>
                    <a:lnTo>
                      <a:pt x="888" y="1002"/>
                    </a:lnTo>
                    <a:lnTo>
                      <a:pt x="892" y="1043"/>
                    </a:lnTo>
                    <a:lnTo>
                      <a:pt x="898" y="1084"/>
                    </a:lnTo>
                    <a:lnTo>
                      <a:pt x="903" y="1125"/>
                    </a:lnTo>
                    <a:lnTo>
                      <a:pt x="907" y="1162"/>
                    </a:lnTo>
                    <a:lnTo>
                      <a:pt x="907" y="1162"/>
                    </a:lnTo>
                    <a:lnTo>
                      <a:pt x="896" y="1118"/>
                    </a:lnTo>
                    <a:lnTo>
                      <a:pt x="883" y="1076"/>
                    </a:lnTo>
                    <a:lnTo>
                      <a:pt x="856" y="991"/>
                    </a:lnTo>
                    <a:lnTo>
                      <a:pt x="856" y="991"/>
                    </a:lnTo>
                    <a:lnTo>
                      <a:pt x="868" y="984"/>
                    </a:lnTo>
                    <a:lnTo>
                      <a:pt x="875" y="980"/>
                    </a:lnTo>
                    <a:lnTo>
                      <a:pt x="882" y="978"/>
                    </a:lnTo>
                    <a:lnTo>
                      <a:pt x="882" y="978"/>
                    </a:lnTo>
                    <a:lnTo>
                      <a:pt x="884" y="980"/>
                    </a:lnTo>
                    <a:lnTo>
                      <a:pt x="885" y="983"/>
                    </a:lnTo>
                    <a:lnTo>
                      <a:pt x="886" y="988"/>
                    </a:lnTo>
                    <a:lnTo>
                      <a:pt x="886" y="994"/>
                    </a:lnTo>
                    <a:lnTo>
                      <a:pt x="888" y="996"/>
                    </a:lnTo>
                    <a:lnTo>
                      <a:pt x="889" y="999"/>
                    </a:lnTo>
                    <a:lnTo>
                      <a:pt x="889" y="999"/>
                    </a:lnTo>
                    <a:lnTo>
                      <a:pt x="889" y="996"/>
                    </a:lnTo>
                    <a:lnTo>
                      <a:pt x="889" y="994"/>
                    </a:lnTo>
                    <a:lnTo>
                      <a:pt x="888" y="988"/>
                    </a:lnTo>
                    <a:lnTo>
                      <a:pt x="886" y="983"/>
                    </a:lnTo>
                    <a:lnTo>
                      <a:pt x="885" y="977"/>
                    </a:lnTo>
                    <a:lnTo>
                      <a:pt x="885" y="977"/>
                    </a:lnTo>
                    <a:lnTo>
                      <a:pt x="890" y="974"/>
                    </a:lnTo>
                    <a:lnTo>
                      <a:pt x="896" y="971"/>
                    </a:lnTo>
                    <a:lnTo>
                      <a:pt x="907" y="967"/>
                    </a:lnTo>
                    <a:lnTo>
                      <a:pt x="919" y="963"/>
                    </a:lnTo>
                    <a:lnTo>
                      <a:pt x="923" y="961"/>
                    </a:lnTo>
                    <a:lnTo>
                      <a:pt x="926" y="958"/>
                    </a:lnTo>
                    <a:lnTo>
                      <a:pt x="926" y="958"/>
                    </a:lnTo>
                    <a:lnTo>
                      <a:pt x="916" y="960"/>
                    </a:lnTo>
                    <a:lnTo>
                      <a:pt x="907" y="963"/>
                    </a:lnTo>
                    <a:lnTo>
                      <a:pt x="889" y="971"/>
                    </a:lnTo>
                    <a:lnTo>
                      <a:pt x="871" y="978"/>
                    </a:lnTo>
                    <a:lnTo>
                      <a:pt x="861" y="980"/>
                    </a:lnTo>
                    <a:lnTo>
                      <a:pt x="852" y="983"/>
                    </a:lnTo>
                    <a:lnTo>
                      <a:pt x="852" y="983"/>
                    </a:lnTo>
                    <a:lnTo>
                      <a:pt x="843" y="953"/>
                    </a:lnTo>
                    <a:lnTo>
                      <a:pt x="838" y="939"/>
                    </a:lnTo>
                    <a:lnTo>
                      <a:pt x="831" y="927"/>
                    </a:lnTo>
                    <a:lnTo>
                      <a:pt x="831" y="927"/>
                    </a:lnTo>
                    <a:lnTo>
                      <a:pt x="840" y="957"/>
                    </a:lnTo>
                    <a:lnTo>
                      <a:pt x="844" y="971"/>
                    </a:lnTo>
                    <a:lnTo>
                      <a:pt x="848" y="987"/>
                    </a:lnTo>
                    <a:lnTo>
                      <a:pt x="848" y="987"/>
                    </a:lnTo>
                    <a:lnTo>
                      <a:pt x="832" y="993"/>
                    </a:lnTo>
                    <a:lnTo>
                      <a:pt x="817" y="1001"/>
                    </a:lnTo>
                    <a:lnTo>
                      <a:pt x="802" y="1008"/>
                    </a:lnTo>
                    <a:lnTo>
                      <a:pt x="793" y="1010"/>
                    </a:lnTo>
                    <a:lnTo>
                      <a:pt x="785" y="1013"/>
                    </a:lnTo>
                    <a:lnTo>
                      <a:pt x="785" y="1013"/>
                    </a:lnTo>
                    <a:lnTo>
                      <a:pt x="776" y="1019"/>
                    </a:lnTo>
                    <a:lnTo>
                      <a:pt x="767" y="1025"/>
                    </a:lnTo>
                    <a:lnTo>
                      <a:pt x="746" y="1035"/>
                    </a:lnTo>
                    <a:lnTo>
                      <a:pt x="746" y="1035"/>
                    </a:lnTo>
                    <a:lnTo>
                      <a:pt x="728" y="1047"/>
                    </a:lnTo>
                    <a:lnTo>
                      <a:pt x="717" y="1053"/>
                    </a:lnTo>
                    <a:lnTo>
                      <a:pt x="713" y="1054"/>
                    </a:lnTo>
                    <a:lnTo>
                      <a:pt x="706" y="1055"/>
                    </a:lnTo>
                    <a:lnTo>
                      <a:pt x="706" y="1055"/>
                    </a:lnTo>
                    <a:lnTo>
                      <a:pt x="747" y="941"/>
                    </a:lnTo>
                    <a:lnTo>
                      <a:pt x="768" y="885"/>
                    </a:lnTo>
                    <a:lnTo>
                      <a:pt x="780" y="858"/>
                    </a:lnTo>
                    <a:lnTo>
                      <a:pt x="792" y="832"/>
                    </a:lnTo>
                    <a:lnTo>
                      <a:pt x="792" y="832"/>
                    </a:lnTo>
                    <a:lnTo>
                      <a:pt x="788" y="835"/>
                    </a:lnTo>
                    <a:lnTo>
                      <a:pt x="784" y="840"/>
                    </a:lnTo>
                    <a:lnTo>
                      <a:pt x="780" y="849"/>
                    </a:lnTo>
                    <a:lnTo>
                      <a:pt x="777" y="853"/>
                    </a:lnTo>
                    <a:lnTo>
                      <a:pt x="774" y="858"/>
                    </a:lnTo>
                    <a:lnTo>
                      <a:pt x="771" y="862"/>
                    </a:lnTo>
                    <a:lnTo>
                      <a:pt x="765" y="865"/>
                    </a:lnTo>
                    <a:lnTo>
                      <a:pt x="765" y="865"/>
                    </a:lnTo>
                    <a:lnTo>
                      <a:pt x="757" y="884"/>
                    </a:lnTo>
                    <a:lnTo>
                      <a:pt x="750" y="905"/>
                    </a:lnTo>
                    <a:lnTo>
                      <a:pt x="743" y="925"/>
                    </a:lnTo>
                    <a:lnTo>
                      <a:pt x="739" y="935"/>
                    </a:lnTo>
                    <a:lnTo>
                      <a:pt x="734" y="944"/>
                    </a:lnTo>
                    <a:lnTo>
                      <a:pt x="734" y="944"/>
                    </a:lnTo>
                    <a:lnTo>
                      <a:pt x="739" y="909"/>
                    </a:lnTo>
                    <a:lnTo>
                      <a:pt x="743" y="874"/>
                    </a:lnTo>
                    <a:lnTo>
                      <a:pt x="745" y="855"/>
                    </a:lnTo>
                    <a:lnTo>
                      <a:pt x="746" y="837"/>
                    </a:lnTo>
                    <a:lnTo>
                      <a:pt x="746" y="818"/>
                    </a:lnTo>
                    <a:lnTo>
                      <a:pt x="745" y="800"/>
                    </a:lnTo>
                    <a:lnTo>
                      <a:pt x="745" y="800"/>
                    </a:lnTo>
                    <a:lnTo>
                      <a:pt x="738" y="866"/>
                    </a:lnTo>
                    <a:lnTo>
                      <a:pt x="734" y="899"/>
                    </a:lnTo>
                    <a:lnTo>
                      <a:pt x="730" y="932"/>
                    </a:lnTo>
                    <a:lnTo>
                      <a:pt x="725" y="963"/>
                    </a:lnTo>
                    <a:lnTo>
                      <a:pt x="718" y="994"/>
                    </a:lnTo>
                    <a:lnTo>
                      <a:pt x="714" y="1009"/>
                    </a:lnTo>
                    <a:lnTo>
                      <a:pt x="709" y="1023"/>
                    </a:lnTo>
                    <a:lnTo>
                      <a:pt x="704" y="1037"/>
                    </a:lnTo>
                    <a:lnTo>
                      <a:pt x="697" y="1050"/>
                    </a:lnTo>
                    <a:lnTo>
                      <a:pt x="697" y="1050"/>
                    </a:lnTo>
                    <a:lnTo>
                      <a:pt x="695" y="1045"/>
                    </a:lnTo>
                    <a:lnTo>
                      <a:pt x="690" y="1039"/>
                    </a:lnTo>
                    <a:lnTo>
                      <a:pt x="682" y="1029"/>
                    </a:lnTo>
                    <a:lnTo>
                      <a:pt x="675" y="1019"/>
                    </a:lnTo>
                    <a:lnTo>
                      <a:pt x="672" y="1013"/>
                    </a:lnTo>
                    <a:lnTo>
                      <a:pt x="670" y="1008"/>
                    </a:lnTo>
                    <a:lnTo>
                      <a:pt x="670" y="1008"/>
                    </a:lnTo>
                    <a:lnTo>
                      <a:pt x="668" y="1000"/>
                    </a:lnTo>
                    <a:lnTo>
                      <a:pt x="668" y="991"/>
                    </a:lnTo>
                    <a:lnTo>
                      <a:pt x="671" y="974"/>
                    </a:lnTo>
                    <a:lnTo>
                      <a:pt x="673" y="964"/>
                    </a:lnTo>
                    <a:lnTo>
                      <a:pt x="673" y="955"/>
                    </a:lnTo>
                    <a:lnTo>
                      <a:pt x="673" y="947"/>
                    </a:lnTo>
                    <a:lnTo>
                      <a:pt x="671" y="938"/>
                    </a:lnTo>
                    <a:lnTo>
                      <a:pt x="671" y="938"/>
                    </a:lnTo>
                    <a:lnTo>
                      <a:pt x="659" y="1038"/>
                    </a:lnTo>
                    <a:lnTo>
                      <a:pt x="654" y="1088"/>
                    </a:lnTo>
                    <a:lnTo>
                      <a:pt x="646" y="1138"/>
                    </a:lnTo>
                    <a:lnTo>
                      <a:pt x="637" y="1186"/>
                    </a:lnTo>
                    <a:lnTo>
                      <a:pt x="626" y="1232"/>
                    </a:lnTo>
                    <a:lnTo>
                      <a:pt x="620" y="1255"/>
                    </a:lnTo>
                    <a:lnTo>
                      <a:pt x="613" y="1278"/>
                    </a:lnTo>
                    <a:lnTo>
                      <a:pt x="605" y="1299"/>
                    </a:lnTo>
                    <a:lnTo>
                      <a:pt x="597" y="1321"/>
                    </a:lnTo>
                    <a:lnTo>
                      <a:pt x="597" y="1321"/>
                    </a:lnTo>
                    <a:lnTo>
                      <a:pt x="591" y="1306"/>
                    </a:lnTo>
                    <a:lnTo>
                      <a:pt x="588" y="1291"/>
                    </a:lnTo>
                    <a:lnTo>
                      <a:pt x="586" y="1278"/>
                    </a:lnTo>
                    <a:lnTo>
                      <a:pt x="584" y="1265"/>
                    </a:lnTo>
                    <a:lnTo>
                      <a:pt x="584" y="1252"/>
                    </a:lnTo>
                    <a:lnTo>
                      <a:pt x="586" y="1239"/>
                    </a:lnTo>
                    <a:lnTo>
                      <a:pt x="588" y="1214"/>
                    </a:lnTo>
                    <a:lnTo>
                      <a:pt x="588" y="1214"/>
                    </a:lnTo>
                    <a:lnTo>
                      <a:pt x="598" y="1109"/>
                    </a:lnTo>
                    <a:lnTo>
                      <a:pt x="603" y="1058"/>
                    </a:lnTo>
                    <a:lnTo>
                      <a:pt x="609" y="1006"/>
                    </a:lnTo>
                    <a:lnTo>
                      <a:pt x="617" y="958"/>
                    </a:lnTo>
                    <a:lnTo>
                      <a:pt x="625" y="909"/>
                    </a:lnTo>
                    <a:lnTo>
                      <a:pt x="636" y="863"/>
                    </a:lnTo>
                    <a:lnTo>
                      <a:pt x="648" y="818"/>
                    </a:lnTo>
                    <a:lnTo>
                      <a:pt x="648" y="818"/>
                    </a:lnTo>
                    <a:lnTo>
                      <a:pt x="640" y="842"/>
                    </a:lnTo>
                    <a:lnTo>
                      <a:pt x="632" y="865"/>
                    </a:lnTo>
                    <a:lnTo>
                      <a:pt x="620" y="913"/>
                    </a:lnTo>
                    <a:lnTo>
                      <a:pt x="608" y="963"/>
                    </a:lnTo>
                    <a:lnTo>
                      <a:pt x="599" y="1016"/>
                    </a:lnTo>
                    <a:lnTo>
                      <a:pt x="590" y="1068"/>
                    </a:lnTo>
                    <a:lnTo>
                      <a:pt x="582" y="1121"/>
                    </a:lnTo>
                    <a:lnTo>
                      <a:pt x="566" y="1228"/>
                    </a:lnTo>
                    <a:lnTo>
                      <a:pt x="566" y="1228"/>
                    </a:lnTo>
                    <a:lnTo>
                      <a:pt x="547" y="1162"/>
                    </a:lnTo>
                    <a:lnTo>
                      <a:pt x="539" y="1128"/>
                    </a:lnTo>
                    <a:lnTo>
                      <a:pt x="531" y="1093"/>
                    </a:lnTo>
                    <a:lnTo>
                      <a:pt x="531" y="1093"/>
                    </a:lnTo>
                    <a:lnTo>
                      <a:pt x="533" y="1090"/>
                    </a:lnTo>
                    <a:lnTo>
                      <a:pt x="536" y="1089"/>
                    </a:lnTo>
                    <a:lnTo>
                      <a:pt x="538" y="1088"/>
                    </a:lnTo>
                    <a:lnTo>
                      <a:pt x="539" y="1086"/>
                    </a:lnTo>
                    <a:lnTo>
                      <a:pt x="539" y="1086"/>
                    </a:lnTo>
                    <a:lnTo>
                      <a:pt x="533" y="1056"/>
                    </a:lnTo>
                    <a:lnTo>
                      <a:pt x="528" y="1028"/>
                    </a:lnTo>
                    <a:lnTo>
                      <a:pt x="514" y="972"/>
                    </a:lnTo>
                    <a:lnTo>
                      <a:pt x="500" y="917"/>
                    </a:lnTo>
                    <a:lnTo>
                      <a:pt x="495" y="887"/>
                    </a:lnTo>
                    <a:lnTo>
                      <a:pt x="490" y="859"/>
                    </a:lnTo>
                    <a:lnTo>
                      <a:pt x="490" y="859"/>
                    </a:lnTo>
                    <a:lnTo>
                      <a:pt x="508" y="826"/>
                    </a:lnTo>
                    <a:lnTo>
                      <a:pt x="527" y="793"/>
                    </a:lnTo>
                    <a:lnTo>
                      <a:pt x="562" y="728"/>
                    </a:lnTo>
                    <a:lnTo>
                      <a:pt x="579" y="697"/>
                    </a:lnTo>
                    <a:lnTo>
                      <a:pt x="597" y="666"/>
                    </a:lnTo>
                    <a:lnTo>
                      <a:pt x="616" y="635"/>
                    </a:lnTo>
                    <a:lnTo>
                      <a:pt x="637" y="605"/>
                    </a:lnTo>
                    <a:lnTo>
                      <a:pt x="637" y="605"/>
                    </a:lnTo>
                    <a:lnTo>
                      <a:pt x="679" y="548"/>
                    </a:lnTo>
                    <a:lnTo>
                      <a:pt x="721" y="492"/>
                    </a:lnTo>
                    <a:lnTo>
                      <a:pt x="740" y="464"/>
                    </a:lnTo>
                    <a:lnTo>
                      <a:pt x="759" y="435"/>
                    </a:lnTo>
                    <a:lnTo>
                      <a:pt x="777" y="406"/>
                    </a:lnTo>
                    <a:lnTo>
                      <a:pt x="793" y="376"/>
                    </a:lnTo>
                    <a:lnTo>
                      <a:pt x="793" y="376"/>
                    </a:lnTo>
                    <a:lnTo>
                      <a:pt x="754" y="429"/>
                    </a:lnTo>
                    <a:lnTo>
                      <a:pt x="714" y="481"/>
                    </a:lnTo>
                    <a:lnTo>
                      <a:pt x="674" y="534"/>
                    </a:lnTo>
                    <a:lnTo>
                      <a:pt x="633" y="589"/>
                    </a:lnTo>
                    <a:lnTo>
                      <a:pt x="594" y="644"/>
                    </a:lnTo>
                    <a:lnTo>
                      <a:pt x="555" y="701"/>
                    </a:lnTo>
                    <a:lnTo>
                      <a:pt x="537" y="731"/>
                    </a:lnTo>
                    <a:lnTo>
                      <a:pt x="517" y="760"/>
                    </a:lnTo>
                    <a:lnTo>
                      <a:pt x="500" y="791"/>
                    </a:lnTo>
                    <a:lnTo>
                      <a:pt x="482" y="821"/>
                    </a:lnTo>
                    <a:lnTo>
                      <a:pt x="482" y="821"/>
                    </a:lnTo>
                    <a:lnTo>
                      <a:pt x="475" y="787"/>
                    </a:lnTo>
                    <a:lnTo>
                      <a:pt x="470" y="756"/>
                    </a:lnTo>
                    <a:lnTo>
                      <a:pt x="466" y="724"/>
                    </a:lnTo>
                    <a:lnTo>
                      <a:pt x="464" y="693"/>
                    </a:lnTo>
                    <a:lnTo>
                      <a:pt x="463" y="664"/>
                    </a:lnTo>
                    <a:lnTo>
                      <a:pt x="464" y="634"/>
                    </a:lnTo>
                    <a:lnTo>
                      <a:pt x="465" y="606"/>
                    </a:lnTo>
                    <a:lnTo>
                      <a:pt x="468" y="578"/>
                    </a:lnTo>
                    <a:lnTo>
                      <a:pt x="472" y="524"/>
                    </a:lnTo>
                    <a:lnTo>
                      <a:pt x="478" y="469"/>
                    </a:lnTo>
                    <a:lnTo>
                      <a:pt x="483" y="415"/>
                    </a:lnTo>
                    <a:lnTo>
                      <a:pt x="485" y="388"/>
                    </a:lnTo>
                    <a:lnTo>
                      <a:pt x="486" y="359"/>
                    </a:lnTo>
                    <a:lnTo>
                      <a:pt x="486" y="359"/>
                    </a:lnTo>
                    <a:lnTo>
                      <a:pt x="489" y="358"/>
                    </a:lnTo>
                    <a:lnTo>
                      <a:pt x="491" y="358"/>
                    </a:lnTo>
                    <a:lnTo>
                      <a:pt x="493" y="357"/>
                    </a:lnTo>
                    <a:lnTo>
                      <a:pt x="493" y="357"/>
                    </a:lnTo>
                    <a:lnTo>
                      <a:pt x="503" y="312"/>
                    </a:lnTo>
                    <a:lnTo>
                      <a:pt x="512" y="267"/>
                    </a:lnTo>
                    <a:lnTo>
                      <a:pt x="522" y="223"/>
                    </a:lnTo>
                    <a:lnTo>
                      <a:pt x="528" y="202"/>
                    </a:lnTo>
                    <a:lnTo>
                      <a:pt x="533" y="180"/>
                    </a:lnTo>
                    <a:lnTo>
                      <a:pt x="533" y="180"/>
                    </a:lnTo>
                    <a:lnTo>
                      <a:pt x="540" y="158"/>
                    </a:lnTo>
                    <a:lnTo>
                      <a:pt x="546" y="138"/>
                    </a:lnTo>
                    <a:lnTo>
                      <a:pt x="555" y="94"/>
                    </a:lnTo>
                    <a:lnTo>
                      <a:pt x="555" y="94"/>
                    </a:lnTo>
                    <a:lnTo>
                      <a:pt x="559" y="71"/>
                    </a:lnTo>
                    <a:lnTo>
                      <a:pt x="563" y="48"/>
                    </a:lnTo>
                    <a:lnTo>
                      <a:pt x="565" y="25"/>
                    </a:lnTo>
                    <a:lnTo>
                      <a:pt x="565" y="12"/>
                    </a:lnTo>
                    <a:lnTo>
                      <a:pt x="565" y="0"/>
                    </a:lnTo>
                    <a:lnTo>
                      <a:pt x="565" y="0"/>
                    </a:lnTo>
                    <a:lnTo>
                      <a:pt x="557" y="44"/>
                    </a:lnTo>
                    <a:lnTo>
                      <a:pt x="548" y="88"/>
                    </a:lnTo>
                    <a:lnTo>
                      <a:pt x="537" y="130"/>
                    </a:lnTo>
                    <a:lnTo>
                      <a:pt x="525" y="171"/>
                    </a:lnTo>
                    <a:lnTo>
                      <a:pt x="525" y="171"/>
                    </a:lnTo>
                    <a:lnTo>
                      <a:pt x="524" y="172"/>
                    </a:lnTo>
                    <a:lnTo>
                      <a:pt x="524" y="172"/>
                    </a:lnTo>
                    <a:lnTo>
                      <a:pt x="522" y="171"/>
                    </a:lnTo>
                    <a:lnTo>
                      <a:pt x="520" y="170"/>
                    </a:lnTo>
                    <a:lnTo>
                      <a:pt x="520" y="170"/>
                    </a:lnTo>
                    <a:lnTo>
                      <a:pt x="519" y="171"/>
                    </a:lnTo>
                    <a:lnTo>
                      <a:pt x="519" y="171"/>
                    </a:lnTo>
                    <a:lnTo>
                      <a:pt x="522" y="177"/>
                    </a:lnTo>
                    <a:lnTo>
                      <a:pt x="523" y="179"/>
                    </a:lnTo>
                    <a:lnTo>
                      <a:pt x="522" y="181"/>
                    </a:lnTo>
                    <a:lnTo>
                      <a:pt x="522" y="181"/>
                    </a:lnTo>
                    <a:lnTo>
                      <a:pt x="521" y="182"/>
                    </a:lnTo>
                    <a:lnTo>
                      <a:pt x="520" y="182"/>
                    </a:lnTo>
                    <a:lnTo>
                      <a:pt x="520" y="180"/>
                    </a:lnTo>
                    <a:lnTo>
                      <a:pt x="517" y="178"/>
                    </a:lnTo>
                    <a:lnTo>
                      <a:pt x="516" y="178"/>
                    </a:lnTo>
                    <a:lnTo>
                      <a:pt x="514" y="178"/>
                    </a:lnTo>
                    <a:lnTo>
                      <a:pt x="514" y="178"/>
                    </a:lnTo>
                    <a:lnTo>
                      <a:pt x="514" y="180"/>
                    </a:lnTo>
                    <a:lnTo>
                      <a:pt x="513" y="183"/>
                    </a:lnTo>
                    <a:lnTo>
                      <a:pt x="513" y="187"/>
                    </a:lnTo>
                    <a:lnTo>
                      <a:pt x="512" y="189"/>
                    </a:lnTo>
                    <a:lnTo>
                      <a:pt x="512" y="189"/>
                    </a:lnTo>
                    <a:lnTo>
                      <a:pt x="514" y="189"/>
                    </a:lnTo>
                    <a:lnTo>
                      <a:pt x="516" y="189"/>
                    </a:lnTo>
                    <a:lnTo>
                      <a:pt x="517" y="189"/>
                    </a:lnTo>
                    <a:lnTo>
                      <a:pt x="519" y="189"/>
                    </a:lnTo>
                    <a:lnTo>
                      <a:pt x="519" y="189"/>
                    </a:lnTo>
                    <a:lnTo>
                      <a:pt x="515" y="205"/>
                    </a:lnTo>
                    <a:lnTo>
                      <a:pt x="511" y="221"/>
                    </a:lnTo>
                    <a:lnTo>
                      <a:pt x="508" y="228"/>
                    </a:lnTo>
                    <a:lnTo>
                      <a:pt x="505" y="235"/>
                    </a:lnTo>
                    <a:lnTo>
                      <a:pt x="502" y="240"/>
                    </a:lnTo>
                    <a:lnTo>
                      <a:pt x="497" y="244"/>
                    </a:lnTo>
                    <a:lnTo>
                      <a:pt x="497" y="244"/>
                    </a:lnTo>
                    <a:lnTo>
                      <a:pt x="499" y="248"/>
                    </a:lnTo>
                    <a:lnTo>
                      <a:pt x="499" y="253"/>
                    </a:lnTo>
                    <a:lnTo>
                      <a:pt x="498" y="256"/>
                    </a:lnTo>
                    <a:lnTo>
                      <a:pt x="497" y="261"/>
                    </a:lnTo>
                    <a:lnTo>
                      <a:pt x="494" y="267"/>
                    </a:lnTo>
                    <a:lnTo>
                      <a:pt x="490" y="274"/>
                    </a:lnTo>
                    <a:lnTo>
                      <a:pt x="490" y="274"/>
                    </a:lnTo>
                    <a:lnTo>
                      <a:pt x="493" y="262"/>
                    </a:lnTo>
                    <a:lnTo>
                      <a:pt x="494" y="249"/>
                    </a:lnTo>
                    <a:lnTo>
                      <a:pt x="494" y="224"/>
                    </a:lnTo>
                    <a:lnTo>
                      <a:pt x="494" y="198"/>
                    </a:lnTo>
                    <a:lnTo>
                      <a:pt x="494" y="186"/>
                    </a:lnTo>
                    <a:lnTo>
                      <a:pt x="496" y="174"/>
                    </a:lnTo>
                    <a:lnTo>
                      <a:pt x="496" y="174"/>
                    </a:lnTo>
                    <a:lnTo>
                      <a:pt x="497" y="170"/>
                    </a:lnTo>
                    <a:lnTo>
                      <a:pt x="499" y="166"/>
                    </a:lnTo>
                    <a:lnTo>
                      <a:pt x="502" y="162"/>
                    </a:lnTo>
                    <a:lnTo>
                      <a:pt x="504" y="157"/>
                    </a:lnTo>
                    <a:lnTo>
                      <a:pt x="504" y="157"/>
                    </a:lnTo>
                    <a:lnTo>
                      <a:pt x="521" y="89"/>
                    </a:lnTo>
                    <a:lnTo>
                      <a:pt x="528" y="56"/>
                    </a:lnTo>
                    <a:lnTo>
                      <a:pt x="535" y="22"/>
                    </a:lnTo>
                    <a:lnTo>
                      <a:pt x="535" y="22"/>
                    </a:lnTo>
                    <a:lnTo>
                      <a:pt x="528" y="40"/>
                    </a:lnTo>
                    <a:lnTo>
                      <a:pt x="522" y="60"/>
                    </a:lnTo>
                    <a:lnTo>
                      <a:pt x="516" y="80"/>
                    </a:lnTo>
                    <a:lnTo>
                      <a:pt x="511" y="97"/>
                    </a:lnTo>
                    <a:lnTo>
                      <a:pt x="511" y="97"/>
                    </a:lnTo>
                    <a:lnTo>
                      <a:pt x="510" y="102"/>
                    </a:lnTo>
                    <a:lnTo>
                      <a:pt x="508" y="104"/>
                    </a:lnTo>
                    <a:lnTo>
                      <a:pt x="506" y="104"/>
                    </a:lnTo>
                    <a:lnTo>
                      <a:pt x="506" y="104"/>
                    </a:lnTo>
                    <a:lnTo>
                      <a:pt x="504" y="116"/>
                    </a:lnTo>
                    <a:lnTo>
                      <a:pt x="499" y="128"/>
                    </a:lnTo>
                    <a:lnTo>
                      <a:pt x="495" y="140"/>
                    </a:lnTo>
                    <a:lnTo>
                      <a:pt x="491" y="154"/>
                    </a:lnTo>
                    <a:lnTo>
                      <a:pt x="491" y="154"/>
                    </a:lnTo>
                    <a:lnTo>
                      <a:pt x="493" y="136"/>
                    </a:lnTo>
                    <a:lnTo>
                      <a:pt x="495" y="119"/>
                    </a:lnTo>
                    <a:lnTo>
                      <a:pt x="502" y="86"/>
                    </a:lnTo>
                    <a:lnTo>
                      <a:pt x="508" y="55"/>
                    </a:lnTo>
                    <a:lnTo>
                      <a:pt x="516" y="27"/>
                    </a:lnTo>
                    <a:lnTo>
                      <a:pt x="516" y="27"/>
                    </a:lnTo>
                    <a:lnTo>
                      <a:pt x="507" y="47"/>
                    </a:lnTo>
                    <a:lnTo>
                      <a:pt x="499" y="70"/>
                    </a:lnTo>
                    <a:lnTo>
                      <a:pt x="494" y="95"/>
                    </a:lnTo>
                    <a:lnTo>
                      <a:pt x="489" y="122"/>
                    </a:lnTo>
                    <a:lnTo>
                      <a:pt x="489" y="122"/>
                    </a:lnTo>
                    <a:lnTo>
                      <a:pt x="483" y="153"/>
                    </a:lnTo>
                    <a:lnTo>
                      <a:pt x="477" y="183"/>
                    </a:lnTo>
                    <a:lnTo>
                      <a:pt x="475" y="199"/>
                    </a:lnTo>
                    <a:lnTo>
                      <a:pt x="474" y="215"/>
                    </a:lnTo>
                    <a:lnTo>
                      <a:pt x="475" y="232"/>
                    </a:lnTo>
                    <a:lnTo>
                      <a:pt x="479" y="249"/>
                    </a:lnTo>
                    <a:lnTo>
                      <a:pt x="479" y="249"/>
                    </a:lnTo>
                    <a:lnTo>
                      <a:pt x="481" y="263"/>
                    </a:lnTo>
                    <a:lnTo>
                      <a:pt x="481" y="278"/>
                    </a:lnTo>
                    <a:lnTo>
                      <a:pt x="479" y="305"/>
                    </a:lnTo>
                    <a:lnTo>
                      <a:pt x="479" y="305"/>
                    </a:lnTo>
                    <a:lnTo>
                      <a:pt x="475" y="346"/>
                    </a:lnTo>
                    <a:lnTo>
                      <a:pt x="473" y="365"/>
                    </a:lnTo>
                    <a:lnTo>
                      <a:pt x="471" y="385"/>
                    </a:lnTo>
                    <a:lnTo>
                      <a:pt x="471" y="385"/>
                    </a:lnTo>
                    <a:lnTo>
                      <a:pt x="468" y="350"/>
                    </a:lnTo>
                    <a:lnTo>
                      <a:pt x="465" y="315"/>
                    </a:lnTo>
                    <a:lnTo>
                      <a:pt x="461" y="248"/>
                    </a:lnTo>
                    <a:lnTo>
                      <a:pt x="458" y="215"/>
                    </a:lnTo>
                    <a:lnTo>
                      <a:pt x="455" y="181"/>
                    </a:lnTo>
                    <a:lnTo>
                      <a:pt x="451" y="147"/>
                    </a:lnTo>
                    <a:lnTo>
                      <a:pt x="444" y="111"/>
                    </a:lnTo>
                    <a:lnTo>
                      <a:pt x="444" y="111"/>
                    </a:lnTo>
                    <a:lnTo>
                      <a:pt x="449" y="183"/>
                    </a:lnTo>
                    <a:lnTo>
                      <a:pt x="454" y="255"/>
                    </a:lnTo>
                    <a:lnTo>
                      <a:pt x="456" y="325"/>
                    </a:lnTo>
                    <a:lnTo>
                      <a:pt x="457" y="395"/>
                    </a:lnTo>
                    <a:lnTo>
                      <a:pt x="457" y="463"/>
                    </a:lnTo>
                    <a:lnTo>
                      <a:pt x="456" y="531"/>
                    </a:lnTo>
                    <a:lnTo>
                      <a:pt x="454" y="597"/>
                    </a:lnTo>
                    <a:lnTo>
                      <a:pt x="451" y="662"/>
                    </a:lnTo>
                    <a:lnTo>
                      <a:pt x="451" y="662"/>
                    </a:lnTo>
                    <a:lnTo>
                      <a:pt x="438" y="610"/>
                    </a:lnTo>
                    <a:lnTo>
                      <a:pt x="423" y="559"/>
                    </a:lnTo>
                    <a:lnTo>
                      <a:pt x="409" y="510"/>
                    </a:lnTo>
                    <a:lnTo>
                      <a:pt x="401" y="487"/>
                    </a:lnTo>
                    <a:lnTo>
                      <a:pt x="391" y="464"/>
                    </a:lnTo>
                    <a:lnTo>
                      <a:pt x="391" y="464"/>
                    </a:lnTo>
                    <a:lnTo>
                      <a:pt x="385" y="446"/>
                    </a:lnTo>
                    <a:lnTo>
                      <a:pt x="378" y="429"/>
                    </a:lnTo>
                    <a:lnTo>
                      <a:pt x="373" y="420"/>
                    </a:lnTo>
                    <a:lnTo>
                      <a:pt x="369" y="412"/>
                    </a:lnTo>
                    <a:lnTo>
                      <a:pt x="363" y="405"/>
                    </a:lnTo>
                    <a:lnTo>
                      <a:pt x="357" y="398"/>
                    </a:lnTo>
                    <a:lnTo>
                      <a:pt x="357" y="398"/>
                    </a:lnTo>
                    <a:lnTo>
                      <a:pt x="365" y="413"/>
                    </a:lnTo>
                    <a:lnTo>
                      <a:pt x="374" y="429"/>
                    </a:lnTo>
                    <a:lnTo>
                      <a:pt x="381" y="445"/>
                    </a:lnTo>
                    <a:lnTo>
                      <a:pt x="388" y="462"/>
                    </a:lnTo>
                    <a:lnTo>
                      <a:pt x="401" y="497"/>
                    </a:lnTo>
                    <a:lnTo>
                      <a:pt x="411" y="533"/>
                    </a:lnTo>
                    <a:lnTo>
                      <a:pt x="419" y="571"/>
                    </a:lnTo>
                    <a:lnTo>
                      <a:pt x="427" y="609"/>
                    </a:lnTo>
                    <a:lnTo>
                      <a:pt x="443" y="686"/>
                    </a:lnTo>
                    <a:lnTo>
                      <a:pt x="443" y="686"/>
                    </a:lnTo>
                    <a:lnTo>
                      <a:pt x="445" y="703"/>
                    </a:lnTo>
                    <a:lnTo>
                      <a:pt x="447" y="720"/>
                    </a:lnTo>
                    <a:lnTo>
                      <a:pt x="447" y="737"/>
                    </a:lnTo>
                    <a:lnTo>
                      <a:pt x="446" y="753"/>
                    </a:lnTo>
                    <a:lnTo>
                      <a:pt x="445" y="785"/>
                    </a:lnTo>
                    <a:lnTo>
                      <a:pt x="443" y="816"/>
                    </a:lnTo>
                    <a:lnTo>
                      <a:pt x="443" y="816"/>
                    </a:lnTo>
                    <a:lnTo>
                      <a:pt x="429" y="783"/>
                    </a:lnTo>
                    <a:lnTo>
                      <a:pt x="416" y="750"/>
                    </a:lnTo>
                    <a:lnTo>
                      <a:pt x="404" y="715"/>
                    </a:lnTo>
                    <a:lnTo>
                      <a:pt x="394" y="680"/>
                    </a:lnTo>
                    <a:lnTo>
                      <a:pt x="394" y="680"/>
                    </a:lnTo>
                    <a:lnTo>
                      <a:pt x="394" y="685"/>
                    </a:lnTo>
                    <a:lnTo>
                      <a:pt x="395" y="691"/>
                    </a:lnTo>
                    <a:lnTo>
                      <a:pt x="396" y="695"/>
                    </a:lnTo>
                    <a:lnTo>
                      <a:pt x="396" y="698"/>
                    </a:lnTo>
                    <a:lnTo>
                      <a:pt x="395" y="700"/>
                    </a:lnTo>
                    <a:lnTo>
                      <a:pt x="395" y="700"/>
                    </a:lnTo>
                    <a:lnTo>
                      <a:pt x="372" y="647"/>
                    </a:lnTo>
                    <a:lnTo>
                      <a:pt x="352" y="592"/>
                    </a:lnTo>
                    <a:lnTo>
                      <a:pt x="330" y="539"/>
                    </a:lnTo>
                    <a:lnTo>
                      <a:pt x="319" y="512"/>
                    </a:lnTo>
                    <a:lnTo>
                      <a:pt x="306" y="487"/>
                    </a:lnTo>
                    <a:lnTo>
                      <a:pt x="306" y="487"/>
                    </a:lnTo>
                    <a:lnTo>
                      <a:pt x="313" y="508"/>
                    </a:lnTo>
                    <a:lnTo>
                      <a:pt x="320" y="529"/>
                    </a:lnTo>
                    <a:lnTo>
                      <a:pt x="336" y="571"/>
                    </a:lnTo>
                    <a:lnTo>
                      <a:pt x="369" y="651"/>
                    </a:lnTo>
                    <a:lnTo>
                      <a:pt x="386" y="692"/>
                    </a:lnTo>
                    <a:lnTo>
                      <a:pt x="393" y="714"/>
                    </a:lnTo>
                    <a:lnTo>
                      <a:pt x="399" y="735"/>
                    </a:lnTo>
                    <a:lnTo>
                      <a:pt x="405" y="757"/>
                    </a:lnTo>
                    <a:lnTo>
                      <a:pt x="411" y="781"/>
                    </a:lnTo>
                    <a:lnTo>
                      <a:pt x="415" y="804"/>
                    </a:lnTo>
                    <a:lnTo>
                      <a:pt x="419" y="828"/>
                    </a:lnTo>
                    <a:lnTo>
                      <a:pt x="419" y="828"/>
                    </a:lnTo>
                    <a:lnTo>
                      <a:pt x="407" y="809"/>
                    </a:lnTo>
                    <a:lnTo>
                      <a:pt x="398" y="788"/>
                    </a:lnTo>
                    <a:lnTo>
                      <a:pt x="390" y="767"/>
                    </a:lnTo>
                    <a:lnTo>
                      <a:pt x="384" y="745"/>
                    </a:lnTo>
                    <a:lnTo>
                      <a:pt x="370" y="700"/>
                    </a:lnTo>
                    <a:lnTo>
                      <a:pt x="363" y="677"/>
                    </a:lnTo>
                    <a:lnTo>
                      <a:pt x="356" y="655"/>
                    </a:lnTo>
                    <a:lnTo>
                      <a:pt x="356" y="655"/>
                    </a:lnTo>
                    <a:lnTo>
                      <a:pt x="361" y="680"/>
                    </a:lnTo>
                    <a:lnTo>
                      <a:pt x="368" y="704"/>
                    </a:lnTo>
                    <a:lnTo>
                      <a:pt x="372" y="728"/>
                    </a:lnTo>
                    <a:lnTo>
                      <a:pt x="377" y="751"/>
                    </a:lnTo>
                    <a:lnTo>
                      <a:pt x="377" y="751"/>
                    </a:lnTo>
                    <a:lnTo>
                      <a:pt x="369" y="741"/>
                    </a:lnTo>
                    <a:lnTo>
                      <a:pt x="362" y="729"/>
                    </a:lnTo>
                    <a:lnTo>
                      <a:pt x="354" y="720"/>
                    </a:lnTo>
                    <a:lnTo>
                      <a:pt x="351" y="716"/>
                    </a:lnTo>
                    <a:lnTo>
                      <a:pt x="346" y="714"/>
                    </a:lnTo>
                    <a:lnTo>
                      <a:pt x="346" y="714"/>
                    </a:lnTo>
                    <a:lnTo>
                      <a:pt x="353" y="720"/>
                    </a:lnTo>
                    <a:lnTo>
                      <a:pt x="359" y="728"/>
                    </a:lnTo>
                    <a:lnTo>
                      <a:pt x="369" y="743"/>
                    </a:lnTo>
                    <a:lnTo>
                      <a:pt x="378" y="760"/>
                    </a:lnTo>
                    <a:lnTo>
                      <a:pt x="385" y="778"/>
                    </a:lnTo>
                    <a:lnTo>
                      <a:pt x="390" y="798"/>
                    </a:lnTo>
                    <a:lnTo>
                      <a:pt x="396" y="817"/>
                    </a:lnTo>
                    <a:lnTo>
                      <a:pt x="407" y="861"/>
                    </a:lnTo>
                    <a:lnTo>
                      <a:pt x="407" y="861"/>
                    </a:lnTo>
                    <a:lnTo>
                      <a:pt x="419" y="901"/>
                    </a:lnTo>
                    <a:lnTo>
                      <a:pt x="424" y="921"/>
                    </a:lnTo>
                    <a:lnTo>
                      <a:pt x="429" y="942"/>
                    </a:lnTo>
                    <a:lnTo>
                      <a:pt x="433" y="962"/>
                    </a:lnTo>
                    <a:lnTo>
                      <a:pt x="436" y="981"/>
                    </a:lnTo>
                    <a:lnTo>
                      <a:pt x="437" y="1002"/>
                    </a:lnTo>
                    <a:lnTo>
                      <a:pt x="436" y="1011"/>
                    </a:lnTo>
                    <a:lnTo>
                      <a:pt x="435" y="1020"/>
                    </a:lnTo>
                    <a:lnTo>
                      <a:pt x="435" y="1020"/>
                    </a:lnTo>
                    <a:lnTo>
                      <a:pt x="374" y="927"/>
                    </a:lnTo>
                    <a:lnTo>
                      <a:pt x="343" y="882"/>
                    </a:lnTo>
                    <a:lnTo>
                      <a:pt x="311" y="836"/>
                    </a:lnTo>
                    <a:lnTo>
                      <a:pt x="311" y="836"/>
                    </a:lnTo>
                    <a:lnTo>
                      <a:pt x="278" y="792"/>
                    </a:lnTo>
                    <a:lnTo>
                      <a:pt x="247" y="748"/>
                    </a:lnTo>
                    <a:lnTo>
                      <a:pt x="231" y="726"/>
                    </a:lnTo>
                    <a:lnTo>
                      <a:pt x="216" y="704"/>
                    </a:lnTo>
                    <a:lnTo>
                      <a:pt x="198" y="684"/>
                    </a:lnTo>
                    <a:lnTo>
                      <a:pt x="181" y="665"/>
                    </a:lnTo>
                    <a:lnTo>
                      <a:pt x="181" y="665"/>
                    </a:lnTo>
                    <a:lnTo>
                      <a:pt x="210" y="703"/>
                    </a:lnTo>
                    <a:lnTo>
                      <a:pt x="238" y="743"/>
                    </a:lnTo>
                    <a:lnTo>
                      <a:pt x="267" y="783"/>
                    </a:lnTo>
                    <a:lnTo>
                      <a:pt x="295" y="825"/>
                    </a:lnTo>
                    <a:lnTo>
                      <a:pt x="349" y="911"/>
                    </a:lnTo>
                    <a:lnTo>
                      <a:pt x="403" y="997"/>
                    </a:lnTo>
                    <a:lnTo>
                      <a:pt x="403" y="997"/>
                    </a:lnTo>
                    <a:lnTo>
                      <a:pt x="421" y="1025"/>
                    </a:lnTo>
                    <a:lnTo>
                      <a:pt x="429" y="1037"/>
                    </a:lnTo>
                    <a:lnTo>
                      <a:pt x="432" y="1043"/>
                    </a:lnTo>
                    <a:lnTo>
                      <a:pt x="433" y="1048"/>
                    </a:lnTo>
                    <a:lnTo>
                      <a:pt x="433" y="1048"/>
                    </a:lnTo>
                    <a:lnTo>
                      <a:pt x="435" y="1056"/>
                    </a:lnTo>
                    <a:lnTo>
                      <a:pt x="433" y="1067"/>
                    </a:lnTo>
                    <a:lnTo>
                      <a:pt x="431" y="1089"/>
                    </a:lnTo>
                    <a:lnTo>
                      <a:pt x="431" y="1089"/>
                    </a:lnTo>
                    <a:lnTo>
                      <a:pt x="430" y="1120"/>
                    </a:lnTo>
                    <a:lnTo>
                      <a:pt x="430" y="1149"/>
                    </a:lnTo>
                    <a:lnTo>
                      <a:pt x="429" y="1179"/>
                    </a:lnTo>
                    <a:lnTo>
                      <a:pt x="428" y="1193"/>
                    </a:lnTo>
                    <a:lnTo>
                      <a:pt x="426" y="1206"/>
                    </a:lnTo>
                    <a:lnTo>
                      <a:pt x="426" y="1206"/>
                    </a:lnTo>
                    <a:lnTo>
                      <a:pt x="394" y="1138"/>
                    </a:lnTo>
                    <a:lnTo>
                      <a:pt x="362" y="1070"/>
                    </a:lnTo>
                    <a:lnTo>
                      <a:pt x="345" y="1036"/>
                    </a:lnTo>
                    <a:lnTo>
                      <a:pt x="328" y="1003"/>
                    </a:lnTo>
                    <a:lnTo>
                      <a:pt x="311" y="971"/>
                    </a:lnTo>
                    <a:lnTo>
                      <a:pt x="293" y="941"/>
                    </a:lnTo>
                    <a:lnTo>
                      <a:pt x="293" y="941"/>
                    </a:lnTo>
                    <a:lnTo>
                      <a:pt x="280" y="919"/>
                    </a:lnTo>
                    <a:lnTo>
                      <a:pt x="268" y="900"/>
                    </a:lnTo>
                    <a:lnTo>
                      <a:pt x="254" y="880"/>
                    </a:lnTo>
                    <a:lnTo>
                      <a:pt x="247" y="871"/>
                    </a:lnTo>
                    <a:lnTo>
                      <a:pt x="238" y="863"/>
                    </a:lnTo>
                    <a:lnTo>
                      <a:pt x="238" y="863"/>
                    </a:lnTo>
                    <a:lnTo>
                      <a:pt x="251" y="882"/>
                    </a:lnTo>
                    <a:lnTo>
                      <a:pt x="263" y="900"/>
                    </a:lnTo>
                    <a:lnTo>
                      <a:pt x="286" y="939"/>
                    </a:lnTo>
                    <a:lnTo>
                      <a:pt x="306" y="981"/>
                    </a:lnTo>
                    <a:lnTo>
                      <a:pt x="327" y="1026"/>
                    </a:lnTo>
                    <a:lnTo>
                      <a:pt x="346" y="1070"/>
                    </a:lnTo>
                    <a:lnTo>
                      <a:pt x="364" y="1114"/>
                    </a:lnTo>
                    <a:lnTo>
                      <a:pt x="402" y="1204"/>
                    </a:lnTo>
                    <a:lnTo>
                      <a:pt x="402" y="1204"/>
                    </a:lnTo>
                    <a:lnTo>
                      <a:pt x="407" y="1218"/>
                    </a:lnTo>
                    <a:lnTo>
                      <a:pt x="414" y="1231"/>
                    </a:lnTo>
                    <a:lnTo>
                      <a:pt x="421" y="1244"/>
                    </a:lnTo>
                    <a:lnTo>
                      <a:pt x="422" y="1249"/>
                    </a:lnTo>
                    <a:lnTo>
                      <a:pt x="424" y="1255"/>
                    </a:lnTo>
                    <a:lnTo>
                      <a:pt x="424" y="1255"/>
                    </a:lnTo>
                    <a:lnTo>
                      <a:pt x="424" y="1263"/>
                    </a:lnTo>
                    <a:lnTo>
                      <a:pt x="424" y="1270"/>
                    </a:lnTo>
                    <a:lnTo>
                      <a:pt x="422" y="1283"/>
                    </a:lnTo>
                    <a:lnTo>
                      <a:pt x="419" y="1297"/>
                    </a:lnTo>
                    <a:lnTo>
                      <a:pt x="416" y="1311"/>
                    </a:lnTo>
                    <a:lnTo>
                      <a:pt x="416" y="1311"/>
                    </a:lnTo>
                    <a:lnTo>
                      <a:pt x="414" y="1306"/>
                    </a:lnTo>
                    <a:lnTo>
                      <a:pt x="412" y="1302"/>
                    </a:lnTo>
                    <a:lnTo>
                      <a:pt x="411" y="1297"/>
                    </a:lnTo>
                    <a:lnTo>
                      <a:pt x="409" y="1294"/>
                    </a:lnTo>
                    <a:lnTo>
                      <a:pt x="409" y="1294"/>
                    </a:lnTo>
                    <a:lnTo>
                      <a:pt x="412" y="1308"/>
                    </a:lnTo>
                    <a:lnTo>
                      <a:pt x="414" y="1322"/>
                    </a:lnTo>
                    <a:lnTo>
                      <a:pt x="414" y="1337"/>
                    </a:lnTo>
                    <a:lnTo>
                      <a:pt x="414" y="1349"/>
                    </a:lnTo>
                    <a:lnTo>
                      <a:pt x="411" y="1375"/>
                    </a:lnTo>
                    <a:lnTo>
                      <a:pt x="407" y="1401"/>
                    </a:lnTo>
                    <a:lnTo>
                      <a:pt x="407" y="1401"/>
                    </a:lnTo>
                    <a:lnTo>
                      <a:pt x="401" y="1373"/>
                    </a:lnTo>
                    <a:lnTo>
                      <a:pt x="393" y="1345"/>
                    </a:lnTo>
                    <a:lnTo>
                      <a:pt x="384" y="1317"/>
                    </a:lnTo>
                    <a:lnTo>
                      <a:pt x="373" y="1290"/>
                    </a:lnTo>
                    <a:lnTo>
                      <a:pt x="363" y="1263"/>
                    </a:lnTo>
                    <a:lnTo>
                      <a:pt x="352" y="1237"/>
                    </a:lnTo>
                    <a:lnTo>
                      <a:pt x="327" y="1184"/>
                    </a:lnTo>
                    <a:lnTo>
                      <a:pt x="327" y="1184"/>
                    </a:lnTo>
                    <a:lnTo>
                      <a:pt x="292" y="1110"/>
                    </a:lnTo>
                    <a:lnTo>
                      <a:pt x="256" y="1038"/>
                    </a:lnTo>
                    <a:lnTo>
                      <a:pt x="220" y="968"/>
                    </a:lnTo>
                    <a:lnTo>
                      <a:pt x="201" y="934"/>
                    </a:lnTo>
                    <a:lnTo>
                      <a:pt x="181" y="900"/>
                    </a:lnTo>
                    <a:lnTo>
                      <a:pt x="162" y="867"/>
                    </a:lnTo>
                    <a:lnTo>
                      <a:pt x="142" y="834"/>
                    </a:lnTo>
                    <a:lnTo>
                      <a:pt x="120" y="803"/>
                    </a:lnTo>
                    <a:lnTo>
                      <a:pt x="97" y="773"/>
                    </a:lnTo>
                    <a:lnTo>
                      <a:pt x="75" y="743"/>
                    </a:lnTo>
                    <a:lnTo>
                      <a:pt x="51" y="715"/>
                    </a:lnTo>
                    <a:lnTo>
                      <a:pt x="26" y="687"/>
                    </a:lnTo>
                    <a:lnTo>
                      <a:pt x="0" y="661"/>
                    </a:lnTo>
                    <a:lnTo>
                      <a:pt x="0" y="661"/>
                    </a:lnTo>
                    <a:lnTo>
                      <a:pt x="34" y="701"/>
                    </a:lnTo>
                    <a:lnTo>
                      <a:pt x="67" y="741"/>
                    </a:lnTo>
                    <a:lnTo>
                      <a:pt x="84" y="761"/>
                    </a:lnTo>
                    <a:lnTo>
                      <a:pt x="100" y="783"/>
                    </a:lnTo>
                    <a:lnTo>
                      <a:pt x="114" y="806"/>
                    </a:lnTo>
                    <a:lnTo>
                      <a:pt x="129" y="828"/>
                    </a:lnTo>
                    <a:lnTo>
                      <a:pt x="129" y="828"/>
                    </a:lnTo>
                    <a:lnTo>
                      <a:pt x="162" y="887"/>
                    </a:lnTo>
                    <a:lnTo>
                      <a:pt x="194" y="949"/>
                    </a:lnTo>
                    <a:lnTo>
                      <a:pt x="226" y="1011"/>
                    </a:lnTo>
                    <a:lnTo>
                      <a:pt x="256" y="1073"/>
                    </a:lnTo>
                    <a:lnTo>
                      <a:pt x="286" y="1138"/>
                    </a:lnTo>
                    <a:lnTo>
                      <a:pt x="314" y="1204"/>
                    </a:lnTo>
                    <a:lnTo>
                      <a:pt x="343" y="1270"/>
                    </a:lnTo>
                    <a:lnTo>
                      <a:pt x="371" y="1338"/>
                    </a:lnTo>
                    <a:lnTo>
                      <a:pt x="371" y="1338"/>
                    </a:lnTo>
                    <a:lnTo>
                      <a:pt x="395" y="1395"/>
                    </a:lnTo>
                    <a:lnTo>
                      <a:pt x="405" y="1423"/>
                    </a:lnTo>
                    <a:lnTo>
                      <a:pt x="410" y="1436"/>
                    </a:lnTo>
                    <a:lnTo>
                      <a:pt x="412" y="1449"/>
                    </a:lnTo>
                    <a:lnTo>
                      <a:pt x="412" y="1449"/>
                    </a:lnTo>
                    <a:lnTo>
                      <a:pt x="413" y="1459"/>
                    </a:lnTo>
                    <a:lnTo>
                      <a:pt x="413" y="1470"/>
                    </a:lnTo>
                    <a:lnTo>
                      <a:pt x="412" y="1490"/>
                    </a:lnTo>
                    <a:lnTo>
                      <a:pt x="411" y="1510"/>
                    </a:lnTo>
                    <a:lnTo>
                      <a:pt x="411" y="1521"/>
                    </a:lnTo>
                    <a:lnTo>
                      <a:pt x="412" y="1530"/>
                    </a:lnTo>
                    <a:lnTo>
                      <a:pt x="412" y="1530"/>
                    </a:lnTo>
                    <a:lnTo>
                      <a:pt x="372" y="1504"/>
                    </a:lnTo>
                    <a:lnTo>
                      <a:pt x="353" y="1490"/>
                    </a:lnTo>
                    <a:lnTo>
                      <a:pt x="330" y="1479"/>
                    </a:lnTo>
                    <a:lnTo>
                      <a:pt x="330" y="1479"/>
                    </a:lnTo>
                    <a:lnTo>
                      <a:pt x="351" y="1492"/>
                    </a:lnTo>
                    <a:lnTo>
                      <a:pt x="371" y="1506"/>
                    </a:lnTo>
                    <a:lnTo>
                      <a:pt x="391" y="1521"/>
                    </a:lnTo>
                    <a:lnTo>
                      <a:pt x="411" y="1535"/>
                    </a:lnTo>
                    <a:lnTo>
                      <a:pt x="411" y="1535"/>
                    </a:lnTo>
                    <a:lnTo>
                      <a:pt x="413" y="1558"/>
                    </a:lnTo>
                    <a:lnTo>
                      <a:pt x="413" y="1582"/>
                    </a:lnTo>
                    <a:lnTo>
                      <a:pt x="413" y="1629"/>
                    </a:lnTo>
                    <a:lnTo>
                      <a:pt x="413" y="1675"/>
                    </a:lnTo>
                    <a:lnTo>
                      <a:pt x="413" y="1698"/>
                    </a:lnTo>
                    <a:lnTo>
                      <a:pt x="415" y="1722"/>
                    </a:lnTo>
                    <a:lnTo>
                      <a:pt x="415" y="1722"/>
                    </a:lnTo>
                    <a:lnTo>
                      <a:pt x="418" y="1739"/>
                    </a:lnTo>
                    <a:lnTo>
                      <a:pt x="420" y="1757"/>
                    </a:lnTo>
                    <a:lnTo>
                      <a:pt x="420" y="1766"/>
                    </a:lnTo>
                    <a:lnTo>
                      <a:pt x="420" y="1774"/>
                    </a:lnTo>
                    <a:lnTo>
                      <a:pt x="419" y="1781"/>
                    </a:lnTo>
                    <a:lnTo>
                      <a:pt x="416" y="1787"/>
                    </a:lnTo>
                    <a:lnTo>
                      <a:pt x="416" y="1787"/>
                    </a:lnTo>
                    <a:lnTo>
                      <a:pt x="418" y="1792"/>
                    </a:lnTo>
                    <a:lnTo>
                      <a:pt x="419" y="1798"/>
                    </a:lnTo>
                    <a:lnTo>
                      <a:pt x="418" y="1809"/>
                    </a:lnTo>
                    <a:lnTo>
                      <a:pt x="415" y="1819"/>
                    </a:lnTo>
                    <a:lnTo>
                      <a:pt x="412" y="1829"/>
                    </a:lnTo>
                    <a:lnTo>
                      <a:pt x="409" y="1840"/>
                    </a:lnTo>
                    <a:lnTo>
                      <a:pt x="405" y="1850"/>
                    </a:lnTo>
                    <a:lnTo>
                      <a:pt x="403" y="1860"/>
                    </a:lnTo>
                    <a:lnTo>
                      <a:pt x="403" y="1871"/>
                    </a:lnTo>
                    <a:lnTo>
                      <a:pt x="403" y="1871"/>
                    </a:lnTo>
                    <a:lnTo>
                      <a:pt x="403" y="1883"/>
                    </a:lnTo>
                    <a:lnTo>
                      <a:pt x="403" y="1888"/>
                    </a:lnTo>
                    <a:lnTo>
                      <a:pt x="401" y="1893"/>
                    </a:lnTo>
                    <a:lnTo>
                      <a:pt x="399" y="1898"/>
                    </a:lnTo>
                    <a:lnTo>
                      <a:pt x="396" y="1901"/>
                    </a:lnTo>
                    <a:lnTo>
                      <a:pt x="389" y="1909"/>
                    </a:lnTo>
                    <a:lnTo>
                      <a:pt x="389" y="1909"/>
                    </a:lnTo>
                    <a:lnTo>
                      <a:pt x="386" y="1884"/>
                    </a:lnTo>
                    <a:lnTo>
                      <a:pt x="381" y="1860"/>
                    </a:lnTo>
                    <a:lnTo>
                      <a:pt x="377" y="1836"/>
                    </a:lnTo>
                    <a:lnTo>
                      <a:pt x="371" y="1814"/>
                    </a:lnTo>
                    <a:lnTo>
                      <a:pt x="356" y="1770"/>
                    </a:lnTo>
                    <a:lnTo>
                      <a:pt x="340" y="1726"/>
                    </a:lnTo>
                    <a:lnTo>
                      <a:pt x="340" y="1726"/>
                    </a:lnTo>
                    <a:lnTo>
                      <a:pt x="323" y="1680"/>
                    </a:lnTo>
                    <a:lnTo>
                      <a:pt x="305" y="1632"/>
                    </a:lnTo>
                    <a:lnTo>
                      <a:pt x="287" y="1587"/>
                    </a:lnTo>
                    <a:lnTo>
                      <a:pt x="268" y="1540"/>
                    </a:lnTo>
                    <a:lnTo>
                      <a:pt x="247" y="1496"/>
                    </a:lnTo>
                    <a:lnTo>
                      <a:pt x="226" y="1451"/>
                    </a:lnTo>
                    <a:lnTo>
                      <a:pt x="204" y="1408"/>
                    </a:lnTo>
                    <a:lnTo>
                      <a:pt x="180" y="1366"/>
                    </a:lnTo>
                    <a:lnTo>
                      <a:pt x="180" y="1366"/>
                    </a:lnTo>
                    <a:lnTo>
                      <a:pt x="205" y="1422"/>
                    </a:lnTo>
                    <a:lnTo>
                      <a:pt x="229" y="1480"/>
                    </a:lnTo>
                    <a:lnTo>
                      <a:pt x="253" y="1539"/>
                    </a:lnTo>
                    <a:lnTo>
                      <a:pt x="276" y="1600"/>
                    </a:lnTo>
                    <a:lnTo>
                      <a:pt x="300" y="1663"/>
                    </a:lnTo>
                    <a:lnTo>
                      <a:pt x="321" y="1725"/>
                    </a:lnTo>
                    <a:lnTo>
                      <a:pt x="342" y="1789"/>
                    </a:lnTo>
                    <a:lnTo>
                      <a:pt x="362" y="1851"/>
                    </a:lnTo>
                    <a:lnTo>
                      <a:pt x="362" y="1851"/>
                    </a:lnTo>
                    <a:lnTo>
                      <a:pt x="368" y="1869"/>
                    </a:lnTo>
                    <a:lnTo>
                      <a:pt x="374" y="1890"/>
                    </a:lnTo>
                    <a:lnTo>
                      <a:pt x="380" y="1909"/>
                    </a:lnTo>
                    <a:lnTo>
                      <a:pt x="381" y="1918"/>
                    </a:lnTo>
                    <a:lnTo>
                      <a:pt x="381" y="1926"/>
                    </a:lnTo>
                    <a:lnTo>
                      <a:pt x="381" y="1926"/>
                    </a:lnTo>
                    <a:lnTo>
                      <a:pt x="380" y="1934"/>
                    </a:lnTo>
                    <a:lnTo>
                      <a:pt x="376" y="1942"/>
                    </a:lnTo>
                    <a:lnTo>
                      <a:pt x="365" y="1958"/>
                    </a:lnTo>
                    <a:lnTo>
                      <a:pt x="365" y="1958"/>
                    </a:lnTo>
                    <a:lnTo>
                      <a:pt x="314" y="2055"/>
                    </a:lnTo>
                    <a:lnTo>
                      <a:pt x="314" y="2055"/>
                    </a:lnTo>
                    <a:lnTo>
                      <a:pt x="293" y="2046"/>
                    </a:lnTo>
                    <a:lnTo>
                      <a:pt x="271" y="2037"/>
                    </a:lnTo>
                    <a:lnTo>
                      <a:pt x="251" y="2028"/>
                    </a:lnTo>
                    <a:lnTo>
                      <a:pt x="230" y="2019"/>
                    </a:lnTo>
                    <a:lnTo>
                      <a:pt x="230" y="2019"/>
                    </a:lnTo>
                    <a:lnTo>
                      <a:pt x="239" y="2025"/>
                    </a:lnTo>
                    <a:lnTo>
                      <a:pt x="250" y="2030"/>
                    </a:lnTo>
                    <a:lnTo>
                      <a:pt x="270" y="2041"/>
                    </a:lnTo>
                    <a:lnTo>
                      <a:pt x="292" y="2050"/>
                    </a:lnTo>
                    <a:lnTo>
                      <a:pt x="302" y="2055"/>
                    </a:lnTo>
                    <a:lnTo>
                      <a:pt x="311" y="2062"/>
                    </a:lnTo>
                    <a:lnTo>
                      <a:pt x="311" y="2062"/>
                    </a:lnTo>
                    <a:lnTo>
                      <a:pt x="301" y="2085"/>
                    </a:lnTo>
                    <a:lnTo>
                      <a:pt x="289" y="2108"/>
                    </a:lnTo>
                    <a:lnTo>
                      <a:pt x="267" y="2153"/>
                    </a:lnTo>
                    <a:lnTo>
                      <a:pt x="309" y="2153"/>
                    </a:lnTo>
                    <a:lnTo>
                      <a:pt x="309" y="2153"/>
                    </a:lnTo>
                    <a:lnTo>
                      <a:pt x="327" y="2114"/>
                    </a:lnTo>
                    <a:lnTo>
                      <a:pt x="336" y="2095"/>
                    </a:lnTo>
                    <a:lnTo>
                      <a:pt x="347" y="2077"/>
                    </a:lnTo>
                    <a:lnTo>
                      <a:pt x="347" y="2077"/>
                    </a:lnTo>
                    <a:lnTo>
                      <a:pt x="347" y="2083"/>
                    </a:lnTo>
                    <a:lnTo>
                      <a:pt x="347" y="2089"/>
                    </a:lnTo>
                    <a:lnTo>
                      <a:pt x="344" y="2102"/>
                    </a:lnTo>
                    <a:lnTo>
                      <a:pt x="340" y="2114"/>
                    </a:lnTo>
                    <a:lnTo>
                      <a:pt x="336" y="2129"/>
                    </a:lnTo>
                    <a:lnTo>
                      <a:pt x="336" y="2129"/>
                    </a:lnTo>
                    <a:lnTo>
                      <a:pt x="329" y="2153"/>
                    </a:lnTo>
                    <a:lnTo>
                      <a:pt x="347" y="2153"/>
                    </a:lnTo>
                    <a:lnTo>
                      <a:pt x="347" y="2153"/>
                    </a:lnTo>
                    <a:lnTo>
                      <a:pt x="357" y="2120"/>
                    </a:lnTo>
                    <a:lnTo>
                      <a:pt x="369" y="2088"/>
                    </a:lnTo>
                    <a:lnTo>
                      <a:pt x="369" y="2088"/>
                    </a:lnTo>
                    <a:lnTo>
                      <a:pt x="379" y="2094"/>
                    </a:lnTo>
                    <a:lnTo>
                      <a:pt x="388" y="2101"/>
                    </a:lnTo>
                    <a:lnTo>
                      <a:pt x="395" y="2108"/>
                    </a:lnTo>
                    <a:lnTo>
                      <a:pt x="403" y="2116"/>
                    </a:lnTo>
                    <a:lnTo>
                      <a:pt x="415" y="2133"/>
                    </a:lnTo>
                    <a:lnTo>
                      <a:pt x="428" y="2148"/>
                    </a:lnTo>
                    <a:lnTo>
                      <a:pt x="428" y="2148"/>
                    </a:lnTo>
                    <a:lnTo>
                      <a:pt x="426" y="2148"/>
                    </a:lnTo>
                    <a:lnTo>
                      <a:pt x="424" y="2147"/>
                    </a:lnTo>
                    <a:lnTo>
                      <a:pt x="421" y="2144"/>
                    </a:lnTo>
                    <a:lnTo>
                      <a:pt x="419" y="2143"/>
                    </a:lnTo>
                    <a:lnTo>
                      <a:pt x="418" y="2143"/>
                    </a:lnTo>
                    <a:lnTo>
                      <a:pt x="416" y="2145"/>
                    </a:lnTo>
                    <a:lnTo>
                      <a:pt x="416" y="2145"/>
                    </a:lnTo>
                    <a:lnTo>
                      <a:pt x="418" y="2147"/>
                    </a:lnTo>
                    <a:lnTo>
                      <a:pt x="420" y="2150"/>
                    </a:lnTo>
                    <a:lnTo>
                      <a:pt x="424" y="2153"/>
                    </a:lnTo>
                    <a:lnTo>
                      <a:pt x="458" y="2153"/>
                    </a:lnTo>
                    <a:lnTo>
                      <a:pt x="458" y="2153"/>
                    </a:lnTo>
                    <a:lnTo>
                      <a:pt x="458" y="2141"/>
                    </a:lnTo>
                    <a:lnTo>
                      <a:pt x="458" y="2141"/>
                    </a:lnTo>
                    <a:lnTo>
                      <a:pt x="482" y="2153"/>
                    </a:lnTo>
                    <a:lnTo>
                      <a:pt x="493" y="2153"/>
                    </a:lnTo>
                    <a:lnTo>
                      <a:pt x="493" y="2153"/>
                    </a:lnTo>
                    <a:lnTo>
                      <a:pt x="475" y="2143"/>
                    </a:lnTo>
                    <a:lnTo>
                      <a:pt x="458" y="2130"/>
                    </a:lnTo>
                    <a:lnTo>
                      <a:pt x="458" y="2130"/>
                    </a:lnTo>
                    <a:lnTo>
                      <a:pt x="468" y="2118"/>
                    </a:lnTo>
                    <a:lnTo>
                      <a:pt x="477" y="2105"/>
                    </a:lnTo>
                    <a:lnTo>
                      <a:pt x="487" y="2093"/>
                    </a:lnTo>
                    <a:lnTo>
                      <a:pt x="497" y="2081"/>
                    </a:lnTo>
                    <a:lnTo>
                      <a:pt x="519" y="2059"/>
                    </a:lnTo>
                    <a:lnTo>
                      <a:pt x="541" y="2037"/>
                    </a:lnTo>
                    <a:lnTo>
                      <a:pt x="541" y="2037"/>
                    </a:lnTo>
                    <a:lnTo>
                      <a:pt x="565" y="2081"/>
                    </a:lnTo>
                    <a:lnTo>
                      <a:pt x="575" y="2104"/>
                    </a:lnTo>
                    <a:lnTo>
                      <a:pt x="583" y="2126"/>
                    </a:lnTo>
                    <a:lnTo>
                      <a:pt x="583" y="2126"/>
                    </a:lnTo>
                    <a:lnTo>
                      <a:pt x="562" y="2101"/>
                    </a:lnTo>
                    <a:lnTo>
                      <a:pt x="552" y="2089"/>
                    </a:lnTo>
                    <a:lnTo>
                      <a:pt x="540" y="2077"/>
                    </a:lnTo>
                    <a:lnTo>
                      <a:pt x="540" y="2077"/>
                    </a:lnTo>
                    <a:lnTo>
                      <a:pt x="570" y="2114"/>
                    </a:lnTo>
                    <a:lnTo>
                      <a:pt x="583" y="2134"/>
                    </a:lnTo>
                    <a:lnTo>
                      <a:pt x="597" y="2153"/>
                    </a:lnTo>
                    <a:lnTo>
                      <a:pt x="625" y="2153"/>
                    </a:lnTo>
                    <a:lnTo>
                      <a:pt x="625" y="2153"/>
                    </a:lnTo>
                    <a:lnTo>
                      <a:pt x="619" y="2137"/>
                    </a:lnTo>
                    <a:lnTo>
                      <a:pt x="613" y="2121"/>
                    </a:lnTo>
                    <a:lnTo>
                      <a:pt x="607" y="2104"/>
                    </a:lnTo>
                    <a:lnTo>
                      <a:pt x="604" y="2087"/>
                    </a:lnTo>
                    <a:lnTo>
                      <a:pt x="599" y="2070"/>
                    </a:lnTo>
                    <a:lnTo>
                      <a:pt x="597" y="2052"/>
                    </a:lnTo>
                    <a:lnTo>
                      <a:pt x="595" y="2035"/>
                    </a:lnTo>
                    <a:lnTo>
                      <a:pt x="594" y="2017"/>
                    </a:lnTo>
                    <a:lnTo>
                      <a:pt x="594" y="2017"/>
                    </a:lnTo>
                    <a:lnTo>
                      <a:pt x="605" y="2051"/>
                    </a:lnTo>
                    <a:lnTo>
                      <a:pt x="616" y="2085"/>
                    </a:lnTo>
                    <a:lnTo>
                      <a:pt x="637" y="2153"/>
                    </a:lnTo>
                    <a:lnTo>
                      <a:pt x="648" y="2153"/>
                    </a:lnTo>
                    <a:lnTo>
                      <a:pt x="648" y="2153"/>
                    </a:lnTo>
                    <a:lnTo>
                      <a:pt x="615" y="2058"/>
                    </a:lnTo>
                    <a:lnTo>
                      <a:pt x="615" y="2058"/>
                    </a:lnTo>
                    <a:lnTo>
                      <a:pt x="601" y="2021"/>
                    </a:lnTo>
                    <a:lnTo>
                      <a:pt x="595" y="2002"/>
                    </a:lnTo>
                    <a:lnTo>
                      <a:pt x="594" y="1994"/>
                    </a:lnTo>
                    <a:lnTo>
                      <a:pt x="594" y="1988"/>
                    </a:lnTo>
                    <a:lnTo>
                      <a:pt x="594" y="1988"/>
                    </a:lnTo>
                    <a:lnTo>
                      <a:pt x="595" y="1985"/>
                    </a:lnTo>
                    <a:lnTo>
                      <a:pt x="597" y="1982"/>
                    </a:lnTo>
                    <a:lnTo>
                      <a:pt x="604" y="1975"/>
                    </a:lnTo>
                    <a:lnTo>
                      <a:pt x="622" y="1960"/>
                    </a:lnTo>
                    <a:lnTo>
                      <a:pt x="622" y="1960"/>
                    </a:lnTo>
                    <a:lnTo>
                      <a:pt x="640" y="1943"/>
                    </a:lnTo>
                    <a:lnTo>
                      <a:pt x="648" y="1936"/>
                    </a:lnTo>
                    <a:lnTo>
                      <a:pt x="657" y="1932"/>
                    </a:lnTo>
                    <a:lnTo>
                      <a:pt x="657" y="1932"/>
                    </a:lnTo>
                    <a:lnTo>
                      <a:pt x="688" y="2013"/>
                    </a:lnTo>
                    <a:lnTo>
                      <a:pt x="705" y="2058"/>
                    </a:lnTo>
                    <a:lnTo>
                      <a:pt x="718" y="2100"/>
                    </a:lnTo>
                    <a:lnTo>
                      <a:pt x="718" y="2100"/>
                    </a:lnTo>
                    <a:lnTo>
                      <a:pt x="729" y="2127"/>
                    </a:lnTo>
                    <a:lnTo>
                      <a:pt x="733" y="2142"/>
                    </a:lnTo>
                    <a:lnTo>
                      <a:pt x="735" y="2153"/>
                    </a:lnTo>
                    <a:lnTo>
                      <a:pt x="785" y="2153"/>
                    </a:lnTo>
                    <a:lnTo>
                      <a:pt x="785" y="2153"/>
                    </a:lnTo>
                    <a:lnTo>
                      <a:pt x="787" y="2138"/>
                    </a:lnTo>
                    <a:lnTo>
                      <a:pt x="790" y="2123"/>
                    </a:lnTo>
                    <a:lnTo>
                      <a:pt x="790" y="2123"/>
                    </a:lnTo>
                    <a:lnTo>
                      <a:pt x="799" y="2153"/>
                    </a:lnTo>
                    <a:lnTo>
                      <a:pt x="886" y="2153"/>
                    </a:lnTo>
                    <a:lnTo>
                      <a:pt x="886" y="2153"/>
                    </a:lnTo>
                    <a:lnTo>
                      <a:pt x="876" y="2138"/>
                    </a:lnTo>
                    <a:lnTo>
                      <a:pt x="867" y="2123"/>
                    </a:lnTo>
                    <a:lnTo>
                      <a:pt x="864" y="2116"/>
                    </a:lnTo>
                    <a:lnTo>
                      <a:pt x="861" y="2108"/>
                    </a:lnTo>
                    <a:lnTo>
                      <a:pt x="859" y="2100"/>
                    </a:lnTo>
                    <a:lnTo>
                      <a:pt x="859" y="2091"/>
                    </a:lnTo>
                    <a:lnTo>
                      <a:pt x="859" y="2091"/>
                    </a:lnTo>
                    <a:lnTo>
                      <a:pt x="869" y="2105"/>
                    </a:lnTo>
                    <a:lnTo>
                      <a:pt x="878" y="2120"/>
                    </a:lnTo>
                    <a:lnTo>
                      <a:pt x="888" y="2137"/>
                    </a:lnTo>
                    <a:lnTo>
                      <a:pt x="894" y="2153"/>
                    </a:lnTo>
                    <a:lnTo>
                      <a:pt x="924" y="2153"/>
                    </a:lnTo>
                    <a:lnTo>
                      <a:pt x="924" y="2153"/>
                    </a:lnTo>
                    <a:lnTo>
                      <a:pt x="905" y="2127"/>
                    </a:lnTo>
                    <a:lnTo>
                      <a:pt x="896" y="2114"/>
                    </a:lnTo>
                    <a:lnTo>
                      <a:pt x="888" y="2102"/>
                    </a:lnTo>
                    <a:lnTo>
                      <a:pt x="888" y="2102"/>
                    </a:lnTo>
                    <a:lnTo>
                      <a:pt x="883" y="2093"/>
                    </a:lnTo>
                    <a:lnTo>
                      <a:pt x="880" y="2081"/>
                    </a:lnTo>
                    <a:lnTo>
                      <a:pt x="876" y="2071"/>
                    </a:lnTo>
                    <a:lnTo>
                      <a:pt x="873" y="2061"/>
                    </a:lnTo>
                    <a:lnTo>
                      <a:pt x="873" y="2061"/>
                    </a:lnTo>
                    <a:lnTo>
                      <a:pt x="867" y="2050"/>
                    </a:lnTo>
                    <a:lnTo>
                      <a:pt x="863" y="2039"/>
                    </a:lnTo>
                    <a:lnTo>
                      <a:pt x="858" y="2028"/>
                    </a:lnTo>
                    <a:lnTo>
                      <a:pt x="856" y="2024"/>
                    </a:lnTo>
                    <a:lnTo>
                      <a:pt x="856" y="2019"/>
                    </a:lnTo>
                    <a:lnTo>
                      <a:pt x="856" y="2019"/>
                    </a:lnTo>
                    <a:lnTo>
                      <a:pt x="857" y="2012"/>
                    </a:lnTo>
                    <a:lnTo>
                      <a:pt x="860" y="2005"/>
                    </a:lnTo>
                    <a:lnTo>
                      <a:pt x="869" y="1991"/>
                    </a:lnTo>
                    <a:lnTo>
                      <a:pt x="869" y="1991"/>
                    </a:lnTo>
                    <a:lnTo>
                      <a:pt x="882" y="1969"/>
                    </a:lnTo>
                    <a:lnTo>
                      <a:pt x="896" y="1946"/>
                    </a:lnTo>
                    <a:lnTo>
                      <a:pt x="909" y="1926"/>
                    </a:lnTo>
                    <a:lnTo>
                      <a:pt x="922" y="1908"/>
                    </a:lnTo>
                    <a:lnTo>
                      <a:pt x="922" y="1908"/>
                    </a:lnTo>
                    <a:lnTo>
                      <a:pt x="934" y="1927"/>
                    </a:lnTo>
                    <a:lnTo>
                      <a:pt x="948" y="1946"/>
                    </a:lnTo>
                    <a:lnTo>
                      <a:pt x="948" y="1946"/>
                    </a:lnTo>
                    <a:lnTo>
                      <a:pt x="948" y="1958"/>
                    </a:lnTo>
                    <a:lnTo>
                      <a:pt x="949" y="1969"/>
                    </a:lnTo>
                    <a:lnTo>
                      <a:pt x="952" y="1992"/>
                    </a:lnTo>
                    <a:lnTo>
                      <a:pt x="958" y="2016"/>
                    </a:lnTo>
                    <a:lnTo>
                      <a:pt x="965" y="2039"/>
                    </a:lnTo>
                    <a:lnTo>
                      <a:pt x="972" y="2062"/>
                    </a:lnTo>
                    <a:lnTo>
                      <a:pt x="977" y="2086"/>
                    </a:lnTo>
                    <a:lnTo>
                      <a:pt x="982" y="2108"/>
                    </a:lnTo>
                    <a:lnTo>
                      <a:pt x="984" y="2119"/>
                    </a:lnTo>
                    <a:lnTo>
                      <a:pt x="984" y="2130"/>
                    </a:lnTo>
                    <a:lnTo>
                      <a:pt x="984" y="2130"/>
                    </a:lnTo>
                    <a:lnTo>
                      <a:pt x="984" y="2142"/>
                    </a:lnTo>
                    <a:lnTo>
                      <a:pt x="983" y="2153"/>
                    </a:lnTo>
                    <a:lnTo>
                      <a:pt x="1015" y="2153"/>
                    </a:lnTo>
                    <a:lnTo>
                      <a:pt x="1015" y="2153"/>
                    </a:lnTo>
                    <a:lnTo>
                      <a:pt x="1014" y="2131"/>
                    </a:lnTo>
                    <a:lnTo>
                      <a:pt x="1015" y="2111"/>
                    </a:lnTo>
                    <a:lnTo>
                      <a:pt x="1017" y="2092"/>
                    </a:lnTo>
                    <a:lnTo>
                      <a:pt x="1022" y="2074"/>
                    </a:lnTo>
                    <a:lnTo>
                      <a:pt x="1022" y="2074"/>
                    </a:lnTo>
                    <a:lnTo>
                      <a:pt x="1028" y="2094"/>
                    </a:lnTo>
                    <a:lnTo>
                      <a:pt x="1034" y="2113"/>
                    </a:lnTo>
                    <a:lnTo>
                      <a:pt x="1037" y="2134"/>
                    </a:lnTo>
                    <a:lnTo>
                      <a:pt x="1040" y="2153"/>
                    </a:lnTo>
                    <a:lnTo>
                      <a:pt x="1053" y="2153"/>
                    </a:lnTo>
                    <a:lnTo>
                      <a:pt x="1053" y="2153"/>
                    </a:lnTo>
                    <a:lnTo>
                      <a:pt x="1053" y="2148"/>
                    </a:lnTo>
                    <a:lnTo>
                      <a:pt x="1053" y="2148"/>
                    </a:lnTo>
                    <a:lnTo>
                      <a:pt x="1056" y="2153"/>
                    </a:lnTo>
                    <a:lnTo>
                      <a:pt x="1069" y="2153"/>
                    </a:lnTo>
                    <a:lnTo>
                      <a:pt x="1069" y="2153"/>
                    </a:lnTo>
                    <a:lnTo>
                      <a:pt x="1054" y="2120"/>
                    </a:lnTo>
                    <a:lnTo>
                      <a:pt x="1054" y="2120"/>
                    </a:lnTo>
                    <a:lnTo>
                      <a:pt x="1050" y="2108"/>
                    </a:lnTo>
                    <a:lnTo>
                      <a:pt x="1047" y="2094"/>
                    </a:lnTo>
                    <a:lnTo>
                      <a:pt x="1044" y="2080"/>
                    </a:lnTo>
                    <a:lnTo>
                      <a:pt x="1042" y="2067"/>
                    </a:lnTo>
                    <a:lnTo>
                      <a:pt x="1035" y="2010"/>
                    </a:lnTo>
                    <a:lnTo>
                      <a:pt x="1035" y="2010"/>
                    </a:lnTo>
                    <a:lnTo>
                      <a:pt x="1032" y="1996"/>
                    </a:lnTo>
                    <a:lnTo>
                      <a:pt x="1029" y="1983"/>
                    </a:lnTo>
                    <a:lnTo>
                      <a:pt x="1029" y="1983"/>
                    </a:lnTo>
                    <a:lnTo>
                      <a:pt x="1028" y="1966"/>
                    </a:lnTo>
                    <a:lnTo>
                      <a:pt x="1029" y="1949"/>
                    </a:lnTo>
                    <a:lnTo>
                      <a:pt x="1032" y="1931"/>
                    </a:lnTo>
                    <a:lnTo>
                      <a:pt x="1034" y="1912"/>
                    </a:lnTo>
                    <a:lnTo>
                      <a:pt x="1041" y="1876"/>
                    </a:lnTo>
                    <a:lnTo>
                      <a:pt x="1045" y="1841"/>
                    </a:lnTo>
                    <a:lnTo>
                      <a:pt x="1045" y="1841"/>
                    </a:lnTo>
                    <a:lnTo>
                      <a:pt x="1050" y="1803"/>
                    </a:lnTo>
                    <a:lnTo>
                      <a:pt x="1057" y="1768"/>
                    </a:lnTo>
                    <a:lnTo>
                      <a:pt x="1065" y="1736"/>
                    </a:lnTo>
                    <a:lnTo>
                      <a:pt x="1070" y="1723"/>
                    </a:lnTo>
                    <a:lnTo>
                      <a:pt x="1075" y="1709"/>
                    </a:lnTo>
                    <a:lnTo>
                      <a:pt x="1075" y="1709"/>
                    </a:lnTo>
                    <a:lnTo>
                      <a:pt x="1077" y="1706"/>
                    </a:lnTo>
                    <a:lnTo>
                      <a:pt x="1081" y="1702"/>
                    </a:lnTo>
                    <a:lnTo>
                      <a:pt x="1089" y="1697"/>
                    </a:lnTo>
                    <a:lnTo>
                      <a:pt x="1096" y="1691"/>
                    </a:lnTo>
                    <a:lnTo>
                      <a:pt x="1099" y="1688"/>
                    </a:lnTo>
                    <a:lnTo>
                      <a:pt x="1100" y="1684"/>
                    </a:lnTo>
                    <a:lnTo>
                      <a:pt x="1100" y="1684"/>
                    </a:lnTo>
                    <a:lnTo>
                      <a:pt x="1091" y="1692"/>
                    </a:lnTo>
                    <a:lnTo>
                      <a:pt x="1085" y="1696"/>
                    </a:lnTo>
                    <a:lnTo>
                      <a:pt x="1079" y="1698"/>
                    </a:lnTo>
                    <a:lnTo>
                      <a:pt x="1079" y="1698"/>
                    </a:lnTo>
                    <a:lnTo>
                      <a:pt x="1086" y="1678"/>
                    </a:lnTo>
                    <a:lnTo>
                      <a:pt x="1091" y="1669"/>
                    </a:lnTo>
                    <a:lnTo>
                      <a:pt x="1096" y="1661"/>
                    </a:lnTo>
                    <a:lnTo>
                      <a:pt x="1096" y="1661"/>
                    </a:lnTo>
                    <a:lnTo>
                      <a:pt x="1126" y="1728"/>
                    </a:lnTo>
                    <a:lnTo>
                      <a:pt x="1140" y="1762"/>
                    </a:lnTo>
                    <a:lnTo>
                      <a:pt x="1151" y="1797"/>
                    </a:lnTo>
                    <a:lnTo>
                      <a:pt x="1151" y="1797"/>
                    </a:lnTo>
                    <a:lnTo>
                      <a:pt x="1155" y="1808"/>
                    </a:lnTo>
                    <a:lnTo>
                      <a:pt x="1161" y="1819"/>
                    </a:lnTo>
                    <a:lnTo>
                      <a:pt x="1166" y="1832"/>
                    </a:lnTo>
                    <a:lnTo>
                      <a:pt x="1169" y="1842"/>
                    </a:lnTo>
                    <a:lnTo>
                      <a:pt x="1169" y="1842"/>
                    </a:lnTo>
                    <a:lnTo>
                      <a:pt x="1169" y="1851"/>
                    </a:lnTo>
                    <a:lnTo>
                      <a:pt x="1167" y="1860"/>
                    </a:lnTo>
                    <a:lnTo>
                      <a:pt x="1166" y="1868"/>
                    </a:lnTo>
                    <a:lnTo>
                      <a:pt x="1163" y="1877"/>
                    </a:lnTo>
                    <a:lnTo>
                      <a:pt x="1163" y="1877"/>
                    </a:lnTo>
                    <a:lnTo>
                      <a:pt x="1158" y="1933"/>
                    </a:lnTo>
                    <a:lnTo>
                      <a:pt x="1154" y="1960"/>
                    </a:lnTo>
                    <a:lnTo>
                      <a:pt x="1150" y="1986"/>
                    </a:lnTo>
                    <a:lnTo>
                      <a:pt x="1150" y="1986"/>
                    </a:lnTo>
                    <a:lnTo>
                      <a:pt x="1134" y="1958"/>
                    </a:lnTo>
                    <a:lnTo>
                      <a:pt x="1118" y="1929"/>
                    </a:lnTo>
                    <a:lnTo>
                      <a:pt x="1102" y="1902"/>
                    </a:lnTo>
                    <a:lnTo>
                      <a:pt x="1084" y="1876"/>
                    </a:lnTo>
                    <a:lnTo>
                      <a:pt x="1084" y="1876"/>
                    </a:lnTo>
                    <a:lnTo>
                      <a:pt x="1118" y="1938"/>
                    </a:lnTo>
                    <a:lnTo>
                      <a:pt x="1118" y="1938"/>
                    </a:lnTo>
                    <a:lnTo>
                      <a:pt x="1136" y="1971"/>
                    </a:lnTo>
                    <a:lnTo>
                      <a:pt x="1144" y="1987"/>
                    </a:lnTo>
                    <a:lnTo>
                      <a:pt x="1148" y="1995"/>
                    </a:lnTo>
                    <a:lnTo>
                      <a:pt x="1150" y="2003"/>
                    </a:lnTo>
                    <a:lnTo>
                      <a:pt x="1150" y="2003"/>
                    </a:lnTo>
                    <a:lnTo>
                      <a:pt x="1151" y="2011"/>
                    </a:lnTo>
                    <a:lnTo>
                      <a:pt x="1151" y="2020"/>
                    </a:lnTo>
                    <a:lnTo>
                      <a:pt x="1150" y="2038"/>
                    </a:lnTo>
                    <a:lnTo>
                      <a:pt x="1149" y="2058"/>
                    </a:lnTo>
                    <a:lnTo>
                      <a:pt x="1146" y="2076"/>
                    </a:lnTo>
                    <a:lnTo>
                      <a:pt x="1146" y="2076"/>
                    </a:lnTo>
                    <a:lnTo>
                      <a:pt x="1142" y="2153"/>
                    </a:lnTo>
                    <a:lnTo>
                      <a:pt x="1169" y="2153"/>
                    </a:lnTo>
                    <a:lnTo>
                      <a:pt x="1169" y="2153"/>
                    </a:lnTo>
                    <a:lnTo>
                      <a:pt x="1171" y="2109"/>
                    </a:lnTo>
                    <a:lnTo>
                      <a:pt x="1174" y="2087"/>
                    </a:lnTo>
                    <a:lnTo>
                      <a:pt x="1176" y="2067"/>
                    </a:lnTo>
                    <a:lnTo>
                      <a:pt x="1176" y="2067"/>
                    </a:lnTo>
                    <a:lnTo>
                      <a:pt x="1186" y="2086"/>
                    </a:lnTo>
                    <a:lnTo>
                      <a:pt x="1194" y="2105"/>
                    </a:lnTo>
                    <a:lnTo>
                      <a:pt x="1203" y="2125"/>
                    </a:lnTo>
                    <a:lnTo>
                      <a:pt x="1212" y="2144"/>
                    </a:lnTo>
                    <a:lnTo>
                      <a:pt x="1212" y="2144"/>
                    </a:lnTo>
                    <a:lnTo>
                      <a:pt x="1207" y="2153"/>
                    </a:lnTo>
                    <a:lnTo>
                      <a:pt x="1255" y="2153"/>
                    </a:lnTo>
                    <a:lnTo>
                      <a:pt x="1255" y="2153"/>
                    </a:lnTo>
                    <a:lnTo>
                      <a:pt x="1258" y="2146"/>
                    </a:lnTo>
                    <a:lnTo>
                      <a:pt x="1260" y="2138"/>
                    </a:lnTo>
                    <a:lnTo>
                      <a:pt x="1260" y="2138"/>
                    </a:lnTo>
                    <a:lnTo>
                      <a:pt x="1266" y="2153"/>
                    </a:lnTo>
                    <a:lnTo>
                      <a:pt x="1376" y="2153"/>
                    </a:lnTo>
                    <a:lnTo>
                      <a:pt x="1376" y="2153"/>
                    </a:lnTo>
                    <a:lnTo>
                      <a:pt x="1355" y="2088"/>
                    </a:lnTo>
                    <a:lnTo>
                      <a:pt x="1345" y="2057"/>
                    </a:lnTo>
                    <a:lnTo>
                      <a:pt x="1337" y="2024"/>
                    </a:lnTo>
                    <a:lnTo>
                      <a:pt x="1337" y="2024"/>
                    </a:lnTo>
                    <a:lnTo>
                      <a:pt x="1344" y="2032"/>
                    </a:lnTo>
                    <a:lnTo>
                      <a:pt x="1348" y="2038"/>
                    </a:lnTo>
                    <a:lnTo>
                      <a:pt x="1358" y="2054"/>
                    </a:lnTo>
                    <a:lnTo>
                      <a:pt x="1368" y="2070"/>
                    </a:lnTo>
                    <a:lnTo>
                      <a:pt x="1372" y="2077"/>
                    </a:lnTo>
                    <a:lnTo>
                      <a:pt x="1378" y="2085"/>
                    </a:lnTo>
                    <a:lnTo>
                      <a:pt x="1378" y="2085"/>
                    </a:lnTo>
                    <a:lnTo>
                      <a:pt x="1377" y="2079"/>
                    </a:lnTo>
                    <a:lnTo>
                      <a:pt x="1375" y="2074"/>
                    </a:lnTo>
                    <a:lnTo>
                      <a:pt x="1369" y="2064"/>
                    </a:lnTo>
                    <a:lnTo>
                      <a:pt x="1363" y="2054"/>
                    </a:lnTo>
                    <a:lnTo>
                      <a:pt x="1362" y="2051"/>
                    </a:lnTo>
                    <a:lnTo>
                      <a:pt x="1361" y="2046"/>
                    </a:lnTo>
                    <a:lnTo>
                      <a:pt x="1361" y="2046"/>
                    </a:lnTo>
                    <a:lnTo>
                      <a:pt x="1367" y="2054"/>
                    </a:lnTo>
                    <a:lnTo>
                      <a:pt x="1375" y="2063"/>
                    </a:lnTo>
                    <a:lnTo>
                      <a:pt x="1395" y="2081"/>
                    </a:lnTo>
                    <a:lnTo>
                      <a:pt x="1413" y="2101"/>
                    </a:lnTo>
                    <a:lnTo>
                      <a:pt x="1421" y="2109"/>
                    </a:lnTo>
                    <a:lnTo>
                      <a:pt x="1426" y="2117"/>
                    </a:lnTo>
                    <a:lnTo>
                      <a:pt x="1426" y="2117"/>
                    </a:lnTo>
                    <a:lnTo>
                      <a:pt x="1427" y="2121"/>
                    </a:lnTo>
                    <a:lnTo>
                      <a:pt x="1428" y="2126"/>
                    </a:lnTo>
                    <a:lnTo>
                      <a:pt x="1427" y="2135"/>
                    </a:lnTo>
                    <a:lnTo>
                      <a:pt x="1426" y="2144"/>
                    </a:lnTo>
                    <a:lnTo>
                      <a:pt x="1423" y="2153"/>
                    </a:lnTo>
                    <a:lnTo>
                      <a:pt x="1448" y="2153"/>
                    </a:lnTo>
                    <a:lnTo>
                      <a:pt x="1448" y="2153"/>
                    </a:lnTo>
                    <a:lnTo>
                      <a:pt x="1448" y="2143"/>
                    </a:lnTo>
                    <a:lnTo>
                      <a:pt x="1448" y="2143"/>
                    </a:lnTo>
                    <a:lnTo>
                      <a:pt x="1459" y="2153"/>
                    </a:lnTo>
                    <a:lnTo>
                      <a:pt x="1470" y="2153"/>
                    </a:lnTo>
                    <a:close/>
                    <a:moveTo>
                      <a:pt x="1720" y="2068"/>
                    </a:moveTo>
                    <a:lnTo>
                      <a:pt x="1720" y="2068"/>
                    </a:lnTo>
                    <a:lnTo>
                      <a:pt x="1727" y="2075"/>
                    </a:lnTo>
                    <a:lnTo>
                      <a:pt x="1730" y="2077"/>
                    </a:lnTo>
                    <a:lnTo>
                      <a:pt x="1733" y="2081"/>
                    </a:lnTo>
                    <a:lnTo>
                      <a:pt x="1733" y="2081"/>
                    </a:lnTo>
                    <a:lnTo>
                      <a:pt x="1731" y="2088"/>
                    </a:lnTo>
                    <a:lnTo>
                      <a:pt x="1731" y="2095"/>
                    </a:lnTo>
                    <a:lnTo>
                      <a:pt x="1731" y="2111"/>
                    </a:lnTo>
                    <a:lnTo>
                      <a:pt x="1732" y="2127"/>
                    </a:lnTo>
                    <a:lnTo>
                      <a:pt x="1731" y="2143"/>
                    </a:lnTo>
                    <a:lnTo>
                      <a:pt x="1731" y="2143"/>
                    </a:lnTo>
                    <a:lnTo>
                      <a:pt x="1711" y="2128"/>
                    </a:lnTo>
                    <a:lnTo>
                      <a:pt x="1703" y="2121"/>
                    </a:lnTo>
                    <a:lnTo>
                      <a:pt x="1699" y="2117"/>
                    </a:lnTo>
                    <a:lnTo>
                      <a:pt x="1697" y="2113"/>
                    </a:lnTo>
                    <a:lnTo>
                      <a:pt x="1697" y="2113"/>
                    </a:lnTo>
                    <a:lnTo>
                      <a:pt x="1697" y="2109"/>
                    </a:lnTo>
                    <a:lnTo>
                      <a:pt x="1699" y="2103"/>
                    </a:lnTo>
                    <a:lnTo>
                      <a:pt x="1706" y="2089"/>
                    </a:lnTo>
                    <a:lnTo>
                      <a:pt x="1715" y="2077"/>
                    </a:lnTo>
                    <a:lnTo>
                      <a:pt x="1720" y="2068"/>
                    </a:lnTo>
                    <a:lnTo>
                      <a:pt x="1720" y="2068"/>
                    </a:lnTo>
                    <a:close/>
                    <a:moveTo>
                      <a:pt x="972" y="1672"/>
                    </a:moveTo>
                    <a:lnTo>
                      <a:pt x="972" y="1672"/>
                    </a:lnTo>
                    <a:lnTo>
                      <a:pt x="964" y="1677"/>
                    </a:lnTo>
                    <a:lnTo>
                      <a:pt x="955" y="1682"/>
                    </a:lnTo>
                    <a:lnTo>
                      <a:pt x="938" y="1692"/>
                    </a:lnTo>
                    <a:lnTo>
                      <a:pt x="938" y="1692"/>
                    </a:lnTo>
                    <a:lnTo>
                      <a:pt x="920" y="1703"/>
                    </a:lnTo>
                    <a:lnTo>
                      <a:pt x="911" y="1707"/>
                    </a:lnTo>
                    <a:lnTo>
                      <a:pt x="906" y="1709"/>
                    </a:lnTo>
                    <a:lnTo>
                      <a:pt x="901" y="1709"/>
                    </a:lnTo>
                    <a:lnTo>
                      <a:pt x="901" y="1709"/>
                    </a:lnTo>
                    <a:lnTo>
                      <a:pt x="900" y="1705"/>
                    </a:lnTo>
                    <a:lnTo>
                      <a:pt x="899" y="1700"/>
                    </a:lnTo>
                    <a:lnTo>
                      <a:pt x="893" y="1690"/>
                    </a:lnTo>
                    <a:lnTo>
                      <a:pt x="890" y="1681"/>
                    </a:lnTo>
                    <a:lnTo>
                      <a:pt x="889" y="1676"/>
                    </a:lnTo>
                    <a:lnTo>
                      <a:pt x="888" y="1671"/>
                    </a:lnTo>
                    <a:lnTo>
                      <a:pt x="888" y="1671"/>
                    </a:lnTo>
                    <a:lnTo>
                      <a:pt x="889" y="1668"/>
                    </a:lnTo>
                    <a:lnTo>
                      <a:pt x="890" y="1665"/>
                    </a:lnTo>
                    <a:lnTo>
                      <a:pt x="894" y="1659"/>
                    </a:lnTo>
                    <a:lnTo>
                      <a:pt x="900" y="1654"/>
                    </a:lnTo>
                    <a:lnTo>
                      <a:pt x="905" y="1647"/>
                    </a:lnTo>
                    <a:lnTo>
                      <a:pt x="905" y="1647"/>
                    </a:lnTo>
                    <a:lnTo>
                      <a:pt x="931" y="1607"/>
                    </a:lnTo>
                    <a:lnTo>
                      <a:pt x="944" y="1589"/>
                    </a:lnTo>
                    <a:lnTo>
                      <a:pt x="957" y="1573"/>
                    </a:lnTo>
                    <a:lnTo>
                      <a:pt x="957" y="1573"/>
                    </a:lnTo>
                    <a:lnTo>
                      <a:pt x="961" y="1598"/>
                    </a:lnTo>
                    <a:lnTo>
                      <a:pt x="965" y="1623"/>
                    </a:lnTo>
                    <a:lnTo>
                      <a:pt x="972" y="1672"/>
                    </a:lnTo>
                    <a:lnTo>
                      <a:pt x="972" y="1672"/>
                    </a:lnTo>
                    <a:close/>
                    <a:moveTo>
                      <a:pt x="951" y="1525"/>
                    </a:moveTo>
                    <a:lnTo>
                      <a:pt x="951" y="1525"/>
                    </a:lnTo>
                    <a:lnTo>
                      <a:pt x="952" y="1542"/>
                    </a:lnTo>
                    <a:lnTo>
                      <a:pt x="952" y="1549"/>
                    </a:lnTo>
                    <a:lnTo>
                      <a:pt x="951" y="1554"/>
                    </a:lnTo>
                    <a:lnTo>
                      <a:pt x="949" y="1558"/>
                    </a:lnTo>
                    <a:lnTo>
                      <a:pt x="945" y="1563"/>
                    </a:lnTo>
                    <a:lnTo>
                      <a:pt x="938" y="1573"/>
                    </a:lnTo>
                    <a:lnTo>
                      <a:pt x="938" y="1573"/>
                    </a:lnTo>
                    <a:lnTo>
                      <a:pt x="917" y="1597"/>
                    </a:lnTo>
                    <a:lnTo>
                      <a:pt x="917" y="1597"/>
                    </a:lnTo>
                    <a:lnTo>
                      <a:pt x="897" y="1622"/>
                    </a:lnTo>
                    <a:lnTo>
                      <a:pt x="888" y="1633"/>
                    </a:lnTo>
                    <a:lnTo>
                      <a:pt x="876" y="1644"/>
                    </a:lnTo>
                    <a:lnTo>
                      <a:pt x="876" y="1644"/>
                    </a:lnTo>
                    <a:lnTo>
                      <a:pt x="865" y="1614"/>
                    </a:lnTo>
                    <a:lnTo>
                      <a:pt x="855" y="1583"/>
                    </a:lnTo>
                    <a:lnTo>
                      <a:pt x="836" y="1520"/>
                    </a:lnTo>
                    <a:lnTo>
                      <a:pt x="819" y="1457"/>
                    </a:lnTo>
                    <a:lnTo>
                      <a:pt x="809" y="1426"/>
                    </a:lnTo>
                    <a:lnTo>
                      <a:pt x="798" y="1397"/>
                    </a:lnTo>
                    <a:lnTo>
                      <a:pt x="798" y="1397"/>
                    </a:lnTo>
                    <a:lnTo>
                      <a:pt x="805" y="1423"/>
                    </a:lnTo>
                    <a:lnTo>
                      <a:pt x="812" y="1450"/>
                    </a:lnTo>
                    <a:lnTo>
                      <a:pt x="818" y="1476"/>
                    </a:lnTo>
                    <a:lnTo>
                      <a:pt x="821" y="1489"/>
                    </a:lnTo>
                    <a:lnTo>
                      <a:pt x="823" y="1503"/>
                    </a:lnTo>
                    <a:lnTo>
                      <a:pt x="823" y="1503"/>
                    </a:lnTo>
                    <a:lnTo>
                      <a:pt x="816" y="1486"/>
                    </a:lnTo>
                    <a:lnTo>
                      <a:pt x="809" y="1468"/>
                    </a:lnTo>
                    <a:lnTo>
                      <a:pt x="794" y="1437"/>
                    </a:lnTo>
                    <a:lnTo>
                      <a:pt x="788" y="1420"/>
                    </a:lnTo>
                    <a:lnTo>
                      <a:pt x="781" y="1404"/>
                    </a:lnTo>
                    <a:lnTo>
                      <a:pt x="776" y="1388"/>
                    </a:lnTo>
                    <a:lnTo>
                      <a:pt x="772" y="1371"/>
                    </a:lnTo>
                    <a:lnTo>
                      <a:pt x="772" y="1371"/>
                    </a:lnTo>
                    <a:lnTo>
                      <a:pt x="782" y="1365"/>
                    </a:lnTo>
                    <a:lnTo>
                      <a:pt x="791" y="1359"/>
                    </a:lnTo>
                    <a:lnTo>
                      <a:pt x="813" y="1350"/>
                    </a:lnTo>
                    <a:lnTo>
                      <a:pt x="834" y="1340"/>
                    </a:lnTo>
                    <a:lnTo>
                      <a:pt x="855" y="1330"/>
                    </a:lnTo>
                    <a:lnTo>
                      <a:pt x="855" y="1330"/>
                    </a:lnTo>
                    <a:lnTo>
                      <a:pt x="843" y="1333"/>
                    </a:lnTo>
                    <a:lnTo>
                      <a:pt x="832" y="1336"/>
                    </a:lnTo>
                    <a:lnTo>
                      <a:pt x="812" y="1344"/>
                    </a:lnTo>
                    <a:lnTo>
                      <a:pt x="792" y="1353"/>
                    </a:lnTo>
                    <a:lnTo>
                      <a:pt x="772" y="1362"/>
                    </a:lnTo>
                    <a:lnTo>
                      <a:pt x="772" y="1362"/>
                    </a:lnTo>
                    <a:lnTo>
                      <a:pt x="772" y="1338"/>
                    </a:lnTo>
                    <a:lnTo>
                      <a:pt x="771" y="1313"/>
                    </a:lnTo>
                    <a:lnTo>
                      <a:pt x="767" y="1262"/>
                    </a:lnTo>
                    <a:lnTo>
                      <a:pt x="763" y="1212"/>
                    </a:lnTo>
                    <a:lnTo>
                      <a:pt x="759" y="1162"/>
                    </a:lnTo>
                    <a:lnTo>
                      <a:pt x="759" y="1162"/>
                    </a:lnTo>
                    <a:lnTo>
                      <a:pt x="794" y="1218"/>
                    </a:lnTo>
                    <a:lnTo>
                      <a:pt x="831" y="1280"/>
                    </a:lnTo>
                    <a:lnTo>
                      <a:pt x="867" y="1345"/>
                    </a:lnTo>
                    <a:lnTo>
                      <a:pt x="901" y="1407"/>
                    </a:lnTo>
                    <a:lnTo>
                      <a:pt x="901" y="1407"/>
                    </a:lnTo>
                    <a:lnTo>
                      <a:pt x="914" y="1429"/>
                    </a:lnTo>
                    <a:lnTo>
                      <a:pt x="926" y="1450"/>
                    </a:lnTo>
                    <a:lnTo>
                      <a:pt x="938" y="1471"/>
                    </a:lnTo>
                    <a:lnTo>
                      <a:pt x="942" y="1480"/>
                    </a:lnTo>
                    <a:lnTo>
                      <a:pt x="945" y="1490"/>
                    </a:lnTo>
                    <a:lnTo>
                      <a:pt x="945" y="1490"/>
                    </a:lnTo>
                    <a:lnTo>
                      <a:pt x="948" y="1498"/>
                    </a:lnTo>
                    <a:lnTo>
                      <a:pt x="949" y="1507"/>
                    </a:lnTo>
                    <a:lnTo>
                      <a:pt x="951" y="1525"/>
                    </a:lnTo>
                    <a:lnTo>
                      <a:pt x="951" y="1525"/>
                    </a:lnTo>
                    <a:close/>
                    <a:moveTo>
                      <a:pt x="878" y="1730"/>
                    </a:moveTo>
                    <a:lnTo>
                      <a:pt x="878" y="1730"/>
                    </a:lnTo>
                    <a:lnTo>
                      <a:pt x="869" y="1738"/>
                    </a:lnTo>
                    <a:lnTo>
                      <a:pt x="858" y="1747"/>
                    </a:lnTo>
                    <a:lnTo>
                      <a:pt x="852" y="1750"/>
                    </a:lnTo>
                    <a:lnTo>
                      <a:pt x="847" y="1753"/>
                    </a:lnTo>
                    <a:lnTo>
                      <a:pt x="840" y="1756"/>
                    </a:lnTo>
                    <a:lnTo>
                      <a:pt x="833" y="1758"/>
                    </a:lnTo>
                    <a:lnTo>
                      <a:pt x="833" y="1758"/>
                    </a:lnTo>
                    <a:lnTo>
                      <a:pt x="840" y="1742"/>
                    </a:lnTo>
                    <a:lnTo>
                      <a:pt x="849" y="1727"/>
                    </a:lnTo>
                    <a:lnTo>
                      <a:pt x="859" y="1714"/>
                    </a:lnTo>
                    <a:lnTo>
                      <a:pt x="871" y="1700"/>
                    </a:lnTo>
                    <a:lnTo>
                      <a:pt x="871" y="1700"/>
                    </a:lnTo>
                    <a:lnTo>
                      <a:pt x="875" y="1715"/>
                    </a:lnTo>
                    <a:lnTo>
                      <a:pt x="878" y="1730"/>
                    </a:lnTo>
                    <a:lnTo>
                      <a:pt x="878" y="1730"/>
                    </a:lnTo>
                    <a:close/>
                    <a:moveTo>
                      <a:pt x="688" y="1505"/>
                    </a:moveTo>
                    <a:lnTo>
                      <a:pt x="688" y="1505"/>
                    </a:lnTo>
                    <a:lnTo>
                      <a:pt x="689" y="1499"/>
                    </a:lnTo>
                    <a:lnTo>
                      <a:pt x="692" y="1495"/>
                    </a:lnTo>
                    <a:lnTo>
                      <a:pt x="697" y="1490"/>
                    </a:lnTo>
                    <a:lnTo>
                      <a:pt x="703" y="1486"/>
                    </a:lnTo>
                    <a:lnTo>
                      <a:pt x="713" y="1479"/>
                    </a:lnTo>
                    <a:lnTo>
                      <a:pt x="717" y="1475"/>
                    </a:lnTo>
                    <a:lnTo>
                      <a:pt x="720" y="1472"/>
                    </a:lnTo>
                    <a:lnTo>
                      <a:pt x="720" y="1472"/>
                    </a:lnTo>
                    <a:lnTo>
                      <a:pt x="724" y="1497"/>
                    </a:lnTo>
                    <a:lnTo>
                      <a:pt x="726" y="1522"/>
                    </a:lnTo>
                    <a:lnTo>
                      <a:pt x="728" y="1545"/>
                    </a:lnTo>
                    <a:lnTo>
                      <a:pt x="730" y="1568"/>
                    </a:lnTo>
                    <a:lnTo>
                      <a:pt x="730" y="1568"/>
                    </a:lnTo>
                    <a:lnTo>
                      <a:pt x="730" y="1573"/>
                    </a:lnTo>
                    <a:lnTo>
                      <a:pt x="730" y="1573"/>
                    </a:lnTo>
                    <a:lnTo>
                      <a:pt x="729" y="1573"/>
                    </a:lnTo>
                    <a:lnTo>
                      <a:pt x="728" y="1570"/>
                    </a:lnTo>
                    <a:lnTo>
                      <a:pt x="726" y="1565"/>
                    </a:lnTo>
                    <a:lnTo>
                      <a:pt x="726" y="1565"/>
                    </a:lnTo>
                    <a:lnTo>
                      <a:pt x="725" y="1558"/>
                    </a:lnTo>
                    <a:lnTo>
                      <a:pt x="724" y="1551"/>
                    </a:lnTo>
                    <a:lnTo>
                      <a:pt x="723" y="1539"/>
                    </a:lnTo>
                    <a:lnTo>
                      <a:pt x="722" y="1526"/>
                    </a:lnTo>
                    <a:lnTo>
                      <a:pt x="720" y="1521"/>
                    </a:lnTo>
                    <a:lnTo>
                      <a:pt x="716" y="1515"/>
                    </a:lnTo>
                    <a:lnTo>
                      <a:pt x="716" y="1515"/>
                    </a:lnTo>
                    <a:lnTo>
                      <a:pt x="721" y="1563"/>
                    </a:lnTo>
                    <a:lnTo>
                      <a:pt x="725" y="1610"/>
                    </a:lnTo>
                    <a:lnTo>
                      <a:pt x="731" y="1658"/>
                    </a:lnTo>
                    <a:lnTo>
                      <a:pt x="734" y="1683"/>
                    </a:lnTo>
                    <a:lnTo>
                      <a:pt x="739" y="1709"/>
                    </a:lnTo>
                    <a:lnTo>
                      <a:pt x="739" y="1709"/>
                    </a:lnTo>
                    <a:lnTo>
                      <a:pt x="732" y="1699"/>
                    </a:lnTo>
                    <a:lnTo>
                      <a:pt x="728" y="1688"/>
                    </a:lnTo>
                    <a:lnTo>
                      <a:pt x="718" y="1663"/>
                    </a:lnTo>
                    <a:lnTo>
                      <a:pt x="718" y="1663"/>
                    </a:lnTo>
                    <a:lnTo>
                      <a:pt x="708" y="1638"/>
                    </a:lnTo>
                    <a:lnTo>
                      <a:pt x="704" y="1626"/>
                    </a:lnTo>
                    <a:lnTo>
                      <a:pt x="701" y="1614"/>
                    </a:lnTo>
                    <a:lnTo>
                      <a:pt x="701" y="1614"/>
                    </a:lnTo>
                    <a:lnTo>
                      <a:pt x="701" y="1609"/>
                    </a:lnTo>
                    <a:lnTo>
                      <a:pt x="703" y="1606"/>
                    </a:lnTo>
                    <a:lnTo>
                      <a:pt x="703" y="1600"/>
                    </a:lnTo>
                    <a:lnTo>
                      <a:pt x="704" y="1596"/>
                    </a:lnTo>
                    <a:lnTo>
                      <a:pt x="704" y="1596"/>
                    </a:lnTo>
                    <a:lnTo>
                      <a:pt x="703" y="1584"/>
                    </a:lnTo>
                    <a:lnTo>
                      <a:pt x="700" y="1573"/>
                    </a:lnTo>
                    <a:lnTo>
                      <a:pt x="695" y="1548"/>
                    </a:lnTo>
                    <a:lnTo>
                      <a:pt x="690" y="1525"/>
                    </a:lnTo>
                    <a:lnTo>
                      <a:pt x="689" y="1514"/>
                    </a:lnTo>
                    <a:lnTo>
                      <a:pt x="688" y="1505"/>
                    </a:lnTo>
                    <a:lnTo>
                      <a:pt x="688" y="1505"/>
                    </a:lnTo>
                    <a:close/>
                    <a:moveTo>
                      <a:pt x="680" y="1433"/>
                    </a:moveTo>
                    <a:lnTo>
                      <a:pt x="680" y="1433"/>
                    </a:lnTo>
                    <a:lnTo>
                      <a:pt x="695" y="1422"/>
                    </a:lnTo>
                    <a:lnTo>
                      <a:pt x="703" y="1416"/>
                    </a:lnTo>
                    <a:lnTo>
                      <a:pt x="712" y="1413"/>
                    </a:lnTo>
                    <a:lnTo>
                      <a:pt x="712" y="1413"/>
                    </a:lnTo>
                    <a:lnTo>
                      <a:pt x="716" y="1440"/>
                    </a:lnTo>
                    <a:lnTo>
                      <a:pt x="718" y="1466"/>
                    </a:lnTo>
                    <a:lnTo>
                      <a:pt x="718" y="1466"/>
                    </a:lnTo>
                    <a:lnTo>
                      <a:pt x="710" y="1473"/>
                    </a:lnTo>
                    <a:lnTo>
                      <a:pt x="704" y="1480"/>
                    </a:lnTo>
                    <a:lnTo>
                      <a:pt x="697" y="1487"/>
                    </a:lnTo>
                    <a:lnTo>
                      <a:pt x="688" y="1491"/>
                    </a:lnTo>
                    <a:lnTo>
                      <a:pt x="688" y="1491"/>
                    </a:lnTo>
                    <a:lnTo>
                      <a:pt x="686" y="1476"/>
                    </a:lnTo>
                    <a:lnTo>
                      <a:pt x="684" y="1463"/>
                    </a:lnTo>
                    <a:lnTo>
                      <a:pt x="682" y="1449"/>
                    </a:lnTo>
                    <a:lnTo>
                      <a:pt x="680" y="1433"/>
                    </a:lnTo>
                    <a:lnTo>
                      <a:pt x="680" y="1433"/>
                    </a:lnTo>
                    <a:close/>
                    <a:moveTo>
                      <a:pt x="689" y="1616"/>
                    </a:moveTo>
                    <a:lnTo>
                      <a:pt x="689" y="1616"/>
                    </a:lnTo>
                    <a:lnTo>
                      <a:pt x="683" y="1608"/>
                    </a:lnTo>
                    <a:lnTo>
                      <a:pt x="678" y="1599"/>
                    </a:lnTo>
                    <a:lnTo>
                      <a:pt x="668" y="1579"/>
                    </a:lnTo>
                    <a:lnTo>
                      <a:pt x="661" y="1559"/>
                    </a:lnTo>
                    <a:lnTo>
                      <a:pt x="651" y="1539"/>
                    </a:lnTo>
                    <a:lnTo>
                      <a:pt x="651" y="1539"/>
                    </a:lnTo>
                    <a:lnTo>
                      <a:pt x="655" y="1535"/>
                    </a:lnTo>
                    <a:lnTo>
                      <a:pt x="656" y="1534"/>
                    </a:lnTo>
                    <a:lnTo>
                      <a:pt x="659" y="1533"/>
                    </a:lnTo>
                    <a:lnTo>
                      <a:pt x="659" y="1533"/>
                    </a:lnTo>
                    <a:lnTo>
                      <a:pt x="668" y="1552"/>
                    </a:lnTo>
                    <a:lnTo>
                      <a:pt x="678" y="1573"/>
                    </a:lnTo>
                    <a:lnTo>
                      <a:pt x="682" y="1583"/>
                    </a:lnTo>
                    <a:lnTo>
                      <a:pt x="686" y="1593"/>
                    </a:lnTo>
                    <a:lnTo>
                      <a:pt x="688" y="1605"/>
                    </a:lnTo>
                    <a:lnTo>
                      <a:pt x="689" y="1616"/>
                    </a:lnTo>
                    <a:lnTo>
                      <a:pt x="689" y="1616"/>
                    </a:lnTo>
                    <a:close/>
                    <a:moveTo>
                      <a:pt x="676" y="1416"/>
                    </a:moveTo>
                    <a:lnTo>
                      <a:pt x="676" y="1416"/>
                    </a:lnTo>
                    <a:lnTo>
                      <a:pt x="671" y="1380"/>
                    </a:lnTo>
                    <a:lnTo>
                      <a:pt x="667" y="1346"/>
                    </a:lnTo>
                    <a:lnTo>
                      <a:pt x="664" y="1313"/>
                    </a:lnTo>
                    <a:lnTo>
                      <a:pt x="663" y="1279"/>
                    </a:lnTo>
                    <a:lnTo>
                      <a:pt x="663" y="1279"/>
                    </a:lnTo>
                    <a:lnTo>
                      <a:pt x="659" y="1240"/>
                    </a:lnTo>
                    <a:lnTo>
                      <a:pt x="659" y="1223"/>
                    </a:lnTo>
                    <a:lnTo>
                      <a:pt x="659" y="1206"/>
                    </a:lnTo>
                    <a:lnTo>
                      <a:pt x="661" y="1190"/>
                    </a:lnTo>
                    <a:lnTo>
                      <a:pt x="664" y="1177"/>
                    </a:lnTo>
                    <a:lnTo>
                      <a:pt x="668" y="1163"/>
                    </a:lnTo>
                    <a:lnTo>
                      <a:pt x="671" y="1157"/>
                    </a:lnTo>
                    <a:lnTo>
                      <a:pt x="675" y="1152"/>
                    </a:lnTo>
                    <a:lnTo>
                      <a:pt x="675" y="1152"/>
                    </a:lnTo>
                    <a:lnTo>
                      <a:pt x="692" y="1275"/>
                    </a:lnTo>
                    <a:lnTo>
                      <a:pt x="709" y="1399"/>
                    </a:lnTo>
                    <a:lnTo>
                      <a:pt x="709" y="1399"/>
                    </a:lnTo>
                    <a:lnTo>
                      <a:pt x="693" y="1409"/>
                    </a:lnTo>
                    <a:lnTo>
                      <a:pt x="686" y="1414"/>
                    </a:lnTo>
                    <a:lnTo>
                      <a:pt x="681" y="1415"/>
                    </a:lnTo>
                    <a:lnTo>
                      <a:pt x="676" y="1416"/>
                    </a:lnTo>
                    <a:lnTo>
                      <a:pt x="676" y="1416"/>
                    </a:lnTo>
                    <a:close/>
                    <a:moveTo>
                      <a:pt x="658" y="1518"/>
                    </a:moveTo>
                    <a:lnTo>
                      <a:pt x="658" y="1518"/>
                    </a:lnTo>
                    <a:lnTo>
                      <a:pt x="646" y="1493"/>
                    </a:lnTo>
                    <a:lnTo>
                      <a:pt x="634" y="1468"/>
                    </a:lnTo>
                    <a:lnTo>
                      <a:pt x="634" y="1468"/>
                    </a:lnTo>
                    <a:lnTo>
                      <a:pt x="649" y="1455"/>
                    </a:lnTo>
                    <a:lnTo>
                      <a:pt x="657" y="1449"/>
                    </a:lnTo>
                    <a:lnTo>
                      <a:pt x="667" y="1445"/>
                    </a:lnTo>
                    <a:lnTo>
                      <a:pt x="667" y="1445"/>
                    </a:lnTo>
                    <a:lnTo>
                      <a:pt x="667" y="1454"/>
                    </a:lnTo>
                    <a:lnTo>
                      <a:pt x="668" y="1465"/>
                    </a:lnTo>
                    <a:lnTo>
                      <a:pt x="672" y="1489"/>
                    </a:lnTo>
                    <a:lnTo>
                      <a:pt x="673" y="1499"/>
                    </a:lnTo>
                    <a:lnTo>
                      <a:pt x="672" y="1504"/>
                    </a:lnTo>
                    <a:lnTo>
                      <a:pt x="671" y="1508"/>
                    </a:lnTo>
                    <a:lnTo>
                      <a:pt x="670" y="1512"/>
                    </a:lnTo>
                    <a:lnTo>
                      <a:pt x="666" y="1515"/>
                    </a:lnTo>
                    <a:lnTo>
                      <a:pt x="663" y="1517"/>
                    </a:lnTo>
                    <a:lnTo>
                      <a:pt x="658" y="1518"/>
                    </a:lnTo>
                    <a:lnTo>
                      <a:pt x="658" y="1518"/>
                    </a:lnTo>
                    <a:close/>
                    <a:moveTo>
                      <a:pt x="646" y="1532"/>
                    </a:moveTo>
                    <a:lnTo>
                      <a:pt x="646" y="1532"/>
                    </a:lnTo>
                    <a:lnTo>
                      <a:pt x="639" y="1518"/>
                    </a:lnTo>
                    <a:lnTo>
                      <a:pt x="632" y="1503"/>
                    </a:lnTo>
                    <a:lnTo>
                      <a:pt x="630" y="1495"/>
                    </a:lnTo>
                    <a:lnTo>
                      <a:pt x="628" y="1487"/>
                    </a:lnTo>
                    <a:lnTo>
                      <a:pt x="628" y="1479"/>
                    </a:lnTo>
                    <a:lnTo>
                      <a:pt x="630" y="1472"/>
                    </a:lnTo>
                    <a:lnTo>
                      <a:pt x="630" y="1472"/>
                    </a:lnTo>
                    <a:lnTo>
                      <a:pt x="632" y="1479"/>
                    </a:lnTo>
                    <a:lnTo>
                      <a:pt x="637" y="1487"/>
                    </a:lnTo>
                    <a:lnTo>
                      <a:pt x="647" y="1505"/>
                    </a:lnTo>
                    <a:lnTo>
                      <a:pt x="650" y="1513"/>
                    </a:lnTo>
                    <a:lnTo>
                      <a:pt x="651" y="1521"/>
                    </a:lnTo>
                    <a:lnTo>
                      <a:pt x="651" y="1524"/>
                    </a:lnTo>
                    <a:lnTo>
                      <a:pt x="650" y="1528"/>
                    </a:lnTo>
                    <a:lnTo>
                      <a:pt x="649" y="1530"/>
                    </a:lnTo>
                    <a:lnTo>
                      <a:pt x="646" y="1532"/>
                    </a:lnTo>
                    <a:lnTo>
                      <a:pt x="646" y="1532"/>
                    </a:lnTo>
                    <a:close/>
                    <a:moveTo>
                      <a:pt x="654" y="1669"/>
                    </a:moveTo>
                    <a:lnTo>
                      <a:pt x="654" y="1669"/>
                    </a:lnTo>
                    <a:lnTo>
                      <a:pt x="647" y="1659"/>
                    </a:lnTo>
                    <a:lnTo>
                      <a:pt x="639" y="1646"/>
                    </a:lnTo>
                    <a:lnTo>
                      <a:pt x="630" y="1631"/>
                    </a:lnTo>
                    <a:lnTo>
                      <a:pt x="622" y="1617"/>
                    </a:lnTo>
                    <a:lnTo>
                      <a:pt x="615" y="1604"/>
                    </a:lnTo>
                    <a:lnTo>
                      <a:pt x="614" y="1597"/>
                    </a:lnTo>
                    <a:lnTo>
                      <a:pt x="614" y="1591"/>
                    </a:lnTo>
                    <a:lnTo>
                      <a:pt x="614" y="1585"/>
                    </a:lnTo>
                    <a:lnTo>
                      <a:pt x="616" y="1581"/>
                    </a:lnTo>
                    <a:lnTo>
                      <a:pt x="621" y="1577"/>
                    </a:lnTo>
                    <a:lnTo>
                      <a:pt x="626" y="1575"/>
                    </a:lnTo>
                    <a:lnTo>
                      <a:pt x="626" y="1575"/>
                    </a:lnTo>
                    <a:lnTo>
                      <a:pt x="640" y="1623"/>
                    </a:lnTo>
                    <a:lnTo>
                      <a:pt x="647" y="1647"/>
                    </a:lnTo>
                    <a:lnTo>
                      <a:pt x="654" y="1669"/>
                    </a:lnTo>
                    <a:lnTo>
                      <a:pt x="654" y="1669"/>
                    </a:lnTo>
                    <a:close/>
                    <a:moveTo>
                      <a:pt x="650" y="1567"/>
                    </a:moveTo>
                    <a:lnTo>
                      <a:pt x="650" y="1567"/>
                    </a:lnTo>
                    <a:lnTo>
                      <a:pt x="670" y="1602"/>
                    </a:lnTo>
                    <a:lnTo>
                      <a:pt x="689" y="1639"/>
                    </a:lnTo>
                    <a:lnTo>
                      <a:pt x="689" y="1639"/>
                    </a:lnTo>
                    <a:lnTo>
                      <a:pt x="689" y="1657"/>
                    </a:lnTo>
                    <a:lnTo>
                      <a:pt x="689" y="1676"/>
                    </a:lnTo>
                    <a:lnTo>
                      <a:pt x="690" y="1694"/>
                    </a:lnTo>
                    <a:lnTo>
                      <a:pt x="689" y="1702"/>
                    </a:lnTo>
                    <a:lnTo>
                      <a:pt x="688" y="1710"/>
                    </a:lnTo>
                    <a:lnTo>
                      <a:pt x="688" y="1710"/>
                    </a:lnTo>
                    <a:lnTo>
                      <a:pt x="679" y="1675"/>
                    </a:lnTo>
                    <a:lnTo>
                      <a:pt x="667" y="1638"/>
                    </a:lnTo>
                    <a:lnTo>
                      <a:pt x="658" y="1601"/>
                    </a:lnTo>
                    <a:lnTo>
                      <a:pt x="650" y="1567"/>
                    </a:lnTo>
                    <a:lnTo>
                      <a:pt x="650" y="1567"/>
                    </a:lnTo>
                    <a:close/>
                    <a:moveTo>
                      <a:pt x="704" y="1665"/>
                    </a:moveTo>
                    <a:lnTo>
                      <a:pt x="704" y="1665"/>
                    </a:lnTo>
                    <a:lnTo>
                      <a:pt x="729" y="1724"/>
                    </a:lnTo>
                    <a:lnTo>
                      <a:pt x="742" y="1757"/>
                    </a:lnTo>
                    <a:lnTo>
                      <a:pt x="748" y="1773"/>
                    </a:lnTo>
                    <a:lnTo>
                      <a:pt x="752" y="1787"/>
                    </a:lnTo>
                    <a:lnTo>
                      <a:pt x="752" y="1787"/>
                    </a:lnTo>
                    <a:lnTo>
                      <a:pt x="755" y="1797"/>
                    </a:lnTo>
                    <a:lnTo>
                      <a:pt x="756" y="1806"/>
                    </a:lnTo>
                    <a:lnTo>
                      <a:pt x="755" y="1812"/>
                    </a:lnTo>
                    <a:lnTo>
                      <a:pt x="754" y="1818"/>
                    </a:lnTo>
                    <a:lnTo>
                      <a:pt x="751" y="1823"/>
                    </a:lnTo>
                    <a:lnTo>
                      <a:pt x="747" y="1827"/>
                    </a:lnTo>
                    <a:lnTo>
                      <a:pt x="741" y="1831"/>
                    </a:lnTo>
                    <a:lnTo>
                      <a:pt x="734" y="1833"/>
                    </a:lnTo>
                    <a:lnTo>
                      <a:pt x="734" y="1833"/>
                    </a:lnTo>
                    <a:lnTo>
                      <a:pt x="729" y="1824"/>
                    </a:lnTo>
                    <a:lnTo>
                      <a:pt x="723" y="1814"/>
                    </a:lnTo>
                    <a:lnTo>
                      <a:pt x="715" y="1793"/>
                    </a:lnTo>
                    <a:lnTo>
                      <a:pt x="709" y="1772"/>
                    </a:lnTo>
                    <a:lnTo>
                      <a:pt x="706" y="1750"/>
                    </a:lnTo>
                    <a:lnTo>
                      <a:pt x="704" y="1727"/>
                    </a:lnTo>
                    <a:lnTo>
                      <a:pt x="703" y="1706"/>
                    </a:lnTo>
                    <a:lnTo>
                      <a:pt x="703" y="1684"/>
                    </a:lnTo>
                    <a:lnTo>
                      <a:pt x="704" y="1665"/>
                    </a:lnTo>
                    <a:lnTo>
                      <a:pt x="704" y="1665"/>
                    </a:lnTo>
                    <a:close/>
                    <a:moveTo>
                      <a:pt x="754" y="1414"/>
                    </a:moveTo>
                    <a:lnTo>
                      <a:pt x="754" y="1414"/>
                    </a:lnTo>
                    <a:lnTo>
                      <a:pt x="757" y="1429"/>
                    </a:lnTo>
                    <a:lnTo>
                      <a:pt x="758" y="1445"/>
                    </a:lnTo>
                    <a:lnTo>
                      <a:pt x="759" y="1459"/>
                    </a:lnTo>
                    <a:lnTo>
                      <a:pt x="759" y="1475"/>
                    </a:lnTo>
                    <a:lnTo>
                      <a:pt x="757" y="1506"/>
                    </a:lnTo>
                    <a:lnTo>
                      <a:pt x="754" y="1535"/>
                    </a:lnTo>
                    <a:lnTo>
                      <a:pt x="754" y="1535"/>
                    </a:lnTo>
                    <a:lnTo>
                      <a:pt x="752" y="1504"/>
                    </a:lnTo>
                    <a:lnTo>
                      <a:pt x="751" y="1473"/>
                    </a:lnTo>
                    <a:lnTo>
                      <a:pt x="752" y="1442"/>
                    </a:lnTo>
                    <a:lnTo>
                      <a:pt x="754" y="1414"/>
                    </a:lnTo>
                    <a:lnTo>
                      <a:pt x="754" y="1414"/>
                    </a:lnTo>
                    <a:close/>
                    <a:moveTo>
                      <a:pt x="759" y="1849"/>
                    </a:moveTo>
                    <a:lnTo>
                      <a:pt x="759" y="1849"/>
                    </a:lnTo>
                    <a:lnTo>
                      <a:pt x="759" y="1861"/>
                    </a:lnTo>
                    <a:lnTo>
                      <a:pt x="760" y="1873"/>
                    </a:lnTo>
                    <a:lnTo>
                      <a:pt x="763" y="1899"/>
                    </a:lnTo>
                    <a:lnTo>
                      <a:pt x="764" y="1910"/>
                    </a:lnTo>
                    <a:lnTo>
                      <a:pt x="764" y="1923"/>
                    </a:lnTo>
                    <a:lnTo>
                      <a:pt x="764" y="1934"/>
                    </a:lnTo>
                    <a:lnTo>
                      <a:pt x="762" y="1944"/>
                    </a:lnTo>
                    <a:lnTo>
                      <a:pt x="762" y="1944"/>
                    </a:lnTo>
                    <a:lnTo>
                      <a:pt x="749" y="1904"/>
                    </a:lnTo>
                    <a:lnTo>
                      <a:pt x="735" y="1865"/>
                    </a:lnTo>
                    <a:lnTo>
                      <a:pt x="735" y="1865"/>
                    </a:lnTo>
                    <a:lnTo>
                      <a:pt x="741" y="1861"/>
                    </a:lnTo>
                    <a:lnTo>
                      <a:pt x="746" y="1856"/>
                    </a:lnTo>
                    <a:lnTo>
                      <a:pt x="751" y="1852"/>
                    </a:lnTo>
                    <a:lnTo>
                      <a:pt x="755" y="1850"/>
                    </a:lnTo>
                    <a:lnTo>
                      <a:pt x="759" y="1849"/>
                    </a:lnTo>
                    <a:lnTo>
                      <a:pt x="759" y="1849"/>
                    </a:lnTo>
                    <a:close/>
                    <a:moveTo>
                      <a:pt x="851" y="994"/>
                    </a:moveTo>
                    <a:lnTo>
                      <a:pt x="851" y="994"/>
                    </a:lnTo>
                    <a:lnTo>
                      <a:pt x="861" y="1025"/>
                    </a:lnTo>
                    <a:lnTo>
                      <a:pt x="871" y="1054"/>
                    </a:lnTo>
                    <a:lnTo>
                      <a:pt x="888" y="1115"/>
                    </a:lnTo>
                    <a:lnTo>
                      <a:pt x="902" y="1177"/>
                    </a:lnTo>
                    <a:lnTo>
                      <a:pt x="915" y="1238"/>
                    </a:lnTo>
                    <a:lnTo>
                      <a:pt x="925" y="1299"/>
                    </a:lnTo>
                    <a:lnTo>
                      <a:pt x="933" y="1359"/>
                    </a:lnTo>
                    <a:lnTo>
                      <a:pt x="940" y="1419"/>
                    </a:lnTo>
                    <a:lnTo>
                      <a:pt x="944" y="1476"/>
                    </a:lnTo>
                    <a:lnTo>
                      <a:pt x="944" y="1476"/>
                    </a:lnTo>
                    <a:lnTo>
                      <a:pt x="930" y="1442"/>
                    </a:lnTo>
                    <a:lnTo>
                      <a:pt x="914" y="1409"/>
                    </a:lnTo>
                    <a:lnTo>
                      <a:pt x="898" y="1378"/>
                    </a:lnTo>
                    <a:lnTo>
                      <a:pt x="881" y="1346"/>
                    </a:lnTo>
                    <a:lnTo>
                      <a:pt x="844" y="1283"/>
                    </a:lnTo>
                    <a:lnTo>
                      <a:pt x="807" y="1223"/>
                    </a:lnTo>
                    <a:lnTo>
                      <a:pt x="807" y="1223"/>
                    </a:lnTo>
                    <a:lnTo>
                      <a:pt x="789" y="1196"/>
                    </a:lnTo>
                    <a:lnTo>
                      <a:pt x="772" y="1170"/>
                    </a:lnTo>
                    <a:lnTo>
                      <a:pt x="764" y="1156"/>
                    </a:lnTo>
                    <a:lnTo>
                      <a:pt x="758" y="1144"/>
                    </a:lnTo>
                    <a:lnTo>
                      <a:pt x="754" y="1129"/>
                    </a:lnTo>
                    <a:lnTo>
                      <a:pt x="751" y="1115"/>
                    </a:lnTo>
                    <a:lnTo>
                      <a:pt x="751" y="1115"/>
                    </a:lnTo>
                    <a:lnTo>
                      <a:pt x="750" y="1117"/>
                    </a:lnTo>
                    <a:lnTo>
                      <a:pt x="750" y="1119"/>
                    </a:lnTo>
                    <a:lnTo>
                      <a:pt x="750" y="1125"/>
                    </a:lnTo>
                    <a:lnTo>
                      <a:pt x="751" y="1129"/>
                    </a:lnTo>
                    <a:lnTo>
                      <a:pt x="750" y="1131"/>
                    </a:lnTo>
                    <a:lnTo>
                      <a:pt x="749" y="1132"/>
                    </a:lnTo>
                    <a:lnTo>
                      <a:pt x="749" y="1132"/>
                    </a:lnTo>
                    <a:lnTo>
                      <a:pt x="728" y="1100"/>
                    </a:lnTo>
                    <a:lnTo>
                      <a:pt x="707" y="1065"/>
                    </a:lnTo>
                    <a:lnTo>
                      <a:pt x="707" y="1065"/>
                    </a:lnTo>
                    <a:lnTo>
                      <a:pt x="743" y="1047"/>
                    </a:lnTo>
                    <a:lnTo>
                      <a:pt x="779" y="1028"/>
                    </a:lnTo>
                    <a:lnTo>
                      <a:pt x="815" y="1010"/>
                    </a:lnTo>
                    <a:lnTo>
                      <a:pt x="833" y="1001"/>
                    </a:lnTo>
                    <a:lnTo>
                      <a:pt x="851" y="994"/>
                    </a:lnTo>
                    <a:lnTo>
                      <a:pt x="851" y="994"/>
                    </a:lnTo>
                    <a:close/>
                    <a:moveTo>
                      <a:pt x="705" y="1072"/>
                    </a:moveTo>
                    <a:lnTo>
                      <a:pt x="705" y="1072"/>
                    </a:lnTo>
                    <a:lnTo>
                      <a:pt x="717" y="1092"/>
                    </a:lnTo>
                    <a:lnTo>
                      <a:pt x="730" y="1112"/>
                    </a:lnTo>
                    <a:lnTo>
                      <a:pt x="730" y="1112"/>
                    </a:lnTo>
                    <a:lnTo>
                      <a:pt x="743" y="1132"/>
                    </a:lnTo>
                    <a:lnTo>
                      <a:pt x="749" y="1143"/>
                    </a:lnTo>
                    <a:lnTo>
                      <a:pt x="752" y="1152"/>
                    </a:lnTo>
                    <a:lnTo>
                      <a:pt x="752" y="1152"/>
                    </a:lnTo>
                    <a:lnTo>
                      <a:pt x="755" y="1162"/>
                    </a:lnTo>
                    <a:lnTo>
                      <a:pt x="756" y="1173"/>
                    </a:lnTo>
                    <a:lnTo>
                      <a:pt x="756" y="1198"/>
                    </a:lnTo>
                    <a:lnTo>
                      <a:pt x="756" y="1198"/>
                    </a:lnTo>
                    <a:lnTo>
                      <a:pt x="757" y="1233"/>
                    </a:lnTo>
                    <a:lnTo>
                      <a:pt x="758" y="1268"/>
                    </a:lnTo>
                    <a:lnTo>
                      <a:pt x="757" y="1285"/>
                    </a:lnTo>
                    <a:lnTo>
                      <a:pt x="755" y="1300"/>
                    </a:lnTo>
                    <a:lnTo>
                      <a:pt x="752" y="1315"/>
                    </a:lnTo>
                    <a:lnTo>
                      <a:pt x="749" y="1328"/>
                    </a:lnTo>
                    <a:lnTo>
                      <a:pt x="749" y="1328"/>
                    </a:lnTo>
                    <a:lnTo>
                      <a:pt x="745" y="1321"/>
                    </a:lnTo>
                    <a:lnTo>
                      <a:pt x="741" y="1313"/>
                    </a:lnTo>
                    <a:lnTo>
                      <a:pt x="738" y="1305"/>
                    </a:lnTo>
                    <a:lnTo>
                      <a:pt x="733" y="1298"/>
                    </a:lnTo>
                    <a:lnTo>
                      <a:pt x="733" y="1298"/>
                    </a:lnTo>
                    <a:lnTo>
                      <a:pt x="738" y="1307"/>
                    </a:lnTo>
                    <a:lnTo>
                      <a:pt x="741" y="1315"/>
                    </a:lnTo>
                    <a:lnTo>
                      <a:pt x="743" y="1324"/>
                    </a:lnTo>
                    <a:lnTo>
                      <a:pt x="745" y="1332"/>
                    </a:lnTo>
                    <a:lnTo>
                      <a:pt x="746" y="1347"/>
                    </a:lnTo>
                    <a:lnTo>
                      <a:pt x="745" y="1362"/>
                    </a:lnTo>
                    <a:lnTo>
                      <a:pt x="745" y="1362"/>
                    </a:lnTo>
                    <a:lnTo>
                      <a:pt x="745" y="1369"/>
                    </a:lnTo>
                    <a:lnTo>
                      <a:pt x="743" y="1375"/>
                    </a:lnTo>
                    <a:lnTo>
                      <a:pt x="742" y="1379"/>
                    </a:lnTo>
                    <a:lnTo>
                      <a:pt x="741" y="1381"/>
                    </a:lnTo>
                    <a:lnTo>
                      <a:pt x="738" y="1382"/>
                    </a:lnTo>
                    <a:lnTo>
                      <a:pt x="734" y="1383"/>
                    </a:lnTo>
                    <a:lnTo>
                      <a:pt x="734" y="1383"/>
                    </a:lnTo>
                    <a:lnTo>
                      <a:pt x="732" y="1365"/>
                    </a:lnTo>
                    <a:lnTo>
                      <a:pt x="731" y="1345"/>
                    </a:lnTo>
                    <a:lnTo>
                      <a:pt x="729" y="1324"/>
                    </a:lnTo>
                    <a:lnTo>
                      <a:pt x="728" y="1315"/>
                    </a:lnTo>
                    <a:lnTo>
                      <a:pt x="724" y="1306"/>
                    </a:lnTo>
                    <a:lnTo>
                      <a:pt x="724" y="1306"/>
                    </a:lnTo>
                    <a:lnTo>
                      <a:pt x="726" y="1336"/>
                    </a:lnTo>
                    <a:lnTo>
                      <a:pt x="726" y="1349"/>
                    </a:lnTo>
                    <a:lnTo>
                      <a:pt x="725" y="1355"/>
                    </a:lnTo>
                    <a:lnTo>
                      <a:pt x="723" y="1361"/>
                    </a:lnTo>
                    <a:lnTo>
                      <a:pt x="723" y="1361"/>
                    </a:lnTo>
                    <a:lnTo>
                      <a:pt x="713" y="1313"/>
                    </a:lnTo>
                    <a:lnTo>
                      <a:pt x="705" y="1266"/>
                    </a:lnTo>
                    <a:lnTo>
                      <a:pt x="697" y="1219"/>
                    </a:lnTo>
                    <a:lnTo>
                      <a:pt x="687" y="1171"/>
                    </a:lnTo>
                    <a:lnTo>
                      <a:pt x="687" y="1171"/>
                    </a:lnTo>
                    <a:lnTo>
                      <a:pt x="682" y="1153"/>
                    </a:lnTo>
                    <a:lnTo>
                      <a:pt x="680" y="1145"/>
                    </a:lnTo>
                    <a:lnTo>
                      <a:pt x="679" y="1138"/>
                    </a:lnTo>
                    <a:lnTo>
                      <a:pt x="679" y="1138"/>
                    </a:lnTo>
                    <a:lnTo>
                      <a:pt x="680" y="1129"/>
                    </a:lnTo>
                    <a:lnTo>
                      <a:pt x="683" y="1120"/>
                    </a:lnTo>
                    <a:lnTo>
                      <a:pt x="687" y="1111"/>
                    </a:lnTo>
                    <a:lnTo>
                      <a:pt x="691" y="1103"/>
                    </a:lnTo>
                    <a:lnTo>
                      <a:pt x="699" y="1087"/>
                    </a:lnTo>
                    <a:lnTo>
                      <a:pt x="703" y="1080"/>
                    </a:lnTo>
                    <a:lnTo>
                      <a:pt x="705" y="1072"/>
                    </a:lnTo>
                    <a:lnTo>
                      <a:pt x="705" y="1072"/>
                    </a:lnTo>
                    <a:close/>
                    <a:moveTo>
                      <a:pt x="672" y="1018"/>
                    </a:moveTo>
                    <a:lnTo>
                      <a:pt x="672" y="1018"/>
                    </a:lnTo>
                    <a:lnTo>
                      <a:pt x="683" y="1037"/>
                    </a:lnTo>
                    <a:lnTo>
                      <a:pt x="696" y="1058"/>
                    </a:lnTo>
                    <a:lnTo>
                      <a:pt x="696" y="1058"/>
                    </a:lnTo>
                    <a:lnTo>
                      <a:pt x="687" y="1085"/>
                    </a:lnTo>
                    <a:lnTo>
                      <a:pt x="676" y="1111"/>
                    </a:lnTo>
                    <a:lnTo>
                      <a:pt x="676" y="1111"/>
                    </a:lnTo>
                    <a:lnTo>
                      <a:pt x="671" y="1085"/>
                    </a:lnTo>
                    <a:lnTo>
                      <a:pt x="668" y="1060"/>
                    </a:lnTo>
                    <a:lnTo>
                      <a:pt x="667" y="1048"/>
                    </a:lnTo>
                    <a:lnTo>
                      <a:pt x="668" y="1037"/>
                    </a:lnTo>
                    <a:lnTo>
                      <a:pt x="670" y="1027"/>
                    </a:lnTo>
                    <a:lnTo>
                      <a:pt x="672" y="1018"/>
                    </a:lnTo>
                    <a:lnTo>
                      <a:pt x="672" y="1018"/>
                    </a:lnTo>
                    <a:close/>
                    <a:moveTo>
                      <a:pt x="666" y="1084"/>
                    </a:moveTo>
                    <a:lnTo>
                      <a:pt x="666" y="1084"/>
                    </a:lnTo>
                    <a:lnTo>
                      <a:pt x="670" y="1097"/>
                    </a:lnTo>
                    <a:lnTo>
                      <a:pt x="671" y="1110"/>
                    </a:lnTo>
                    <a:lnTo>
                      <a:pt x="671" y="1121"/>
                    </a:lnTo>
                    <a:lnTo>
                      <a:pt x="670" y="1131"/>
                    </a:lnTo>
                    <a:lnTo>
                      <a:pt x="667" y="1142"/>
                    </a:lnTo>
                    <a:lnTo>
                      <a:pt x="664" y="1151"/>
                    </a:lnTo>
                    <a:lnTo>
                      <a:pt x="659" y="1159"/>
                    </a:lnTo>
                    <a:lnTo>
                      <a:pt x="655" y="1167"/>
                    </a:lnTo>
                    <a:lnTo>
                      <a:pt x="655" y="1167"/>
                    </a:lnTo>
                    <a:lnTo>
                      <a:pt x="657" y="1146"/>
                    </a:lnTo>
                    <a:lnTo>
                      <a:pt x="661" y="1125"/>
                    </a:lnTo>
                    <a:lnTo>
                      <a:pt x="666" y="1084"/>
                    </a:lnTo>
                    <a:lnTo>
                      <a:pt x="666" y="1084"/>
                    </a:lnTo>
                    <a:close/>
                    <a:moveTo>
                      <a:pt x="608" y="1322"/>
                    </a:moveTo>
                    <a:lnTo>
                      <a:pt x="608" y="1322"/>
                    </a:lnTo>
                    <a:lnTo>
                      <a:pt x="632" y="1261"/>
                    </a:lnTo>
                    <a:lnTo>
                      <a:pt x="643" y="1230"/>
                    </a:lnTo>
                    <a:lnTo>
                      <a:pt x="655" y="1205"/>
                    </a:lnTo>
                    <a:lnTo>
                      <a:pt x="655" y="1205"/>
                    </a:lnTo>
                    <a:lnTo>
                      <a:pt x="658" y="1261"/>
                    </a:lnTo>
                    <a:lnTo>
                      <a:pt x="661" y="1315"/>
                    </a:lnTo>
                    <a:lnTo>
                      <a:pt x="663" y="1370"/>
                    </a:lnTo>
                    <a:lnTo>
                      <a:pt x="666" y="1425"/>
                    </a:lnTo>
                    <a:lnTo>
                      <a:pt x="666" y="1425"/>
                    </a:lnTo>
                    <a:lnTo>
                      <a:pt x="662" y="1429"/>
                    </a:lnTo>
                    <a:lnTo>
                      <a:pt x="656" y="1432"/>
                    </a:lnTo>
                    <a:lnTo>
                      <a:pt x="646" y="1439"/>
                    </a:lnTo>
                    <a:lnTo>
                      <a:pt x="646" y="1439"/>
                    </a:lnTo>
                    <a:lnTo>
                      <a:pt x="637" y="1447"/>
                    </a:lnTo>
                    <a:lnTo>
                      <a:pt x="634" y="1449"/>
                    </a:lnTo>
                    <a:lnTo>
                      <a:pt x="631" y="1449"/>
                    </a:lnTo>
                    <a:lnTo>
                      <a:pt x="629" y="1450"/>
                    </a:lnTo>
                    <a:lnTo>
                      <a:pt x="625" y="1449"/>
                    </a:lnTo>
                    <a:lnTo>
                      <a:pt x="625" y="1449"/>
                    </a:lnTo>
                    <a:lnTo>
                      <a:pt x="616" y="1428"/>
                    </a:lnTo>
                    <a:lnTo>
                      <a:pt x="607" y="1406"/>
                    </a:lnTo>
                    <a:lnTo>
                      <a:pt x="604" y="1395"/>
                    </a:lnTo>
                    <a:lnTo>
                      <a:pt x="600" y="1384"/>
                    </a:lnTo>
                    <a:lnTo>
                      <a:pt x="599" y="1373"/>
                    </a:lnTo>
                    <a:lnTo>
                      <a:pt x="598" y="1363"/>
                    </a:lnTo>
                    <a:lnTo>
                      <a:pt x="598" y="1363"/>
                    </a:lnTo>
                    <a:lnTo>
                      <a:pt x="599" y="1354"/>
                    </a:lnTo>
                    <a:lnTo>
                      <a:pt x="601" y="1344"/>
                    </a:lnTo>
                    <a:lnTo>
                      <a:pt x="608" y="1322"/>
                    </a:lnTo>
                    <a:lnTo>
                      <a:pt x="608" y="1322"/>
                    </a:lnTo>
                    <a:close/>
                    <a:moveTo>
                      <a:pt x="600" y="1498"/>
                    </a:moveTo>
                    <a:lnTo>
                      <a:pt x="600" y="1498"/>
                    </a:lnTo>
                    <a:lnTo>
                      <a:pt x="604" y="1509"/>
                    </a:lnTo>
                    <a:lnTo>
                      <a:pt x="608" y="1521"/>
                    </a:lnTo>
                    <a:lnTo>
                      <a:pt x="613" y="1533"/>
                    </a:lnTo>
                    <a:lnTo>
                      <a:pt x="616" y="1546"/>
                    </a:lnTo>
                    <a:lnTo>
                      <a:pt x="619" y="1557"/>
                    </a:lnTo>
                    <a:lnTo>
                      <a:pt x="619" y="1562"/>
                    </a:lnTo>
                    <a:lnTo>
                      <a:pt x="617" y="1566"/>
                    </a:lnTo>
                    <a:lnTo>
                      <a:pt x="616" y="1571"/>
                    </a:lnTo>
                    <a:lnTo>
                      <a:pt x="614" y="1575"/>
                    </a:lnTo>
                    <a:lnTo>
                      <a:pt x="611" y="1577"/>
                    </a:lnTo>
                    <a:lnTo>
                      <a:pt x="606" y="1581"/>
                    </a:lnTo>
                    <a:lnTo>
                      <a:pt x="606" y="1581"/>
                    </a:lnTo>
                    <a:lnTo>
                      <a:pt x="603" y="1574"/>
                    </a:lnTo>
                    <a:lnTo>
                      <a:pt x="599" y="1566"/>
                    </a:lnTo>
                    <a:lnTo>
                      <a:pt x="588" y="1549"/>
                    </a:lnTo>
                    <a:lnTo>
                      <a:pt x="582" y="1541"/>
                    </a:lnTo>
                    <a:lnTo>
                      <a:pt x="579" y="1533"/>
                    </a:lnTo>
                    <a:lnTo>
                      <a:pt x="575" y="1525"/>
                    </a:lnTo>
                    <a:lnTo>
                      <a:pt x="574" y="1518"/>
                    </a:lnTo>
                    <a:lnTo>
                      <a:pt x="574" y="1518"/>
                    </a:lnTo>
                    <a:lnTo>
                      <a:pt x="575" y="1515"/>
                    </a:lnTo>
                    <a:lnTo>
                      <a:pt x="578" y="1512"/>
                    </a:lnTo>
                    <a:lnTo>
                      <a:pt x="581" y="1509"/>
                    </a:lnTo>
                    <a:lnTo>
                      <a:pt x="584" y="1507"/>
                    </a:lnTo>
                    <a:lnTo>
                      <a:pt x="592" y="1503"/>
                    </a:lnTo>
                    <a:lnTo>
                      <a:pt x="600" y="1498"/>
                    </a:lnTo>
                    <a:lnTo>
                      <a:pt x="600" y="1498"/>
                    </a:lnTo>
                    <a:close/>
                    <a:moveTo>
                      <a:pt x="594" y="1479"/>
                    </a:moveTo>
                    <a:lnTo>
                      <a:pt x="594" y="1479"/>
                    </a:lnTo>
                    <a:lnTo>
                      <a:pt x="591" y="1482"/>
                    </a:lnTo>
                    <a:lnTo>
                      <a:pt x="589" y="1486"/>
                    </a:lnTo>
                    <a:lnTo>
                      <a:pt x="586" y="1489"/>
                    </a:lnTo>
                    <a:lnTo>
                      <a:pt x="581" y="1491"/>
                    </a:lnTo>
                    <a:lnTo>
                      <a:pt x="572" y="1497"/>
                    </a:lnTo>
                    <a:lnTo>
                      <a:pt x="567" y="1499"/>
                    </a:lnTo>
                    <a:lnTo>
                      <a:pt x="565" y="1501"/>
                    </a:lnTo>
                    <a:lnTo>
                      <a:pt x="565" y="1501"/>
                    </a:lnTo>
                    <a:lnTo>
                      <a:pt x="562" y="1492"/>
                    </a:lnTo>
                    <a:lnTo>
                      <a:pt x="562" y="1482"/>
                    </a:lnTo>
                    <a:lnTo>
                      <a:pt x="563" y="1473"/>
                    </a:lnTo>
                    <a:lnTo>
                      <a:pt x="565" y="1464"/>
                    </a:lnTo>
                    <a:lnTo>
                      <a:pt x="572" y="1447"/>
                    </a:lnTo>
                    <a:lnTo>
                      <a:pt x="574" y="1439"/>
                    </a:lnTo>
                    <a:lnTo>
                      <a:pt x="577" y="1430"/>
                    </a:lnTo>
                    <a:lnTo>
                      <a:pt x="577" y="1430"/>
                    </a:lnTo>
                    <a:lnTo>
                      <a:pt x="579" y="1437"/>
                    </a:lnTo>
                    <a:lnTo>
                      <a:pt x="581" y="1442"/>
                    </a:lnTo>
                    <a:lnTo>
                      <a:pt x="587" y="1455"/>
                    </a:lnTo>
                    <a:lnTo>
                      <a:pt x="592" y="1467"/>
                    </a:lnTo>
                    <a:lnTo>
                      <a:pt x="594" y="1473"/>
                    </a:lnTo>
                    <a:lnTo>
                      <a:pt x="594" y="1479"/>
                    </a:lnTo>
                    <a:lnTo>
                      <a:pt x="594" y="1479"/>
                    </a:lnTo>
                    <a:close/>
                    <a:moveTo>
                      <a:pt x="532" y="1681"/>
                    </a:moveTo>
                    <a:lnTo>
                      <a:pt x="532" y="1681"/>
                    </a:lnTo>
                    <a:lnTo>
                      <a:pt x="531" y="1684"/>
                    </a:lnTo>
                    <a:lnTo>
                      <a:pt x="530" y="1688"/>
                    </a:lnTo>
                    <a:lnTo>
                      <a:pt x="524" y="1696"/>
                    </a:lnTo>
                    <a:lnTo>
                      <a:pt x="513" y="1711"/>
                    </a:lnTo>
                    <a:lnTo>
                      <a:pt x="513" y="1711"/>
                    </a:lnTo>
                    <a:lnTo>
                      <a:pt x="498" y="1735"/>
                    </a:lnTo>
                    <a:lnTo>
                      <a:pt x="483" y="1759"/>
                    </a:lnTo>
                    <a:lnTo>
                      <a:pt x="469" y="1783"/>
                    </a:lnTo>
                    <a:lnTo>
                      <a:pt x="461" y="1792"/>
                    </a:lnTo>
                    <a:lnTo>
                      <a:pt x="453" y="1801"/>
                    </a:lnTo>
                    <a:lnTo>
                      <a:pt x="453" y="1801"/>
                    </a:lnTo>
                    <a:lnTo>
                      <a:pt x="481" y="1724"/>
                    </a:lnTo>
                    <a:lnTo>
                      <a:pt x="494" y="1685"/>
                    </a:lnTo>
                    <a:lnTo>
                      <a:pt x="505" y="1646"/>
                    </a:lnTo>
                    <a:lnTo>
                      <a:pt x="505" y="1646"/>
                    </a:lnTo>
                    <a:lnTo>
                      <a:pt x="522" y="1663"/>
                    </a:lnTo>
                    <a:lnTo>
                      <a:pt x="529" y="1672"/>
                    </a:lnTo>
                    <a:lnTo>
                      <a:pt x="531" y="1676"/>
                    </a:lnTo>
                    <a:lnTo>
                      <a:pt x="532" y="1681"/>
                    </a:lnTo>
                    <a:lnTo>
                      <a:pt x="532" y="1681"/>
                    </a:lnTo>
                    <a:close/>
                    <a:moveTo>
                      <a:pt x="521" y="1604"/>
                    </a:moveTo>
                    <a:lnTo>
                      <a:pt x="521" y="1604"/>
                    </a:lnTo>
                    <a:lnTo>
                      <a:pt x="523" y="1613"/>
                    </a:lnTo>
                    <a:lnTo>
                      <a:pt x="528" y="1622"/>
                    </a:lnTo>
                    <a:lnTo>
                      <a:pt x="536" y="1640"/>
                    </a:lnTo>
                    <a:lnTo>
                      <a:pt x="539" y="1649"/>
                    </a:lnTo>
                    <a:lnTo>
                      <a:pt x="541" y="1657"/>
                    </a:lnTo>
                    <a:lnTo>
                      <a:pt x="542" y="1665"/>
                    </a:lnTo>
                    <a:lnTo>
                      <a:pt x="541" y="1668"/>
                    </a:lnTo>
                    <a:lnTo>
                      <a:pt x="540" y="1673"/>
                    </a:lnTo>
                    <a:lnTo>
                      <a:pt x="540" y="1673"/>
                    </a:lnTo>
                    <a:lnTo>
                      <a:pt x="530" y="1665"/>
                    </a:lnTo>
                    <a:lnTo>
                      <a:pt x="522" y="1657"/>
                    </a:lnTo>
                    <a:lnTo>
                      <a:pt x="516" y="1648"/>
                    </a:lnTo>
                    <a:lnTo>
                      <a:pt x="513" y="1639"/>
                    </a:lnTo>
                    <a:lnTo>
                      <a:pt x="512" y="1630"/>
                    </a:lnTo>
                    <a:lnTo>
                      <a:pt x="512" y="1621"/>
                    </a:lnTo>
                    <a:lnTo>
                      <a:pt x="515" y="1612"/>
                    </a:lnTo>
                    <a:lnTo>
                      <a:pt x="521" y="1604"/>
                    </a:lnTo>
                    <a:lnTo>
                      <a:pt x="521" y="1604"/>
                    </a:lnTo>
                    <a:close/>
                    <a:moveTo>
                      <a:pt x="548" y="1700"/>
                    </a:moveTo>
                    <a:lnTo>
                      <a:pt x="548" y="1700"/>
                    </a:lnTo>
                    <a:lnTo>
                      <a:pt x="558" y="1716"/>
                    </a:lnTo>
                    <a:lnTo>
                      <a:pt x="569" y="1731"/>
                    </a:lnTo>
                    <a:lnTo>
                      <a:pt x="579" y="1747"/>
                    </a:lnTo>
                    <a:lnTo>
                      <a:pt x="583" y="1756"/>
                    </a:lnTo>
                    <a:lnTo>
                      <a:pt x="587" y="1765"/>
                    </a:lnTo>
                    <a:lnTo>
                      <a:pt x="587" y="1765"/>
                    </a:lnTo>
                    <a:lnTo>
                      <a:pt x="579" y="1760"/>
                    </a:lnTo>
                    <a:lnTo>
                      <a:pt x="572" y="1756"/>
                    </a:lnTo>
                    <a:lnTo>
                      <a:pt x="558" y="1745"/>
                    </a:lnTo>
                    <a:lnTo>
                      <a:pt x="545" y="1735"/>
                    </a:lnTo>
                    <a:lnTo>
                      <a:pt x="537" y="1731"/>
                    </a:lnTo>
                    <a:lnTo>
                      <a:pt x="530" y="1726"/>
                    </a:lnTo>
                    <a:lnTo>
                      <a:pt x="530" y="1726"/>
                    </a:lnTo>
                    <a:lnTo>
                      <a:pt x="533" y="1718"/>
                    </a:lnTo>
                    <a:lnTo>
                      <a:pt x="537" y="1711"/>
                    </a:lnTo>
                    <a:lnTo>
                      <a:pt x="541" y="1705"/>
                    </a:lnTo>
                    <a:lnTo>
                      <a:pt x="544" y="1702"/>
                    </a:lnTo>
                    <a:lnTo>
                      <a:pt x="548" y="1700"/>
                    </a:lnTo>
                    <a:lnTo>
                      <a:pt x="548" y="1700"/>
                    </a:lnTo>
                    <a:close/>
                    <a:moveTo>
                      <a:pt x="558" y="1640"/>
                    </a:moveTo>
                    <a:lnTo>
                      <a:pt x="558" y="1640"/>
                    </a:lnTo>
                    <a:lnTo>
                      <a:pt x="555" y="1629"/>
                    </a:lnTo>
                    <a:lnTo>
                      <a:pt x="549" y="1617"/>
                    </a:lnTo>
                    <a:lnTo>
                      <a:pt x="538" y="1594"/>
                    </a:lnTo>
                    <a:lnTo>
                      <a:pt x="533" y="1583"/>
                    </a:lnTo>
                    <a:lnTo>
                      <a:pt x="531" y="1579"/>
                    </a:lnTo>
                    <a:lnTo>
                      <a:pt x="531" y="1573"/>
                    </a:lnTo>
                    <a:lnTo>
                      <a:pt x="531" y="1568"/>
                    </a:lnTo>
                    <a:lnTo>
                      <a:pt x="532" y="1564"/>
                    </a:lnTo>
                    <a:lnTo>
                      <a:pt x="533" y="1559"/>
                    </a:lnTo>
                    <a:lnTo>
                      <a:pt x="537" y="1555"/>
                    </a:lnTo>
                    <a:lnTo>
                      <a:pt x="537" y="1555"/>
                    </a:lnTo>
                    <a:lnTo>
                      <a:pt x="545" y="1566"/>
                    </a:lnTo>
                    <a:lnTo>
                      <a:pt x="553" y="1577"/>
                    </a:lnTo>
                    <a:lnTo>
                      <a:pt x="562" y="1590"/>
                    </a:lnTo>
                    <a:lnTo>
                      <a:pt x="569" y="1601"/>
                    </a:lnTo>
                    <a:lnTo>
                      <a:pt x="571" y="1607"/>
                    </a:lnTo>
                    <a:lnTo>
                      <a:pt x="573" y="1613"/>
                    </a:lnTo>
                    <a:lnTo>
                      <a:pt x="574" y="1618"/>
                    </a:lnTo>
                    <a:lnTo>
                      <a:pt x="574" y="1623"/>
                    </a:lnTo>
                    <a:lnTo>
                      <a:pt x="572" y="1629"/>
                    </a:lnTo>
                    <a:lnTo>
                      <a:pt x="570" y="1632"/>
                    </a:lnTo>
                    <a:lnTo>
                      <a:pt x="565" y="1636"/>
                    </a:lnTo>
                    <a:lnTo>
                      <a:pt x="558" y="1640"/>
                    </a:lnTo>
                    <a:lnTo>
                      <a:pt x="558" y="1640"/>
                    </a:lnTo>
                    <a:close/>
                    <a:moveTo>
                      <a:pt x="471" y="914"/>
                    </a:moveTo>
                    <a:lnTo>
                      <a:pt x="471" y="914"/>
                    </a:lnTo>
                    <a:lnTo>
                      <a:pt x="475" y="925"/>
                    </a:lnTo>
                    <a:lnTo>
                      <a:pt x="479" y="935"/>
                    </a:lnTo>
                    <a:lnTo>
                      <a:pt x="482" y="946"/>
                    </a:lnTo>
                    <a:lnTo>
                      <a:pt x="485" y="958"/>
                    </a:lnTo>
                    <a:lnTo>
                      <a:pt x="488" y="983"/>
                    </a:lnTo>
                    <a:lnTo>
                      <a:pt x="489" y="1004"/>
                    </a:lnTo>
                    <a:lnTo>
                      <a:pt x="489" y="1004"/>
                    </a:lnTo>
                    <a:lnTo>
                      <a:pt x="486" y="993"/>
                    </a:lnTo>
                    <a:lnTo>
                      <a:pt x="480" y="980"/>
                    </a:lnTo>
                    <a:lnTo>
                      <a:pt x="469" y="955"/>
                    </a:lnTo>
                    <a:lnTo>
                      <a:pt x="464" y="944"/>
                    </a:lnTo>
                    <a:lnTo>
                      <a:pt x="463" y="938"/>
                    </a:lnTo>
                    <a:lnTo>
                      <a:pt x="463" y="933"/>
                    </a:lnTo>
                    <a:lnTo>
                      <a:pt x="463" y="928"/>
                    </a:lnTo>
                    <a:lnTo>
                      <a:pt x="464" y="924"/>
                    </a:lnTo>
                    <a:lnTo>
                      <a:pt x="466" y="919"/>
                    </a:lnTo>
                    <a:lnTo>
                      <a:pt x="471" y="914"/>
                    </a:lnTo>
                    <a:lnTo>
                      <a:pt x="471" y="914"/>
                    </a:lnTo>
                    <a:close/>
                    <a:moveTo>
                      <a:pt x="462" y="974"/>
                    </a:moveTo>
                    <a:lnTo>
                      <a:pt x="462" y="974"/>
                    </a:lnTo>
                    <a:lnTo>
                      <a:pt x="489" y="1064"/>
                    </a:lnTo>
                    <a:lnTo>
                      <a:pt x="515" y="1157"/>
                    </a:lnTo>
                    <a:lnTo>
                      <a:pt x="539" y="1251"/>
                    </a:lnTo>
                    <a:lnTo>
                      <a:pt x="562" y="1344"/>
                    </a:lnTo>
                    <a:lnTo>
                      <a:pt x="562" y="1344"/>
                    </a:lnTo>
                    <a:lnTo>
                      <a:pt x="544" y="1286"/>
                    </a:lnTo>
                    <a:lnTo>
                      <a:pt x="524" y="1228"/>
                    </a:lnTo>
                    <a:lnTo>
                      <a:pt x="488" y="1110"/>
                    </a:lnTo>
                    <a:lnTo>
                      <a:pt x="488" y="1110"/>
                    </a:lnTo>
                    <a:lnTo>
                      <a:pt x="481" y="1089"/>
                    </a:lnTo>
                    <a:lnTo>
                      <a:pt x="473" y="1068"/>
                    </a:lnTo>
                    <a:lnTo>
                      <a:pt x="468" y="1048"/>
                    </a:lnTo>
                    <a:lnTo>
                      <a:pt x="465" y="1038"/>
                    </a:lnTo>
                    <a:lnTo>
                      <a:pt x="464" y="1030"/>
                    </a:lnTo>
                    <a:lnTo>
                      <a:pt x="464" y="1030"/>
                    </a:lnTo>
                    <a:lnTo>
                      <a:pt x="465" y="1026"/>
                    </a:lnTo>
                    <a:lnTo>
                      <a:pt x="466" y="1022"/>
                    </a:lnTo>
                    <a:lnTo>
                      <a:pt x="469" y="1019"/>
                    </a:lnTo>
                    <a:lnTo>
                      <a:pt x="469" y="1014"/>
                    </a:lnTo>
                    <a:lnTo>
                      <a:pt x="469" y="1014"/>
                    </a:lnTo>
                    <a:lnTo>
                      <a:pt x="469" y="1010"/>
                    </a:lnTo>
                    <a:lnTo>
                      <a:pt x="468" y="1004"/>
                    </a:lnTo>
                    <a:lnTo>
                      <a:pt x="464" y="994"/>
                    </a:lnTo>
                    <a:lnTo>
                      <a:pt x="461" y="984"/>
                    </a:lnTo>
                    <a:lnTo>
                      <a:pt x="461" y="979"/>
                    </a:lnTo>
                    <a:lnTo>
                      <a:pt x="462" y="974"/>
                    </a:lnTo>
                    <a:lnTo>
                      <a:pt x="462" y="974"/>
                    </a:lnTo>
                    <a:close/>
                    <a:moveTo>
                      <a:pt x="449" y="1073"/>
                    </a:moveTo>
                    <a:lnTo>
                      <a:pt x="449" y="1073"/>
                    </a:lnTo>
                    <a:lnTo>
                      <a:pt x="458" y="1086"/>
                    </a:lnTo>
                    <a:lnTo>
                      <a:pt x="466" y="1100"/>
                    </a:lnTo>
                    <a:lnTo>
                      <a:pt x="473" y="1112"/>
                    </a:lnTo>
                    <a:lnTo>
                      <a:pt x="479" y="1126"/>
                    </a:lnTo>
                    <a:lnTo>
                      <a:pt x="489" y="1155"/>
                    </a:lnTo>
                    <a:lnTo>
                      <a:pt x="499" y="1187"/>
                    </a:lnTo>
                    <a:lnTo>
                      <a:pt x="499" y="1187"/>
                    </a:lnTo>
                    <a:lnTo>
                      <a:pt x="531" y="1283"/>
                    </a:lnTo>
                    <a:lnTo>
                      <a:pt x="545" y="1331"/>
                    </a:lnTo>
                    <a:lnTo>
                      <a:pt x="558" y="1377"/>
                    </a:lnTo>
                    <a:lnTo>
                      <a:pt x="558" y="1377"/>
                    </a:lnTo>
                    <a:lnTo>
                      <a:pt x="532" y="1327"/>
                    </a:lnTo>
                    <a:lnTo>
                      <a:pt x="506" y="1278"/>
                    </a:lnTo>
                    <a:lnTo>
                      <a:pt x="453" y="1182"/>
                    </a:lnTo>
                    <a:lnTo>
                      <a:pt x="453" y="1182"/>
                    </a:lnTo>
                    <a:lnTo>
                      <a:pt x="457" y="1168"/>
                    </a:lnTo>
                    <a:lnTo>
                      <a:pt x="464" y="1153"/>
                    </a:lnTo>
                    <a:lnTo>
                      <a:pt x="470" y="1139"/>
                    </a:lnTo>
                    <a:lnTo>
                      <a:pt x="475" y="1126"/>
                    </a:lnTo>
                    <a:lnTo>
                      <a:pt x="475" y="1126"/>
                    </a:lnTo>
                    <a:lnTo>
                      <a:pt x="468" y="1137"/>
                    </a:lnTo>
                    <a:lnTo>
                      <a:pt x="461" y="1148"/>
                    </a:lnTo>
                    <a:lnTo>
                      <a:pt x="448" y="1173"/>
                    </a:lnTo>
                    <a:lnTo>
                      <a:pt x="448" y="1173"/>
                    </a:lnTo>
                    <a:lnTo>
                      <a:pt x="446" y="1162"/>
                    </a:lnTo>
                    <a:lnTo>
                      <a:pt x="445" y="1149"/>
                    </a:lnTo>
                    <a:lnTo>
                      <a:pt x="445" y="1137"/>
                    </a:lnTo>
                    <a:lnTo>
                      <a:pt x="445" y="1123"/>
                    </a:lnTo>
                    <a:lnTo>
                      <a:pt x="447" y="1097"/>
                    </a:lnTo>
                    <a:lnTo>
                      <a:pt x="449" y="1073"/>
                    </a:lnTo>
                    <a:lnTo>
                      <a:pt x="449" y="1073"/>
                    </a:lnTo>
                    <a:close/>
                    <a:moveTo>
                      <a:pt x="453" y="1193"/>
                    </a:moveTo>
                    <a:lnTo>
                      <a:pt x="453" y="1193"/>
                    </a:lnTo>
                    <a:lnTo>
                      <a:pt x="479" y="1244"/>
                    </a:lnTo>
                    <a:lnTo>
                      <a:pt x="511" y="1302"/>
                    </a:lnTo>
                    <a:lnTo>
                      <a:pt x="511" y="1302"/>
                    </a:lnTo>
                    <a:lnTo>
                      <a:pt x="539" y="1354"/>
                    </a:lnTo>
                    <a:lnTo>
                      <a:pt x="539" y="1354"/>
                    </a:lnTo>
                    <a:lnTo>
                      <a:pt x="556" y="1383"/>
                    </a:lnTo>
                    <a:lnTo>
                      <a:pt x="563" y="1396"/>
                    </a:lnTo>
                    <a:lnTo>
                      <a:pt x="565" y="1403"/>
                    </a:lnTo>
                    <a:lnTo>
                      <a:pt x="566" y="1407"/>
                    </a:lnTo>
                    <a:lnTo>
                      <a:pt x="566" y="1407"/>
                    </a:lnTo>
                    <a:lnTo>
                      <a:pt x="566" y="1416"/>
                    </a:lnTo>
                    <a:lnTo>
                      <a:pt x="565" y="1423"/>
                    </a:lnTo>
                    <a:lnTo>
                      <a:pt x="563" y="1431"/>
                    </a:lnTo>
                    <a:lnTo>
                      <a:pt x="559" y="1439"/>
                    </a:lnTo>
                    <a:lnTo>
                      <a:pt x="553" y="1454"/>
                    </a:lnTo>
                    <a:lnTo>
                      <a:pt x="549" y="1461"/>
                    </a:lnTo>
                    <a:lnTo>
                      <a:pt x="547" y="1468"/>
                    </a:lnTo>
                    <a:lnTo>
                      <a:pt x="547" y="1468"/>
                    </a:lnTo>
                    <a:lnTo>
                      <a:pt x="528" y="1426"/>
                    </a:lnTo>
                    <a:lnTo>
                      <a:pt x="507" y="1383"/>
                    </a:lnTo>
                    <a:lnTo>
                      <a:pt x="468" y="1297"/>
                    </a:lnTo>
                    <a:lnTo>
                      <a:pt x="468" y="1297"/>
                    </a:lnTo>
                    <a:lnTo>
                      <a:pt x="460" y="1282"/>
                    </a:lnTo>
                    <a:lnTo>
                      <a:pt x="452" y="1266"/>
                    </a:lnTo>
                    <a:lnTo>
                      <a:pt x="445" y="1253"/>
                    </a:lnTo>
                    <a:lnTo>
                      <a:pt x="443" y="1246"/>
                    </a:lnTo>
                    <a:lnTo>
                      <a:pt x="440" y="1239"/>
                    </a:lnTo>
                    <a:lnTo>
                      <a:pt x="440" y="1239"/>
                    </a:lnTo>
                    <a:lnTo>
                      <a:pt x="440" y="1233"/>
                    </a:lnTo>
                    <a:lnTo>
                      <a:pt x="441" y="1228"/>
                    </a:lnTo>
                    <a:lnTo>
                      <a:pt x="445" y="1215"/>
                    </a:lnTo>
                    <a:lnTo>
                      <a:pt x="449" y="1204"/>
                    </a:lnTo>
                    <a:lnTo>
                      <a:pt x="453" y="1193"/>
                    </a:lnTo>
                    <a:lnTo>
                      <a:pt x="453" y="1193"/>
                    </a:lnTo>
                    <a:close/>
                    <a:moveTo>
                      <a:pt x="418" y="776"/>
                    </a:moveTo>
                    <a:lnTo>
                      <a:pt x="418" y="776"/>
                    </a:lnTo>
                    <a:lnTo>
                      <a:pt x="428" y="802"/>
                    </a:lnTo>
                    <a:lnTo>
                      <a:pt x="432" y="816"/>
                    </a:lnTo>
                    <a:lnTo>
                      <a:pt x="437" y="828"/>
                    </a:lnTo>
                    <a:lnTo>
                      <a:pt x="440" y="842"/>
                    </a:lnTo>
                    <a:lnTo>
                      <a:pt x="443" y="854"/>
                    </a:lnTo>
                    <a:lnTo>
                      <a:pt x="441" y="868"/>
                    </a:lnTo>
                    <a:lnTo>
                      <a:pt x="441" y="874"/>
                    </a:lnTo>
                    <a:lnTo>
                      <a:pt x="439" y="879"/>
                    </a:lnTo>
                    <a:lnTo>
                      <a:pt x="439" y="879"/>
                    </a:lnTo>
                    <a:lnTo>
                      <a:pt x="432" y="854"/>
                    </a:lnTo>
                    <a:lnTo>
                      <a:pt x="427" y="827"/>
                    </a:lnTo>
                    <a:lnTo>
                      <a:pt x="421" y="801"/>
                    </a:lnTo>
                    <a:lnTo>
                      <a:pt x="418" y="776"/>
                    </a:lnTo>
                    <a:lnTo>
                      <a:pt x="418" y="776"/>
                    </a:lnTo>
                    <a:close/>
                    <a:moveTo>
                      <a:pt x="438" y="1286"/>
                    </a:moveTo>
                    <a:lnTo>
                      <a:pt x="438" y="1286"/>
                    </a:lnTo>
                    <a:lnTo>
                      <a:pt x="478" y="1377"/>
                    </a:lnTo>
                    <a:lnTo>
                      <a:pt x="516" y="1465"/>
                    </a:lnTo>
                    <a:lnTo>
                      <a:pt x="516" y="1465"/>
                    </a:lnTo>
                    <a:lnTo>
                      <a:pt x="524" y="1480"/>
                    </a:lnTo>
                    <a:lnTo>
                      <a:pt x="531" y="1493"/>
                    </a:lnTo>
                    <a:lnTo>
                      <a:pt x="533" y="1501"/>
                    </a:lnTo>
                    <a:lnTo>
                      <a:pt x="535" y="1508"/>
                    </a:lnTo>
                    <a:lnTo>
                      <a:pt x="533" y="1515"/>
                    </a:lnTo>
                    <a:lnTo>
                      <a:pt x="530" y="1521"/>
                    </a:lnTo>
                    <a:lnTo>
                      <a:pt x="530" y="1521"/>
                    </a:lnTo>
                    <a:lnTo>
                      <a:pt x="525" y="1514"/>
                    </a:lnTo>
                    <a:lnTo>
                      <a:pt x="519" y="1506"/>
                    </a:lnTo>
                    <a:lnTo>
                      <a:pt x="504" y="1490"/>
                    </a:lnTo>
                    <a:lnTo>
                      <a:pt x="488" y="1474"/>
                    </a:lnTo>
                    <a:lnTo>
                      <a:pt x="481" y="1466"/>
                    </a:lnTo>
                    <a:lnTo>
                      <a:pt x="475" y="1457"/>
                    </a:lnTo>
                    <a:lnTo>
                      <a:pt x="475" y="1457"/>
                    </a:lnTo>
                    <a:lnTo>
                      <a:pt x="469" y="1447"/>
                    </a:lnTo>
                    <a:lnTo>
                      <a:pt x="464" y="1434"/>
                    </a:lnTo>
                    <a:lnTo>
                      <a:pt x="454" y="1408"/>
                    </a:lnTo>
                    <a:lnTo>
                      <a:pt x="454" y="1408"/>
                    </a:lnTo>
                    <a:lnTo>
                      <a:pt x="448" y="1392"/>
                    </a:lnTo>
                    <a:lnTo>
                      <a:pt x="443" y="1377"/>
                    </a:lnTo>
                    <a:lnTo>
                      <a:pt x="438" y="1362"/>
                    </a:lnTo>
                    <a:lnTo>
                      <a:pt x="435" y="1346"/>
                    </a:lnTo>
                    <a:lnTo>
                      <a:pt x="433" y="1331"/>
                    </a:lnTo>
                    <a:lnTo>
                      <a:pt x="433" y="1316"/>
                    </a:lnTo>
                    <a:lnTo>
                      <a:pt x="435" y="1302"/>
                    </a:lnTo>
                    <a:lnTo>
                      <a:pt x="438" y="1286"/>
                    </a:lnTo>
                    <a:lnTo>
                      <a:pt x="438" y="1286"/>
                    </a:lnTo>
                    <a:close/>
                    <a:moveTo>
                      <a:pt x="436" y="1370"/>
                    </a:moveTo>
                    <a:lnTo>
                      <a:pt x="436" y="1370"/>
                    </a:lnTo>
                    <a:lnTo>
                      <a:pt x="441" y="1387"/>
                    </a:lnTo>
                    <a:lnTo>
                      <a:pt x="447" y="1403"/>
                    </a:lnTo>
                    <a:lnTo>
                      <a:pt x="452" y="1420"/>
                    </a:lnTo>
                    <a:lnTo>
                      <a:pt x="454" y="1428"/>
                    </a:lnTo>
                    <a:lnTo>
                      <a:pt x="454" y="1436"/>
                    </a:lnTo>
                    <a:lnTo>
                      <a:pt x="454" y="1436"/>
                    </a:lnTo>
                    <a:lnTo>
                      <a:pt x="446" y="1430"/>
                    </a:lnTo>
                    <a:lnTo>
                      <a:pt x="439" y="1422"/>
                    </a:lnTo>
                    <a:lnTo>
                      <a:pt x="435" y="1414"/>
                    </a:lnTo>
                    <a:lnTo>
                      <a:pt x="432" y="1405"/>
                    </a:lnTo>
                    <a:lnTo>
                      <a:pt x="431" y="1396"/>
                    </a:lnTo>
                    <a:lnTo>
                      <a:pt x="432" y="1387"/>
                    </a:lnTo>
                    <a:lnTo>
                      <a:pt x="433" y="1378"/>
                    </a:lnTo>
                    <a:lnTo>
                      <a:pt x="436" y="1370"/>
                    </a:lnTo>
                    <a:lnTo>
                      <a:pt x="436" y="1370"/>
                    </a:lnTo>
                    <a:close/>
                    <a:moveTo>
                      <a:pt x="431" y="1517"/>
                    </a:moveTo>
                    <a:lnTo>
                      <a:pt x="431" y="1517"/>
                    </a:lnTo>
                    <a:lnTo>
                      <a:pt x="431" y="1424"/>
                    </a:lnTo>
                    <a:lnTo>
                      <a:pt x="431" y="1424"/>
                    </a:lnTo>
                    <a:lnTo>
                      <a:pt x="443" y="1432"/>
                    </a:lnTo>
                    <a:lnTo>
                      <a:pt x="453" y="1442"/>
                    </a:lnTo>
                    <a:lnTo>
                      <a:pt x="460" y="1453"/>
                    </a:lnTo>
                    <a:lnTo>
                      <a:pt x="466" y="1465"/>
                    </a:lnTo>
                    <a:lnTo>
                      <a:pt x="472" y="1478"/>
                    </a:lnTo>
                    <a:lnTo>
                      <a:pt x="477" y="1491"/>
                    </a:lnTo>
                    <a:lnTo>
                      <a:pt x="487" y="1520"/>
                    </a:lnTo>
                    <a:lnTo>
                      <a:pt x="487" y="1520"/>
                    </a:lnTo>
                    <a:lnTo>
                      <a:pt x="495" y="1535"/>
                    </a:lnTo>
                    <a:lnTo>
                      <a:pt x="503" y="1552"/>
                    </a:lnTo>
                    <a:lnTo>
                      <a:pt x="510" y="1568"/>
                    </a:lnTo>
                    <a:lnTo>
                      <a:pt x="512" y="1575"/>
                    </a:lnTo>
                    <a:lnTo>
                      <a:pt x="512" y="1582"/>
                    </a:lnTo>
                    <a:lnTo>
                      <a:pt x="512" y="1582"/>
                    </a:lnTo>
                    <a:lnTo>
                      <a:pt x="512" y="1588"/>
                    </a:lnTo>
                    <a:lnTo>
                      <a:pt x="511" y="1592"/>
                    </a:lnTo>
                    <a:lnTo>
                      <a:pt x="506" y="1602"/>
                    </a:lnTo>
                    <a:lnTo>
                      <a:pt x="502" y="1613"/>
                    </a:lnTo>
                    <a:lnTo>
                      <a:pt x="500" y="1618"/>
                    </a:lnTo>
                    <a:lnTo>
                      <a:pt x="500" y="1623"/>
                    </a:lnTo>
                    <a:lnTo>
                      <a:pt x="500" y="1623"/>
                    </a:lnTo>
                    <a:lnTo>
                      <a:pt x="496" y="1622"/>
                    </a:lnTo>
                    <a:lnTo>
                      <a:pt x="493" y="1619"/>
                    </a:lnTo>
                    <a:lnTo>
                      <a:pt x="490" y="1616"/>
                    </a:lnTo>
                    <a:lnTo>
                      <a:pt x="489" y="1614"/>
                    </a:lnTo>
                    <a:lnTo>
                      <a:pt x="488" y="1608"/>
                    </a:lnTo>
                    <a:lnTo>
                      <a:pt x="489" y="1601"/>
                    </a:lnTo>
                    <a:lnTo>
                      <a:pt x="493" y="1589"/>
                    </a:lnTo>
                    <a:lnTo>
                      <a:pt x="494" y="1583"/>
                    </a:lnTo>
                    <a:lnTo>
                      <a:pt x="491" y="1577"/>
                    </a:lnTo>
                    <a:lnTo>
                      <a:pt x="491" y="1577"/>
                    </a:lnTo>
                    <a:lnTo>
                      <a:pt x="491" y="1581"/>
                    </a:lnTo>
                    <a:lnTo>
                      <a:pt x="490" y="1584"/>
                    </a:lnTo>
                    <a:lnTo>
                      <a:pt x="488" y="1591"/>
                    </a:lnTo>
                    <a:lnTo>
                      <a:pt x="486" y="1597"/>
                    </a:lnTo>
                    <a:lnTo>
                      <a:pt x="485" y="1600"/>
                    </a:lnTo>
                    <a:lnTo>
                      <a:pt x="485" y="1605"/>
                    </a:lnTo>
                    <a:lnTo>
                      <a:pt x="485" y="1605"/>
                    </a:lnTo>
                    <a:lnTo>
                      <a:pt x="477" y="1599"/>
                    </a:lnTo>
                    <a:lnTo>
                      <a:pt x="470" y="1591"/>
                    </a:lnTo>
                    <a:lnTo>
                      <a:pt x="464" y="1584"/>
                    </a:lnTo>
                    <a:lnTo>
                      <a:pt x="457" y="1575"/>
                    </a:lnTo>
                    <a:lnTo>
                      <a:pt x="457" y="1575"/>
                    </a:lnTo>
                    <a:lnTo>
                      <a:pt x="443" y="1562"/>
                    </a:lnTo>
                    <a:lnTo>
                      <a:pt x="435" y="1554"/>
                    </a:lnTo>
                    <a:lnTo>
                      <a:pt x="432" y="1550"/>
                    </a:lnTo>
                    <a:lnTo>
                      <a:pt x="430" y="1547"/>
                    </a:lnTo>
                    <a:lnTo>
                      <a:pt x="430" y="1547"/>
                    </a:lnTo>
                    <a:lnTo>
                      <a:pt x="429" y="1540"/>
                    </a:lnTo>
                    <a:lnTo>
                      <a:pt x="430" y="1533"/>
                    </a:lnTo>
                    <a:lnTo>
                      <a:pt x="431" y="1525"/>
                    </a:lnTo>
                    <a:lnTo>
                      <a:pt x="431" y="1517"/>
                    </a:lnTo>
                    <a:lnTo>
                      <a:pt x="431" y="1517"/>
                    </a:lnTo>
                    <a:close/>
                    <a:moveTo>
                      <a:pt x="431" y="1557"/>
                    </a:moveTo>
                    <a:lnTo>
                      <a:pt x="431" y="1557"/>
                    </a:lnTo>
                    <a:lnTo>
                      <a:pt x="432" y="1556"/>
                    </a:lnTo>
                    <a:lnTo>
                      <a:pt x="433" y="1556"/>
                    </a:lnTo>
                    <a:lnTo>
                      <a:pt x="433" y="1556"/>
                    </a:lnTo>
                    <a:lnTo>
                      <a:pt x="458" y="1582"/>
                    </a:lnTo>
                    <a:lnTo>
                      <a:pt x="471" y="1596"/>
                    </a:lnTo>
                    <a:lnTo>
                      <a:pt x="482" y="1609"/>
                    </a:lnTo>
                    <a:lnTo>
                      <a:pt x="482" y="1609"/>
                    </a:lnTo>
                    <a:lnTo>
                      <a:pt x="472" y="1646"/>
                    </a:lnTo>
                    <a:lnTo>
                      <a:pt x="462" y="1682"/>
                    </a:lnTo>
                    <a:lnTo>
                      <a:pt x="456" y="1699"/>
                    </a:lnTo>
                    <a:lnTo>
                      <a:pt x="449" y="1716"/>
                    </a:lnTo>
                    <a:lnTo>
                      <a:pt x="441" y="1733"/>
                    </a:lnTo>
                    <a:lnTo>
                      <a:pt x="433" y="1748"/>
                    </a:lnTo>
                    <a:lnTo>
                      <a:pt x="433" y="1748"/>
                    </a:lnTo>
                    <a:lnTo>
                      <a:pt x="436" y="1726"/>
                    </a:lnTo>
                    <a:lnTo>
                      <a:pt x="436" y="1702"/>
                    </a:lnTo>
                    <a:lnTo>
                      <a:pt x="435" y="1654"/>
                    </a:lnTo>
                    <a:lnTo>
                      <a:pt x="432" y="1605"/>
                    </a:lnTo>
                    <a:lnTo>
                      <a:pt x="431" y="1581"/>
                    </a:lnTo>
                    <a:lnTo>
                      <a:pt x="431" y="1557"/>
                    </a:lnTo>
                    <a:lnTo>
                      <a:pt x="431" y="1557"/>
                    </a:lnTo>
                    <a:close/>
                    <a:moveTo>
                      <a:pt x="368" y="2080"/>
                    </a:moveTo>
                    <a:lnTo>
                      <a:pt x="368" y="2080"/>
                    </a:lnTo>
                    <a:lnTo>
                      <a:pt x="374" y="2060"/>
                    </a:lnTo>
                    <a:lnTo>
                      <a:pt x="380" y="2038"/>
                    </a:lnTo>
                    <a:lnTo>
                      <a:pt x="391" y="1996"/>
                    </a:lnTo>
                    <a:lnTo>
                      <a:pt x="397" y="1976"/>
                    </a:lnTo>
                    <a:lnTo>
                      <a:pt x="405" y="1955"/>
                    </a:lnTo>
                    <a:lnTo>
                      <a:pt x="414" y="1937"/>
                    </a:lnTo>
                    <a:lnTo>
                      <a:pt x="424" y="1919"/>
                    </a:lnTo>
                    <a:lnTo>
                      <a:pt x="424" y="1919"/>
                    </a:lnTo>
                    <a:lnTo>
                      <a:pt x="430" y="2018"/>
                    </a:lnTo>
                    <a:lnTo>
                      <a:pt x="436" y="2117"/>
                    </a:lnTo>
                    <a:lnTo>
                      <a:pt x="436" y="2117"/>
                    </a:lnTo>
                    <a:lnTo>
                      <a:pt x="401" y="2100"/>
                    </a:lnTo>
                    <a:lnTo>
                      <a:pt x="384" y="2091"/>
                    </a:lnTo>
                    <a:lnTo>
                      <a:pt x="368" y="2080"/>
                    </a:lnTo>
                    <a:lnTo>
                      <a:pt x="368" y="2080"/>
                    </a:lnTo>
                    <a:close/>
                    <a:moveTo>
                      <a:pt x="487" y="1618"/>
                    </a:moveTo>
                    <a:lnTo>
                      <a:pt x="487" y="1618"/>
                    </a:lnTo>
                    <a:lnTo>
                      <a:pt x="490" y="1621"/>
                    </a:lnTo>
                    <a:lnTo>
                      <a:pt x="493" y="1624"/>
                    </a:lnTo>
                    <a:lnTo>
                      <a:pt x="494" y="1626"/>
                    </a:lnTo>
                    <a:lnTo>
                      <a:pt x="495" y="1630"/>
                    </a:lnTo>
                    <a:lnTo>
                      <a:pt x="495" y="1636"/>
                    </a:lnTo>
                    <a:lnTo>
                      <a:pt x="493" y="1644"/>
                    </a:lnTo>
                    <a:lnTo>
                      <a:pt x="487" y="1660"/>
                    </a:lnTo>
                    <a:lnTo>
                      <a:pt x="480" y="1675"/>
                    </a:lnTo>
                    <a:lnTo>
                      <a:pt x="480" y="1675"/>
                    </a:lnTo>
                    <a:lnTo>
                      <a:pt x="470" y="1711"/>
                    </a:lnTo>
                    <a:lnTo>
                      <a:pt x="461" y="1749"/>
                    </a:lnTo>
                    <a:lnTo>
                      <a:pt x="455" y="1767"/>
                    </a:lnTo>
                    <a:lnTo>
                      <a:pt x="451" y="1785"/>
                    </a:lnTo>
                    <a:lnTo>
                      <a:pt x="444" y="1801"/>
                    </a:lnTo>
                    <a:lnTo>
                      <a:pt x="437" y="1815"/>
                    </a:lnTo>
                    <a:lnTo>
                      <a:pt x="437" y="1815"/>
                    </a:lnTo>
                    <a:lnTo>
                      <a:pt x="445" y="1780"/>
                    </a:lnTo>
                    <a:lnTo>
                      <a:pt x="454" y="1745"/>
                    </a:lnTo>
                    <a:lnTo>
                      <a:pt x="464" y="1711"/>
                    </a:lnTo>
                    <a:lnTo>
                      <a:pt x="475" y="1678"/>
                    </a:lnTo>
                    <a:lnTo>
                      <a:pt x="475" y="1678"/>
                    </a:lnTo>
                    <a:lnTo>
                      <a:pt x="474" y="1672"/>
                    </a:lnTo>
                    <a:lnTo>
                      <a:pt x="474" y="1664"/>
                    </a:lnTo>
                    <a:lnTo>
                      <a:pt x="477" y="1648"/>
                    </a:lnTo>
                    <a:lnTo>
                      <a:pt x="481" y="1632"/>
                    </a:lnTo>
                    <a:lnTo>
                      <a:pt x="487" y="1618"/>
                    </a:lnTo>
                    <a:lnTo>
                      <a:pt x="487" y="1618"/>
                    </a:lnTo>
                    <a:close/>
                    <a:moveTo>
                      <a:pt x="453" y="2116"/>
                    </a:moveTo>
                    <a:lnTo>
                      <a:pt x="453" y="2116"/>
                    </a:lnTo>
                    <a:lnTo>
                      <a:pt x="448" y="2060"/>
                    </a:lnTo>
                    <a:lnTo>
                      <a:pt x="444" y="2001"/>
                    </a:lnTo>
                    <a:lnTo>
                      <a:pt x="444" y="2001"/>
                    </a:lnTo>
                    <a:lnTo>
                      <a:pt x="441" y="1965"/>
                    </a:lnTo>
                    <a:lnTo>
                      <a:pt x="440" y="1944"/>
                    </a:lnTo>
                    <a:lnTo>
                      <a:pt x="439" y="1925"/>
                    </a:lnTo>
                    <a:lnTo>
                      <a:pt x="440" y="1907"/>
                    </a:lnTo>
                    <a:lnTo>
                      <a:pt x="443" y="1890"/>
                    </a:lnTo>
                    <a:lnTo>
                      <a:pt x="445" y="1883"/>
                    </a:lnTo>
                    <a:lnTo>
                      <a:pt x="447" y="1876"/>
                    </a:lnTo>
                    <a:lnTo>
                      <a:pt x="451" y="1870"/>
                    </a:lnTo>
                    <a:lnTo>
                      <a:pt x="454" y="1865"/>
                    </a:lnTo>
                    <a:lnTo>
                      <a:pt x="454" y="1865"/>
                    </a:lnTo>
                    <a:lnTo>
                      <a:pt x="473" y="1902"/>
                    </a:lnTo>
                    <a:lnTo>
                      <a:pt x="491" y="1940"/>
                    </a:lnTo>
                    <a:lnTo>
                      <a:pt x="511" y="1977"/>
                    </a:lnTo>
                    <a:lnTo>
                      <a:pt x="520" y="1996"/>
                    </a:lnTo>
                    <a:lnTo>
                      <a:pt x="531" y="2015"/>
                    </a:lnTo>
                    <a:lnTo>
                      <a:pt x="531" y="2015"/>
                    </a:lnTo>
                    <a:lnTo>
                      <a:pt x="520" y="2026"/>
                    </a:lnTo>
                    <a:lnTo>
                      <a:pt x="511" y="2038"/>
                    </a:lnTo>
                    <a:lnTo>
                      <a:pt x="502" y="2052"/>
                    </a:lnTo>
                    <a:lnTo>
                      <a:pt x="493" y="2066"/>
                    </a:lnTo>
                    <a:lnTo>
                      <a:pt x="485" y="2079"/>
                    </a:lnTo>
                    <a:lnTo>
                      <a:pt x="475" y="2092"/>
                    </a:lnTo>
                    <a:lnTo>
                      <a:pt x="465" y="2104"/>
                    </a:lnTo>
                    <a:lnTo>
                      <a:pt x="453" y="2116"/>
                    </a:lnTo>
                    <a:lnTo>
                      <a:pt x="453" y="2116"/>
                    </a:lnTo>
                    <a:close/>
                    <a:moveTo>
                      <a:pt x="599" y="1948"/>
                    </a:moveTo>
                    <a:lnTo>
                      <a:pt x="599" y="1948"/>
                    </a:lnTo>
                    <a:lnTo>
                      <a:pt x="592" y="1954"/>
                    </a:lnTo>
                    <a:lnTo>
                      <a:pt x="588" y="1957"/>
                    </a:lnTo>
                    <a:lnTo>
                      <a:pt x="586" y="1957"/>
                    </a:lnTo>
                    <a:lnTo>
                      <a:pt x="583" y="1957"/>
                    </a:lnTo>
                    <a:lnTo>
                      <a:pt x="583" y="1957"/>
                    </a:lnTo>
                    <a:lnTo>
                      <a:pt x="577" y="1928"/>
                    </a:lnTo>
                    <a:lnTo>
                      <a:pt x="571" y="1900"/>
                    </a:lnTo>
                    <a:lnTo>
                      <a:pt x="564" y="1871"/>
                    </a:lnTo>
                    <a:lnTo>
                      <a:pt x="561" y="1858"/>
                    </a:lnTo>
                    <a:lnTo>
                      <a:pt x="556" y="1844"/>
                    </a:lnTo>
                    <a:lnTo>
                      <a:pt x="556" y="1844"/>
                    </a:lnTo>
                    <a:lnTo>
                      <a:pt x="561" y="1876"/>
                    </a:lnTo>
                    <a:lnTo>
                      <a:pt x="566" y="1908"/>
                    </a:lnTo>
                    <a:lnTo>
                      <a:pt x="572" y="1940"/>
                    </a:lnTo>
                    <a:lnTo>
                      <a:pt x="575" y="1969"/>
                    </a:lnTo>
                    <a:lnTo>
                      <a:pt x="575" y="1969"/>
                    </a:lnTo>
                    <a:lnTo>
                      <a:pt x="572" y="1973"/>
                    </a:lnTo>
                    <a:lnTo>
                      <a:pt x="569" y="1977"/>
                    </a:lnTo>
                    <a:lnTo>
                      <a:pt x="566" y="1979"/>
                    </a:lnTo>
                    <a:lnTo>
                      <a:pt x="564" y="1980"/>
                    </a:lnTo>
                    <a:lnTo>
                      <a:pt x="562" y="1982"/>
                    </a:lnTo>
                    <a:lnTo>
                      <a:pt x="558" y="1980"/>
                    </a:lnTo>
                    <a:lnTo>
                      <a:pt x="558" y="1980"/>
                    </a:lnTo>
                    <a:lnTo>
                      <a:pt x="533" y="1902"/>
                    </a:lnTo>
                    <a:lnTo>
                      <a:pt x="508" y="1825"/>
                    </a:lnTo>
                    <a:lnTo>
                      <a:pt x="508" y="1825"/>
                    </a:lnTo>
                    <a:lnTo>
                      <a:pt x="514" y="1852"/>
                    </a:lnTo>
                    <a:lnTo>
                      <a:pt x="521" y="1877"/>
                    </a:lnTo>
                    <a:lnTo>
                      <a:pt x="535" y="1929"/>
                    </a:lnTo>
                    <a:lnTo>
                      <a:pt x="535" y="1929"/>
                    </a:lnTo>
                    <a:lnTo>
                      <a:pt x="531" y="1927"/>
                    </a:lnTo>
                    <a:lnTo>
                      <a:pt x="530" y="1926"/>
                    </a:lnTo>
                    <a:lnTo>
                      <a:pt x="528" y="1920"/>
                    </a:lnTo>
                    <a:lnTo>
                      <a:pt x="525" y="1915"/>
                    </a:lnTo>
                    <a:lnTo>
                      <a:pt x="524" y="1912"/>
                    </a:lnTo>
                    <a:lnTo>
                      <a:pt x="522" y="1910"/>
                    </a:lnTo>
                    <a:lnTo>
                      <a:pt x="522" y="1910"/>
                    </a:lnTo>
                    <a:lnTo>
                      <a:pt x="537" y="1952"/>
                    </a:lnTo>
                    <a:lnTo>
                      <a:pt x="550" y="1993"/>
                    </a:lnTo>
                    <a:lnTo>
                      <a:pt x="550" y="1993"/>
                    </a:lnTo>
                    <a:lnTo>
                      <a:pt x="548" y="1996"/>
                    </a:lnTo>
                    <a:lnTo>
                      <a:pt x="545" y="2000"/>
                    </a:lnTo>
                    <a:lnTo>
                      <a:pt x="542" y="2002"/>
                    </a:lnTo>
                    <a:lnTo>
                      <a:pt x="537" y="2004"/>
                    </a:lnTo>
                    <a:lnTo>
                      <a:pt x="537" y="2004"/>
                    </a:lnTo>
                    <a:lnTo>
                      <a:pt x="506" y="1950"/>
                    </a:lnTo>
                    <a:lnTo>
                      <a:pt x="477" y="1894"/>
                    </a:lnTo>
                    <a:lnTo>
                      <a:pt x="477" y="1894"/>
                    </a:lnTo>
                    <a:lnTo>
                      <a:pt x="465" y="1875"/>
                    </a:lnTo>
                    <a:lnTo>
                      <a:pt x="460" y="1865"/>
                    </a:lnTo>
                    <a:lnTo>
                      <a:pt x="457" y="1860"/>
                    </a:lnTo>
                    <a:lnTo>
                      <a:pt x="457" y="1857"/>
                    </a:lnTo>
                    <a:lnTo>
                      <a:pt x="457" y="1857"/>
                    </a:lnTo>
                    <a:lnTo>
                      <a:pt x="457" y="1854"/>
                    </a:lnTo>
                    <a:lnTo>
                      <a:pt x="458" y="1851"/>
                    </a:lnTo>
                    <a:lnTo>
                      <a:pt x="463" y="1842"/>
                    </a:lnTo>
                    <a:lnTo>
                      <a:pt x="473" y="1825"/>
                    </a:lnTo>
                    <a:lnTo>
                      <a:pt x="473" y="1825"/>
                    </a:lnTo>
                    <a:lnTo>
                      <a:pt x="487" y="1800"/>
                    </a:lnTo>
                    <a:lnTo>
                      <a:pt x="502" y="1773"/>
                    </a:lnTo>
                    <a:lnTo>
                      <a:pt x="516" y="1748"/>
                    </a:lnTo>
                    <a:lnTo>
                      <a:pt x="523" y="1736"/>
                    </a:lnTo>
                    <a:lnTo>
                      <a:pt x="530" y="1727"/>
                    </a:lnTo>
                    <a:lnTo>
                      <a:pt x="530" y="1727"/>
                    </a:lnTo>
                    <a:lnTo>
                      <a:pt x="537" y="1734"/>
                    </a:lnTo>
                    <a:lnTo>
                      <a:pt x="544" y="1740"/>
                    </a:lnTo>
                    <a:lnTo>
                      <a:pt x="561" y="1751"/>
                    </a:lnTo>
                    <a:lnTo>
                      <a:pt x="578" y="1762"/>
                    </a:lnTo>
                    <a:lnTo>
                      <a:pt x="586" y="1769"/>
                    </a:lnTo>
                    <a:lnTo>
                      <a:pt x="592" y="1776"/>
                    </a:lnTo>
                    <a:lnTo>
                      <a:pt x="592" y="1776"/>
                    </a:lnTo>
                    <a:lnTo>
                      <a:pt x="597" y="1783"/>
                    </a:lnTo>
                    <a:lnTo>
                      <a:pt x="600" y="1790"/>
                    </a:lnTo>
                    <a:lnTo>
                      <a:pt x="607" y="1806"/>
                    </a:lnTo>
                    <a:lnTo>
                      <a:pt x="620" y="1839"/>
                    </a:lnTo>
                    <a:lnTo>
                      <a:pt x="620" y="1839"/>
                    </a:lnTo>
                    <a:lnTo>
                      <a:pt x="633" y="1873"/>
                    </a:lnTo>
                    <a:lnTo>
                      <a:pt x="645" y="1906"/>
                    </a:lnTo>
                    <a:lnTo>
                      <a:pt x="645" y="1906"/>
                    </a:lnTo>
                    <a:lnTo>
                      <a:pt x="634" y="1916"/>
                    </a:lnTo>
                    <a:lnTo>
                      <a:pt x="622" y="1926"/>
                    </a:lnTo>
                    <a:lnTo>
                      <a:pt x="599" y="1948"/>
                    </a:lnTo>
                    <a:lnTo>
                      <a:pt x="599" y="1948"/>
                    </a:lnTo>
                    <a:close/>
                    <a:moveTo>
                      <a:pt x="596" y="1719"/>
                    </a:moveTo>
                    <a:lnTo>
                      <a:pt x="596" y="1719"/>
                    </a:lnTo>
                    <a:lnTo>
                      <a:pt x="583" y="1692"/>
                    </a:lnTo>
                    <a:lnTo>
                      <a:pt x="578" y="1680"/>
                    </a:lnTo>
                    <a:lnTo>
                      <a:pt x="573" y="1667"/>
                    </a:lnTo>
                    <a:lnTo>
                      <a:pt x="571" y="1657"/>
                    </a:lnTo>
                    <a:lnTo>
                      <a:pt x="571" y="1651"/>
                    </a:lnTo>
                    <a:lnTo>
                      <a:pt x="572" y="1647"/>
                    </a:lnTo>
                    <a:lnTo>
                      <a:pt x="574" y="1642"/>
                    </a:lnTo>
                    <a:lnTo>
                      <a:pt x="577" y="1638"/>
                    </a:lnTo>
                    <a:lnTo>
                      <a:pt x="581" y="1634"/>
                    </a:lnTo>
                    <a:lnTo>
                      <a:pt x="587" y="1631"/>
                    </a:lnTo>
                    <a:lnTo>
                      <a:pt x="587" y="1631"/>
                    </a:lnTo>
                    <a:lnTo>
                      <a:pt x="630" y="1739"/>
                    </a:lnTo>
                    <a:lnTo>
                      <a:pt x="673" y="1843"/>
                    </a:lnTo>
                    <a:lnTo>
                      <a:pt x="673" y="1843"/>
                    </a:lnTo>
                    <a:lnTo>
                      <a:pt x="659" y="1832"/>
                    </a:lnTo>
                    <a:lnTo>
                      <a:pt x="647" y="1818"/>
                    </a:lnTo>
                    <a:lnTo>
                      <a:pt x="637" y="1803"/>
                    </a:lnTo>
                    <a:lnTo>
                      <a:pt x="628" y="1787"/>
                    </a:lnTo>
                    <a:lnTo>
                      <a:pt x="619" y="1770"/>
                    </a:lnTo>
                    <a:lnTo>
                      <a:pt x="612" y="1753"/>
                    </a:lnTo>
                    <a:lnTo>
                      <a:pt x="596" y="1719"/>
                    </a:lnTo>
                    <a:lnTo>
                      <a:pt x="596" y="1719"/>
                    </a:lnTo>
                    <a:close/>
                    <a:moveTo>
                      <a:pt x="768" y="2085"/>
                    </a:moveTo>
                    <a:lnTo>
                      <a:pt x="768" y="2085"/>
                    </a:lnTo>
                    <a:lnTo>
                      <a:pt x="767" y="2083"/>
                    </a:lnTo>
                    <a:lnTo>
                      <a:pt x="767" y="2081"/>
                    </a:lnTo>
                    <a:lnTo>
                      <a:pt x="767" y="2079"/>
                    </a:lnTo>
                    <a:lnTo>
                      <a:pt x="765" y="2078"/>
                    </a:lnTo>
                    <a:lnTo>
                      <a:pt x="765" y="2078"/>
                    </a:lnTo>
                    <a:lnTo>
                      <a:pt x="766" y="2087"/>
                    </a:lnTo>
                    <a:lnTo>
                      <a:pt x="766" y="2095"/>
                    </a:lnTo>
                    <a:lnTo>
                      <a:pt x="765" y="2103"/>
                    </a:lnTo>
                    <a:lnTo>
                      <a:pt x="763" y="2105"/>
                    </a:lnTo>
                    <a:lnTo>
                      <a:pt x="760" y="2108"/>
                    </a:lnTo>
                    <a:lnTo>
                      <a:pt x="760" y="2108"/>
                    </a:lnTo>
                    <a:lnTo>
                      <a:pt x="749" y="2083"/>
                    </a:lnTo>
                    <a:lnTo>
                      <a:pt x="739" y="2058"/>
                    </a:lnTo>
                    <a:lnTo>
                      <a:pt x="717" y="2007"/>
                    </a:lnTo>
                    <a:lnTo>
                      <a:pt x="717" y="2007"/>
                    </a:lnTo>
                    <a:lnTo>
                      <a:pt x="706" y="1980"/>
                    </a:lnTo>
                    <a:lnTo>
                      <a:pt x="695" y="1955"/>
                    </a:lnTo>
                    <a:lnTo>
                      <a:pt x="689" y="1943"/>
                    </a:lnTo>
                    <a:lnTo>
                      <a:pt x="686" y="1931"/>
                    </a:lnTo>
                    <a:lnTo>
                      <a:pt x="682" y="1918"/>
                    </a:lnTo>
                    <a:lnTo>
                      <a:pt x="681" y="1907"/>
                    </a:lnTo>
                    <a:lnTo>
                      <a:pt x="681" y="1907"/>
                    </a:lnTo>
                    <a:lnTo>
                      <a:pt x="683" y="1906"/>
                    </a:lnTo>
                    <a:lnTo>
                      <a:pt x="687" y="1906"/>
                    </a:lnTo>
                    <a:lnTo>
                      <a:pt x="687" y="1906"/>
                    </a:lnTo>
                    <a:lnTo>
                      <a:pt x="700" y="1926"/>
                    </a:lnTo>
                    <a:lnTo>
                      <a:pt x="714" y="1946"/>
                    </a:lnTo>
                    <a:lnTo>
                      <a:pt x="729" y="1968"/>
                    </a:lnTo>
                    <a:lnTo>
                      <a:pt x="742" y="1991"/>
                    </a:lnTo>
                    <a:lnTo>
                      <a:pt x="755" y="2013"/>
                    </a:lnTo>
                    <a:lnTo>
                      <a:pt x="759" y="2025"/>
                    </a:lnTo>
                    <a:lnTo>
                      <a:pt x="764" y="2037"/>
                    </a:lnTo>
                    <a:lnTo>
                      <a:pt x="766" y="2049"/>
                    </a:lnTo>
                    <a:lnTo>
                      <a:pt x="768" y="2061"/>
                    </a:lnTo>
                    <a:lnTo>
                      <a:pt x="768" y="2072"/>
                    </a:lnTo>
                    <a:lnTo>
                      <a:pt x="768" y="2085"/>
                    </a:lnTo>
                    <a:lnTo>
                      <a:pt x="768" y="2085"/>
                    </a:lnTo>
                    <a:close/>
                    <a:moveTo>
                      <a:pt x="774" y="1403"/>
                    </a:moveTo>
                    <a:lnTo>
                      <a:pt x="774" y="1403"/>
                    </a:lnTo>
                    <a:lnTo>
                      <a:pt x="784" y="1432"/>
                    </a:lnTo>
                    <a:lnTo>
                      <a:pt x="796" y="1461"/>
                    </a:lnTo>
                    <a:lnTo>
                      <a:pt x="805" y="1489"/>
                    </a:lnTo>
                    <a:lnTo>
                      <a:pt x="809" y="1504"/>
                    </a:lnTo>
                    <a:lnTo>
                      <a:pt x="812" y="1517"/>
                    </a:lnTo>
                    <a:lnTo>
                      <a:pt x="812" y="1517"/>
                    </a:lnTo>
                    <a:lnTo>
                      <a:pt x="805" y="1503"/>
                    </a:lnTo>
                    <a:lnTo>
                      <a:pt x="798" y="1488"/>
                    </a:lnTo>
                    <a:lnTo>
                      <a:pt x="782" y="1459"/>
                    </a:lnTo>
                    <a:lnTo>
                      <a:pt x="776" y="1446"/>
                    </a:lnTo>
                    <a:lnTo>
                      <a:pt x="774" y="1439"/>
                    </a:lnTo>
                    <a:lnTo>
                      <a:pt x="772" y="1431"/>
                    </a:lnTo>
                    <a:lnTo>
                      <a:pt x="772" y="1424"/>
                    </a:lnTo>
                    <a:lnTo>
                      <a:pt x="772" y="1417"/>
                    </a:lnTo>
                    <a:lnTo>
                      <a:pt x="772" y="1411"/>
                    </a:lnTo>
                    <a:lnTo>
                      <a:pt x="774" y="1403"/>
                    </a:lnTo>
                    <a:lnTo>
                      <a:pt x="774" y="1403"/>
                    </a:lnTo>
                    <a:close/>
                    <a:moveTo>
                      <a:pt x="783" y="1639"/>
                    </a:moveTo>
                    <a:lnTo>
                      <a:pt x="783" y="1639"/>
                    </a:lnTo>
                    <a:lnTo>
                      <a:pt x="779" y="1577"/>
                    </a:lnTo>
                    <a:lnTo>
                      <a:pt x="779" y="1577"/>
                    </a:lnTo>
                    <a:lnTo>
                      <a:pt x="777" y="1543"/>
                    </a:lnTo>
                    <a:lnTo>
                      <a:pt x="775" y="1512"/>
                    </a:lnTo>
                    <a:lnTo>
                      <a:pt x="773" y="1482"/>
                    </a:lnTo>
                    <a:lnTo>
                      <a:pt x="773" y="1470"/>
                    </a:lnTo>
                    <a:lnTo>
                      <a:pt x="774" y="1457"/>
                    </a:lnTo>
                    <a:lnTo>
                      <a:pt x="774" y="1457"/>
                    </a:lnTo>
                    <a:lnTo>
                      <a:pt x="774" y="1456"/>
                    </a:lnTo>
                    <a:lnTo>
                      <a:pt x="777" y="1456"/>
                    </a:lnTo>
                    <a:lnTo>
                      <a:pt x="777" y="1456"/>
                    </a:lnTo>
                    <a:lnTo>
                      <a:pt x="789" y="1481"/>
                    </a:lnTo>
                    <a:lnTo>
                      <a:pt x="800" y="1506"/>
                    </a:lnTo>
                    <a:lnTo>
                      <a:pt x="812" y="1534"/>
                    </a:lnTo>
                    <a:lnTo>
                      <a:pt x="822" y="1564"/>
                    </a:lnTo>
                    <a:lnTo>
                      <a:pt x="822" y="1564"/>
                    </a:lnTo>
                    <a:lnTo>
                      <a:pt x="830" y="1591"/>
                    </a:lnTo>
                    <a:lnTo>
                      <a:pt x="839" y="1619"/>
                    </a:lnTo>
                    <a:lnTo>
                      <a:pt x="839" y="1619"/>
                    </a:lnTo>
                    <a:lnTo>
                      <a:pt x="844" y="1634"/>
                    </a:lnTo>
                    <a:lnTo>
                      <a:pt x="851" y="1649"/>
                    </a:lnTo>
                    <a:lnTo>
                      <a:pt x="857" y="1663"/>
                    </a:lnTo>
                    <a:lnTo>
                      <a:pt x="859" y="1668"/>
                    </a:lnTo>
                    <a:lnTo>
                      <a:pt x="859" y="1674"/>
                    </a:lnTo>
                    <a:lnTo>
                      <a:pt x="859" y="1674"/>
                    </a:lnTo>
                    <a:lnTo>
                      <a:pt x="859" y="1677"/>
                    </a:lnTo>
                    <a:lnTo>
                      <a:pt x="857" y="1682"/>
                    </a:lnTo>
                    <a:lnTo>
                      <a:pt x="851" y="1691"/>
                    </a:lnTo>
                    <a:lnTo>
                      <a:pt x="844" y="1698"/>
                    </a:lnTo>
                    <a:lnTo>
                      <a:pt x="839" y="1706"/>
                    </a:lnTo>
                    <a:lnTo>
                      <a:pt x="839" y="1706"/>
                    </a:lnTo>
                    <a:lnTo>
                      <a:pt x="827" y="1723"/>
                    </a:lnTo>
                    <a:lnTo>
                      <a:pt x="822" y="1730"/>
                    </a:lnTo>
                    <a:lnTo>
                      <a:pt x="818" y="1733"/>
                    </a:lnTo>
                    <a:lnTo>
                      <a:pt x="815" y="1735"/>
                    </a:lnTo>
                    <a:lnTo>
                      <a:pt x="815" y="1735"/>
                    </a:lnTo>
                    <a:lnTo>
                      <a:pt x="812" y="1731"/>
                    </a:lnTo>
                    <a:lnTo>
                      <a:pt x="808" y="1726"/>
                    </a:lnTo>
                    <a:lnTo>
                      <a:pt x="800" y="1717"/>
                    </a:lnTo>
                    <a:lnTo>
                      <a:pt x="792" y="1708"/>
                    </a:lnTo>
                    <a:lnTo>
                      <a:pt x="789" y="1703"/>
                    </a:lnTo>
                    <a:lnTo>
                      <a:pt x="787" y="1699"/>
                    </a:lnTo>
                    <a:lnTo>
                      <a:pt x="787" y="1699"/>
                    </a:lnTo>
                    <a:lnTo>
                      <a:pt x="784" y="1692"/>
                    </a:lnTo>
                    <a:lnTo>
                      <a:pt x="783" y="1685"/>
                    </a:lnTo>
                    <a:lnTo>
                      <a:pt x="783" y="1671"/>
                    </a:lnTo>
                    <a:lnTo>
                      <a:pt x="783" y="1655"/>
                    </a:lnTo>
                    <a:lnTo>
                      <a:pt x="783" y="1639"/>
                    </a:lnTo>
                    <a:lnTo>
                      <a:pt x="783" y="1639"/>
                    </a:lnTo>
                    <a:close/>
                    <a:moveTo>
                      <a:pt x="798" y="1774"/>
                    </a:moveTo>
                    <a:lnTo>
                      <a:pt x="798" y="1774"/>
                    </a:lnTo>
                    <a:lnTo>
                      <a:pt x="793" y="1761"/>
                    </a:lnTo>
                    <a:lnTo>
                      <a:pt x="792" y="1748"/>
                    </a:lnTo>
                    <a:lnTo>
                      <a:pt x="790" y="1720"/>
                    </a:lnTo>
                    <a:lnTo>
                      <a:pt x="790" y="1720"/>
                    </a:lnTo>
                    <a:lnTo>
                      <a:pt x="797" y="1727"/>
                    </a:lnTo>
                    <a:lnTo>
                      <a:pt x="802" y="1734"/>
                    </a:lnTo>
                    <a:lnTo>
                      <a:pt x="806" y="1742"/>
                    </a:lnTo>
                    <a:lnTo>
                      <a:pt x="807" y="1749"/>
                    </a:lnTo>
                    <a:lnTo>
                      <a:pt x="807" y="1756"/>
                    </a:lnTo>
                    <a:lnTo>
                      <a:pt x="806" y="1762"/>
                    </a:lnTo>
                    <a:lnTo>
                      <a:pt x="802" y="1769"/>
                    </a:lnTo>
                    <a:lnTo>
                      <a:pt x="798" y="1774"/>
                    </a:lnTo>
                    <a:lnTo>
                      <a:pt x="798" y="1774"/>
                    </a:lnTo>
                    <a:close/>
                    <a:moveTo>
                      <a:pt x="842" y="1985"/>
                    </a:moveTo>
                    <a:lnTo>
                      <a:pt x="842" y="1985"/>
                    </a:lnTo>
                    <a:lnTo>
                      <a:pt x="801" y="1878"/>
                    </a:lnTo>
                    <a:lnTo>
                      <a:pt x="801" y="1878"/>
                    </a:lnTo>
                    <a:lnTo>
                      <a:pt x="805" y="1876"/>
                    </a:lnTo>
                    <a:lnTo>
                      <a:pt x="807" y="1874"/>
                    </a:lnTo>
                    <a:lnTo>
                      <a:pt x="808" y="1871"/>
                    </a:lnTo>
                    <a:lnTo>
                      <a:pt x="809" y="1868"/>
                    </a:lnTo>
                    <a:lnTo>
                      <a:pt x="810" y="1860"/>
                    </a:lnTo>
                    <a:lnTo>
                      <a:pt x="809" y="1851"/>
                    </a:lnTo>
                    <a:lnTo>
                      <a:pt x="806" y="1832"/>
                    </a:lnTo>
                    <a:lnTo>
                      <a:pt x="804" y="1823"/>
                    </a:lnTo>
                    <a:lnTo>
                      <a:pt x="802" y="1814"/>
                    </a:lnTo>
                    <a:lnTo>
                      <a:pt x="802" y="1814"/>
                    </a:lnTo>
                    <a:lnTo>
                      <a:pt x="819" y="1799"/>
                    </a:lnTo>
                    <a:lnTo>
                      <a:pt x="829" y="1793"/>
                    </a:lnTo>
                    <a:lnTo>
                      <a:pt x="839" y="1787"/>
                    </a:lnTo>
                    <a:lnTo>
                      <a:pt x="839" y="1787"/>
                    </a:lnTo>
                    <a:lnTo>
                      <a:pt x="856" y="1812"/>
                    </a:lnTo>
                    <a:lnTo>
                      <a:pt x="874" y="1837"/>
                    </a:lnTo>
                    <a:lnTo>
                      <a:pt x="892" y="1864"/>
                    </a:lnTo>
                    <a:lnTo>
                      <a:pt x="909" y="1890"/>
                    </a:lnTo>
                    <a:lnTo>
                      <a:pt x="909" y="1890"/>
                    </a:lnTo>
                    <a:lnTo>
                      <a:pt x="892" y="1912"/>
                    </a:lnTo>
                    <a:lnTo>
                      <a:pt x="875" y="1937"/>
                    </a:lnTo>
                    <a:lnTo>
                      <a:pt x="842" y="1985"/>
                    </a:lnTo>
                    <a:lnTo>
                      <a:pt x="842" y="1985"/>
                    </a:lnTo>
                    <a:close/>
                    <a:moveTo>
                      <a:pt x="922" y="1867"/>
                    </a:moveTo>
                    <a:lnTo>
                      <a:pt x="922" y="1867"/>
                    </a:lnTo>
                    <a:lnTo>
                      <a:pt x="907" y="1846"/>
                    </a:lnTo>
                    <a:lnTo>
                      <a:pt x="888" y="1822"/>
                    </a:lnTo>
                    <a:lnTo>
                      <a:pt x="888" y="1822"/>
                    </a:lnTo>
                    <a:lnTo>
                      <a:pt x="877" y="1810"/>
                    </a:lnTo>
                    <a:lnTo>
                      <a:pt x="865" y="1798"/>
                    </a:lnTo>
                    <a:lnTo>
                      <a:pt x="856" y="1786"/>
                    </a:lnTo>
                    <a:lnTo>
                      <a:pt x="852" y="1782"/>
                    </a:lnTo>
                    <a:lnTo>
                      <a:pt x="851" y="1777"/>
                    </a:lnTo>
                    <a:lnTo>
                      <a:pt x="851" y="1777"/>
                    </a:lnTo>
                    <a:lnTo>
                      <a:pt x="852" y="1773"/>
                    </a:lnTo>
                    <a:lnTo>
                      <a:pt x="856" y="1769"/>
                    </a:lnTo>
                    <a:lnTo>
                      <a:pt x="860" y="1766"/>
                    </a:lnTo>
                    <a:lnTo>
                      <a:pt x="866" y="1762"/>
                    </a:lnTo>
                    <a:lnTo>
                      <a:pt x="877" y="1757"/>
                    </a:lnTo>
                    <a:lnTo>
                      <a:pt x="883" y="1753"/>
                    </a:lnTo>
                    <a:lnTo>
                      <a:pt x="886" y="1750"/>
                    </a:lnTo>
                    <a:lnTo>
                      <a:pt x="886" y="1750"/>
                    </a:lnTo>
                    <a:lnTo>
                      <a:pt x="891" y="1762"/>
                    </a:lnTo>
                    <a:lnTo>
                      <a:pt x="897" y="1774"/>
                    </a:lnTo>
                    <a:lnTo>
                      <a:pt x="900" y="1780"/>
                    </a:lnTo>
                    <a:lnTo>
                      <a:pt x="903" y="1784"/>
                    </a:lnTo>
                    <a:lnTo>
                      <a:pt x="908" y="1790"/>
                    </a:lnTo>
                    <a:lnTo>
                      <a:pt x="913" y="1793"/>
                    </a:lnTo>
                    <a:lnTo>
                      <a:pt x="913" y="1793"/>
                    </a:lnTo>
                    <a:lnTo>
                      <a:pt x="916" y="1803"/>
                    </a:lnTo>
                    <a:lnTo>
                      <a:pt x="920" y="1815"/>
                    </a:lnTo>
                    <a:lnTo>
                      <a:pt x="926" y="1826"/>
                    </a:lnTo>
                    <a:lnTo>
                      <a:pt x="931" y="1836"/>
                    </a:lnTo>
                    <a:lnTo>
                      <a:pt x="933" y="1846"/>
                    </a:lnTo>
                    <a:lnTo>
                      <a:pt x="934" y="1852"/>
                    </a:lnTo>
                    <a:lnTo>
                      <a:pt x="933" y="1856"/>
                    </a:lnTo>
                    <a:lnTo>
                      <a:pt x="932" y="1860"/>
                    </a:lnTo>
                    <a:lnTo>
                      <a:pt x="930" y="1862"/>
                    </a:lnTo>
                    <a:lnTo>
                      <a:pt x="926" y="1866"/>
                    </a:lnTo>
                    <a:lnTo>
                      <a:pt x="922" y="1867"/>
                    </a:lnTo>
                    <a:lnTo>
                      <a:pt x="922" y="1867"/>
                    </a:lnTo>
                    <a:close/>
                    <a:moveTo>
                      <a:pt x="943" y="1844"/>
                    </a:moveTo>
                    <a:lnTo>
                      <a:pt x="943" y="1844"/>
                    </a:lnTo>
                    <a:lnTo>
                      <a:pt x="941" y="1837"/>
                    </a:lnTo>
                    <a:lnTo>
                      <a:pt x="939" y="1831"/>
                    </a:lnTo>
                    <a:lnTo>
                      <a:pt x="933" y="1818"/>
                    </a:lnTo>
                    <a:lnTo>
                      <a:pt x="926" y="1804"/>
                    </a:lnTo>
                    <a:lnTo>
                      <a:pt x="925" y="1799"/>
                    </a:lnTo>
                    <a:lnTo>
                      <a:pt x="924" y="1792"/>
                    </a:lnTo>
                    <a:lnTo>
                      <a:pt x="924" y="1792"/>
                    </a:lnTo>
                    <a:lnTo>
                      <a:pt x="924" y="1789"/>
                    </a:lnTo>
                    <a:lnTo>
                      <a:pt x="925" y="1786"/>
                    </a:lnTo>
                    <a:lnTo>
                      <a:pt x="926" y="1783"/>
                    </a:lnTo>
                    <a:lnTo>
                      <a:pt x="927" y="1780"/>
                    </a:lnTo>
                    <a:lnTo>
                      <a:pt x="927" y="1780"/>
                    </a:lnTo>
                    <a:lnTo>
                      <a:pt x="925" y="1774"/>
                    </a:lnTo>
                    <a:lnTo>
                      <a:pt x="923" y="1767"/>
                    </a:lnTo>
                    <a:lnTo>
                      <a:pt x="917" y="1755"/>
                    </a:lnTo>
                    <a:lnTo>
                      <a:pt x="911" y="1742"/>
                    </a:lnTo>
                    <a:lnTo>
                      <a:pt x="910" y="1736"/>
                    </a:lnTo>
                    <a:lnTo>
                      <a:pt x="910" y="1731"/>
                    </a:lnTo>
                    <a:lnTo>
                      <a:pt x="910" y="1731"/>
                    </a:lnTo>
                    <a:lnTo>
                      <a:pt x="911" y="1728"/>
                    </a:lnTo>
                    <a:lnTo>
                      <a:pt x="914" y="1725"/>
                    </a:lnTo>
                    <a:lnTo>
                      <a:pt x="922" y="1719"/>
                    </a:lnTo>
                    <a:lnTo>
                      <a:pt x="939" y="1707"/>
                    </a:lnTo>
                    <a:lnTo>
                      <a:pt x="939" y="1707"/>
                    </a:lnTo>
                    <a:lnTo>
                      <a:pt x="957" y="1692"/>
                    </a:lnTo>
                    <a:lnTo>
                      <a:pt x="966" y="1688"/>
                    </a:lnTo>
                    <a:lnTo>
                      <a:pt x="969" y="1685"/>
                    </a:lnTo>
                    <a:lnTo>
                      <a:pt x="974" y="1684"/>
                    </a:lnTo>
                    <a:lnTo>
                      <a:pt x="974" y="1684"/>
                    </a:lnTo>
                    <a:lnTo>
                      <a:pt x="975" y="1703"/>
                    </a:lnTo>
                    <a:lnTo>
                      <a:pt x="978" y="1724"/>
                    </a:lnTo>
                    <a:lnTo>
                      <a:pt x="978" y="1724"/>
                    </a:lnTo>
                    <a:lnTo>
                      <a:pt x="982" y="1742"/>
                    </a:lnTo>
                    <a:lnTo>
                      <a:pt x="986" y="1760"/>
                    </a:lnTo>
                    <a:lnTo>
                      <a:pt x="990" y="1777"/>
                    </a:lnTo>
                    <a:lnTo>
                      <a:pt x="990" y="1785"/>
                    </a:lnTo>
                    <a:lnTo>
                      <a:pt x="990" y="1792"/>
                    </a:lnTo>
                    <a:lnTo>
                      <a:pt x="990" y="1792"/>
                    </a:lnTo>
                    <a:lnTo>
                      <a:pt x="989" y="1795"/>
                    </a:lnTo>
                    <a:lnTo>
                      <a:pt x="986" y="1799"/>
                    </a:lnTo>
                    <a:lnTo>
                      <a:pt x="981" y="1806"/>
                    </a:lnTo>
                    <a:lnTo>
                      <a:pt x="974" y="1812"/>
                    </a:lnTo>
                    <a:lnTo>
                      <a:pt x="967" y="1818"/>
                    </a:lnTo>
                    <a:lnTo>
                      <a:pt x="967" y="1818"/>
                    </a:lnTo>
                    <a:lnTo>
                      <a:pt x="956" y="1833"/>
                    </a:lnTo>
                    <a:lnTo>
                      <a:pt x="950" y="1839"/>
                    </a:lnTo>
                    <a:lnTo>
                      <a:pt x="943" y="1844"/>
                    </a:lnTo>
                    <a:lnTo>
                      <a:pt x="943" y="1844"/>
                    </a:lnTo>
                    <a:close/>
                    <a:moveTo>
                      <a:pt x="986" y="2078"/>
                    </a:moveTo>
                    <a:lnTo>
                      <a:pt x="986" y="2078"/>
                    </a:lnTo>
                    <a:lnTo>
                      <a:pt x="983" y="2063"/>
                    </a:lnTo>
                    <a:lnTo>
                      <a:pt x="978" y="2049"/>
                    </a:lnTo>
                    <a:lnTo>
                      <a:pt x="969" y="2018"/>
                    </a:lnTo>
                    <a:lnTo>
                      <a:pt x="965" y="2002"/>
                    </a:lnTo>
                    <a:lnTo>
                      <a:pt x="961" y="1987"/>
                    </a:lnTo>
                    <a:lnTo>
                      <a:pt x="959" y="1974"/>
                    </a:lnTo>
                    <a:lnTo>
                      <a:pt x="958" y="1961"/>
                    </a:lnTo>
                    <a:lnTo>
                      <a:pt x="958" y="1961"/>
                    </a:lnTo>
                    <a:lnTo>
                      <a:pt x="964" y="1969"/>
                    </a:lnTo>
                    <a:lnTo>
                      <a:pt x="970" y="1976"/>
                    </a:lnTo>
                    <a:lnTo>
                      <a:pt x="978" y="1983"/>
                    </a:lnTo>
                    <a:lnTo>
                      <a:pt x="987" y="1988"/>
                    </a:lnTo>
                    <a:lnTo>
                      <a:pt x="987" y="1988"/>
                    </a:lnTo>
                    <a:lnTo>
                      <a:pt x="993" y="2001"/>
                    </a:lnTo>
                    <a:lnTo>
                      <a:pt x="995" y="2013"/>
                    </a:lnTo>
                    <a:lnTo>
                      <a:pt x="997" y="2025"/>
                    </a:lnTo>
                    <a:lnTo>
                      <a:pt x="995" y="2036"/>
                    </a:lnTo>
                    <a:lnTo>
                      <a:pt x="994" y="2047"/>
                    </a:lnTo>
                    <a:lnTo>
                      <a:pt x="992" y="2058"/>
                    </a:lnTo>
                    <a:lnTo>
                      <a:pt x="986" y="2078"/>
                    </a:lnTo>
                    <a:lnTo>
                      <a:pt x="986" y="2078"/>
                    </a:lnTo>
                    <a:close/>
                    <a:moveTo>
                      <a:pt x="1001" y="1982"/>
                    </a:moveTo>
                    <a:lnTo>
                      <a:pt x="1001" y="1982"/>
                    </a:lnTo>
                    <a:lnTo>
                      <a:pt x="993" y="1968"/>
                    </a:lnTo>
                    <a:lnTo>
                      <a:pt x="986" y="1953"/>
                    </a:lnTo>
                    <a:lnTo>
                      <a:pt x="974" y="1924"/>
                    </a:lnTo>
                    <a:lnTo>
                      <a:pt x="962" y="1893"/>
                    </a:lnTo>
                    <a:lnTo>
                      <a:pt x="950" y="1864"/>
                    </a:lnTo>
                    <a:lnTo>
                      <a:pt x="950" y="1864"/>
                    </a:lnTo>
                    <a:lnTo>
                      <a:pt x="960" y="1849"/>
                    </a:lnTo>
                    <a:lnTo>
                      <a:pt x="969" y="1834"/>
                    </a:lnTo>
                    <a:lnTo>
                      <a:pt x="981" y="1820"/>
                    </a:lnTo>
                    <a:lnTo>
                      <a:pt x="986" y="1815"/>
                    </a:lnTo>
                    <a:lnTo>
                      <a:pt x="993" y="1808"/>
                    </a:lnTo>
                    <a:lnTo>
                      <a:pt x="993" y="1808"/>
                    </a:lnTo>
                    <a:lnTo>
                      <a:pt x="994" y="1831"/>
                    </a:lnTo>
                    <a:lnTo>
                      <a:pt x="998" y="1853"/>
                    </a:lnTo>
                    <a:lnTo>
                      <a:pt x="1006" y="1901"/>
                    </a:lnTo>
                    <a:lnTo>
                      <a:pt x="1008" y="1924"/>
                    </a:lnTo>
                    <a:lnTo>
                      <a:pt x="1009" y="1945"/>
                    </a:lnTo>
                    <a:lnTo>
                      <a:pt x="1008" y="1955"/>
                    </a:lnTo>
                    <a:lnTo>
                      <a:pt x="1007" y="1965"/>
                    </a:lnTo>
                    <a:lnTo>
                      <a:pt x="1005" y="1974"/>
                    </a:lnTo>
                    <a:lnTo>
                      <a:pt x="1001" y="1982"/>
                    </a:lnTo>
                    <a:lnTo>
                      <a:pt x="1001" y="1982"/>
                    </a:lnTo>
                    <a:close/>
                    <a:moveTo>
                      <a:pt x="1018" y="1898"/>
                    </a:moveTo>
                    <a:lnTo>
                      <a:pt x="1018" y="1898"/>
                    </a:lnTo>
                    <a:lnTo>
                      <a:pt x="1014" y="1866"/>
                    </a:lnTo>
                    <a:lnTo>
                      <a:pt x="1009" y="1834"/>
                    </a:lnTo>
                    <a:lnTo>
                      <a:pt x="1009" y="1834"/>
                    </a:lnTo>
                    <a:lnTo>
                      <a:pt x="1016" y="1819"/>
                    </a:lnTo>
                    <a:lnTo>
                      <a:pt x="1020" y="1802"/>
                    </a:lnTo>
                    <a:lnTo>
                      <a:pt x="1029" y="1769"/>
                    </a:lnTo>
                    <a:lnTo>
                      <a:pt x="1036" y="1753"/>
                    </a:lnTo>
                    <a:lnTo>
                      <a:pt x="1040" y="1747"/>
                    </a:lnTo>
                    <a:lnTo>
                      <a:pt x="1043" y="1740"/>
                    </a:lnTo>
                    <a:lnTo>
                      <a:pt x="1048" y="1733"/>
                    </a:lnTo>
                    <a:lnTo>
                      <a:pt x="1053" y="1727"/>
                    </a:lnTo>
                    <a:lnTo>
                      <a:pt x="1060" y="1722"/>
                    </a:lnTo>
                    <a:lnTo>
                      <a:pt x="1067" y="1717"/>
                    </a:lnTo>
                    <a:lnTo>
                      <a:pt x="1067" y="1717"/>
                    </a:lnTo>
                    <a:lnTo>
                      <a:pt x="1045" y="1809"/>
                    </a:lnTo>
                    <a:lnTo>
                      <a:pt x="1033" y="1854"/>
                    </a:lnTo>
                    <a:lnTo>
                      <a:pt x="1026" y="1876"/>
                    </a:lnTo>
                    <a:lnTo>
                      <a:pt x="1018" y="1898"/>
                    </a:lnTo>
                    <a:lnTo>
                      <a:pt x="1018" y="1898"/>
                    </a:lnTo>
                    <a:close/>
                    <a:moveTo>
                      <a:pt x="1083" y="1681"/>
                    </a:moveTo>
                    <a:lnTo>
                      <a:pt x="1083" y="1681"/>
                    </a:lnTo>
                    <a:lnTo>
                      <a:pt x="1075" y="1697"/>
                    </a:lnTo>
                    <a:lnTo>
                      <a:pt x="1066" y="1711"/>
                    </a:lnTo>
                    <a:lnTo>
                      <a:pt x="1061" y="1718"/>
                    </a:lnTo>
                    <a:lnTo>
                      <a:pt x="1056" y="1724"/>
                    </a:lnTo>
                    <a:lnTo>
                      <a:pt x="1049" y="1730"/>
                    </a:lnTo>
                    <a:lnTo>
                      <a:pt x="1042" y="1735"/>
                    </a:lnTo>
                    <a:lnTo>
                      <a:pt x="1042" y="1735"/>
                    </a:lnTo>
                    <a:lnTo>
                      <a:pt x="1051" y="1707"/>
                    </a:lnTo>
                    <a:lnTo>
                      <a:pt x="1060" y="1680"/>
                    </a:lnTo>
                    <a:lnTo>
                      <a:pt x="1070" y="1654"/>
                    </a:lnTo>
                    <a:lnTo>
                      <a:pt x="1083" y="1627"/>
                    </a:lnTo>
                    <a:lnTo>
                      <a:pt x="1083" y="1627"/>
                    </a:lnTo>
                    <a:lnTo>
                      <a:pt x="1087" y="1636"/>
                    </a:lnTo>
                    <a:lnTo>
                      <a:pt x="1090" y="1643"/>
                    </a:lnTo>
                    <a:lnTo>
                      <a:pt x="1091" y="1650"/>
                    </a:lnTo>
                    <a:lnTo>
                      <a:pt x="1091" y="1657"/>
                    </a:lnTo>
                    <a:lnTo>
                      <a:pt x="1090" y="1663"/>
                    </a:lnTo>
                    <a:lnTo>
                      <a:pt x="1087" y="1668"/>
                    </a:lnTo>
                    <a:lnTo>
                      <a:pt x="1083" y="1681"/>
                    </a:lnTo>
                    <a:lnTo>
                      <a:pt x="1083" y="1681"/>
                    </a:lnTo>
                    <a:close/>
                    <a:moveTo>
                      <a:pt x="1218" y="1604"/>
                    </a:moveTo>
                    <a:lnTo>
                      <a:pt x="1218" y="1604"/>
                    </a:lnTo>
                    <a:lnTo>
                      <a:pt x="1225" y="1640"/>
                    </a:lnTo>
                    <a:lnTo>
                      <a:pt x="1233" y="1676"/>
                    </a:lnTo>
                    <a:lnTo>
                      <a:pt x="1250" y="1750"/>
                    </a:lnTo>
                    <a:lnTo>
                      <a:pt x="1258" y="1786"/>
                    </a:lnTo>
                    <a:lnTo>
                      <a:pt x="1264" y="1823"/>
                    </a:lnTo>
                    <a:lnTo>
                      <a:pt x="1270" y="1858"/>
                    </a:lnTo>
                    <a:lnTo>
                      <a:pt x="1274" y="1892"/>
                    </a:lnTo>
                    <a:lnTo>
                      <a:pt x="1274" y="1892"/>
                    </a:lnTo>
                    <a:lnTo>
                      <a:pt x="1260" y="1858"/>
                    </a:lnTo>
                    <a:lnTo>
                      <a:pt x="1247" y="1823"/>
                    </a:lnTo>
                    <a:lnTo>
                      <a:pt x="1221" y="1753"/>
                    </a:lnTo>
                    <a:lnTo>
                      <a:pt x="1221" y="1753"/>
                    </a:lnTo>
                    <a:lnTo>
                      <a:pt x="1212" y="1728"/>
                    </a:lnTo>
                    <a:lnTo>
                      <a:pt x="1208" y="1717"/>
                    </a:lnTo>
                    <a:lnTo>
                      <a:pt x="1205" y="1706"/>
                    </a:lnTo>
                    <a:lnTo>
                      <a:pt x="1205" y="1706"/>
                    </a:lnTo>
                    <a:lnTo>
                      <a:pt x="1204" y="1691"/>
                    </a:lnTo>
                    <a:lnTo>
                      <a:pt x="1205" y="1678"/>
                    </a:lnTo>
                    <a:lnTo>
                      <a:pt x="1207" y="1665"/>
                    </a:lnTo>
                    <a:lnTo>
                      <a:pt x="1210" y="1652"/>
                    </a:lnTo>
                    <a:lnTo>
                      <a:pt x="1216" y="1629"/>
                    </a:lnTo>
                    <a:lnTo>
                      <a:pt x="1217" y="1616"/>
                    </a:lnTo>
                    <a:lnTo>
                      <a:pt x="1218" y="1604"/>
                    </a:lnTo>
                    <a:lnTo>
                      <a:pt x="1218" y="1604"/>
                    </a:lnTo>
                    <a:close/>
                    <a:moveTo>
                      <a:pt x="1225" y="2122"/>
                    </a:moveTo>
                    <a:lnTo>
                      <a:pt x="1225" y="2122"/>
                    </a:lnTo>
                    <a:lnTo>
                      <a:pt x="1220" y="2111"/>
                    </a:lnTo>
                    <a:lnTo>
                      <a:pt x="1213" y="2100"/>
                    </a:lnTo>
                    <a:lnTo>
                      <a:pt x="1200" y="2078"/>
                    </a:lnTo>
                    <a:lnTo>
                      <a:pt x="1186" y="2055"/>
                    </a:lnTo>
                    <a:lnTo>
                      <a:pt x="1180" y="2044"/>
                    </a:lnTo>
                    <a:lnTo>
                      <a:pt x="1177" y="2034"/>
                    </a:lnTo>
                    <a:lnTo>
                      <a:pt x="1177" y="2034"/>
                    </a:lnTo>
                    <a:lnTo>
                      <a:pt x="1176" y="2026"/>
                    </a:lnTo>
                    <a:lnTo>
                      <a:pt x="1175" y="2018"/>
                    </a:lnTo>
                    <a:lnTo>
                      <a:pt x="1175" y="2000"/>
                    </a:lnTo>
                    <a:lnTo>
                      <a:pt x="1176" y="1980"/>
                    </a:lnTo>
                    <a:lnTo>
                      <a:pt x="1179" y="1962"/>
                    </a:lnTo>
                    <a:lnTo>
                      <a:pt x="1186" y="1926"/>
                    </a:lnTo>
                    <a:lnTo>
                      <a:pt x="1188" y="1910"/>
                    </a:lnTo>
                    <a:lnTo>
                      <a:pt x="1190" y="1896"/>
                    </a:lnTo>
                    <a:lnTo>
                      <a:pt x="1190" y="1896"/>
                    </a:lnTo>
                    <a:lnTo>
                      <a:pt x="1194" y="1911"/>
                    </a:lnTo>
                    <a:lnTo>
                      <a:pt x="1199" y="1927"/>
                    </a:lnTo>
                    <a:lnTo>
                      <a:pt x="1209" y="1959"/>
                    </a:lnTo>
                    <a:lnTo>
                      <a:pt x="1221" y="1991"/>
                    </a:lnTo>
                    <a:lnTo>
                      <a:pt x="1232" y="2022"/>
                    </a:lnTo>
                    <a:lnTo>
                      <a:pt x="1236" y="2037"/>
                    </a:lnTo>
                    <a:lnTo>
                      <a:pt x="1239" y="2052"/>
                    </a:lnTo>
                    <a:lnTo>
                      <a:pt x="1242" y="2067"/>
                    </a:lnTo>
                    <a:lnTo>
                      <a:pt x="1242" y="2079"/>
                    </a:lnTo>
                    <a:lnTo>
                      <a:pt x="1241" y="2092"/>
                    </a:lnTo>
                    <a:lnTo>
                      <a:pt x="1237" y="2103"/>
                    </a:lnTo>
                    <a:lnTo>
                      <a:pt x="1233" y="2113"/>
                    </a:lnTo>
                    <a:lnTo>
                      <a:pt x="1229" y="2118"/>
                    </a:lnTo>
                    <a:lnTo>
                      <a:pt x="1225" y="2122"/>
                    </a:lnTo>
                    <a:lnTo>
                      <a:pt x="1225" y="2122"/>
                    </a:lnTo>
                    <a:close/>
                    <a:moveTo>
                      <a:pt x="1259" y="2003"/>
                    </a:moveTo>
                    <a:lnTo>
                      <a:pt x="1259" y="2003"/>
                    </a:lnTo>
                    <a:lnTo>
                      <a:pt x="1251" y="1985"/>
                    </a:lnTo>
                    <a:lnTo>
                      <a:pt x="1243" y="1966"/>
                    </a:lnTo>
                    <a:lnTo>
                      <a:pt x="1226" y="1927"/>
                    </a:lnTo>
                    <a:lnTo>
                      <a:pt x="1209" y="1887"/>
                    </a:lnTo>
                    <a:lnTo>
                      <a:pt x="1201" y="1869"/>
                    </a:lnTo>
                    <a:lnTo>
                      <a:pt x="1194" y="1850"/>
                    </a:lnTo>
                    <a:lnTo>
                      <a:pt x="1194" y="1850"/>
                    </a:lnTo>
                    <a:lnTo>
                      <a:pt x="1192" y="1841"/>
                    </a:lnTo>
                    <a:lnTo>
                      <a:pt x="1191" y="1833"/>
                    </a:lnTo>
                    <a:lnTo>
                      <a:pt x="1191" y="1833"/>
                    </a:lnTo>
                    <a:lnTo>
                      <a:pt x="1190" y="1818"/>
                    </a:lnTo>
                    <a:lnTo>
                      <a:pt x="1191" y="1806"/>
                    </a:lnTo>
                    <a:lnTo>
                      <a:pt x="1193" y="1792"/>
                    </a:lnTo>
                    <a:lnTo>
                      <a:pt x="1195" y="1780"/>
                    </a:lnTo>
                    <a:lnTo>
                      <a:pt x="1201" y="1756"/>
                    </a:lnTo>
                    <a:lnTo>
                      <a:pt x="1203" y="1743"/>
                    </a:lnTo>
                    <a:lnTo>
                      <a:pt x="1204" y="1731"/>
                    </a:lnTo>
                    <a:lnTo>
                      <a:pt x="1204" y="1731"/>
                    </a:lnTo>
                    <a:lnTo>
                      <a:pt x="1221" y="1785"/>
                    </a:lnTo>
                    <a:lnTo>
                      <a:pt x="1238" y="1841"/>
                    </a:lnTo>
                    <a:lnTo>
                      <a:pt x="1255" y="1895"/>
                    </a:lnTo>
                    <a:lnTo>
                      <a:pt x="1272" y="1949"/>
                    </a:lnTo>
                    <a:lnTo>
                      <a:pt x="1272" y="1949"/>
                    </a:lnTo>
                    <a:lnTo>
                      <a:pt x="1269" y="1949"/>
                    </a:lnTo>
                    <a:lnTo>
                      <a:pt x="1267" y="1949"/>
                    </a:lnTo>
                    <a:lnTo>
                      <a:pt x="1263" y="1945"/>
                    </a:lnTo>
                    <a:lnTo>
                      <a:pt x="1261" y="1943"/>
                    </a:lnTo>
                    <a:lnTo>
                      <a:pt x="1261" y="1943"/>
                    </a:lnTo>
                    <a:lnTo>
                      <a:pt x="1260" y="1943"/>
                    </a:lnTo>
                    <a:lnTo>
                      <a:pt x="1260" y="1943"/>
                    </a:lnTo>
                    <a:lnTo>
                      <a:pt x="1269" y="1952"/>
                    </a:lnTo>
                    <a:lnTo>
                      <a:pt x="1275" y="1961"/>
                    </a:lnTo>
                    <a:lnTo>
                      <a:pt x="1278" y="1971"/>
                    </a:lnTo>
                    <a:lnTo>
                      <a:pt x="1278" y="1980"/>
                    </a:lnTo>
                    <a:lnTo>
                      <a:pt x="1276" y="1988"/>
                    </a:lnTo>
                    <a:lnTo>
                      <a:pt x="1272" y="1995"/>
                    </a:lnTo>
                    <a:lnTo>
                      <a:pt x="1266" y="2000"/>
                    </a:lnTo>
                    <a:lnTo>
                      <a:pt x="1259" y="2003"/>
                    </a:lnTo>
                    <a:lnTo>
                      <a:pt x="1259" y="2003"/>
                    </a:lnTo>
                    <a:close/>
                    <a:moveTo>
                      <a:pt x="1275" y="2042"/>
                    </a:moveTo>
                    <a:lnTo>
                      <a:pt x="1275" y="2042"/>
                    </a:lnTo>
                    <a:lnTo>
                      <a:pt x="1270" y="2033"/>
                    </a:lnTo>
                    <a:lnTo>
                      <a:pt x="1268" y="2025"/>
                    </a:lnTo>
                    <a:lnTo>
                      <a:pt x="1267" y="2018"/>
                    </a:lnTo>
                    <a:lnTo>
                      <a:pt x="1267" y="2011"/>
                    </a:lnTo>
                    <a:lnTo>
                      <a:pt x="1269" y="2004"/>
                    </a:lnTo>
                    <a:lnTo>
                      <a:pt x="1272" y="2000"/>
                    </a:lnTo>
                    <a:lnTo>
                      <a:pt x="1277" y="1995"/>
                    </a:lnTo>
                    <a:lnTo>
                      <a:pt x="1284" y="1993"/>
                    </a:lnTo>
                    <a:lnTo>
                      <a:pt x="1284" y="1993"/>
                    </a:lnTo>
                    <a:lnTo>
                      <a:pt x="1288" y="2010"/>
                    </a:lnTo>
                    <a:lnTo>
                      <a:pt x="1289" y="2018"/>
                    </a:lnTo>
                    <a:lnTo>
                      <a:pt x="1289" y="2025"/>
                    </a:lnTo>
                    <a:lnTo>
                      <a:pt x="1288" y="2030"/>
                    </a:lnTo>
                    <a:lnTo>
                      <a:pt x="1285" y="2036"/>
                    </a:lnTo>
                    <a:lnTo>
                      <a:pt x="1280" y="2039"/>
                    </a:lnTo>
                    <a:lnTo>
                      <a:pt x="1275" y="2042"/>
                    </a:lnTo>
                    <a:lnTo>
                      <a:pt x="1275" y="2042"/>
                    </a:lnTo>
                    <a:close/>
                    <a:moveTo>
                      <a:pt x="1275" y="1772"/>
                    </a:moveTo>
                    <a:lnTo>
                      <a:pt x="1275" y="1772"/>
                    </a:lnTo>
                    <a:lnTo>
                      <a:pt x="1278" y="1773"/>
                    </a:lnTo>
                    <a:lnTo>
                      <a:pt x="1278" y="1773"/>
                    </a:lnTo>
                    <a:lnTo>
                      <a:pt x="1344" y="1820"/>
                    </a:lnTo>
                    <a:lnTo>
                      <a:pt x="1376" y="1844"/>
                    </a:lnTo>
                    <a:lnTo>
                      <a:pt x="1390" y="1858"/>
                    </a:lnTo>
                    <a:lnTo>
                      <a:pt x="1405" y="1870"/>
                    </a:lnTo>
                    <a:lnTo>
                      <a:pt x="1405" y="1870"/>
                    </a:lnTo>
                    <a:lnTo>
                      <a:pt x="1394" y="1883"/>
                    </a:lnTo>
                    <a:lnTo>
                      <a:pt x="1384" y="1895"/>
                    </a:lnTo>
                    <a:lnTo>
                      <a:pt x="1363" y="1923"/>
                    </a:lnTo>
                    <a:lnTo>
                      <a:pt x="1344" y="1950"/>
                    </a:lnTo>
                    <a:lnTo>
                      <a:pt x="1333" y="1963"/>
                    </a:lnTo>
                    <a:lnTo>
                      <a:pt x="1320" y="1975"/>
                    </a:lnTo>
                    <a:lnTo>
                      <a:pt x="1320" y="1975"/>
                    </a:lnTo>
                    <a:lnTo>
                      <a:pt x="1308" y="1923"/>
                    </a:lnTo>
                    <a:lnTo>
                      <a:pt x="1296" y="1869"/>
                    </a:lnTo>
                    <a:lnTo>
                      <a:pt x="1285" y="1818"/>
                    </a:lnTo>
                    <a:lnTo>
                      <a:pt x="1275" y="1772"/>
                    </a:lnTo>
                    <a:lnTo>
                      <a:pt x="1275" y="1772"/>
                    </a:lnTo>
                    <a:close/>
                    <a:moveTo>
                      <a:pt x="1439" y="1926"/>
                    </a:moveTo>
                    <a:lnTo>
                      <a:pt x="1439" y="1926"/>
                    </a:lnTo>
                    <a:lnTo>
                      <a:pt x="1437" y="1971"/>
                    </a:lnTo>
                    <a:lnTo>
                      <a:pt x="1434" y="2018"/>
                    </a:lnTo>
                    <a:lnTo>
                      <a:pt x="1429" y="2062"/>
                    </a:lnTo>
                    <a:lnTo>
                      <a:pt x="1426" y="2105"/>
                    </a:lnTo>
                    <a:lnTo>
                      <a:pt x="1426" y="2105"/>
                    </a:lnTo>
                    <a:lnTo>
                      <a:pt x="1401" y="2081"/>
                    </a:lnTo>
                    <a:lnTo>
                      <a:pt x="1376" y="2057"/>
                    </a:lnTo>
                    <a:lnTo>
                      <a:pt x="1363" y="2043"/>
                    </a:lnTo>
                    <a:lnTo>
                      <a:pt x="1352" y="2030"/>
                    </a:lnTo>
                    <a:lnTo>
                      <a:pt x="1342" y="2017"/>
                    </a:lnTo>
                    <a:lnTo>
                      <a:pt x="1333" y="2002"/>
                    </a:lnTo>
                    <a:lnTo>
                      <a:pt x="1333" y="2002"/>
                    </a:lnTo>
                    <a:lnTo>
                      <a:pt x="1352" y="1969"/>
                    </a:lnTo>
                    <a:lnTo>
                      <a:pt x="1371" y="1937"/>
                    </a:lnTo>
                    <a:lnTo>
                      <a:pt x="1381" y="1921"/>
                    </a:lnTo>
                    <a:lnTo>
                      <a:pt x="1392" y="1906"/>
                    </a:lnTo>
                    <a:lnTo>
                      <a:pt x="1403" y="1891"/>
                    </a:lnTo>
                    <a:lnTo>
                      <a:pt x="1417" y="1877"/>
                    </a:lnTo>
                    <a:lnTo>
                      <a:pt x="1417" y="1877"/>
                    </a:lnTo>
                    <a:lnTo>
                      <a:pt x="1426" y="1883"/>
                    </a:lnTo>
                    <a:lnTo>
                      <a:pt x="1431" y="1888"/>
                    </a:lnTo>
                    <a:lnTo>
                      <a:pt x="1436" y="1894"/>
                    </a:lnTo>
                    <a:lnTo>
                      <a:pt x="1438" y="1900"/>
                    </a:lnTo>
                    <a:lnTo>
                      <a:pt x="1439" y="1906"/>
                    </a:lnTo>
                    <a:lnTo>
                      <a:pt x="1440" y="1911"/>
                    </a:lnTo>
                    <a:lnTo>
                      <a:pt x="1439" y="1926"/>
                    </a:lnTo>
                    <a:lnTo>
                      <a:pt x="1439" y="192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6" name="Freeform 55"/>
              <p:cNvSpPr>
                <a:spLocks/>
              </p:cNvSpPr>
              <p:nvPr/>
            </p:nvSpPr>
            <p:spPr bwMode="auto">
              <a:xfrm>
                <a:off x="5328326" y="6779380"/>
                <a:ext cx="14827" cy="7833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14" y="12"/>
                  </a:cxn>
                  <a:cxn ang="0">
                    <a:pos x="10" y="23"/>
                  </a:cxn>
                  <a:cxn ang="0">
                    <a:pos x="5" y="47"/>
                  </a:cxn>
                  <a:cxn ang="0">
                    <a:pos x="1" y="72"/>
                  </a:cxn>
                  <a:cxn ang="0">
                    <a:pos x="0" y="98"/>
                  </a:cxn>
                  <a:cxn ang="0">
                    <a:pos x="9" y="98"/>
                  </a:cxn>
                  <a:cxn ang="0">
                    <a:pos x="9" y="98"/>
                  </a:cxn>
                  <a:cxn ang="0">
                    <a:pos x="9" y="72"/>
                  </a:cxn>
                  <a:cxn ang="0">
                    <a:pos x="10" y="47"/>
                  </a:cxn>
                  <a:cxn ang="0">
                    <a:pos x="14" y="23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98">
                    <a:moveTo>
                      <a:pt x="18" y="0"/>
                    </a:moveTo>
                    <a:lnTo>
                      <a:pt x="18" y="0"/>
                    </a:lnTo>
                    <a:lnTo>
                      <a:pt x="14" y="12"/>
                    </a:lnTo>
                    <a:lnTo>
                      <a:pt x="10" y="23"/>
                    </a:lnTo>
                    <a:lnTo>
                      <a:pt x="5" y="47"/>
                    </a:lnTo>
                    <a:lnTo>
                      <a:pt x="1" y="72"/>
                    </a:lnTo>
                    <a:lnTo>
                      <a:pt x="0" y="98"/>
                    </a:lnTo>
                    <a:lnTo>
                      <a:pt x="9" y="98"/>
                    </a:lnTo>
                    <a:lnTo>
                      <a:pt x="9" y="98"/>
                    </a:lnTo>
                    <a:lnTo>
                      <a:pt x="9" y="72"/>
                    </a:lnTo>
                    <a:lnTo>
                      <a:pt x="10" y="47"/>
                    </a:lnTo>
                    <a:lnTo>
                      <a:pt x="14" y="23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7" name="Freeform 56"/>
              <p:cNvSpPr>
                <a:spLocks/>
              </p:cNvSpPr>
              <p:nvPr/>
            </p:nvSpPr>
            <p:spPr bwMode="auto">
              <a:xfrm>
                <a:off x="4878552" y="6831601"/>
                <a:ext cx="1648" cy="474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8" name="Freeform 59"/>
              <p:cNvSpPr>
                <a:spLocks/>
              </p:cNvSpPr>
              <p:nvPr/>
            </p:nvSpPr>
            <p:spPr bwMode="auto">
              <a:xfrm>
                <a:off x="3847202" y="6660694"/>
                <a:ext cx="4943" cy="4747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5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36" name="组合 117"/>
            <p:cNvGrpSpPr>
              <a:grpSpLocks/>
            </p:cNvGrpSpPr>
            <p:nvPr/>
          </p:nvGrpSpPr>
          <p:grpSpPr bwMode="auto">
            <a:xfrm>
              <a:off x="5643583" y="5715018"/>
              <a:ext cx="3498862" cy="1144573"/>
              <a:chOff x="1832242" y="5146263"/>
              <a:chExt cx="3631141" cy="1711450"/>
            </a:xfrm>
          </p:grpSpPr>
          <p:sp>
            <p:nvSpPr>
              <p:cNvPr id="137" name="Freeform 37"/>
              <p:cNvSpPr>
                <a:spLocks/>
              </p:cNvSpPr>
              <p:nvPr/>
            </p:nvSpPr>
            <p:spPr bwMode="auto">
              <a:xfrm>
                <a:off x="1973929" y="6515898"/>
                <a:ext cx="1647" cy="23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8" name="Freeform 38"/>
              <p:cNvSpPr>
                <a:spLocks noEditPoints="1"/>
              </p:cNvSpPr>
              <p:nvPr/>
            </p:nvSpPr>
            <p:spPr bwMode="auto">
              <a:xfrm>
                <a:off x="1832242" y="5295808"/>
                <a:ext cx="560158" cy="1561905"/>
              </a:xfrm>
              <a:custGeom>
                <a:avLst/>
                <a:gdLst/>
                <a:ahLst/>
                <a:cxnLst>
                  <a:cxn ang="0">
                    <a:pos x="568" y="1650"/>
                  </a:cxn>
                  <a:cxn ang="0">
                    <a:pos x="556" y="1608"/>
                  </a:cxn>
                  <a:cxn ang="0">
                    <a:pos x="605" y="1335"/>
                  </a:cxn>
                  <a:cxn ang="0">
                    <a:pos x="516" y="1153"/>
                  </a:cxn>
                  <a:cxn ang="0">
                    <a:pos x="437" y="410"/>
                  </a:cxn>
                  <a:cxn ang="0">
                    <a:pos x="302" y="680"/>
                  </a:cxn>
                  <a:cxn ang="0">
                    <a:pos x="316" y="159"/>
                  </a:cxn>
                  <a:cxn ang="0">
                    <a:pos x="240" y="323"/>
                  </a:cxn>
                  <a:cxn ang="0">
                    <a:pos x="242" y="466"/>
                  </a:cxn>
                  <a:cxn ang="0">
                    <a:pos x="257" y="550"/>
                  </a:cxn>
                  <a:cxn ang="0">
                    <a:pos x="124" y="451"/>
                  </a:cxn>
                  <a:cxn ang="0">
                    <a:pos x="365" y="1020"/>
                  </a:cxn>
                  <a:cxn ang="0">
                    <a:pos x="365" y="1354"/>
                  </a:cxn>
                  <a:cxn ang="0">
                    <a:pos x="223" y="1370"/>
                  </a:cxn>
                  <a:cxn ang="0">
                    <a:pos x="201" y="1334"/>
                  </a:cxn>
                  <a:cxn ang="0">
                    <a:pos x="165" y="1392"/>
                  </a:cxn>
                  <a:cxn ang="0">
                    <a:pos x="79" y="1052"/>
                  </a:cxn>
                  <a:cxn ang="0">
                    <a:pos x="56" y="1086"/>
                  </a:cxn>
                  <a:cxn ang="0">
                    <a:pos x="8" y="1184"/>
                  </a:cxn>
                  <a:cxn ang="0">
                    <a:pos x="10" y="1327"/>
                  </a:cxn>
                  <a:cxn ang="0">
                    <a:pos x="50" y="1446"/>
                  </a:cxn>
                  <a:cxn ang="0">
                    <a:pos x="79" y="1538"/>
                  </a:cxn>
                  <a:cxn ang="0">
                    <a:pos x="17" y="1700"/>
                  </a:cxn>
                  <a:cxn ang="0">
                    <a:pos x="43" y="1905"/>
                  </a:cxn>
                  <a:cxn ang="0">
                    <a:pos x="135" y="1952"/>
                  </a:cxn>
                  <a:cxn ang="0">
                    <a:pos x="195" y="1916"/>
                  </a:cxn>
                  <a:cxn ang="0">
                    <a:pos x="220" y="1943"/>
                  </a:cxn>
                  <a:cxn ang="0">
                    <a:pos x="267" y="1896"/>
                  </a:cxn>
                  <a:cxn ang="0">
                    <a:pos x="316" y="1855"/>
                  </a:cxn>
                  <a:cxn ang="0">
                    <a:pos x="405" y="1801"/>
                  </a:cxn>
                  <a:cxn ang="0">
                    <a:pos x="409" y="1960"/>
                  </a:cxn>
                  <a:cxn ang="0">
                    <a:pos x="596" y="1806"/>
                  </a:cxn>
                  <a:cxn ang="0">
                    <a:pos x="615" y="1862"/>
                  </a:cxn>
                  <a:cxn ang="0">
                    <a:pos x="429" y="1515"/>
                  </a:cxn>
                  <a:cxn ang="0">
                    <a:pos x="56" y="1201"/>
                  </a:cxn>
                  <a:cxn ang="0">
                    <a:pos x="80" y="1941"/>
                  </a:cxn>
                  <a:cxn ang="0">
                    <a:pos x="22" y="1712"/>
                  </a:cxn>
                  <a:cxn ang="0">
                    <a:pos x="134" y="1814"/>
                  </a:cxn>
                  <a:cxn ang="0">
                    <a:pos x="150" y="1850"/>
                  </a:cxn>
                  <a:cxn ang="0">
                    <a:pos x="143" y="1686"/>
                  </a:cxn>
                  <a:cxn ang="0">
                    <a:pos x="140" y="1683"/>
                  </a:cxn>
                  <a:cxn ang="0">
                    <a:pos x="101" y="1520"/>
                  </a:cxn>
                  <a:cxn ang="0">
                    <a:pos x="69" y="1188"/>
                  </a:cxn>
                  <a:cxn ang="0">
                    <a:pos x="157" y="1430"/>
                  </a:cxn>
                  <a:cxn ang="0">
                    <a:pos x="156" y="1770"/>
                  </a:cxn>
                  <a:cxn ang="0">
                    <a:pos x="225" y="1720"/>
                  </a:cxn>
                  <a:cxn ang="0">
                    <a:pos x="254" y="1536"/>
                  </a:cxn>
                  <a:cxn ang="0">
                    <a:pos x="234" y="1756"/>
                  </a:cxn>
                  <a:cxn ang="0">
                    <a:pos x="245" y="1623"/>
                  </a:cxn>
                  <a:cxn ang="0">
                    <a:pos x="314" y="1658"/>
                  </a:cxn>
                  <a:cxn ang="0">
                    <a:pos x="314" y="1791"/>
                  </a:cxn>
                  <a:cxn ang="0">
                    <a:pos x="371" y="1655"/>
                  </a:cxn>
                  <a:cxn ang="0">
                    <a:pos x="375" y="1532"/>
                  </a:cxn>
                  <a:cxn ang="0">
                    <a:pos x="394" y="1497"/>
                  </a:cxn>
                  <a:cxn ang="0">
                    <a:pos x="383" y="1351"/>
                  </a:cxn>
                  <a:cxn ang="0">
                    <a:pos x="426" y="1453"/>
                  </a:cxn>
                  <a:cxn ang="0">
                    <a:pos x="401" y="1650"/>
                  </a:cxn>
                  <a:cxn ang="0">
                    <a:pos x="514" y="1580"/>
                  </a:cxn>
                  <a:cxn ang="0">
                    <a:pos x="465" y="1763"/>
                  </a:cxn>
                  <a:cxn ang="0">
                    <a:pos x="426" y="1850"/>
                  </a:cxn>
                </a:cxnLst>
                <a:rect l="0" t="0" r="r" b="b"/>
                <a:pathLst>
                  <a:path w="706" h="1966">
                    <a:moveTo>
                      <a:pt x="597" y="1738"/>
                    </a:moveTo>
                    <a:lnTo>
                      <a:pt x="597" y="1738"/>
                    </a:lnTo>
                    <a:lnTo>
                      <a:pt x="605" y="1729"/>
                    </a:lnTo>
                    <a:lnTo>
                      <a:pt x="614" y="1720"/>
                    </a:lnTo>
                    <a:lnTo>
                      <a:pt x="622" y="1711"/>
                    </a:lnTo>
                    <a:lnTo>
                      <a:pt x="625" y="1706"/>
                    </a:lnTo>
                    <a:lnTo>
                      <a:pt x="627" y="1701"/>
                    </a:lnTo>
                    <a:lnTo>
                      <a:pt x="627" y="1701"/>
                    </a:lnTo>
                    <a:lnTo>
                      <a:pt x="612" y="1719"/>
                    </a:lnTo>
                    <a:lnTo>
                      <a:pt x="604" y="1726"/>
                    </a:lnTo>
                    <a:lnTo>
                      <a:pt x="596" y="1733"/>
                    </a:lnTo>
                    <a:lnTo>
                      <a:pt x="596" y="1733"/>
                    </a:lnTo>
                    <a:lnTo>
                      <a:pt x="592" y="1722"/>
                    </a:lnTo>
                    <a:lnTo>
                      <a:pt x="588" y="1712"/>
                    </a:lnTo>
                    <a:lnTo>
                      <a:pt x="581" y="1689"/>
                    </a:lnTo>
                    <a:lnTo>
                      <a:pt x="581" y="1689"/>
                    </a:lnTo>
                    <a:lnTo>
                      <a:pt x="577" y="1678"/>
                    </a:lnTo>
                    <a:lnTo>
                      <a:pt x="572" y="1666"/>
                    </a:lnTo>
                    <a:lnTo>
                      <a:pt x="569" y="1655"/>
                    </a:lnTo>
                    <a:lnTo>
                      <a:pt x="568" y="1650"/>
                    </a:lnTo>
                    <a:lnTo>
                      <a:pt x="568" y="1645"/>
                    </a:lnTo>
                    <a:lnTo>
                      <a:pt x="568" y="1645"/>
                    </a:lnTo>
                    <a:lnTo>
                      <a:pt x="570" y="1640"/>
                    </a:lnTo>
                    <a:lnTo>
                      <a:pt x="573" y="1635"/>
                    </a:lnTo>
                    <a:lnTo>
                      <a:pt x="583" y="1623"/>
                    </a:lnTo>
                    <a:lnTo>
                      <a:pt x="594" y="1612"/>
                    </a:lnTo>
                    <a:lnTo>
                      <a:pt x="603" y="1602"/>
                    </a:lnTo>
                    <a:lnTo>
                      <a:pt x="603" y="1602"/>
                    </a:lnTo>
                    <a:lnTo>
                      <a:pt x="657" y="1532"/>
                    </a:lnTo>
                    <a:lnTo>
                      <a:pt x="684" y="1499"/>
                    </a:lnTo>
                    <a:lnTo>
                      <a:pt x="695" y="1482"/>
                    </a:lnTo>
                    <a:lnTo>
                      <a:pt x="706" y="1467"/>
                    </a:lnTo>
                    <a:lnTo>
                      <a:pt x="706" y="1467"/>
                    </a:lnTo>
                    <a:lnTo>
                      <a:pt x="671" y="1507"/>
                    </a:lnTo>
                    <a:lnTo>
                      <a:pt x="636" y="1548"/>
                    </a:lnTo>
                    <a:lnTo>
                      <a:pt x="601" y="1590"/>
                    </a:lnTo>
                    <a:lnTo>
                      <a:pt x="563" y="1631"/>
                    </a:lnTo>
                    <a:lnTo>
                      <a:pt x="563" y="1631"/>
                    </a:lnTo>
                    <a:lnTo>
                      <a:pt x="559" y="1616"/>
                    </a:lnTo>
                    <a:lnTo>
                      <a:pt x="556" y="1608"/>
                    </a:lnTo>
                    <a:lnTo>
                      <a:pt x="554" y="1599"/>
                    </a:lnTo>
                    <a:lnTo>
                      <a:pt x="554" y="1599"/>
                    </a:lnTo>
                    <a:lnTo>
                      <a:pt x="554" y="1598"/>
                    </a:lnTo>
                    <a:lnTo>
                      <a:pt x="555" y="1596"/>
                    </a:lnTo>
                    <a:lnTo>
                      <a:pt x="559" y="1594"/>
                    </a:lnTo>
                    <a:lnTo>
                      <a:pt x="561" y="1591"/>
                    </a:lnTo>
                    <a:lnTo>
                      <a:pt x="562" y="1590"/>
                    </a:lnTo>
                    <a:lnTo>
                      <a:pt x="563" y="1588"/>
                    </a:lnTo>
                    <a:lnTo>
                      <a:pt x="563" y="1588"/>
                    </a:lnTo>
                    <a:lnTo>
                      <a:pt x="560" y="1565"/>
                    </a:lnTo>
                    <a:lnTo>
                      <a:pt x="556" y="1543"/>
                    </a:lnTo>
                    <a:lnTo>
                      <a:pt x="552" y="1521"/>
                    </a:lnTo>
                    <a:lnTo>
                      <a:pt x="547" y="1501"/>
                    </a:lnTo>
                    <a:lnTo>
                      <a:pt x="537" y="1459"/>
                    </a:lnTo>
                    <a:lnTo>
                      <a:pt x="527" y="1415"/>
                    </a:lnTo>
                    <a:lnTo>
                      <a:pt x="527" y="1415"/>
                    </a:lnTo>
                    <a:lnTo>
                      <a:pt x="546" y="1395"/>
                    </a:lnTo>
                    <a:lnTo>
                      <a:pt x="567" y="1375"/>
                    </a:lnTo>
                    <a:lnTo>
                      <a:pt x="586" y="1355"/>
                    </a:lnTo>
                    <a:lnTo>
                      <a:pt x="605" y="1335"/>
                    </a:lnTo>
                    <a:lnTo>
                      <a:pt x="605" y="1335"/>
                    </a:lnTo>
                    <a:lnTo>
                      <a:pt x="594" y="1344"/>
                    </a:lnTo>
                    <a:lnTo>
                      <a:pt x="584" y="1353"/>
                    </a:lnTo>
                    <a:lnTo>
                      <a:pt x="564" y="1372"/>
                    </a:lnTo>
                    <a:lnTo>
                      <a:pt x="545" y="1392"/>
                    </a:lnTo>
                    <a:lnTo>
                      <a:pt x="525" y="1412"/>
                    </a:lnTo>
                    <a:lnTo>
                      <a:pt x="525" y="1412"/>
                    </a:lnTo>
                    <a:lnTo>
                      <a:pt x="516" y="1370"/>
                    </a:lnTo>
                    <a:lnTo>
                      <a:pt x="508" y="1329"/>
                    </a:lnTo>
                    <a:lnTo>
                      <a:pt x="501" y="1288"/>
                    </a:lnTo>
                    <a:lnTo>
                      <a:pt x="495" y="1246"/>
                    </a:lnTo>
                    <a:lnTo>
                      <a:pt x="495" y="1246"/>
                    </a:lnTo>
                    <a:lnTo>
                      <a:pt x="494" y="1238"/>
                    </a:lnTo>
                    <a:lnTo>
                      <a:pt x="494" y="1230"/>
                    </a:lnTo>
                    <a:lnTo>
                      <a:pt x="495" y="1224"/>
                    </a:lnTo>
                    <a:lnTo>
                      <a:pt x="496" y="1216"/>
                    </a:lnTo>
                    <a:lnTo>
                      <a:pt x="501" y="1202"/>
                    </a:lnTo>
                    <a:lnTo>
                      <a:pt x="505" y="1187"/>
                    </a:lnTo>
                    <a:lnTo>
                      <a:pt x="505" y="1187"/>
                    </a:lnTo>
                    <a:lnTo>
                      <a:pt x="516" y="1153"/>
                    </a:lnTo>
                    <a:lnTo>
                      <a:pt x="527" y="1121"/>
                    </a:lnTo>
                    <a:lnTo>
                      <a:pt x="538" y="1091"/>
                    </a:lnTo>
                    <a:lnTo>
                      <a:pt x="543" y="1075"/>
                    </a:lnTo>
                    <a:lnTo>
                      <a:pt x="547" y="1060"/>
                    </a:lnTo>
                    <a:lnTo>
                      <a:pt x="547" y="1060"/>
                    </a:lnTo>
                    <a:lnTo>
                      <a:pt x="531" y="1098"/>
                    </a:lnTo>
                    <a:lnTo>
                      <a:pt x="517" y="1135"/>
                    </a:lnTo>
                    <a:lnTo>
                      <a:pt x="504" y="1174"/>
                    </a:lnTo>
                    <a:lnTo>
                      <a:pt x="491" y="1213"/>
                    </a:lnTo>
                    <a:lnTo>
                      <a:pt x="491" y="1213"/>
                    </a:lnTo>
                    <a:lnTo>
                      <a:pt x="468" y="1034"/>
                    </a:lnTo>
                    <a:lnTo>
                      <a:pt x="458" y="943"/>
                    </a:lnTo>
                    <a:lnTo>
                      <a:pt x="453" y="898"/>
                    </a:lnTo>
                    <a:lnTo>
                      <a:pt x="450" y="852"/>
                    </a:lnTo>
                    <a:lnTo>
                      <a:pt x="450" y="852"/>
                    </a:lnTo>
                    <a:lnTo>
                      <a:pt x="446" y="797"/>
                    </a:lnTo>
                    <a:lnTo>
                      <a:pt x="444" y="741"/>
                    </a:lnTo>
                    <a:lnTo>
                      <a:pt x="442" y="630"/>
                    </a:lnTo>
                    <a:lnTo>
                      <a:pt x="440" y="519"/>
                    </a:lnTo>
                    <a:lnTo>
                      <a:pt x="437" y="410"/>
                    </a:lnTo>
                    <a:lnTo>
                      <a:pt x="437" y="410"/>
                    </a:lnTo>
                    <a:lnTo>
                      <a:pt x="433" y="475"/>
                    </a:lnTo>
                    <a:lnTo>
                      <a:pt x="430" y="542"/>
                    </a:lnTo>
                    <a:lnTo>
                      <a:pt x="428" y="609"/>
                    </a:lnTo>
                    <a:lnTo>
                      <a:pt x="427" y="676"/>
                    </a:lnTo>
                    <a:lnTo>
                      <a:pt x="428" y="745"/>
                    </a:lnTo>
                    <a:lnTo>
                      <a:pt x="428" y="814"/>
                    </a:lnTo>
                    <a:lnTo>
                      <a:pt x="432" y="952"/>
                    </a:lnTo>
                    <a:lnTo>
                      <a:pt x="432" y="952"/>
                    </a:lnTo>
                    <a:lnTo>
                      <a:pt x="434" y="990"/>
                    </a:lnTo>
                    <a:lnTo>
                      <a:pt x="436" y="1031"/>
                    </a:lnTo>
                    <a:lnTo>
                      <a:pt x="444" y="1119"/>
                    </a:lnTo>
                    <a:lnTo>
                      <a:pt x="462" y="1293"/>
                    </a:lnTo>
                    <a:lnTo>
                      <a:pt x="462" y="1293"/>
                    </a:lnTo>
                    <a:lnTo>
                      <a:pt x="438" y="1219"/>
                    </a:lnTo>
                    <a:lnTo>
                      <a:pt x="416" y="1143"/>
                    </a:lnTo>
                    <a:lnTo>
                      <a:pt x="394" y="1067"/>
                    </a:lnTo>
                    <a:lnTo>
                      <a:pt x="375" y="990"/>
                    </a:lnTo>
                    <a:lnTo>
                      <a:pt x="338" y="834"/>
                    </a:lnTo>
                    <a:lnTo>
                      <a:pt x="302" y="680"/>
                    </a:lnTo>
                    <a:lnTo>
                      <a:pt x="302" y="680"/>
                    </a:lnTo>
                    <a:lnTo>
                      <a:pt x="303" y="678"/>
                    </a:lnTo>
                    <a:lnTo>
                      <a:pt x="306" y="676"/>
                    </a:lnTo>
                    <a:lnTo>
                      <a:pt x="308" y="674"/>
                    </a:lnTo>
                    <a:lnTo>
                      <a:pt x="309" y="672"/>
                    </a:lnTo>
                    <a:lnTo>
                      <a:pt x="309" y="672"/>
                    </a:lnTo>
                    <a:lnTo>
                      <a:pt x="310" y="647"/>
                    </a:lnTo>
                    <a:lnTo>
                      <a:pt x="309" y="621"/>
                    </a:lnTo>
                    <a:lnTo>
                      <a:pt x="308" y="595"/>
                    </a:lnTo>
                    <a:lnTo>
                      <a:pt x="306" y="569"/>
                    </a:lnTo>
                    <a:lnTo>
                      <a:pt x="306" y="569"/>
                    </a:lnTo>
                    <a:lnTo>
                      <a:pt x="303" y="532"/>
                    </a:lnTo>
                    <a:lnTo>
                      <a:pt x="302" y="495"/>
                    </a:lnTo>
                    <a:lnTo>
                      <a:pt x="302" y="458"/>
                    </a:lnTo>
                    <a:lnTo>
                      <a:pt x="302" y="423"/>
                    </a:lnTo>
                    <a:lnTo>
                      <a:pt x="302" y="423"/>
                    </a:lnTo>
                    <a:lnTo>
                      <a:pt x="304" y="371"/>
                    </a:lnTo>
                    <a:lnTo>
                      <a:pt x="307" y="318"/>
                    </a:lnTo>
                    <a:lnTo>
                      <a:pt x="314" y="212"/>
                    </a:lnTo>
                    <a:lnTo>
                      <a:pt x="316" y="159"/>
                    </a:lnTo>
                    <a:lnTo>
                      <a:pt x="318" y="105"/>
                    </a:lnTo>
                    <a:lnTo>
                      <a:pt x="318" y="52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07" y="142"/>
                    </a:lnTo>
                    <a:lnTo>
                      <a:pt x="295" y="285"/>
                    </a:lnTo>
                    <a:lnTo>
                      <a:pt x="284" y="428"/>
                    </a:lnTo>
                    <a:lnTo>
                      <a:pt x="279" y="500"/>
                    </a:lnTo>
                    <a:lnTo>
                      <a:pt x="276" y="574"/>
                    </a:lnTo>
                    <a:lnTo>
                      <a:pt x="276" y="574"/>
                    </a:lnTo>
                    <a:lnTo>
                      <a:pt x="273" y="554"/>
                    </a:lnTo>
                    <a:lnTo>
                      <a:pt x="268" y="535"/>
                    </a:lnTo>
                    <a:lnTo>
                      <a:pt x="258" y="494"/>
                    </a:lnTo>
                    <a:lnTo>
                      <a:pt x="247" y="453"/>
                    </a:lnTo>
                    <a:lnTo>
                      <a:pt x="242" y="432"/>
                    </a:lnTo>
                    <a:lnTo>
                      <a:pt x="240" y="411"/>
                    </a:lnTo>
                    <a:lnTo>
                      <a:pt x="240" y="411"/>
                    </a:lnTo>
                    <a:lnTo>
                      <a:pt x="239" y="389"/>
                    </a:lnTo>
                    <a:lnTo>
                      <a:pt x="239" y="368"/>
                    </a:lnTo>
                    <a:lnTo>
                      <a:pt x="240" y="323"/>
                    </a:lnTo>
                    <a:lnTo>
                      <a:pt x="240" y="323"/>
                    </a:lnTo>
                    <a:lnTo>
                      <a:pt x="242" y="263"/>
                    </a:lnTo>
                    <a:lnTo>
                      <a:pt x="245" y="203"/>
                    </a:lnTo>
                    <a:lnTo>
                      <a:pt x="248" y="144"/>
                    </a:lnTo>
                    <a:lnTo>
                      <a:pt x="249" y="86"/>
                    </a:lnTo>
                    <a:lnTo>
                      <a:pt x="249" y="86"/>
                    </a:lnTo>
                    <a:lnTo>
                      <a:pt x="244" y="121"/>
                    </a:lnTo>
                    <a:lnTo>
                      <a:pt x="242" y="158"/>
                    </a:lnTo>
                    <a:lnTo>
                      <a:pt x="237" y="230"/>
                    </a:lnTo>
                    <a:lnTo>
                      <a:pt x="234" y="303"/>
                    </a:lnTo>
                    <a:lnTo>
                      <a:pt x="230" y="374"/>
                    </a:lnTo>
                    <a:lnTo>
                      <a:pt x="230" y="374"/>
                    </a:lnTo>
                    <a:lnTo>
                      <a:pt x="222" y="330"/>
                    </a:lnTo>
                    <a:lnTo>
                      <a:pt x="212" y="286"/>
                    </a:lnTo>
                    <a:lnTo>
                      <a:pt x="202" y="243"/>
                    </a:lnTo>
                    <a:lnTo>
                      <a:pt x="191" y="202"/>
                    </a:lnTo>
                    <a:lnTo>
                      <a:pt x="191" y="202"/>
                    </a:lnTo>
                    <a:lnTo>
                      <a:pt x="203" y="268"/>
                    </a:lnTo>
                    <a:lnTo>
                      <a:pt x="216" y="335"/>
                    </a:lnTo>
                    <a:lnTo>
                      <a:pt x="242" y="466"/>
                    </a:lnTo>
                    <a:lnTo>
                      <a:pt x="242" y="466"/>
                    </a:lnTo>
                    <a:lnTo>
                      <a:pt x="242" y="469"/>
                    </a:lnTo>
                    <a:lnTo>
                      <a:pt x="242" y="470"/>
                    </a:lnTo>
                    <a:lnTo>
                      <a:pt x="241" y="470"/>
                    </a:lnTo>
                    <a:lnTo>
                      <a:pt x="241" y="466"/>
                    </a:lnTo>
                    <a:lnTo>
                      <a:pt x="241" y="466"/>
                    </a:lnTo>
                    <a:lnTo>
                      <a:pt x="111" y="74"/>
                    </a:lnTo>
                    <a:lnTo>
                      <a:pt x="111" y="74"/>
                    </a:lnTo>
                    <a:lnTo>
                      <a:pt x="119" y="111"/>
                    </a:lnTo>
                    <a:lnTo>
                      <a:pt x="128" y="149"/>
                    </a:lnTo>
                    <a:lnTo>
                      <a:pt x="138" y="185"/>
                    </a:lnTo>
                    <a:lnTo>
                      <a:pt x="149" y="220"/>
                    </a:lnTo>
                    <a:lnTo>
                      <a:pt x="173" y="290"/>
                    </a:lnTo>
                    <a:lnTo>
                      <a:pt x="195" y="362"/>
                    </a:lnTo>
                    <a:lnTo>
                      <a:pt x="195" y="362"/>
                    </a:lnTo>
                    <a:lnTo>
                      <a:pt x="214" y="414"/>
                    </a:lnTo>
                    <a:lnTo>
                      <a:pt x="232" y="468"/>
                    </a:lnTo>
                    <a:lnTo>
                      <a:pt x="241" y="495"/>
                    </a:lnTo>
                    <a:lnTo>
                      <a:pt x="250" y="522"/>
                    </a:lnTo>
                    <a:lnTo>
                      <a:pt x="257" y="550"/>
                    </a:lnTo>
                    <a:lnTo>
                      <a:pt x="264" y="579"/>
                    </a:lnTo>
                    <a:lnTo>
                      <a:pt x="264" y="579"/>
                    </a:lnTo>
                    <a:lnTo>
                      <a:pt x="274" y="620"/>
                    </a:lnTo>
                    <a:lnTo>
                      <a:pt x="277" y="639"/>
                    </a:lnTo>
                    <a:lnTo>
                      <a:pt x="281" y="659"/>
                    </a:lnTo>
                    <a:lnTo>
                      <a:pt x="281" y="659"/>
                    </a:lnTo>
                    <a:lnTo>
                      <a:pt x="281" y="665"/>
                    </a:lnTo>
                    <a:lnTo>
                      <a:pt x="281" y="671"/>
                    </a:lnTo>
                    <a:lnTo>
                      <a:pt x="281" y="671"/>
                    </a:lnTo>
                    <a:lnTo>
                      <a:pt x="293" y="717"/>
                    </a:lnTo>
                    <a:lnTo>
                      <a:pt x="306" y="765"/>
                    </a:lnTo>
                    <a:lnTo>
                      <a:pt x="317" y="813"/>
                    </a:lnTo>
                    <a:lnTo>
                      <a:pt x="321" y="836"/>
                    </a:lnTo>
                    <a:lnTo>
                      <a:pt x="326" y="860"/>
                    </a:lnTo>
                    <a:lnTo>
                      <a:pt x="326" y="860"/>
                    </a:lnTo>
                    <a:lnTo>
                      <a:pt x="294" y="788"/>
                    </a:lnTo>
                    <a:lnTo>
                      <a:pt x="261" y="717"/>
                    </a:lnTo>
                    <a:lnTo>
                      <a:pt x="227" y="649"/>
                    </a:lnTo>
                    <a:lnTo>
                      <a:pt x="192" y="582"/>
                    </a:lnTo>
                    <a:lnTo>
                      <a:pt x="124" y="451"/>
                    </a:lnTo>
                    <a:lnTo>
                      <a:pt x="91" y="386"/>
                    </a:lnTo>
                    <a:lnTo>
                      <a:pt x="59" y="320"/>
                    </a:lnTo>
                    <a:lnTo>
                      <a:pt x="59" y="320"/>
                    </a:lnTo>
                    <a:lnTo>
                      <a:pt x="61" y="331"/>
                    </a:lnTo>
                    <a:lnTo>
                      <a:pt x="64" y="342"/>
                    </a:lnTo>
                    <a:lnTo>
                      <a:pt x="68" y="352"/>
                    </a:lnTo>
                    <a:lnTo>
                      <a:pt x="72" y="362"/>
                    </a:lnTo>
                    <a:lnTo>
                      <a:pt x="92" y="401"/>
                    </a:lnTo>
                    <a:lnTo>
                      <a:pt x="92" y="401"/>
                    </a:lnTo>
                    <a:lnTo>
                      <a:pt x="159" y="546"/>
                    </a:lnTo>
                    <a:lnTo>
                      <a:pt x="193" y="620"/>
                    </a:lnTo>
                    <a:lnTo>
                      <a:pt x="227" y="696"/>
                    </a:lnTo>
                    <a:lnTo>
                      <a:pt x="260" y="773"/>
                    </a:lnTo>
                    <a:lnTo>
                      <a:pt x="293" y="851"/>
                    </a:lnTo>
                    <a:lnTo>
                      <a:pt x="324" y="932"/>
                    </a:lnTo>
                    <a:lnTo>
                      <a:pt x="354" y="1015"/>
                    </a:lnTo>
                    <a:lnTo>
                      <a:pt x="354" y="1015"/>
                    </a:lnTo>
                    <a:lnTo>
                      <a:pt x="357" y="1017"/>
                    </a:lnTo>
                    <a:lnTo>
                      <a:pt x="359" y="1018"/>
                    </a:lnTo>
                    <a:lnTo>
                      <a:pt x="365" y="1020"/>
                    </a:lnTo>
                    <a:lnTo>
                      <a:pt x="365" y="1020"/>
                    </a:lnTo>
                    <a:lnTo>
                      <a:pt x="376" y="1064"/>
                    </a:lnTo>
                    <a:lnTo>
                      <a:pt x="388" y="1109"/>
                    </a:lnTo>
                    <a:lnTo>
                      <a:pt x="413" y="1200"/>
                    </a:lnTo>
                    <a:lnTo>
                      <a:pt x="413" y="1200"/>
                    </a:lnTo>
                    <a:lnTo>
                      <a:pt x="418" y="1213"/>
                    </a:lnTo>
                    <a:lnTo>
                      <a:pt x="424" y="1229"/>
                    </a:lnTo>
                    <a:lnTo>
                      <a:pt x="428" y="1245"/>
                    </a:lnTo>
                    <a:lnTo>
                      <a:pt x="429" y="1253"/>
                    </a:lnTo>
                    <a:lnTo>
                      <a:pt x="429" y="1259"/>
                    </a:lnTo>
                    <a:lnTo>
                      <a:pt x="429" y="1259"/>
                    </a:lnTo>
                    <a:lnTo>
                      <a:pt x="427" y="1264"/>
                    </a:lnTo>
                    <a:lnTo>
                      <a:pt x="423" y="1271"/>
                    </a:lnTo>
                    <a:lnTo>
                      <a:pt x="413" y="1286"/>
                    </a:lnTo>
                    <a:lnTo>
                      <a:pt x="413" y="1286"/>
                    </a:lnTo>
                    <a:lnTo>
                      <a:pt x="390" y="1327"/>
                    </a:lnTo>
                    <a:lnTo>
                      <a:pt x="365" y="1365"/>
                    </a:lnTo>
                    <a:lnTo>
                      <a:pt x="365" y="1365"/>
                    </a:lnTo>
                    <a:lnTo>
                      <a:pt x="365" y="1361"/>
                    </a:lnTo>
                    <a:lnTo>
                      <a:pt x="365" y="1354"/>
                    </a:lnTo>
                    <a:lnTo>
                      <a:pt x="363" y="1350"/>
                    </a:lnTo>
                    <a:lnTo>
                      <a:pt x="362" y="1348"/>
                    </a:lnTo>
                    <a:lnTo>
                      <a:pt x="360" y="1347"/>
                    </a:lnTo>
                    <a:lnTo>
                      <a:pt x="360" y="1347"/>
                    </a:lnTo>
                    <a:lnTo>
                      <a:pt x="361" y="1367"/>
                    </a:lnTo>
                    <a:lnTo>
                      <a:pt x="360" y="1376"/>
                    </a:lnTo>
                    <a:lnTo>
                      <a:pt x="358" y="1383"/>
                    </a:lnTo>
                    <a:lnTo>
                      <a:pt x="358" y="1383"/>
                    </a:lnTo>
                    <a:lnTo>
                      <a:pt x="327" y="1439"/>
                    </a:lnTo>
                    <a:lnTo>
                      <a:pt x="295" y="1494"/>
                    </a:lnTo>
                    <a:lnTo>
                      <a:pt x="295" y="1494"/>
                    </a:lnTo>
                    <a:lnTo>
                      <a:pt x="286" y="1480"/>
                    </a:lnTo>
                    <a:lnTo>
                      <a:pt x="277" y="1465"/>
                    </a:lnTo>
                    <a:lnTo>
                      <a:pt x="259" y="1432"/>
                    </a:lnTo>
                    <a:lnTo>
                      <a:pt x="259" y="1432"/>
                    </a:lnTo>
                    <a:lnTo>
                      <a:pt x="249" y="1418"/>
                    </a:lnTo>
                    <a:lnTo>
                      <a:pt x="239" y="1402"/>
                    </a:lnTo>
                    <a:lnTo>
                      <a:pt x="228" y="1386"/>
                    </a:lnTo>
                    <a:lnTo>
                      <a:pt x="225" y="1378"/>
                    </a:lnTo>
                    <a:lnTo>
                      <a:pt x="223" y="1370"/>
                    </a:lnTo>
                    <a:lnTo>
                      <a:pt x="223" y="1370"/>
                    </a:lnTo>
                    <a:lnTo>
                      <a:pt x="222" y="1362"/>
                    </a:lnTo>
                    <a:lnTo>
                      <a:pt x="223" y="1353"/>
                    </a:lnTo>
                    <a:lnTo>
                      <a:pt x="224" y="1334"/>
                    </a:lnTo>
                    <a:lnTo>
                      <a:pt x="224" y="1334"/>
                    </a:lnTo>
                    <a:lnTo>
                      <a:pt x="224" y="1297"/>
                    </a:lnTo>
                    <a:lnTo>
                      <a:pt x="224" y="1259"/>
                    </a:lnTo>
                    <a:lnTo>
                      <a:pt x="223" y="1221"/>
                    </a:lnTo>
                    <a:lnTo>
                      <a:pt x="220" y="1183"/>
                    </a:lnTo>
                    <a:lnTo>
                      <a:pt x="214" y="1109"/>
                    </a:lnTo>
                    <a:lnTo>
                      <a:pt x="206" y="1041"/>
                    </a:lnTo>
                    <a:lnTo>
                      <a:pt x="206" y="1041"/>
                    </a:lnTo>
                    <a:lnTo>
                      <a:pt x="206" y="1077"/>
                    </a:lnTo>
                    <a:lnTo>
                      <a:pt x="207" y="1113"/>
                    </a:lnTo>
                    <a:lnTo>
                      <a:pt x="209" y="1188"/>
                    </a:lnTo>
                    <a:lnTo>
                      <a:pt x="209" y="1226"/>
                    </a:lnTo>
                    <a:lnTo>
                      <a:pt x="208" y="1262"/>
                    </a:lnTo>
                    <a:lnTo>
                      <a:pt x="206" y="1299"/>
                    </a:lnTo>
                    <a:lnTo>
                      <a:pt x="201" y="1334"/>
                    </a:lnTo>
                    <a:lnTo>
                      <a:pt x="201" y="1334"/>
                    </a:lnTo>
                    <a:lnTo>
                      <a:pt x="194" y="1321"/>
                    </a:lnTo>
                    <a:lnTo>
                      <a:pt x="191" y="1316"/>
                    </a:lnTo>
                    <a:lnTo>
                      <a:pt x="185" y="1311"/>
                    </a:lnTo>
                    <a:lnTo>
                      <a:pt x="185" y="1311"/>
                    </a:lnTo>
                    <a:lnTo>
                      <a:pt x="193" y="1326"/>
                    </a:lnTo>
                    <a:lnTo>
                      <a:pt x="197" y="1334"/>
                    </a:lnTo>
                    <a:lnTo>
                      <a:pt x="199" y="1342"/>
                    </a:lnTo>
                    <a:lnTo>
                      <a:pt x="201" y="1351"/>
                    </a:lnTo>
                    <a:lnTo>
                      <a:pt x="202" y="1360"/>
                    </a:lnTo>
                    <a:lnTo>
                      <a:pt x="202" y="1381"/>
                    </a:lnTo>
                    <a:lnTo>
                      <a:pt x="202" y="1381"/>
                    </a:lnTo>
                    <a:lnTo>
                      <a:pt x="200" y="1444"/>
                    </a:lnTo>
                    <a:lnTo>
                      <a:pt x="199" y="1506"/>
                    </a:lnTo>
                    <a:lnTo>
                      <a:pt x="199" y="1506"/>
                    </a:lnTo>
                    <a:lnTo>
                      <a:pt x="180" y="1454"/>
                    </a:lnTo>
                    <a:lnTo>
                      <a:pt x="170" y="1428"/>
                    </a:lnTo>
                    <a:lnTo>
                      <a:pt x="161" y="1401"/>
                    </a:lnTo>
                    <a:lnTo>
                      <a:pt x="161" y="1401"/>
                    </a:lnTo>
                    <a:lnTo>
                      <a:pt x="164" y="1396"/>
                    </a:lnTo>
                    <a:lnTo>
                      <a:pt x="165" y="1392"/>
                    </a:lnTo>
                    <a:lnTo>
                      <a:pt x="165" y="1381"/>
                    </a:lnTo>
                    <a:lnTo>
                      <a:pt x="164" y="1371"/>
                    </a:lnTo>
                    <a:lnTo>
                      <a:pt x="160" y="1360"/>
                    </a:lnTo>
                    <a:lnTo>
                      <a:pt x="151" y="1337"/>
                    </a:lnTo>
                    <a:lnTo>
                      <a:pt x="143" y="1317"/>
                    </a:lnTo>
                    <a:lnTo>
                      <a:pt x="143" y="1317"/>
                    </a:lnTo>
                    <a:lnTo>
                      <a:pt x="131" y="1278"/>
                    </a:lnTo>
                    <a:lnTo>
                      <a:pt x="119" y="1242"/>
                    </a:lnTo>
                    <a:lnTo>
                      <a:pt x="109" y="1207"/>
                    </a:lnTo>
                    <a:lnTo>
                      <a:pt x="97" y="1170"/>
                    </a:lnTo>
                    <a:lnTo>
                      <a:pt x="97" y="1170"/>
                    </a:lnTo>
                    <a:lnTo>
                      <a:pt x="84" y="1133"/>
                    </a:lnTo>
                    <a:lnTo>
                      <a:pt x="79" y="1113"/>
                    </a:lnTo>
                    <a:lnTo>
                      <a:pt x="75" y="1095"/>
                    </a:lnTo>
                    <a:lnTo>
                      <a:pt x="75" y="1095"/>
                    </a:lnTo>
                    <a:lnTo>
                      <a:pt x="75" y="1087"/>
                    </a:lnTo>
                    <a:lnTo>
                      <a:pt x="75" y="1081"/>
                    </a:lnTo>
                    <a:lnTo>
                      <a:pt x="77" y="1066"/>
                    </a:lnTo>
                    <a:lnTo>
                      <a:pt x="79" y="1059"/>
                    </a:lnTo>
                    <a:lnTo>
                      <a:pt x="79" y="1052"/>
                    </a:lnTo>
                    <a:lnTo>
                      <a:pt x="77" y="1044"/>
                    </a:lnTo>
                    <a:lnTo>
                      <a:pt x="75" y="1037"/>
                    </a:lnTo>
                    <a:lnTo>
                      <a:pt x="75" y="1037"/>
                    </a:lnTo>
                    <a:lnTo>
                      <a:pt x="73" y="1046"/>
                    </a:lnTo>
                    <a:lnTo>
                      <a:pt x="73" y="1057"/>
                    </a:lnTo>
                    <a:lnTo>
                      <a:pt x="72" y="1066"/>
                    </a:lnTo>
                    <a:lnTo>
                      <a:pt x="71" y="1070"/>
                    </a:lnTo>
                    <a:lnTo>
                      <a:pt x="68" y="1075"/>
                    </a:lnTo>
                    <a:lnTo>
                      <a:pt x="68" y="1075"/>
                    </a:lnTo>
                    <a:lnTo>
                      <a:pt x="51" y="1004"/>
                    </a:lnTo>
                    <a:lnTo>
                      <a:pt x="35" y="934"/>
                    </a:lnTo>
                    <a:lnTo>
                      <a:pt x="18" y="864"/>
                    </a:lnTo>
                    <a:lnTo>
                      <a:pt x="0" y="796"/>
                    </a:lnTo>
                    <a:lnTo>
                      <a:pt x="0" y="813"/>
                    </a:lnTo>
                    <a:lnTo>
                      <a:pt x="0" y="813"/>
                    </a:lnTo>
                    <a:lnTo>
                      <a:pt x="7" y="851"/>
                    </a:lnTo>
                    <a:lnTo>
                      <a:pt x="15" y="891"/>
                    </a:lnTo>
                    <a:lnTo>
                      <a:pt x="32" y="968"/>
                    </a:lnTo>
                    <a:lnTo>
                      <a:pt x="49" y="1046"/>
                    </a:lnTo>
                    <a:lnTo>
                      <a:pt x="56" y="1086"/>
                    </a:lnTo>
                    <a:lnTo>
                      <a:pt x="63" y="1126"/>
                    </a:lnTo>
                    <a:lnTo>
                      <a:pt x="63" y="1126"/>
                    </a:lnTo>
                    <a:lnTo>
                      <a:pt x="47" y="1084"/>
                    </a:lnTo>
                    <a:lnTo>
                      <a:pt x="32" y="1042"/>
                    </a:lnTo>
                    <a:lnTo>
                      <a:pt x="32" y="1042"/>
                    </a:lnTo>
                    <a:lnTo>
                      <a:pt x="24" y="1024"/>
                    </a:lnTo>
                    <a:lnTo>
                      <a:pt x="15" y="1006"/>
                    </a:lnTo>
                    <a:lnTo>
                      <a:pt x="7" y="987"/>
                    </a:lnTo>
                    <a:lnTo>
                      <a:pt x="4" y="978"/>
                    </a:lnTo>
                    <a:lnTo>
                      <a:pt x="0" y="969"/>
                    </a:lnTo>
                    <a:lnTo>
                      <a:pt x="0" y="1084"/>
                    </a:lnTo>
                    <a:lnTo>
                      <a:pt x="0" y="1084"/>
                    </a:lnTo>
                    <a:lnTo>
                      <a:pt x="6" y="1112"/>
                    </a:lnTo>
                    <a:lnTo>
                      <a:pt x="10" y="1142"/>
                    </a:lnTo>
                    <a:lnTo>
                      <a:pt x="10" y="1142"/>
                    </a:lnTo>
                    <a:lnTo>
                      <a:pt x="5" y="1136"/>
                    </a:lnTo>
                    <a:lnTo>
                      <a:pt x="0" y="1129"/>
                    </a:lnTo>
                    <a:lnTo>
                      <a:pt x="0" y="1170"/>
                    </a:lnTo>
                    <a:lnTo>
                      <a:pt x="0" y="1170"/>
                    </a:lnTo>
                    <a:lnTo>
                      <a:pt x="8" y="1184"/>
                    </a:lnTo>
                    <a:lnTo>
                      <a:pt x="18" y="1196"/>
                    </a:lnTo>
                    <a:lnTo>
                      <a:pt x="18" y="1196"/>
                    </a:lnTo>
                    <a:lnTo>
                      <a:pt x="19" y="1214"/>
                    </a:lnTo>
                    <a:lnTo>
                      <a:pt x="24" y="1234"/>
                    </a:lnTo>
                    <a:lnTo>
                      <a:pt x="33" y="1271"/>
                    </a:lnTo>
                    <a:lnTo>
                      <a:pt x="37" y="1291"/>
                    </a:lnTo>
                    <a:lnTo>
                      <a:pt x="38" y="1310"/>
                    </a:lnTo>
                    <a:lnTo>
                      <a:pt x="38" y="1319"/>
                    </a:lnTo>
                    <a:lnTo>
                      <a:pt x="37" y="1329"/>
                    </a:lnTo>
                    <a:lnTo>
                      <a:pt x="35" y="1339"/>
                    </a:lnTo>
                    <a:lnTo>
                      <a:pt x="32" y="1348"/>
                    </a:lnTo>
                    <a:lnTo>
                      <a:pt x="32" y="1348"/>
                    </a:lnTo>
                    <a:lnTo>
                      <a:pt x="23" y="1327"/>
                    </a:lnTo>
                    <a:lnTo>
                      <a:pt x="15" y="1304"/>
                    </a:lnTo>
                    <a:lnTo>
                      <a:pt x="0" y="1259"/>
                    </a:lnTo>
                    <a:lnTo>
                      <a:pt x="0" y="1296"/>
                    </a:lnTo>
                    <a:lnTo>
                      <a:pt x="0" y="1296"/>
                    </a:lnTo>
                    <a:lnTo>
                      <a:pt x="4" y="1310"/>
                    </a:lnTo>
                    <a:lnTo>
                      <a:pt x="4" y="1310"/>
                    </a:lnTo>
                    <a:lnTo>
                      <a:pt x="10" y="1327"/>
                    </a:lnTo>
                    <a:lnTo>
                      <a:pt x="18" y="1345"/>
                    </a:lnTo>
                    <a:lnTo>
                      <a:pt x="24" y="1362"/>
                    </a:lnTo>
                    <a:lnTo>
                      <a:pt x="26" y="1370"/>
                    </a:lnTo>
                    <a:lnTo>
                      <a:pt x="27" y="1378"/>
                    </a:lnTo>
                    <a:lnTo>
                      <a:pt x="27" y="1378"/>
                    </a:lnTo>
                    <a:lnTo>
                      <a:pt x="26" y="1386"/>
                    </a:lnTo>
                    <a:lnTo>
                      <a:pt x="23" y="1395"/>
                    </a:lnTo>
                    <a:lnTo>
                      <a:pt x="21" y="1403"/>
                    </a:lnTo>
                    <a:lnTo>
                      <a:pt x="18" y="1412"/>
                    </a:lnTo>
                    <a:lnTo>
                      <a:pt x="18" y="1412"/>
                    </a:lnTo>
                    <a:lnTo>
                      <a:pt x="0" y="1540"/>
                    </a:lnTo>
                    <a:lnTo>
                      <a:pt x="0" y="1599"/>
                    </a:lnTo>
                    <a:lnTo>
                      <a:pt x="0" y="1599"/>
                    </a:lnTo>
                    <a:lnTo>
                      <a:pt x="7" y="1547"/>
                    </a:lnTo>
                    <a:lnTo>
                      <a:pt x="14" y="1496"/>
                    </a:lnTo>
                    <a:lnTo>
                      <a:pt x="23" y="1446"/>
                    </a:lnTo>
                    <a:lnTo>
                      <a:pt x="27" y="1421"/>
                    </a:lnTo>
                    <a:lnTo>
                      <a:pt x="33" y="1397"/>
                    </a:lnTo>
                    <a:lnTo>
                      <a:pt x="33" y="1397"/>
                    </a:lnTo>
                    <a:lnTo>
                      <a:pt x="50" y="1446"/>
                    </a:lnTo>
                    <a:lnTo>
                      <a:pt x="58" y="1471"/>
                    </a:lnTo>
                    <a:lnTo>
                      <a:pt x="66" y="1496"/>
                    </a:lnTo>
                    <a:lnTo>
                      <a:pt x="66" y="1496"/>
                    </a:lnTo>
                    <a:lnTo>
                      <a:pt x="72" y="1514"/>
                    </a:lnTo>
                    <a:lnTo>
                      <a:pt x="74" y="1523"/>
                    </a:lnTo>
                    <a:lnTo>
                      <a:pt x="75" y="1528"/>
                    </a:lnTo>
                    <a:lnTo>
                      <a:pt x="74" y="1531"/>
                    </a:lnTo>
                    <a:lnTo>
                      <a:pt x="74" y="1531"/>
                    </a:lnTo>
                    <a:lnTo>
                      <a:pt x="72" y="1537"/>
                    </a:lnTo>
                    <a:lnTo>
                      <a:pt x="67" y="1545"/>
                    </a:lnTo>
                    <a:lnTo>
                      <a:pt x="56" y="1560"/>
                    </a:lnTo>
                    <a:lnTo>
                      <a:pt x="56" y="1560"/>
                    </a:lnTo>
                    <a:lnTo>
                      <a:pt x="0" y="1637"/>
                    </a:lnTo>
                    <a:lnTo>
                      <a:pt x="0" y="1650"/>
                    </a:lnTo>
                    <a:lnTo>
                      <a:pt x="0" y="1650"/>
                    </a:lnTo>
                    <a:lnTo>
                      <a:pt x="8" y="1639"/>
                    </a:lnTo>
                    <a:lnTo>
                      <a:pt x="8" y="1639"/>
                    </a:lnTo>
                    <a:lnTo>
                      <a:pt x="44" y="1585"/>
                    </a:lnTo>
                    <a:lnTo>
                      <a:pt x="61" y="1560"/>
                    </a:lnTo>
                    <a:lnTo>
                      <a:pt x="79" y="1538"/>
                    </a:lnTo>
                    <a:lnTo>
                      <a:pt x="79" y="1538"/>
                    </a:lnTo>
                    <a:lnTo>
                      <a:pt x="81" y="1544"/>
                    </a:lnTo>
                    <a:lnTo>
                      <a:pt x="82" y="1551"/>
                    </a:lnTo>
                    <a:lnTo>
                      <a:pt x="84" y="1565"/>
                    </a:lnTo>
                    <a:lnTo>
                      <a:pt x="84" y="1582"/>
                    </a:lnTo>
                    <a:lnTo>
                      <a:pt x="85" y="1598"/>
                    </a:lnTo>
                    <a:lnTo>
                      <a:pt x="85" y="1598"/>
                    </a:lnTo>
                    <a:lnTo>
                      <a:pt x="89" y="1621"/>
                    </a:lnTo>
                    <a:lnTo>
                      <a:pt x="94" y="1644"/>
                    </a:lnTo>
                    <a:lnTo>
                      <a:pt x="107" y="1689"/>
                    </a:lnTo>
                    <a:lnTo>
                      <a:pt x="113" y="1712"/>
                    </a:lnTo>
                    <a:lnTo>
                      <a:pt x="116" y="1733"/>
                    </a:lnTo>
                    <a:lnTo>
                      <a:pt x="117" y="1744"/>
                    </a:lnTo>
                    <a:lnTo>
                      <a:pt x="118" y="1755"/>
                    </a:lnTo>
                    <a:lnTo>
                      <a:pt x="117" y="1765"/>
                    </a:lnTo>
                    <a:lnTo>
                      <a:pt x="116" y="1775"/>
                    </a:lnTo>
                    <a:lnTo>
                      <a:pt x="116" y="1775"/>
                    </a:lnTo>
                    <a:lnTo>
                      <a:pt x="66" y="1739"/>
                    </a:lnTo>
                    <a:lnTo>
                      <a:pt x="17" y="1700"/>
                    </a:lnTo>
                    <a:lnTo>
                      <a:pt x="17" y="1700"/>
                    </a:lnTo>
                    <a:lnTo>
                      <a:pt x="0" y="1688"/>
                    </a:lnTo>
                    <a:lnTo>
                      <a:pt x="0" y="1694"/>
                    </a:lnTo>
                    <a:lnTo>
                      <a:pt x="0" y="1694"/>
                    </a:lnTo>
                    <a:lnTo>
                      <a:pt x="5" y="1698"/>
                    </a:lnTo>
                    <a:lnTo>
                      <a:pt x="8" y="1704"/>
                    </a:lnTo>
                    <a:lnTo>
                      <a:pt x="12" y="1711"/>
                    </a:lnTo>
                    <a:lnTo>
                      <a:pt x="14" y="1717"/>
                    </a:lnTo>
                    <a:lnTo>
                      <a:pt x="17" y="1734"/>
                    </a:lnTo>
                    <a:lnTo>
                      <a:pt x="21" y="1753"/>
                    </a:lnTo>
                    <a:lnTo>
                      <a:pt x="21" y="1753"/>
                    </a:lnTo>
                    <a:lnTo>
                      <a:pt x="27" y="1799"/>
                    </a:lnTo>
                    <a:lnTo>
                      <a:pt x="27" y="1799"/>
                    </a:lnTo>
                    <a:lnTo>
                      <a:pt x="30" y="1824"/>
                    </a:lnTo>
                    <a:lnTo>
                      <a:pt x="31" y="1849"/>
                    </a:lnTo>
                    <a:lnTo>
                      <a:pt x="33" y="1872"/>
                    </a:lnTo>
                    <a:lnTo>
                      <a:pt x="34" y="1883"/>
                    </a:lnTo>
                    <a:lnTo>
                      <a:pt x="38" y="1893"/>
                    </a:lnTo>
                    <a:lnTo>
                      <a:pt x="38" y="1893"/>
                    </a:lnTo>
                    <a:lnTo>
                      <a:pt x="40" y="1899"/>
                    </a:lnTo>
                    <a:lnTo>
                      <a:pt x="43" y="1905"/>
                    </a:lnTo>
                    <a:lnTo>
                      <a:pt x="46" y="1909"/>
                    </a:lnTo>
                    <a:lnTo>
                      <a:pt x="46" y="1913"/>
                    </a:lnTo>
                    <a:lnTo>
                      <a:pt x="44" y="1916"/>
                    </a:lnTo>
                    <a:lnTo>
                      <a:pt x="44" y="1916"/>
                    </a:lnTo>
                    <a:lnTo>
                      <a:pt x="37" y="1905"/>
                    </a:lnTo>
                    <a:lnTo>
                      <a:pt x="27" y="1893"/>
                    </a:lnTo>
                    <a:lnTo>
                      <a:pt x="19" y="1881"/>
                    </a:lnTo>
                    <a:lnTo>
                      <a:pt x="10" y="1867"/>
                    </a:lnTo>
                    <a:lnTo>
                      <a:pt x="10" y="1867"/>
                    </a:lnTo>
                    <a:lnTo>
                      <a:pt x="0" y="1849"/>
                    </a:lnTo>
                    <a:lnTo>
                      <a:pt x="0" y="1873"/>
                    </a:lnTo>
                    <a:lnTo>
                      <a:pt x="0" y="1873"/>
                    </a:lnTo>
                    <a:lnTo>
                      <a:pt x="25" y="1923"/>
                    </a:lnTo>
                    <a:lnTo>
                      <a:pt x="25" y="1923"/>
                    </a:lnTo>
                    <a:lnTo>
                      <a:pt x="35" y="1942"/>
                    </a:lnTo>
                    <a:lnTo>
                      <a:pt x="48" y="1966"/>
                    </a:lnTo>
                    <a:lnTo>
                      <a:pt x="125" y="1966"/>
                    </a:lnTo>
                    <a:lnTo>
                      <a:pt x="125" y="1966"/>
                    </a:lnTo>
                    <a:lnTo>
                      <a:pt x="131" y="1959"/>
                    </a:lnTo>
                    <a:lnTo>
                      <a:pt x="135" y="1952"/>
                    </a:lnTo>
                    <a:lnTo>
                      <a:pt x="135" y="1952"/>
                    </a:lnTo>
                    <a:lnTo>
                      <a:pt x="142" y="1959"/>
                    </a:lnTo>
                    <a:lnTo>
                      <a:pt x="151" y="1966"/>
                    </a:lnTo>
                    <a:lnTo>
                      <a:pt x="164" y="1966"/>
                    </a:lnTo>
                    <a:lnTo>
                      <a:pt x="164" y="1966"/>
                    </a:lnTo>
                    <a:lnTo>
                      <a:pt x="150" y="1957"/>
                    </a:lnTo>
                    <a:lnTo>
                      <a:pt x="135" y="1947"/>
                    </a:lnTo>
                    <a:lnTo>
                      <a:pt x="135" y="1947"/>
                    </a:lnTo>
                    <a:lnTo>
                      <a:pt x="144" y="1934"/>
                    </a:lnTo>
                    <a:lnTo>
                      <a:pt x="151" y="1922"/>
                    </a:lnTo>
                    <a:lnTo>
                      <a:pt x="159" y="1909"/>
                    </a:lnTo>
                    <a:lnTo>
                      <a:pt x="164" y="1904"/>
                    </a:lnTo>
                    <a:lnTo>
                      <a:pt x="169" y="1898"/>
                    </a:lnTo>
                    <a:lnTo>
                      <a:pt x="169" y="1898"/>
                    </a:lnTo>
                    <a:lnTo>
                      <a:pt x="186" y="1966"/>
                    </a:lnTo>
                    <a:lnTo>
                      <a:pt x="209" y="1966"/>
                    </a:lnTo>
                    <a:lnTo>
                      <a:pt x="209" y="1966"/>
                    </a:lnTo>
                    <a:lnTo>
                      <a:pt x="201" y="1935"/>
                    </a:lnTo>
                    <a:lnTo>
                      <a:pt x="201" y="1935"/>
                    </a:lnTo>
                    <a:lnTo>
                      <a:pt x="195" y="1916"/>
                    </a:lnTo>
                    <a:lnTo>
                      <a:pt x="190" y="1894"/>
                    </a:lnTo>
                    <a:lnTo>
                      <a:pt x="188" y="1883"/>
                    </a:lnTo>
                    <a:lnTo>
                      <a:pt x="188" y="1873"/>
                    </a:lnTo>
                    <a:lnTo>
                      <a:pt x="189" y="1868"/>
                    </a:lnTo>
                    <a:lnTo>
                      <a:pt x="190" y="1865"/>
                    </a:lnTo>
                    <a:lnTo>
                      <a:pt x="192" y="1862"/>
                    </a:lnTo>
                    <a:lnTo>
                      <a:pt x="194" y="1858"/>
                    </a:lnTo>
                    <a:lnTo>
                      <a:pt x="194" y="1858"/>
                    </a:lnTo>
                    <a:lnTo>
                      <a:pt x="197" y="1860"/>
                    </a:lnTo>
                    <a:lnTo>
                      <a:pt x="200" y="1864"/>
                    </a:lnTo>
                    <a:lnTo>
                      <a:pt x="207" y="1868"/>
                    </a:lnTo>
                    <a:lnTo>
                      <a:pt x="214" y="1874"/>
                    </a:lnTo>
                    <a:lnTo>
                      <a:pt x="217" y="1877"/>
                    </a:lnTo>
                    <a:lnTo>
                      <a:pt x="218" y="1881"/>
                    </a:lnTo>
                    <a:lnTo>
                      <a:pt x="218" y="1881"/>
                    </a:lnTo>
                    <a:lnTo>
                      <a:pt x="220" y="1890"/>
                    </a:lnTo>
                    <a:lnTo>
                      <a:pt x="223" y="1899"/>
                    </a:lnTo>
                    <a:lnTo>
                      <a:pt x="223" y="1910"/>
                    </a:lnTo>
                    <a:lnTo>
                      <a:pt x="223" y="1921"/>
                    </a:lnTo>
                    <a:lnTo>
                      <a:pt x="220" y="1943"/>
                    </a:lnTo>
                    <a:lnTo>
                      <a:pt x="219" y="1966"/>
                    </a:lnTo>
                    <a:lnTo>
                      <a:pt x="242" y="1966"/>
                    </a:lnTo>
                    <a:lnTo>
                      <a:pt x="242" y="1966"/>
                    </a:lnTo>
                    <a:lnTo>
                      <a:pt x="241" y="1954"/>
                    </a:lnTo>
                    <a:lnTo>
                      <a:pt x="240" y="1942"/>
                    </a:lnTo>
                    <a:lnTo>
                      <a:pt x="240" y="1942"/>
                    </a:lnTo>
                    <a:lnTo>
                      <a:pt x="237" y="1918"/>
                    </a:lnTo>
                    <a:lnTo>
                      <a:pt x="237" y="1906"/>
                    </a:lnTo>
                    <a:lnTo>
                      <a:pt x="237" y="1900"/>
                    </a:lnTo>
                    <a:lnTo>
                      <a:pt x="239" y="1897"/>
                    </a:lnTo>
                    <a:lnTo>
                      <a:pt x="239" y="1897"/>
                    </a:lnTo>
                    <a:lnTo>
                      <a:pt x="281" y="1931"/>
                    </a:lnTo>
                    <a:lnTo>
                      <a:pt x="321" y="1966"/>
                    </a:lnTo>
                    <a:lnTo>
                      <a:pt x="350" y="1966"/>
                    </a:lnTo>
                    <a:lnTo>
                      <a:pt x="350" y="1966"/>
                    </a:lnTo>
                    <a:lnTo>
                      <a:pt x="346" y="1963"/>
                    </a:lnTo>
                    <a:lnTo>
                      <a:pt x="346" y="1963"/>
                    </a:lnTo>
                    <a:lnTo>
                      <a:pt x="307" y="1930"/>
                    </a:lnTo>
                    <a:lnTo>
                      <a:pt x="267" y="1896"/>
                    </a:lnTo>
                    <a:lnTo>
                      <a:pt x="267" y="1896"/>
                    </a:lnTo>
                    <a:lnTo>
                      <a:pt x="248" y="1883"/>
                    </a:lnTo>
                    <a:lnTo>
                      <a:pt x="240" y="1876"/>
                    </a:lnTo>
                    <a:lnTo>
                      <a:pt x="236" y="1873"/>
                    </a:lnTo>
                    <a:lnTo>
                      <a:pt x="235" y="1870"/>
                    </a:lnTo>
                    <a:lnTo>
                      <a:pt x="235" y="1870"/>
                    </a:lnTo>
                    <a:lnTo>
                      <a:pt x="233" y="1863"/>
                    </a:lnTo>
                    <a:lnTo>
                      <a:pt x="232" y="1854"/>
                    </a:lnTo>
                    <a:lnTo>
                      <a:pt x="231" y="1833"/>
                    </a:lnTo>
                    <a:lnTo>
                      <a:pt x="232" y="1813"/>
                    </a:lnTo>
                    <a:lnTo>
                      <a:pt x="233" y="1798"/>
                    </a:lnTo>
                    <a:lnTo>
                      <a:pt x="233" y="1798"/>
                    </a:lnTo>
                    <a:lnTo>
                      <a:pt x="236" y="1790"/>
                    </a:lnTo>
                    <a:lnTo>
                      <a:pt x="241" y="1783"/>
                    </a:lnTo>
                    <a:lnTo>
                      <a:pt x="245" y="1775"/>
                    </a:lnTo>
                    <a:lnTo>
                      <a:pt x="252" y="1768"/>
                    </a:lnTo>
                    <a:lnTo>
                      <a:pt x="264" y="1755"/>
                    </a:lnTo>
                    <a:lnTo>
                      <a:pt x="269" y="1748"/>
                    </a:lnTo>
                    <a:lnTo>
                      <a:pt x="274" y="1742"/>
                    </a:lnTo>
                    <a:lnTo>
                      <a:pt x="274" y="1742"/>
                    </a:lnTo>
                    <a:lnTo>
                      <a:pt x="316" y="1855"/>
                    </a:lnTo>
                    <a:lnTo>
                      <a:pt x="337" y="1910"/>
                    </a:lnTo>
                    <a:lnTo>
                      <a:pt x="360" y="1966"/>
                    </a:lnTo>
                    <a:lnTo>
                      <a:pt x="378" y="1966"/>
                    </a:lnTo>
                    <a:lnTo>
                      <a:pt x="378" y="1966"/>
                    </a:lnTo>
                    <a:lnTo>
                      <a:pt x="358" y="1914"/>
                    </a:lnTo>
                    <a:lnTo>
                      <a:pt x="358" y="1914"/>
                    </a:lnTo>
                    <a:lnTo>
                      <a:pt x="359" y="1910"/>
                    </a:lnTo>
                    <a:lnTo>
                      <a:pt x="361" y="1908"/>
                    </a:lnTo>
                    <a:lnTo>
                      <a:pt x="365" y="1906"/>
                    </a:lnTo>
                    <a:lnTo>
                      <a:pt x="365" y="1904"/>
                    </a:lnTo>
                    <a:lnTo>
                      <a:pt x="365" y="1902"/>
                    </a:lnTo>
                    <a:lnTo>
                      <a:pt x="365" y="1902"/>
                    </a:lnTo>
                    <a:lnTo>
                      <a:pt x="370" y="1852"/>
                    </a:lnTo>
                    <a:lnTo>
                      <a:pt x="376" y="1803"/>
                    </a:lnTo>
                    <a:lnTo>
                      <a:pt x="379" y="1778"/>
                    </a:lnTo>
                    <a:lnTo>
                      <a:pt x="383" y="1754"/>
                    </a:lnTo>
                    <a:lnTo>
                      <a:pt x="388" y="1731"/>
                    </a:lnTo>
                    <a:lnTo>
                      <a:pt x="394" y="1708"/>
                    </a:lnTo>
                    <a:lnTo>
                      <a:pt x="394" y="1708"/>
                    </a:lnTo>
                    <a:lnTo>
                      <a:pt x="405" y="1801"/>
                    </a:lnTo>
                    <a:lnTo>
                      <a:pt x="419" y="1894"/>
                    </a:lnTo>
                    <a:lnTo>
                      <a:pt x="419" y="1894"/>
                    </a:lnTo>
                    <a:lnTo>
                      <a:pt x="423" y="1913"/>
                    </a:lnTo>
                    <a:lnTo>
                      <a:pt x="424" y="1922"/>
                    </a:lnTo>
                    <a:lnTo>
                      <a:pt x="425" y="1930"/>
                    </a:lnTo>
                    <a:lnTo>
                      <a:pt x="425" y="1938"/>
                    </a:lnTo>
                    <a:lnTo>
                      <a:pt x="424" y="1944"/>
                    </a:lnTo>
                    <a:lnTo>
                      <a:pt x="420" y="1950"/>
                    </a:lnTo>
                    <a:lnTo>
                      <a:pt x="417" y="1954"/>
                    </a:lnTo>
                    <a:lnTo>
                      <a:pt x="413" y="1956"/>
                    </a:lnTo>
                    <a:lnTo>
                      <a:pt x="413" y="1956"/>
                    </a:lnTo>
                    <a:lnTo>
                      <a:pt x="412" y="1951"/>
                    </a:lnTo>
                    <a:lnTo>
                      <a:pt x="411" y="1947"/>
                    </a:lnTo>
                    <a:lnTo>
                      <a:pt x="410" y="1942"/>
                    </a:lnTo>
                    <a:lnTo>
                      <a:pt x="409" y="1940"/>
                    </a:lnTo>
                    <a:lnTo>
                      <a:pt x="408" y="1939"/>
                    </a:lnTo>
                    <a:lnTo>
                      <a:pt x="408" y="1939"/>
                    </a:lnTo>
                    <a:lnTo>
                      <a:pt x="410" y="1947"/>
                    </a:lnTo>
                    <a:lnTo>
                      <a:pt x="410" y="1954"/>
                    </a:lnTo>
                    <a:lnTo>
                      <a:pt x="409" y="1960"/>
                    </a:lnTo>
                    <a:lnTo>
                      <a:pt x="407" y="1966"/>
                    </a:lnTo>
                    <a:lnTo>
                      <a:pt x="421" y="1966"/>
                    </a:lnTo>
                    <a:lnTo>
                      <a:pt x="421" y="1966"/>
                    </a:lnTo>
                    <a:lnTo>
                      <a:pt x="424" y="1963"/>
                    </a:lnTo>
                    <a:lnTo>
                      <a:pt x="429" y="1960"/>
                    </a:lnTo>
                    <a:lnTo>
                      <a:pt x="429" y="1960"/>
                    </a:lnTo>
                    <a:lnTo>
                      <a:pt x="428" y="1966"/>
                    </a:lnTo>
                    <a:lnTo>
                      <a:pt x="442" y="1966"/>
                    </a:lnTo>
                    <a:lnTo>
                      <a:pt x="442" y="1966"/>
                    </a:lnTo>
                    <a:lnTo>
                      <a:pt x="440" y="1942"/>
                    </a:lnTo>
                    <a:lnTo>
                      <a:pt x="440" y="1942"/>
                    </a:lnTo>
                    <a:lnTo>
                      <a:pt x="474" y="1894"/>
                    </a:lnTo>
                    <a:lnTo>
                      <a:pt x="508" y="1847"/>
                    </a:lnTo>
                    <a:lnTo>
                      <a:pt x="526" y="1824"/>
                    </a:lnTo>
                    <a:lnTo>
                      <a:pt x="544" y="1803"/>
                    </a:lnTo>
                    <a:lnTo>
                      <a:pt x="563" y="1780"/>
                    </a:lnTo>
                    <a:lnTo>
                      <a:pt x="583" y="1759"/>
                    </a:lnTo>
                    <a:lnTo>
                      <a:pt x="583" y="1759"/>
                    </a:lnTo>
                    <a:lnTo>
                      <a:pt x="596" y="1806"/>
                    </a:lnTo>
                    <a:lnTo>
                      <a:pt x="596" y="1806"/>
                    </a:lnTo>
                    <a:lnTo>
                      <a:pt x="601" y="1817"/>
                    </a:lnTo>
                    <a:lnTo>
                      <a:pt x="605" y="1829"/>
                    </a:lnTo>
                    <a:lnTo>
                      <a:pt x="610" y="1839"/>
                    </a:lnTo>
                    <a:lnTo>
                      <a:pt x="611" y="1845"/>
                    </a:lnTo>
                    <a:lnTo>
                      <a:pt x="611" y="1849"/>
                    </a:lnTo>
                    <a:lnTo>
                      <a:pt x="611" y="1849"/>
                    </a:lnTo>
                    <a:lnTo>
                      <a:pt x="610" y="1852"/>
                    </a:lnTo>
                    <a:lnTo>
                      <a:pt x="609" y="1856"/>
                    </a:lnTo>
                    <a:lnTo>
                      <a:pt x="604" y="1864"/>
                    </a:lnTo>
                    <a:lnTo>
                      <a:pt x="592" y="1882"/>
                    </a:lnTo>
                    <a:lnTo>
                      <a:pt x="592" y="1882"/>
                    </a:lnTo>
                    <a:lnTo>
                      <a:pt x="569" y="1924"/>
                    </a:lnTo>
                    <a:lnTo>
                      <a:pt x="546" y="1966"/>
                    </a:lnTo>
                    <a:lnTo>
                      <a:pt x="554" y="1966"/>
                    </a:lnTo>
                    <a:lnTo>
                      <a:pt x="554" y="1966"/>
                    </a:lnTo>
                    <a:lnTo>
                      <a:pt x="569" y="1939"/>
                    </a:lnTo>
                    <a:lnTo>
                      <a:pt x="584" y="1913"/>
                    </a:lnTo>
                    <a:lnTo>
                      <a:pt x="598" y="1887"/>
                    </a:lnTo>
                    <a:lnTo>
                      <a:pt x="615" y="1862"/>
                    </a:lnTo>
                    <a:lnTo>
                      <a:pt x="615" y="1862"/>
                    </a:lnTo>
                    <a:lnTo>
                      <a:pt x="633" y="1914"/>
                    </a:lnTo>
                    <a:lnTo>
                      <a:pt x="650" y="1966"/>
                    </a:lnTo>
                    <a:lnTo>
                      <a:pt x="672" y="1966"/>
                    </a:lnTo>
                    <a:lnTo>
                      <a:pt x="672" y="1966"/>
                    </a:lnTo>
                    <a:lnTo>
                      <a:pt x="634" y="1852"/>
                    </a:lnTo>
                    <a:lnTo>
                      <a:pt x="597" y="1738"/>
                    </a:lnTo>
                    <a:lnTo>
                      <a:pt x="597" y="1738"/>
                    </a:lnTo>
                    <a:close/>
                    <a:moveTo>
                      <a:pt x="462" y="1367"/>
                    </a:moveTo>
                    <a:lnTo>
                      <a:pt x="462" y="1367"/>
                    </a:lnTo>
                    <a:lnTo>
                      <a:pt x="476" y="1410"/>
                    </a:lnTo>
                    <a:lnTo>
                      <a:pt x="482" y="1431"/>
                    </a:lnTo>
                    <a:lnTo>
                      <a:pt x="484" y="1444"/>
                    </a:lnTo>
                    <a:lnTo>
                      <a:pt x="485" y="1456"/>
                    </a:lnTo>
                    <a:lnTo>
                      <a:pt x="485" y="1456"/>
                    </a:lnTo>
                    <a:lnTo>
                      <a:pt x="443" y="1504"/>
                    </a:lnTo>
                    <a:lnTo>
                      <a:pt x="443" y="1504"/>
                    </a:lnTo>
                    <a:lnTo>
                      <a:pt x="437" y="1512"/>
                    </a:lnTo>
                    <a:lnTo>
                      <a:pt x="434" y="1515"/>
                    </a:lnTo>
                    <a:lnTo>
                      <a:pt x="432" y="1515"/>
                    </a:lnTo>
                    <a:lnTo>
                      <a:pt x="429" y="1515"/>
                    </a:lnTo>
                    <a:lnTo>
                      <a:pt x="429" y="1515"/>
                    </a:lnTo>
                    <a:lnTo>
                      <a:pt x="445" y="1440"/>
                    </a:lnTo>
                    <a:lnTo>
                      <a:pt x="453" y="1403"/>
                    </a:lnTo>
                    <a:lnTo>
                      <a:pt x="462" y="1367"/>
                    </a:lnTo>
                    <a:lnTo>
                      <a:pt x="462" y="1367"/>
                    </a:lnTo>
                    <a:close/>
                    <a:moveTo>
                      <a:pt x="5" y="1009"/>
                    </a:moveTo>
                    <a:lnTo>
                      <a:pt x="5" y="1009"/>
                    </a:lnTo>
                    <a:lnTo>
                      <a:pt x="8" y="1024"/>
                    </a:lnTo>
                    <a:lnTo>
                      <a:pt x="13" y="1039"/>
                    </a:lnTo>
                    <a:lnTo>
                      <a:pt x="24" y="1068"/>
                    </a:lnTo>
                    <a:lnTo>
                      <a:pt x="35" y="1096"/>
                    </a:lnTo>
                    <a:lnTo>
                      <a:pt x="46" y="1125"/>
                    </a:lnTo>
                    <a:lnTo>
                      <a:pt x="46" y="1125"/>
                    </a:lnTo>
                    <a:lnTo>
                      <a:pt x="54" y="1145"/>
                    </a:lnTo>
                    <a:lnTo>
                      <a:pt x="57" y="1155"/>
                    </a:lnTo>
                    <a:lnTo>
                      <a:pt x="59" y="1166"/>
                    </a:lnTo>
                    <a:lnTo>
                      <a:pt x="59" y="1166"/>
                    </a:lnTo>
                    <a:lnTo>
                      <a:pt x="59" y="1177"/>
                    </a:lnTo>
                    <a:lnTo>
                      <a:pt x="58" y="1188"/>
                    </a:lnTo>
                    <a:lnTo>
                      <a:pt x="56" y="1201"/>
                    </a:lnTo>
                    <a:lnTo>
                      <a:pt x="52" y="1213"/>
                    </a:lnTo>
                    <a:lnTo>
                      <a:pt x="47" y="1238"/>
                    </a:lnTo>
                    <a:lnTo>
                      <a:pt x="44" y="1251"/>
                    </a:lnTo>
                    <a:lnTo>
                      <a:pt x="42" y="1263"/>
                    </a:lnTo>
                    <a:lnTo>
                      <a:pt x="42" y="1263"/>
                    </a:lnTo>
                    <a:lnTo>
                      <a:pt x="37" y="1232"/>
                    </a:lnTo>
                    <a:lnTo>
                      <a:pt x="30" y="1201"/>
                    </a:lnTo>
                    <a:lnTo>
                      <a:pt x="16" y="1138"/>
                    </a:lnTo>
                    <a:lnTo>
                      <a:pt x="10" y="1107"/>
                    </a:lnTo>
                    <a:lnTo>
                      <a:pt x="6" y="1075"/>
                    </a:lnTo>
                    <a:lnTo>
                      <a:pt x="5" y="1059"/>
                    </a:lnTo>
                    <a:lnTo>
                      <a:pt x="4" y="1042"/>
                    </a:lnTo>
                    <a:lnTo>
                      <a:pt x="4" y="1026"/>
                    </a:lnTo>
                    <a:lnTo>
                      <a:pt x="5" y="1009"/>
                    </a:lnTo>
                    <a:lnTo>
                      <a:pt x="5" y="1009"/>
                    </a:lnTo>
                    <a:close/>
                    <a:moveTo>
                      <a:pt x="74" y="1938"/>
                    </a:moveTo>
                    <a:lnTo>
                      <a:pt x="74" y="1938"/>
                    </a:lnTo>
                    <a:lnTo>
                      <a:pt x="77" y="1938"/>
                    </a:lnTo>
                    <a:lnTo>
                      <a:pt x="80" y="1939"/>
                    </a:lnTo>
                    <a:lnTo>
                      <a:pt x="80" y="1941"/>
                    </a:lnTo>
                    <a:lnTo>
                      <a:pt x="80" y="1943"/>
                    </a:lnTo>
                    <a:lnTo>
                      <a:pt x="77" y="1950"/>
                    </a:lnTo>
                    <a:lnTo>
                      <a:pt x="77" y="1952"/>
                    </a:lnTo>
                    <a:lnTo>
                      <a:pt x="77" y="1956"/>
                    </a:lnTo>
                    <a:lnTo>
                      <a:pt x="77" y="1956"/>
                    </a:lnTo>
                    <a:lnTo>
                      <a:pt x="72" y="1952"/>
                    </a:lnTo>
                    <a:lnTo>
                      <a:pt x="67" y="1949"/>
                    </a:lnTo>
                    <a:lnTo>
                      <a:pt x="60" y="1941"/>
                    </a:lnTo>
                    <a:lnTo>
                      <a:pt x="56" y="1932"/>
                    </a:lnTo>
                    <a:lnTo>
                      <a:pt x="52" y="1922"/>
                    </a:lnTo>
                    <a:lnTo>
                      <a:pt x="51" y="1910"/>
                    </a:lnTo>
                    <a:lnTo>
                      <a:pt x="49" y="1898"/>
                    </a:lnTo>
                    <a:lnTo>
                      <a:pt x="47" y="1872"/>
                    </a:lnTo>
                    <a:lnTo>
                      <a:pt x="47" y="1872"/>
                    </a:lnTo>
                    <a:lnTo>
                      <a:pt x="40" y="1831"/>
                    </a:lnTo>
                    <a:lnTo>
                      <a:pt x="33" y="1791"/>
                    </a:lnTo>
                    <a:lnTo>
                      <a:pt x="18" y="1714"/>
                    </a:lnTo>
                    <a:lnTo>
                      <a:pt x="18" y="1714"/>
                    </a:lnTo>
                    <a:lnTo>
                      <a:pt x="19" y="1713"/>
                    </a:lnTo>
                    <a:lnTo>
                      <a:pt x="22" y="1712"/>
                    </a:lnTo>
                    <a:lnTo>
                      <a:pt x="22" y="1712"/>
                    </a:lnTo>
                    <a:lnTo>
                      <a:pt x="67" y="1750"/>
                    </a:lnTo>
                    <a:lnTo>
                      <a:pt x="113" y="1788"/>
                    </a:lnTo>
                    <a:lnTo>
                      <a:pt x="113" y="1788"/>
                    </a:lnTo>
                    <a:lnTo>
                      <a:pt x="97" y="1859"/>
                    </a:lnTo>
                    <a:lnTo>
                      <a:pt x="83" y="1932"/>
                    </a:lnTo>
                    <a:lnTo>
                      <a:pt x="83" y="1932"/>
                    </a:lnTo>
                    <a:lnTo>
                      <a:pt x="82" y="1933"/>
                    </a:lnTo>
                    <a:lnTo>
                      <a:pt x="82" y="1934"/>
                    </a:lnTo>
                    <a:lnTo>
                      <a:pt x="79" y="1935"/>
                    </a:lnTo>
                    <a:lnTo>
                      <a:pt x="75" y="1935"/>
                    </a:lnTo>
                    <a:lnTo>
                      <a:pt x="74" y="1936"/>
                    </a:lnTo>
                    <a:lnTo>
                      <a:pt x="74" y="1938"/>
                    </a:lnTo>
                    <a:lnTo>
                      <a:pt x="74" y="1938"/>
                    </a:lnTo>
                    <a:close/>
                    <a:moveTo>
                      <a:pt x="123" y="1797"/>
                    </a:moveTo>
                    <a:lnTo>
                      <a:pt x="123" y="1797"/>
                    </a:lnTo>
                    <a:lnTo>
                      <a:pt x="127" y="1800"/>
                    </a:lnTo>
                    <a:lnTo>
                      <a:pt x="131" y="1805"/>
                    </a:lnTo>
                    <a:lnTo>
                      <a:pt x="133" y="1808"/>
                    </a:lnTo>
                    <a:lnTo>
                      <a:pt x="134" y="1814"/>
                    </a:lnTo>
                    <a:lnTo>
                      <a:pt x="134" y="1818"/>
                    </a:lnTo>
                    <a:lnTo>
                      <a:pt x="133" y="1823"/>
                    </a:lnTo>
                    <a:lnTo>
                      <a:pt x="130" y="1834"/>
                    </a:lnTo>
                    <a:lnTo>
                      <a:pt x="124" y="1846"/>
                    </a:lnTo>
                    <a:lnTo>
                      <a:pt x="117" y="1857"/>
                    </a:lnTo>
                    <a:lnTo>
                      <a:pt x="111" y="1867"/>
                    </a:lnTo>
                    <a:lnTo>
                      <a:pt x="108" y="1876"/>
                    </a:lnTo>
                    <a:lnTo>
                      <a:pt x="108" y="1876"/>
                    </a:lnTo>
                    <a:lnTo>
                      <a:pt x="111" y="1857"/>
                    </a:lnTo>
                    <a:lnTo>
                      <a:pt x="114" y="1837"/>
                    </a:lnTo>
                    <a:lnTo>
                      <a:pt x="118" y="1816"/>
                    </a:lnTo>
                    <a:lnTo>
                      <a:pt x="121" y="1807"/>
                    </a:lnTo>
                    <a:lnTo>
                      <a:pt x="123" y="1797"/>
                    </a:lnTo>
                    <a:lnTo>
                      <a:pt x="123" y="1797"/>
                    </a:lnTo>
                    <a:close/>
                    <a:moveTo>
                      <a:pt x="115" y="1934"/>
                    </a:moveTo>
                    <a:lnTo>
                      <a:pt x="115" y="1934"/>
                    </a:lnTo>
                    <a:lnTo>
                      <a:pt x="123" y="1913"/>
                    </a:lnTo>
                    <a:lnTo>
                      <a:pt x="132" y="1888"/>
                    </a:lnTo>
                    <a:lnTo>
                      <a:pt x="143" y="1863"/>
                    </a:lnTo>
                    <a:lnTo>
                      <a:pt x="150" y="1850"/>
                    </a:lnTo>
                    <a:lnTo>
                      <a:pt x="156" y="1840"/>
                    </a:lnTo>
                    <a:lnTo>
                      <a:pt x="156" y="1840"/>
                    </a:lnTo>
                    <a:lnTo>
                      <a:pt x="158" y="1847"/>
                    </a:lnTo>
                    <a:lnTo>
                      <a:pt x="158" y="1854"/>
                    </a:lnTo>
                    <a:lnTo>
                      <a:pt x="158" y="1860"/>
                    </a:lnTo>
                    <a:lnTo>
                      <a:pt x="157" y="1866"/>
                    </a:lnTo>
                    <a:lnTo>
                      <a:pt x="151" y="1877"/>
                    </a:lnTo>
                    <a:lnTo>
                      <a:pt x="146" y="1889"/>
                    </a:lnTo>
                    <a:lnTo>
                      <a:pt x="128" y="1912"/>
                    </a:lnTo>
                    <a:lnTo>
                      <a:pt x="122" y="1922"/>
                    </a:lnTo>
                    <a:lnTo>
                      <a:pt x="115" y="1934"/>
                    </a:lnTo>
                    <a:lnTo>
                      <a:pt x="115" y="1934"/>
                    </a:lnTo>
                    <a:close/>
                    <a:moveTo>
                      <a:pt x="156" y="1770"/>
                    </a:moveTo>
                    <a:lnTo>
                      <a:pt x="156" y="1770"/>
                    </a:lnTo>
                    <a:lnTo>
                      <a:pt x="149" y="1756"/>
                    </a:lnTo>
                    <a:lnTo>
                      <a:pt x="144" y="1742"/>
                    </a:lnTo>
                    <a:lnTo>
                      <a:pt x="142" y="1729"/>
                    </a:lnTo>
                    <a:lnTo>
                      <a:pt x="141" y="1715"/>
                    </a:lnTo>
                    <a:lnTo>
                      <a:pt x="142" y="1700"/>
                    </a:lnTo>
                    <a:lnTo>
                      <a:pt x="143" y="1686"/>
                    </a:lnTo>
                    <a:lnTo>
                      <a:pt x="147" y="1671"/>
                    </a:lnTo>
                    <a:lnTo>
                      <a:pt x="150" y="1656"/>
                    </a:lnTo>
                    <a:lnTo>
                      <a:pt x="158" y="1625"/>
                    </a:lnTo>
                    <a:lnTo>
                      <a:pt x="167" y="1596"/>
                    </a:lnTo>
                    <a:lnTo>
                      <a:pt x="174" y="1568"/>
                    </a:lnTo>
                    <a:lnTo>
                      <a:pt x="177" y="1553"/>
                    </a:lnTo>
                    <a:lnTo>
                      <a:pt x="178" y="1539"/>
                    </a:lnTo>
                    <a:lnTo>
                      <a:pt x="178" y="1539"/>
                    </a:lnTo>
                    <a:lnTo>
                      <a:pt x="177" y="1539"/>
                    </a:lnTo>
                    <a:lnTo>
                      <a:pt x="177" y="1539"/>
                    </a:lnTo>
                    <a:lnTo>
                      <a:pt x="174" y="1555"/>
                    </a:lnTo>
                    <a:lnTo>
                      <a:pt x="169" y="1571"/>
                    </a:lnTo>
                    <a:lnTo>
                      <a:pt x="159" y="1602"/>
                    </a:lnTo>
                    <a:lnTo>
                      <a:pt x="149" y="1633"/>
                    </a:lnTo>
                    <a:lnTo>
                      <a:pt x="146" y="1649"/>
                    </a:lnTo>
                    <a:lnTo>
                      <a:pt x="142" y="1665"/>
                    </a:lnTo>
                    <a:lnTo>
                      <a:pt x="142" y="1665"/>
                    </a:lnTo>
                    <a:lnTo>
                      <a:pt x="141" y="1672"/>
                    </a:lnTo>
                    <a:lnTo>
                      <a:pt x="141" y="1680"/>
                    </a:lnTo>
                    <a:lnTo>
                      <a:pt x="140" y="1683"/>
                    </a:lnTo>
                    <a:lnTo>
                      <a:pt x="139" y="1687"/>
                    </a:lnTo>
                    <a:lnTo>
                      <a:pt x="136" y="1691"/>
                    </a:lnTo>
                    <a:lnTo>
                      <a:pt x="133" y="1695"/>
                    </a:lnTo>
                    <a:lnTo>
                      <a:pt x="133" y="1695"/>
                    </a:lnTo>
                    <a:lnTo>
                      <a:pt x="126" y="1666"/>
                    </a:lnTo>
                    <a:lnTo>
                      <a:pt x="121" y="1638"/>
                    </a:lnTo>
                    <a:lnTo>
                      <a:pt x="109" y="1581"/>
                    </a:lnTo>
                    <a:lnTo>
                      <a:pt x="109" y="1581"/>
                    </a:lnTo>
                    <a:lnTo>
                      <a:pt x="107" y="1572"/>
                    </a:lnTo>
                    <a:lnTo>
                      <a:pt x="104" y="1562"/>
                    </a:lnTo>
                    <a:lnTo>
                      <a:pt x="101" y="1553"/>
                    </a:lnTo>
                    <a:lnTo>
                      <a:pt x="100" y="1544"/>
                    </a:lnTo>
                    <a:lnTo>
                      <a:pt x="100" y="1544"/>
                    </a:lnTo>
                    <a:lnTo>
                      <a:pt x="101" y="1540"/>
                    </a:lnTo>
                    <a:lnTo>
                      <a:pt x="102" y="1537"/>
                    </a:lnTo>
                    <a:lnTo>
                      <a:pt x="104" y="1533"/>
                    </a:lnTo>
                    <a:lnTo>
                      <a:pt x="104" y="1531"/>
                    </a:lnTo>
                    <a:lnTo>
                      <a:pt x="104" y="1531"/>
                    </a:lnTo>
                    <a:lnTo>
                      <a:pt x="104" y="1526"/>
                    </a:lnTo>
                    <a:lnTo>
                      <a:pt x="101" y="1520"/>
                    </a:lnTo>
                    <a:lnTo>
                      <a:pt x="97" y="1509"/>
                    </a:lnTo>
                    <a:lnTo>
                      <a:pt x="92" y="1496"/>
                    </a:lnTo>
                    <a:lnTo>
                      <a:pt x="88" y="1485"/>
                    </a:lnTo>
                    <a:lnTo>
                      <a:pt x="88" y="1485"/>
                    </a:lnTo>
                    <a:lnTo>
                      <a:pt x="80" y="1446"/>
                    </a:lnTo>
                    <a:lnTo>
                      <a:pt x="72" y="1407"/>
                    </a:lnTo>
                    <a:lnTo>
                      <a:pt x="64" y="1369"/>
                    </a:lnTo>
                    <a:lnTo>
                      <a:pt x="56" y="1331"/>
                    </a:lnTo>
                    <a:lnTo>
                      <a:pt x="56" y="1331"/>
                    </a:lnTo>
                    <a:lnTo>
                      <a:pt x="60" y="1323"/>
                    </a:lnTo>
                    <a:lnTo>
                      <a:pt x="63" y="1316"/>
                    </a:lnTo>
                    <a:lnTo>
                      <a:pt x="63" y="1316"/>
                    </a:lnTo>
                    <a:lnTo>
                      <a:pt x="64" y="1301"/>
                    </a:lnTo>
                    <a:lnTo>
                      <a:pt x="64" y="1285"/>
                    </a:lnTo>
                    <a:lnTo>
                      <a:pt x="63" y="1252"/>
                    </a:lnTo>
                    <a:lnTo>
                      <a:pt x="63" y="1235"/>
                    </a:lnTo>
                    <a:lnTo>
                      <a:pt x="64" y="1219"/>
                    </a:lnTo>
                    <a:lnTo>
                      <a:pt x="66" y="1203"/>
                    </a:lnTo>
                    <a:lnTo>
                      <a:pt x="69" y="1188"/>
                    </a:lnTo>
                    <a:lnTo>
                      <a:pt x="69" y="1188"/>
                    </a:lnTo>
                    <a:lnTo>
                      <a:pt x="74" y="1192"/>
                    </a:lnTo>
                    <a:lnTo>
                      <a:pt x="79" y="1195"/>
                    </a:lnTo>
                    <a:lnTo>
                      <a:pt x="82" y="1201"/>
                    </a:lnTo>
                    <a:lnTo>
                      <a:pt x="84" y="1207"/>
                    </a:lnTo>
                    <a:lnTo>
                      <a:pt x="89" y="1219"/>
                    </a:lnTo>
                    <a:lnTo>
                      <a:pt x="92" y="1233"/>
                    </a:lnTo>
                    <a:lnTo>
                      <a:pt x="92" y="1233"/>
                    </a:lnTo>
                    <a:lnTo>
                      <a:pt x="104" y="1275"/>
                    </a:lnTo>
                    <a:lnTo>
                      <a:pt x="115" y="1317"/>
                    </a:lnTo>
                    <a:lnTo>
                      <a:pt x="125" y="1359"/>
                    </a:lnTo>
                    <a:lnTo>
                      <a:pt x="138" y="1398"/>
                    </a:lnTo>
                    <a:lnTo>
                      <a:pt x="138" y="1398"/>
                    </a:lnTo>
                    <a:lnTo>
                      <a:pt x="139" y="1401"/>
                    </a:lnTo>
                    <a:lnTo>
                      <a:pt x="140" y="1401"/>
                    </a:lnTo>
                    <a:lnTo>
                      <a:pt x="144" y="1403"/>
                    </a:lnTo>
                    <a:lnTo>
                      <a:pt x="148" y="1404"/>
                    </a:lnTo>
                    <a:lnTo>
                      <a:pt x="149" y="1406"/>
                    </a:lnTo>
                    <a:lnTo>
                      <a:pt x="149" y="1407"/>
                    </a:lnTo>
                    <a:lnTo>
                      <a:pt x="149" y="1407"/>
                    </a:lnTo>
                    <a:lnTo>
                      <a:pt x="157" y="1430"/>
                    </a:lnTo>
                    <a:lnTo>
                      <a:pt x="166" y="1453"/>
                    </a:lnTo>
                    <a:lnTo>
                      <a:pt x="183" y="1497"/>
                    </a:lnTo>
                    <a:lnTo>
                      <a:pt x="191" y="1520"/>
                    </a:lnTo>
                    <a:lnTo>
                      <a:pt x="198" y="1543"/>
                    </a:lnTo>
                    <a:lnTo>
                      <a:pt x="205" y="1566"/>
                    </a:lnTo>
                    <a:lnTo>
                      <a:pt x="209" y="1593"/>
                    </a:lnTo>
                    <a:lnTo>
                      <a:pt x="209" y="1593"/>
                    </a:lnTo>
                    <a:lnTo>
                      <a:pt x="218" y="1600"/>
                    </a:lnTo>
                    <a:lnTo>
                      <a:pt x="222" y="1605"/>
                    </a:lnTo>
                    <a:lnTo>
                      <a:pt x="224" y="1608"/>
                    </a:lnTo>
                    <a:lnTo>
                      <a:pt x="226" y="1616"/>
                    </a:lnTo>
                    <a:lnTo>
                      <a:pt x="226" y="1625"/>
                    </a:lnTo>
                    <a:lnTo>
                      <a:pt x="224" y="1635"/>
                    </a:lnTo>
                    <a:lnTo>
                      <a:pt x="220" y="1644"/>
                    </a:lnTo>
                    <a:lnTo>
                      <a:pt x="211" y="1663"/>
                    </a:lnTo>
                    <a:lnTo>
                      <a:pt x="211" y="1663"/>
                    </a:lnTo>
                    <a:lnTo>
                      <a:pt x="183" y="1719"/>
                    </a:lnTo>
                    <a:lnTo>
                      <a:pt x="169" y="1746"/>
                    </a:lnTo>
                    <a:lnTo>
                      <a:pt x="156" y="1770"/>
                    </a:lnTo>
                    <a:lnTo>
                      <a:pt x="156" y="1770"/>
                    </a:lnTo>
                    <a:close/>
                    <a:moveTo>
                      <a:pt x="222" y="1776"/>
                    </a:moveTo>
                    <a:lnTo>
                      <a:pt x="222" y="1776"/>
                    </a:lnTo>
                    <a:lnTo>
                      <a:pt x="211" y="1789"/>
                    </a:lnTo>
                    <a:lnTo>
                      <a:pt x="202" y="1803"/>
                    </a:lnTo>
                    <a:lnTo>
                      <a:pt x="193" y="1816"/>
                    </a:lnTo>
                    <a:lnTo>
                      <a:pt x="188" y="1823"/>
                    </a:lnTo>
                    <a:lnTo>
                      <a:pt x="182" y="1829"/>
                    </a:lnTo>
                    <a:lnTo>
                      <a:pt x="182" y="1829"/>
                    </a:lnTo>
                    <a:lnTo>
                      <a:pt x="178" y="1826"/>
                    </a:lnTo>
                    <a:lnTo>
                      <a:pt x="176" y="1824"/>
                    </a:lnTo>
                    <a:lnTo>
                      <a:pt x="173" y="1817"/>
                    </a:lnTo>
                    <a:lnTo>
                      <a:pt x="170" y="1809"/>
                    </a:lnTo>
                    <a:lnTo>
                      <a:pt x="168" y="1801"/>
                    </a:lnTo>
                    <a:lnTo>
                      <a:pt x="168" y="1801"/>
                    </a:lnTo>
                    <a:lnTo>
                      <a:pt x="184" y="1767"/>
                    </a:lnTo>
                    <a:lnTo>
                      <a:pt x="199" y="1732"/>
                    </a:lnTo>
                    <a:lnTo>
                      <a:pt x="215" y="1697"/>
                    </a:lnTo>
                    <a:lnTo>
                      <a:pt x="231" y="1663"/>
                    </a:lnTo>
                    <a:lnTo>
                      <a:pt x="231" y="1663"/>
                    </a:lnTo>
                    <a:lnTo>
                      <a:pt x="225" y="1720"/>
                    </a:lnTo>
                    <a:lnTo>
                      <a:pt x="222" y="1776"/>
                    </a:lnTo>
                    <a:lnTo>
                      <a:pt x="222" y="1776"/>
                    </a:lnTo>
                    <a:close/>
                    <a:moveTo>
                      <a:pt x="225" y="1389"/>
                    </a:moveTo>
                    <a:lnTo>
                      <a:pt x="225" y="1389"/>
                    </a:lnTo>
                    <a:lnTo>
                      <a:pt x="241" y="1419"/>
                    </a:lnTo>
                    <a:lnTo>
                      <a:pt x="258" y="1448"/>
                    </a:lnTo>
                    <a:lnTo>
                      <a:pt x="275" y="1478"/>
                    </a:lnTo>
                    <a:lnTo>
                      <a:pt x="291" y="1509"/>
                    </a:lnTo>
                    <a:lnTo>
                      <a:pt x="291" y="1509"/>
                    </a:lnTo>
                    <a:lnTo>
                      <a:pt x="274" y="1540"/>
                    </a:lnTo>
                    <a:lnTo>
                      <a:pt x="257" y="1571"/>
                    </a:lnTo>
                    <a:lnTo>
                      <a:pt x="257" y="1571"/>
                    </a:lnTo>
                    <a:lnTo>
                      <a:pt x="252" y="1582"/>
                    </a:lnTo>
                    <a:lnTo>
                      <a:pt x="250" y="1587"/>
                    </a:lnTo>
                    <a:lnTo>
                      <a:pt x="248" y="1588"/>
                    </a:lnTo>
                    <a:lnTo>
                      <a:pt x="245" y="1590"/>
                    </a:lnTo>
                    <a:lnTo>
                      <a:pt x="245" y="1590"/>
                    </a:lnTo>
                    <a:lnTo>
                      <a:pt x="248" y="1577"/>
                    </a:lnTo>
                    <a:lnTo>
                      <a:pt x="250" y="1563"/>
                    </a:lnTo>
                    <a:lnTo>
                      <a:pt x="254" y="1536"/>
                    </a:lnTo>
                    <a:lnTo>
                      <a:pt x="254" y="1536"/>
                    </a:lnTo>
                    <a:lnTo>
                      <a:pt x="261" y="1510"/>
                    </a:lnTo>
                    <a:lnTo>
                      <a:pt x="264" y="1497"/>
                    </a:lnTo>
                    <a:lnTo>
                      <a:pt x="264" y="1487"/>
                    </a:lnTo>
                    <a:lnTo>
                      <a:pt x="264" y="1487"/>
                    </a:lnTo>
                    <a:lnTo>
                      <a:pt x="258" y="1509"/>
                    </a:lnTo>
                    <a:lnTo>
                      <a:pt x="252" y="1531"/>
                    </a:lnTo>
                    <a:lnTo>
                      <a:pt x="248" y="1554"/>
                    </a:lnTo>
                    <a:lnTo>
                      <a:pt x="244" y="1565"/>
                    </a:lnTo>
                    <a:lnTo>
                      <a:pt x="241" y="1575"/>
                    </a:lnTo>
                    <a:lnTo>
                      <a:pt x="241" y="1575"/>
                    </a:lnTo>
                    <a:lnTo>
                      <a:pt x="239" y="1553"/>
                    </a:lnTo>
                    <a:lnTo>
                      <a:pt x="236" y="1529"/>
                    </a:lnTo>
                    <a:lnTo>
                      <a:pt x="228" y="1485"/>
                    </a:lnTo>
                    <a:lnTo>
                      <a:pt x="226" y="1462"/>
                    </a:lnTo>
                    <a:lnTo>
                      <a:pt x="224" y="1438"/>
                    </a:lnTo>
                    <a:lnTo>
                      <a:pt x="224" y="1414"/>
                    </a:lnTo>
                    <a:lnTo>
                      <a:pt x="225" y="1389"/>
                    </a:lnTo>
                    <a:lnTo>
                      <a:pt x="225" y="1389"/>
                    </a:lnTo>
                    <a:close/>
                    <a:moveTo>
                      <a:pt x="234" y="1756"/>
                    </a:moveTo>
                    <a:lnTo>
                      <a:pt x="234" y="1756"/>
                    </a:lnTo>
                    <a:lnTo>
                      <a:pt x="235" y="1705"/>
                    </a:lnTo>
                    <a:lnTo>
                      <a:pt x="236" y="1680"/>
                    </a:lnTo>
                    <a:lnTo>
                      <a:pt x="239" y="1667"/>
                    </a:lnTo>
                    <a:lnTo>
                      <a:pt x="241" y="1656"/>
                    </a:lnTo>
                    <a:lnTo>
                      <a:pt x="241" y="1656"/>
                    </a:lnTo>
                    <a:lnTo>
                      <a:pt x="252" y="1689"/>
                    </a:lnTo>
                    <a:lnTo>
                      <a:pt x="265" y="1721"/>
                    </a:lnTo>
                    <a:lnTo>
                      <a:pt x="265" y="1721"/>
                    </a:lnTo>
                    <a:lnTo>
                      <a:pt x="250" y="1739"/>
                    </a:lnTo>
                    <a:lnTo>
                      <a:pt x="243" y="1748"/>
                    </a:lnTo>
                    <a:lnTo>
                      <a:pt x="234" y="1756"/>
                    </a:lnTo>
                    <a:lnTo>
                      <a:pt x="234" y="1756"/>
                    </a:lnTo>
                    <a:close/>
                    <a:moveTo>
                      <a:pt x="261" y="1664"/>
                    </a:moveTo>
                    <a:lnTo>
                      <a:pt x="261" y="1664"/>
                    </a:lnTo>
                    <a:lnTo>
                      <a:pt x="257" y="1654"/>
                    </a:lnTo>
                    <a:lnTo>
                      <a:pt x="251" y="1644"/>
                    </a:lnTo>
                    <a:lnTo>
                      <a:pt x="247" y="1633"/>
                    </a:lnTo>
                    <a:lnTo>
                      <a:pt x="245" y="1629"/>
                    </a:lnTo>
                    <a:lnTo>
                      <a:pt x="245" y="1623"/>
                    </a:lnTo>
                    <a:lnTo>
                      <a:pt x="245" y="1623"/>
                    </a:lnTo>
                    <a:lnTo>
                      <a:pt x="247" y="1619"/>
                    </a:lnTo>
                    <a:lnTo>
                      <a:pt x="249" y="1613"/>
                    </a:lnTo>
                    <a:lnTo>
                      <a:pt x="256" y="1600"/>
                    </a:lnTo>
                    <a:lnTo>
                      <a:pt x="264" y="1587"/>
                    </a:lnTo>
                    <a:lnTo>
                      <a:pt x="272" y="1572"/>
                    </a:lnTo>
                    <a:lnTo>
                      <a:pt x="272" y="1572"/>
                    </a:lnTo>
                    <a:lnTo>
                      <a:pt x="277" y="1556"/>
                    </a:lnTo>
                    <a:lnTo>
                      <a:pt x="284" y="1540"/>
                    </a:lnTo>
                    <a:lnTo>
                      <a:pt x="290" y="1528"/>
                    </a:lnTo>
                    <a:lnTo>
                      <a:pt x="294" y="1522"/>
                    </a:lnTo>
                    <a:lnTo>
                      <a:pt x="298" y="1519"/>
                    </a:lnTo>
                    <a:lnTo>
                      <a:pt x="298" y="1519"/>
                    </a:lnTo>
                    <a:lnTo>
                      <a:pt x="310" y="1543"/>
                    </a:lnTo>
                    <a:lnTo>
                      <a:pt x="324" y="1566"/>
                    </a:lnTo>
                    <a:lnTo>
                      <a:pt x="337" y="1590"/>
                    </a:lnTo>
                    <a:lnTo>
                      <a:pt x="351" y="1614"/>
                    </a:lnTo>
                    <a:lnTo>
                      <a:pt x="351" y="1614"/>
                    </a:lnTo>
                    <a:lnTo>
                      <a:pt x="332" y="1636"/>
                    </a:lnTo>
                    <a:lnTo>
                      <a:pt x="314" y="1658"/>
                    </a:lnTo>
                    <a:lnTo>
                      <a:pt x="276" y="1704"/>
                    </a:lnTo>
                    <a:lnTo>
                      <a:pt x="276" y="1704"/>
                    </a:lnTo>
                    <a:lnTo>
                      <a:pt x="272" y="1695"/>
                    </a:lnTo>
                    <a:lnTo>
                      <a:pt x="268" y="1684"/>
                    </a:lnTo>
                    <a:lnTo>
                      <a:pt x="261" y="1664"/>
                    </a:lnTo>
                    <a:lnTo>
                      <a:pt x="261" y="1664"/>
                    </a:lnTo>
                    <a:close/>
                    <a:moveTo>
                      <a:pt x="366" y="1711"/>
                    </a:moveTo>
                    <a:lnTo>
                      <a:pt x="366" y="1711"/>
                    </a:lnTo>
                    <a:lnTo>
                      <a:pt x="350" y="1784"/>
                    </a:lnTo>
                    <a:lnTo>
                      <a:pt x="343" y="1822"/>
                    </a:lnTo>
                    <a:lnTo>
                      <a:pt x="341" y="1841"/>
                    </a:lnTo>
                    <a:lnTo>
                      <a:pt x="340" y="1859"/>
                    </a:lnTo>
                    <a:lnTo>
                      <a:pt x="340" y="1859"/>
                    </a:lnTo>
                    <a:lnTo>
                      <a:pt x="334" y="1852"/>
                    </a:lnTo>
                    <a:lnTo>
                      <a:pt x="329" y="1843"/>
                    </a:lnTo>
                    <a:lnTo>
                      <a:pt x="327" y="1835"/>
                    </a:lnTo>
                    <a:lnTo>
                      <a:pt x="325" y="1826"/>
                    </a:lnTo>
                    <a:lnTo>
                      <a:pt x="320" y="1809"/>
                    </a:lnTo>
                    <a:lnTo>
                      <a:pt x="317" y="1800"/>
                    </a:lnTo>
                    <a:lnTo>
                      <a:pt x="314" y="1791"/>
                    </a:lnTo>
                    <a:lnTo>
                      <a:pt x="314" y="1791"/>
                    </a:lnTo>
                    <a:lnTo>
                      <a:pt x="304" y="1778"/>
                    </a:lnTo>
                    <a:lnTo>
                      <a:pt x="294" y="1759"/>
                    </a:lnTo>
                    <a:lnTo>
                      <a:pt x="290" y="1750"/>
                    </a:lnTo>
                    <a:lnTo>
                      <a:pt x="286" y="1741"/>
                    </a:lnTo>
                    <a:lnTo>
                      <a:pt x="284" y="1733"/>
                    </a:lnTo>
                    <a:lnTo>
                      <a:pt x="284" y="1725"/>
                    </a:lnTo>
                    <a:lnTo>
                      <a:pt x="284" y="1725"/>
                    </a:lnTo>
                    <a:lnTo>
                      <a:pt x="285" y="1721"/>
                    </a:lnTo>
                    <a:lnTo>
                      <a:pt x="289" y="1715"/>
                    </a:lnTo>
                    <a:lnTo>
                      <a:pt x="298" y="1703"/>
                    </a:lnTo>
                    <a:lnTo>
                      <a:pt x="317" y="1677"/>
                    </a:lnTo>
                    <a:lnTo>
                      <a:pt x="317" y="1677"/>
                    </a:lnTo>
                    <a:lnTo>
                      <a:pt x="328" y="1662"/>
                    </a:lnTo>
                    <a:lnTo>
                      <a:pt x="338" y="1648"/>
                    </a:lnTo>
                    <a:lnTo>
                      <a:pt x="359" y="1627"/>
                    </a:lnTo>
                    <a:lnTo>
                      <a:pt x="359" y="1627"/>
                    </a:lnTo>
                    <a:lnTo>
                      <a:pt x="365" y="1637"/>
                    </a:lnTo>
                    <a:lnTo>
                      <a:pt x="369" y="1646"/>
                    </a:lnTo>
                    <a:lnTo>
                      <a:pt x="371" y="1655"/>
                    </a:lnTo>
                    <a:lnTo>
                      <a:pt x="371" y="1665"/>
                    </a:lnTo>
                    <a:lnTo>
                      <a:pt x="371" y="1675"/>
                    </a:lnTo>
                    <a:lnTo>
                      <a:pt x="370" y="1687"/>
                    </a:lnTo>
                    <a:lnTo>
                      <a:pt x="366" y="1711"/>
                    </a:lnTo>
                    <a:lnTo>
                      <a:pt x="366" y="1711"/>
                    </a:lnTo>
                    <a:close/>
                    <a:moveTo>
                      <a:pt x="359" y="1602"/>
                    </a:moveTo>
                    <a:lnTo>
                      <a:pt x="359" y="1602"/>
                    </a:lnTo>
                    <a:lnTo>
                      <a:pt x="331" y="1553"/>
                    </a:lnTo>
                    <a:lnTo>
                      <a:pt x="301" y="1506"/>
                    </a:lnTo>
                    <a:lnTo>
                      <a:pt x="301" y="1506"/>
                    </a:lnTo>
                    <a:lnTo>
                      <a:pt x="315" y="1476"/>
                    </a:lnTo>
                    <a:lnTo>
                      <a:pt x="328" y="1446"/>
                    </a:lnTo>
                    <a:lnTo>
                      <a:pt x="344" y="1419"/>
                    </a:lnTo>
                    <a:lnTo>
                      <a:pt x="362" y="1392"/>
                    </a:lnTo>
                    <a:lnTo>
                      <a:pt x="362" y="1392"/>
                    </a:lnTo>
                    <a:lnTo>
                      <a:pt x="362" y="1409"/>
                    </a:lnTo>
                    <a:lnTo>
                      <a:pt x="363" y="1426"/>
                    </a:lnTo>
                    <a:lnTo>
                      <a:pt x="367" y="1462"/>
                    </a:lnTo>
                    <a:lnTo>
                      <a:pt x="375" y="1532"/>
                    </a:lnTo>
                    <a:lnTo>
                      <a:pt x="375" y="1532"/>
                    </a:lnTo>
                    <a:lnTo>
                      <a:pt x="377" y="1555"/>
                    </a:lnTo>
                    <a:lnTo>
                      <a:pt x="378" y="1565"/>
                    </a:lnTo>
                    <a:lnTo>
                      <a:pt x="378" y="1573"/>
                    </a:lnTo>
                    <a:lnTo>
                      <a:pt x="376" y="1581"/>
                    </a:lnTo>
                    <a:lnTo>
                      <a:pt x="374" y="1588"/>
                    </a:lnTo>
                    <a:lnTo>
                      <a:pt x="368" y="1595"/>
                    </a:lnTo>
                    <a:lnTo>
                      <a:pt x="359" y="1602"/>
                    </a:lnTo>
                    <a:lnTo>
                      <a:pt x="359" y="1602"/>
                    </a:lnTo>
                    <a:close/>
                    <a:moveTo>
                      <a:pt x="394" y="1560"/>
                    </a:moveTo>
                    <a:lnTo>
                      <a:pt x="394" y="1560"/>
                    </a:lnTo>
                    <a:lnTo>
                      <a:pt x="398" y="1529"/>
                    </a:lnTo>
                    <a:lnTo>
                      <a:pt x="402" y="1497"/>
                    </a:lnTo>
                    <a:lnTo>
                      <a:pt x="413" y="1437"/>
                    </a:lnTo>
                    <a:lnTo>
                      <a:pt x="424" y="1376"/>
                    </a:lnTo>
                    <a:lnTo>
                      <a:pt x="428" y="1346"/>
                    </a:lnTo>
                    <a:lnTo>
                      <a:pt x="430" y="1316"/>
                    </a:lnTo>
                    <a:lnTo>
                      <a:pt x="430" y="1316"/>
                    </a:lnTo>
                    <a:lnTo>
                      <a:pt x="419" y="1377"/>
                    </a:lnTo>
                    <a:lnTo>
                      <a:pt x="405" y="1436"/>
                    </a:lnTo>
                    <a:lnTo>
                      <a:pt x="394" y="1497"/>
                    </a:lnTo>
                    <a:lnTo>
                      <a:pt x="388" y="1529"/>
                    </a:lnTo>
                    <a:lnTo>
                      <a:pt x="385" y="1561"/>
                    </a:lnTo>
                    <a:lnTo>
                      <a:pt x="385" y="1561"/>
                    </a:lnTo>
                    <a:lnTo>
                      <a:pt x="380" y="1537"/>
                    </a:lnTo>
                    <a:lnTo>
                      <a:pt x="378" y="1514"/>
                    </a:lnTo>
                    <a:lnTo>
                      <a:pt x="376" y="1491"/>
                    </a:lnTo>
                    <a:lnTo>
                      <a:pt x="376" y="1472"/>
                    </a:lnTo>
                    <a:lnTo>
                      <a:pt x="376" y="1472"/>
                    </a:lnTo>
                    <a:lnTo>
                      <a:pt x="376" y="1460"/>
                    </a:lnTo>
                    <a:lnTo>
                      <a:pt x="374" y="1448"/>
                    </a:lnTo>
                    <a:lnTo>
                      <a:pt x="369" y="1425"/>
                    </a:lnTo>
                    <a:lnTo>
                      <a:pt x="367" y="1413"/>
                    </a:lnTo>
                    <a:lnTo>
                      <a:pt x="366" y="1402"/>
                    </a:lnTo>
                    <a:lnTo>
                      <a:pt x="366" y="1390"/>
                    </a:lnTo>
                    <a:lnTo>
                      <a:pt x="367" y="1379"/>
                    </a:lnTo>
                    <a:lnTo>
                      <a:pt x="367" y="1379"/>
                    </a:lnTo>
                    <a:lnTo>
                      <a:pt x="369" y="1372"/>
                    </a:lnTo>
                    <a:lnTo>
                      <a:pt x="374" y="1365"/>
                    </a:lnTo>
                    <a:lnTo>
                      <a:pt x="383" y="1351"/>
                    </a:lnTo>
                    <a:lnTo>
                      <a:pt x="383" y="1351"/>
                    </a:lnTo>
                    <a:lnTo>
                      <a:pt x="408" y="1306"/>
                    </a:lnTo>
                    <a:lnTo>
                      <a:pt x="419" y="1285"/>
                    </a:lnTo>
                    <a:lnTo>
                      <a:pt x="432" y="1266"/>
                    </a:lnTo>
                    <a:lnTo>
                      <a:pt x="432" y="1266"/>
                    </a:lnTo>
                    <a:lnTo>
                      <a:pt x="434" y="1276"/>
                    </a:lnTo>
                    <a:lnTo>
                      <a:pt x="436" y="1285"/>
                    </a:lnTo>
                    <a:lnTo>
                      <a:pt x="444" y="1304"/>
                    </a:lnTo>
                    <a:lnTo>
                      <a:pt x="447" y="1314"/>
                    </a:lnTo>
                    <a:lnTo>
                      <a:pt x="451" y="1323"/>
                    </a:lnTo>
                    <a:lnTo>
                      <a:pt x="453" y="1333"/>
                    </a:lnTo>
                    <a:lnTo>
                      <a:pt x="454" y="1343"/>
                    </a:lnTo>
                    <a:lnTo>
                      <a:pt x="454" y="1343"/>
                    </a:lnTo>
                    <a:lnTo>
                      <a:pt x="454" y="1350"/>
                    </a:lnTo>
                    <a:lnTo>
                      <a:pt x="453" y="1355"/>
                    </a:lnTo>
                    <a:lnTo>
                      <a:pt x="449" y="1369"/>
                    </a:lnTo>
                    <a:lnTo>
                      <a:pt x="444" y="1383"/>
                    </a:lnTo>
                    <a:lnTo>
                      <a:pt x="440" y="1396"/>
                    </a:lnTo>
                    <a:lnTo>
                      <a:pt x="440" y="1396"/>
                    </a:lnTo>
                    <a:lnTo>
                      <a:pt x="433" y="1425"/>
                    </a:lnTo>
                    <a:lnTo>
                      <a:pt x="426" y="1453"/>
                    </a:lnTo>
                    <a:lnTo>
                      <a:pt x="411" y="1506"/>
                    </a:lnTo>
                    <a:lnTo>
                      <a:pt x="411" y="1506"/>
                    </a:lnTo>
                    <a:lnTo>
                      <a:pt x="408" y="1520"/>
                    </a:lnTo>
                    <a:lnTo>
                      <a:pt x="405" y="1533"/>
                    </a:lnTo>
                    <a:lnTo>
                      <a:pt x="403" y="1540"/>
                    </a:lnTo>
                    <a:lnTo>
                      <a:pt x="401" y="1547"/>
                    </a:lnTo>
                    <a:lnTo>
                      <a:pt x="398" y="1554"/>
                    </a:lnTo>
                    <a:lnTo>
                      <a:pt x="394" y="1560"/>
                    </a:lnTo>
                    <a:lnTo>
                      <a:pt x="394" y="1560"/>
                    </a:lnTo>
                    <a:close/>
                    <a:moveTo>
                      <a:pt x="421" y="1832"/>
                    </a:moveTo>
                    <a:lnTo>
                      <a:pt x="421" y="1832"/>
                    </a:lnTo>
                    <a:lnTo>
                      <a:pt x="420" y="1812"/>
                    </a:lnTo>
                    <a:lnTo>
                      <a:pt x="418" y="1790"/>
                    </a:lnTo>
                    <a:lnTo>
                      <a:pt x="410" y="1748"/>
                    </a:lnTo>
                    <a:lnTo>
                      <a:pt x="405" y="1728"/>
                    </a:lnTo>
                    <a:lnTo>
                      <a:pt x="402" y="1707"/>
                    </a:lnTo>
                    <a:lnTo>
                      <a:pt x="400" y="1687"/>
                    </a:lnTo>
                    <a:lnTo>
                      <a:pt x="400" y="1666"/>
                    </a:lnTo>
                    <a:lnTo>
                      <a:pt x="400" y="1666"/>
                    </a:lnTo>
                    <a:lnTo>
                      <a:pt x="401" y="1650"/>
                    </a:lnTo>
                    <a:lnTo>
                      <a:pt x="404" y="1635"/>
                    </a:lnTo>
                    <a:lnTo>
                      <a:pt x="411" y="1603"/>
                    </a:lnTo>
                    <a:lnTo>
                      <a:pt x="411" y="1603"/>
                    </a:lnTo>
                    <a:lnTo>
                      <a:pt x="415" y="1587"/>
                    </a:lnTo>
                    <a:lnTo>
                      <a:pt x="417" y="1570"/>
                    </a:lnTo>
                    <a:lnTo>
                      <a:pt x="419" y="1554"/>
                    </a:lnTo>
                    <a:lnTo>
                      <a:pt x="424" y="1540"/>
                    </a:lnTo>
                    <a:lnTo>
                      <a:pt x="424" y="1540"/>
                    </a:lnTo>
                    <a:lnTo>
                      <a:pt x="428" y="1531"/>
                    </a:lnTo>
                    <a:lnTo>
                      <a:pt x="435" y="1521"/>
                    </a:lnTo>
                    <a:lnTo>
                      <a:pt x="454" y="1501"/>
                    </a:lnTo>
                    <a:lnTo>
                      <a:pt x="474" y="1480"/>
                    </a:lnTo>
                    <a:lnTo>
                      <a:pt x="482" y="1471"/>
                    </a:lnTo>
                    <a:lnTo>
                      <a:pt x="487" y="1464"/>
                    </a:lnTo>
                    <a:lnTo>
                      <a:pt x="487" y="1464"/>
                    </a:lnTo>
                    <a:lnTo>
                      <a:pt x="494" y="1502"/>
                    </a:lnTo>
                    <a:lnTo>
                      <a:pt x="499" y="1522"/>
                    </a:lnTo>
                    <a:lnTo>
                      <a:pt x="503" y="1543"/>
                    </a:lnTo>
                    <a:lnTo>
                      <a:pt x="508" y="1562"/>
                    </a:lnTo>
                    <a:lnTo>
                      <a:pt x="514" y="1580"/>
                    </a:lnTo>
                    <a:lnTo>
                      <a:pt x="519" y="1588"/>
                    </a:lnTo>
                    <a:lnTo>
                      <a:pt x="522" y="1595"/>
                    </a:lnTo>
                    <a:lnTo>
                      <a:pt x="528" y="1600"/>
                    </a:lnTo>
                    <a:lnTo>
                      <a:pt x="533" y="1605"/>
                    </a:lnTo>
                    <a:lnTo>
                      <a:pt x="533" y="1605"/>
                    </a:lnTo>
                    <a:lnTo>
                      <a:pt x="535" y="1611"/>
                    </a:lnTo>
                    <a:lnTo>
                      <a:pt x="537" y="1616"/>
                    </a:lnTo>
                    <a:lnTo>
                      <a:pt x="542" y="1628"/>
                    </a:lnTo>
                    <a:lnTo>
                      <a:pt x="546" y="1639"/>
                    </a:lnTo>
                    <a:lnTo>
                      <a:pt x="546" y="1645"/>
                    </a:lnTo>
                    <a:lnTo>
                      <a:pt x="546" y="1650"/>
                    </a:lnTo>
                    <a:lnTo>
                      <a:pt x="546" y="1650"/>
                    </a:lnTo>
                    <a:lnTo>
                      <a:pt x="545" y="1656"/>
                    </a:lnTo>
                    <a:lnTo>
                      <a:pt x="542" y="1661"/>
                    </a:lnTo>
                    <a:lnTo>
                      <a:pt x="533" y="1672"/>
                    </a:lnTo>
                    <a:lnTo>
                      <a:pt x="522" y="1683"/>
                    </a:lnTo>
                    <a:lnTo>
                      <a:pt x="514" y="1694"/>
                    </a:lnTo>
                    <a:lnTo>
                      <a:pt x="514" y="1694"/>
                    </a:lnTo>
                    <a:lnTo>
                      <a:pt x="488" y="1728"/>
                    </a:lnTo>
                    <a:lnTo>
                      <a:pt x="465" y="1763"/>
                    </a:lnTo>
                    <a:lnTo>
                      <a:pt x="442" y="1797"/>
                    </a:lnTo>
                    <a:lnTo>
                      <a:pt x="421" y="1832"/>
                    </a:lnTo>
                    <a:lnTo>
                      <a:pt x="421" y="1832"/>
                    </a:lnTo>
                    <a:close/>
                    <a:moveTo>
                      <a:pt x="578" y="1753"/>
                    </a:moveTo>
                    <a:lnTo>
                      <a:pt x="578" y="1753"/>
                    </a:lnTo>
                    <a:lnTo>
                      <a:pt x="577" y="1757"/>
                    </a:lnTo>
                    <a:lnTo>
                      <a:pt x="573" y="1762"/>
                    </a:lnTo>
                    <a:lnTo>
                      <a:pt x="564" y="1774"/>
                    </a:lnTo>
                    <a:lnTo>
                      <a:pt x="544" y="1796"/>
                    </a:lnTo>
                    <a:lnTo>
                      <a:pt x="544" y="1796"/>
                    </a:lnTo>
                    <a:lnTo>
                      <a:pt x="489" y="1862"/>
                    </a:lnTo>
                    <a:lnTo>
                      <a:pt x="437" y="1925"/>
                    </a:lnTo>
                    <a:lnTo>
                      <a:pt x="437" y="1925"/>
                    </a:lnTo>
                    <a:lnTo>
                      <a:pt x="436" y="1915"/>
                    </a:lnTo>
                    <a:lnTo>
                      <a:pt x="435" y="1906"/>
                    </a:lnTo>
                    <a:lnTo>
                      <a:pt x="430" y="1888"/>
                    </a:lnTo>
                    <a:lnTo>
                      <a:pt x="426" y="1870"/>
                    </a:lnTo>
                    <a:lnTo>
                      <a:pt x="426" y="1860"/>
                    </a:lnTo>
                    <a:lnTo>
                      <a:pt x="426" y="1850"/>
                    </a:lnTo>
                    <a:lnTo>
                      <a:pt x="426" y="1850"/>
                    </a:lnTo>
                    <a:lnTo>
                      <a:pt x="427" y="1846"/>
                    </a:lnTo>
                    <a:lnTo>
                      <a:pt x="430" y="1840"/>
                    </a:lnTo>
                    <a:lnTo>
                      <a:pt x="437" y="1828"/>
                    </a:lnTo>
                    <a:lnTo>
                      <a:pt x="447" y="1815"/>
                    </a:lnTo>
                    <a:lnTo>
                      <a:pt x="455" y="1803"/>
                    </a:lnTo>
                    <a:lnTo>
                      <a:pt x="455" y="1803"/>
                    </a:lnTo>
                    <a:lnTo>
                      <a:pt x="479" y="1767"/>
                    </a:lnTo>
                    <a:lnTo>
                      <a:pt x="503" y="1731"/>
                    </a:lnTo>
                    <a:lnTo>
                      <a:pt x="528" y="1696"/>
                    </a:lnTo>
                    <a:lnTo>
                      <a:pt x="541" y="1681"/>
                    </a:lnTo>
                    <a:lnTo>
                      <a:pt x="553" y="1667"/>
                    </a:lnTo>
                    <a:lnTo>
                      <a:pt x="553" y="1667"/>
                    </a:lnTo>
                    <a:lnTo>
                      <a:pt x="567" y="1711"/>
                    </a:lnTo>
                    <a:lnTo>
                      <a:pt x="567" y="1711"/>
                    </a:lnTo>
                    <a:lnTo>
                      <a:pt x="575" y="1733"/>
                    </a:lnTo>
                    <a:lnTo>
                      <a:pt x="578" y="1744"/>
                    </a:lnTo>
                    <a:lnTo>
                      <a:pt x="579" y="1748"/>
                    </a:lnTo>
                    <a:lnTo>
                      <a:pt x="578" y="1753"/>
                    </a:lnTo>
                    <a:lnTo>
                      <a:pt x="578" y="175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9" name="Freeform 39"/>
              <p:cNvSpPr>
                <a:spLocks/>
              </p:cNvSpPr>
              <p:nvPr/>
            </p:nvSpPr>
            <p:spPr bwMode="auto">
              <a:xfrm>
                <a:off x="2351211" y="6715290"/>
                <a:ext cx="37894" cy="142423"/>
              </a:xfrm>
              <a:custGeom>
                <a:avLst/>
                <a:gdLst/>
                <a:ahLst/>
                <a:cxnLst>
                  <a:cxn ang="0">
                    <a:pos x="33" y="179"/>
                  </a:cxn>
                  <a:cxn ang="0">
                    <a:pos x="48" y="179"/>
                  </a:cxn>
                  <a:cxn ang="0">
                    <a:pos x="48" y="179"/>
                  </a:cxn>
                  <a:cxn ang="0">
                    <a:pos x="31" y="112"/>
                  </a:cxn>
                  <a:cxn ang="0">
                    <a:pos x="31" y="112"/>
                  </a:cxn>
                  <a:cxn ang="0">
                    <a:pos x="18" y="55"/>
                  </a:cxn>
                  <a:cxn ang="0">
                    <a:pos x="10" y="27"/>
                  </a:cxn>
                  <a:cxn ang="0">
                    <a:pos x="6" y="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45"/>
                  </a:cxn>
                  <a:cxn ang="0">
                    <a:pos x="15" y="90"/>
                  </a:cxn>
                  <a:cxn ang="0">
                    <a:pos x="33" y="179"/>
                  </a:cxn>
                  <a:cxn ang="0">
                    <a:pos x="33" y="179"/>
                  </a:cxn>
                </a:cxnLst>
                <a:rect l="0" t="0" r="r" b="b"/>
                <a:pathLst>
                  <a:path w="48" h="179">
                    <a:moveTo>
                      <a:pt x="33" y="179"/>
                    </a:moveTo>
                    <a:lnTo>
                      <a:pt x="48" y="179"/>
                    </a:lnTo>
                    <a:lnTo>
                      <a:pt x="48" y="179"/>
                    </a:lnTo>
                    <a:lnTo>
                      <a:pt x="31" y="112"/>
                    </a:lnTo>
                    <a:lnTo>
                      <a:pt x="31" y="112"/>
                    </a:lnTo>
                    <a:lnTo>
                      <a:pt x="18" y="55"/>
                    </a:lnTo>
                    <a:lnTo>
                      <a:pt x="10" y="27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45"/>
                    </a:lnTo>
                    <a:lnTo>
                      <a:pt x="15" y="90"/>
                    </a:lnTo>
                    <a:lnTo>
                      <a:pt x="33" y="179"/>
                    </a:lnTo>
                    <a:lnTo>
                      <a:pt x="33" y="179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0" name="Freeform 40"/>
              <p:cNvSpPr>
                <a:spLocks/>
              </p:cNvSpPr>
              <p:nvPr/>
            </p:nvSpPr>
            <p:spPr bwMode="auto">
              <a:xfrm>
                <a:off x="4094291" y="6746148"/>
                <a:ext cx="49426" cy="111565"/>
              </a:xfrm>
              <a:custGeom>
                <a:avLst/>
                <a:gdLst/>
                <a:ahLst/>
                <a:cxnLst>
                  <a:cxn ang="0">
                    <a:pos x="58" y="141"/>
                  </a:cxn>
                  <a:cxn ang="0">
                    <a:pos x="62" y="141"/>
                  </a:cxn>
                  <a:cxn ang="0">
                    <a:pos x="62" y="14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35"/>
                  </a:cxn>
                  <a:cxn ang="0">
                    <a:pos x="27" y="71"/>
                  </a:cxn>
                  <a:cxn ang="0">
                    <a:pos x="58" y="141"/>
                  </a:cxn>
                  <a:cxn ang="0">
                    <a:pos x="58" y="141"/>
                  </a:cxn>
                </a:cxnLst>
                <a:rect l="0" t="0" r="r" b="b"/>
                <a:pathLst>
                  <a:path w="62" h="141">
                    <a:moveTo>
                      <a:pt x="58" y="141"/>
                    </a:moveTo>
                    <a:lnTo>
                      <a:pt x="62" y="141"/>
                    </a:lnTo>
                    <a:lnTo>
                      <a:pt x="62" y="14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35"/>
                    </a:lnTo>
                    <a:lnTo>
                      <a:pt x="27" y="71"/>
                    </a:lnTo>
                    <a:lnTo>
                      <a:pt x="58" y="141"/>
                    </a:lnTo>
                    <a:lnTo>
                      <a:pt x="58" y="141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1" name="Freeform 41"/>
              <p:cNvSpPr>
                <a:spLocks noEditPoints="1"/>
              </p:cNvSpPr>
              <p:nvPr/>
            </p:nvSpPr>
            <p:spPr bwMode="auto">
              <a:xfrm>
                <a:off x="3919653" y="5191365"/>
                <a:ext cx="1543730" cy="1666348"/>
              </a:xfrm>
              <a:custGeom>
                <a:avLst/>
                <a:gdLst/>
                <a:ahLst/>
                <a:cxnLst>
                  <a:cxn ang="0">
                    <a:pos x="1648" y="1604"/>
                  </a:cxn>
                  <a:cxn ang="0">
                    <a:pos x="1469" y="1309"/>
                  </a:cxn>
                  <a:cxn ang="0">
                    <a:pos x="1398" y="1413"/>
                  </a:cxn>
                  <a:cxn ang="0">
                    <a:pos x="1377" y="1421"/>
                  </a:cxn>
                  <a:cxn ang="0">
                    <a:pos x="1216" y="1598"/>
                  </a:cxn>
                  <a:cxn ang="0">
                    <a:pos x="1340" y="1847"/>
                  </a:cxn>
                  <a:cxn ang="0">
                    <a:pos x="1173" y="1528"/>
                  </a:cxn>
                  <a:cxn ang="0">
                    <a:pos x="1234" y="1187"/>
                  </a:cxn>
                  <a:cxn ang="0">
                    <a:pos x="1121" y="1384"/>
                  </a:cxn>
                  <a:cxn ang="0">
                    <a:pos x="1073" y="1338"/>
                  </a:cxn>
                  <a:cxn ang="0">
                    <a:pos x="1014" y="1302"/>
                  </a:cxn>
                  <a:cxn ang="0">
                    <a:pos x="903" y="911"/>
                  </a:cxn>
                  <a:cxn ang="0">
                    <a:pos x="860" y="1072"/>
                  </a:cxn>
                  <a:cxn ang="0">
                    <a:pos x="865" y="1134"/>
                  </a:cxn>
                  <a:cxn ang="0">
                    <a:pos x="829" y="1099"/>
                  </a:cxn>
                  <a:cxn ang="0">
                    <a:pos x="1014" y="1564"/>
                  </a:cxn>
                  <a:cxn ang="0">
                    <a:pos x="912" y="1453"/>
                  </a:cxn>
                  <a:cxn ang="0">
                    <a:pos x="1055" y="1986"/>
                  </a:cxn>
                  <a:cxn ang="0">
                    <a:pos x="692" y="1299"/>
                  </a:cxn>
                  <a:cxn ang="0">
                    <a:pos x="569" y="649"/>
                  </a:cxn>
                  <a:cxn ang="0">
                    <a:pos x="610" y="1106"/>
                  </a:cxn>
                  <a:cxn ang="0">
                    <a:pos x="464" y="876"/>
                  </a:cxn>
                  <a:cxn ang="0">
                    <a:pos x="173" y="191"/>
                  </a:cxn>
                  <a:cxn ang="0">
                    <a:pos x="152" y="150"/>
                  </a:cxn>
                  <a:cxn ang="0">
                    <a:pos x="181" y="292"/>
                  </a:cxn>
                  <a:cxn ang="0">
                    <a:pos x="53" y="55"/>
                  </a:cxn>
                  <a:cxn ang="0">
                    <a:pos x="160" y="241"/>
                  </a:cxn>
                  <a:cxn ang="0">
                    <a:pos x="128" y="238"/>
                  </a:cxn>
                  <a:cxn ang="0">
                    <a:pos x="82" y="180"/>
                  </a:cxn>
                  <a:cxn ang="0">
                    <a:pos x="626" y="1215"/>
                  </a:cxn>
                  <a:cxn ang="0">
                    <a:pos x="1036" y="2029"/>
                  </a:cxn>
                  <a:cxn ang="0">
                    <a:pos x="851" y="1847"/>
                  </a:cxn>
                  <a:cxn ang="0">
                    <a:pos x="1087" y="2084"/>
                  </a:cxn>
                  <a:cxn ang="0">
                    <a:pos x="1210" y="2009"/>
                  </a:cxn>
                  <a:cxn ang="0">
                    <a:pos x="1220" y="2010"/>
                  </a:cxn>
                  <a:cxn ang="0">
                    <a:pos x="1101" y="1829"/>
                  </a:cxn>
                  <a:cxn ang="0">
                    <a:pos x="1276" y="1944"/>
                  </a:cxn>
                  <a:cxn ang="0">
                    <a:pos x="1413" y="2055"/>
                  </a:cxn>
                  <a:cxn ang="0">
                    <a:pos x="1453" y="2085"/>
                  </a:cxn>
                  <a:cxn ang="0">
                    <a:pos x="1492" y="2014"/>
                  </a:cxn>
                  <a:cxn ang="0">
                    <a:pos x="1583" y="2072"/>
                  </a:cxn>
                  <a:cxn ang="0">
                    <a:pos x="1631" y="1895"/>
                  </a:cxn>
                  <a:cxn ang="0">
                    <a:pos x="1476" y="1850"/>
                  </a:cxn>
                  <a:cxn ang="0">
                    <a:pos x="1374" y="1752"/>
                  </a:cxn>
                  <a:cxn ang="0">
                    <a:pos x="1704" y="1665"/>
                  </a:cxn>
                  <a:cxn ang="0">
                    <a:pos x="1584" y="1467"/>
                  </a:cxn>
                  <a:cxn ang="0">
                    <a:pos x="992" y="1312"/>
                  </a:cxn>
                  <a:cxn ang="0">
                    <a:pos x="110" y="224"/>
                  </a:cxn>
                  <a:cxn ang="0">
                    <a:pos x="224" y="433"/>
                  </a:cxn>
                  <a:cxn ang="0">
                    <a:pos x="1580" y="1996"/>
                  </a:cxn>
                  <a:cxn ang="0">
                    <a:pos x="1019" y="1333"/>
                  </a:cxn>
                  <a:cxn ang="0">
                    <a:pos x="1120" y="1690"/>
                  </a:cxn>
                  <a:cxn ang="0">
                    <a:pos x="1243" y="1864"/>
                  </a:cxn>
                  <a:cxn ang="0">
                    <a:pos x="1397" y="2071"/>
                  </a:cxn>
                  <a:cxn ang="0">
                    <a:pos x="1205" y="1752"/>
                  </a:cxn>
                  <a:cxn ang="0">
                    <a:pos x="1135" y="1604"/>
                  </a:cxn>
                  <a:cxn ang="0">
                    <a:pos x="1220" y="1640"/>
                  </a:cxn>
                  <a:cxn ang="0">
                    <a:pos x="1403" y="1982"/>
                  </a:cxn>
                  <a:cxn ang="0">
                    <a:pos x="1405" y="1871"/>
                  </a:cxn>
                  <a:cxn ang="0">
                    <a:pos x="1479" y="1939"/>
                  </a:cxn>
                  <a:cxn ang="0">
                    <a:pos x="1424" y="1872"/>
                  </a:cxn>
                  <a:cxn ang="0">
                    <a:pos x="1414" y="1441"/>
                  </a:cxn>
                </a:cxnLst>
                <a:rect l="0" t="0" r="r" b="b"/>
                <a:pathLst>
                  <a:path w="1946" h="2096">
                    <a:moveTo>
                      <a:pt x="1584" y="1467"/>
                    </a:moveTo>
                    <a:lnTo>
                      <a:pt x="1584" y="1467"/>
                    </a:lnTo>
                    <a:lnTo>
                      <a:pt x="1623" y="1510"/>
                    </a:lnTo>
                    <a:lnTo>
                      <a:pt x="1663" y="1552"/>
                    </a:lnTo>
                    <a:lnTo>
                      <a:pt x="1702" y="1595"/>
                    </a:lnTo>
                    <a:lnTo>
                      <a:pt x="1743" y="1636"/>
                    </a:lnTo>
                    <a:lnTo>
                      <a:pt x="1825" y="1718"/>
                    </a:lnTo>
                    <a:lnTo>
                      <a:pt x="1907" y="1795"/>
                    </a:lnTo>
                    <a:lnTo>
                      <a:pt x="1907" y="1795"/>
                    </a:lnTo>
                    <a:lnTo>
                      <a:pt x="1874" y="1772"/>
                    </a:lnTo>
                    <a:lnTo>
                      <a:pt x="1842" y="1750"/>
                    </a:lnTo>
                    <a:lnTo>
                      <a:pt x="1778" y="1701"/>
                    </a:lnTo>
                    <a:lnTo>
                      <a:pt x="1715" y="1653"/>
                    </a:lnTo>
                    <a:lnTo>
                      <a:pt x="1682" y="1631"/>
                    </a:lnTo>
                    <a:lnTo>
                      <a:pt x="1650" y="1609"/>
                    </a:lnTo>
                    <a:lnTo>
                      <a:pt x="1650" y="1609"/>
                    </a:lnTo>
                    <a:lnTo>
                      <a:pt x="1648" y="1606"/>
                    </a:lnTo>
                    <a:lnTo>
                      <a:pt x="1648" y="1604"/>
                    </a:lnTo>
                    <a:lnTo>
                      <a:pt x="1648" y="1602"/>
                    </a:lnTo>
                    <a:lnTo>
                      <a:pt x="1646" y="1599"/>
                    </a:lnTo>
                    <a:lnTo>
                      <a:pt x="1646" y="1599"/>
                    </a:lnTo>
                    <a:lnTo>
                      <a:pt x="1531" y="1511"/>
                    </a:lnTo>
                    <a:lnTo>
                      <a:pt x="1474" y="1467"/>
                    </a:lnTo>
                    <a:lnTo>
                      <a:pt x="1419" y="1421"/>
                    </a:lnTo>
                    <a:lnTo>
                      <a:pt x="1419" y="1421"/>
                    </a:lnTo>
                    <a:lnTo>
                      <a:pt x="1421" y="1410"/>
                    </a:lnTo>
                    <a:lnTo>
                      <a:pt x="1424" y="1401"/>
                    </a:lnTo>
                    <a:lnTo>
                      <a:pt x="1432" y="1382"/>
                    </a:lnTo>
                    <a:lnTo>
                      <a:pt x="1441" y="1364"/>
                    </a:lnTo>
                    <a:lnTo>
                      <a:pt x="1451" y="1347"/>
                    </a:lnTo>
                    <a:lnTo>
                      <a:pt x="1474" y="1313"/>
                    </a:lnTo>
                    <a:lnTo>
                      <a:pt x="1484" y="1296"/>
                    </a:lnTo>
                    <a:lnTo>
                      <a:pt x="1495" y="1278"/>
                    </a:lnTo>
                    <a:lnTo>
                      <a:pt x="1495" y="1278"/>
                    </a:lnTo>
                    <a:lnTo>
                      <a:pt x="1481" y="1293"/>
                    </a:lnTo>
                    <a:lnTo>
                      <a:pt x="1469" y="1309"/>
                    </a:lnTo>
                    <a:lnTo>
                      <a:pt x="1456" y="1326"/>
                    </a:lnTo>
                    <a:lnTo>
                      <a:pt x="1446" y="1343"/>
                    </a:lnTo>
                    <a:lnTo>
                      <a:pt x="1436" y="1360"/>
                    </a:lnTo>
                    <a:lnTo>
                      <a:pt x="1427" y="1379"/>
                    </a:lnTo>
                    <a:lnTo>
                      <a:pt x="1419" y="1397"/>
                    </a:lnTo>
                    <a:lnTo>
                      <a:pt x="1411" y="1415"/>
                    </a:lnTo>
                    <a:lnTo>
                      <a:pt x="1411" y="1415"/>
                    </a:lnTo>
                    <a:lnTo>
                      <a:pt x="1395" y="1402"/>
                    </a:lnTo>
                    <a:lnTo>
                      <a:pt x="1387" y="1396"/>
                    </a:lnTo>
                    <a:lnTo>
                      <a:pt x="1381" y="1393"/>
                    </a:lnTo>
                    <a:lnTo>
                      <a:pt x="1381" y="1393"/>
                    </a:lnTo>
                    <a:lnTo>
                      <a:pt x="1388" y="1400"/>
                    </a:lnTo>
                    <a:lnTo>
                      <a:pt x="1396" y="1407"/>
                    </a:lnTo>
                    <a:lnTo>
                      <a:pt x="1404" y="1414"/>
                    </a:lnTo>
                    <a:lnTo>
                      <a:pt x="1406" y="1417"/>
                    </a:lnTo>
                    <a:lnTo>
                      <a:pt x="1408" y="1421"/>
                    </a:lnTo>
                    <a:lnTo>
                      <a:pt x="1408" y="1421"/>
                    </a:lnTo>
                    <a:lnTo>
                      <a:pt x="1398" y="1413"/>
                    </a:lnTo>
                    <a:lnTo>
                      <a:pt x="1389" y="1405"/>
                    </a:lnTo>
                    <a:lnTo>
                      <a:pt x="1379" y="1397"/>
                    </a:lnTo>
                    <a:lnTo>
                      <a:pt x="1367" y="1391"/>
                    </a:lnTo>
                    <a:lnTo>
                      <a:pt x="1367" y="1391"/>
                    </a:lnTo>
                    <a:lnTo>
                      <a:pt x="1373" y="1397"/>
                    </a:lnTo>
                    <a:lnTo>
                      <a:pt x="1381" y="1402"/>
                    </a:lnTo>
                    <a:lnTo>
                      <a:pt x="1396" y="1416"/>
                    </a:lnTo>
                    <a:lnTo>
                      <a:pt x="1403" y="1422"/>
                    </a:lnTo>
                    <a:lnTo>
                      <a:pt x="1407" y="1429"/>
                    </a:lnTo>
                    <a:lnTo>
                      <a:pt x="1407" y="1431"/>
                    </a:lnTo>
                    <a:lnTo>
                      <a:pt x="1407" y="1434"/>
                    </a:lnTo>
                    <a:lnTo>
                      <a:pt x="1406" y="1436"/>
                    </a:lnTo>
                    <a:lnTo>
                      <a:pt x="1404" y="1439"/>
                    </a:lnTo>
                    <a:lnTo>
                      <a:pt x="1404" y="1439"/>
                    </a:lnTo>
                    <a:lnTo>
                      <a:pt x="1389" y="1427"/>
                    </a:lnTo>
                    <a:lnTo>
                      <a:pt x="1382" y="1423"/>
                    </a:lnTo>
                    <a:lnTo>
                      <a:pt x="1379" y="1422"/>
                    </a:lnTo>
                    <a:lnTo>
                      <a:pt x="1377" y="1421"/>
                    </a:lnTo>
                    <a:lnTo>
                      <a:pt x="1377" y="1421"/>
                    </a:lnTo>
                    <a:lnTo>
                      <a:pt x="1391" y="1432"/>
                    </a:lnTo>
                    <a:lnTo>
                      <a:pt x="1398" y="1438"/>
                    </a:lnTo>
                    <a:lnTo>
                      <a:pt x="1405" y="1443"/>
                    </a:lnTo>
                    <a:lnTo>
                      <a:pt x="1405" y="1443"/>
                    </a:lnTo>
                    <a:lnTo>
                      <a:pt x="1392" y="1480"/>
                    </a:lnTo>
                    <a:lnTo>
                      <a:pt x="1382" y="1516"/>
                    </a:lnTo>
                    <a:lnTo>
                      <a:pt x="1372" y="1552"/>
                    </a:lnTo>
                    <a:lnTo>
                      <a:pt x="1364" y="1590"/>
                    </a:lnTo>
                    <a:lnTo>
                      <a:pt x="1356" y="1628"/>
                    </a:lnTo>
                    <a:lnTo>
                      <a:pt x="1348" y="1667"/>
                    </a:lnTo>
                    <a:lnTo>
                      <a:pt x="1336" y="1744"/>
                    </a:lnTo>
                    <a:lnTo>
                      <a:pt x="1336" y="1744"/>
                    </a:lnTo>
                    <a:lnTo>
                      <a:pt x="1307" y="1705"/>
                    </a:lnTo>
                    <a:lnTo>
                      <a:pt x="1279" y="1668"/>
                    </a:lnTo>
                    <a:lnTo>
                      <a:pt x="1248" y="1632"/>
                    </a:lnTo>
                    <a:lnTo>
                      <a:pt x="1232" y="1615"/>
                    </a:lnTo>
                    <a:lnTo>
                      <a:pt x="1216" y="1598"/>
                    </a:lnTo>
                    <a:lnTo>
                      <a:pt x="1216" y="1598"/>
                    </a:lnTo>
                    <a:lnTo>
                      <a:pt x="1248" y="1635"/>
                    </a:lnTo>
                    <a:lnTo>
                      <a:pt x="1264" y="1656"/>
                    </a:lnTo>
                    <a:lnTo>
                      <a:pt x="1280" y="1677"/>
                    </a:lnTo>
                    <a:lnTo>
                      <a:pt x="1280" y="1677"/>
                    </a:lnTo>
                    <a:lnTo>
                      <a:pt x="1312" y="1721"/>
                    </a:lnTo>
                    <a:lnTo>
                      <a:pt x="1321" y="1733"/>
                    </a:lnTo>
                    <a:lnTo>
                      <a:pt x="1328" y="1744"/>
                    </a:lnTo>
                    <a:lnTo>
                      <a:pt x="1333" y="1755"/>
                    </a:lnTo>
                    <a:lnTo>
                      <a:pt x="1337" y="1766"/>
                    </a:lnTo>
                    <a:lnTo>
                      <a:pt x="1337" y="1766"/>
                    </a:lnTo>
                    <a:lnTo>
                      <a:pt x="1339" y="1775"/>
                    </a:lnTo>
                    <a:lnTo>
                      <a:pt x="1338" y="1785"/>
                    </a:lnTo>
                    <a:lnTo>
                      <a:pt x="1338" y="1796"/>
                    </a:lnTo>
                    <a:lnTo>
                      <a:pt x="1338" y="1807"/>
                    </a:lnTo>
                    <a:lnTo>
                      <a:pt x="1338" y="1807"/>
                    </a:lnTo>
                    <a:lnTo>
                      <a:pt x="1340" y="1834"/>
                    </a:lnTo>
                    <a:lnTo>
                      <a:pt x="1340" y="1847"/>
                    </a:lnTo>
                    <a:lnTo>
                      <a:pt x="1339" y="1859"/>
                    </a:lnTo>
                    <a:lnTo>
                      <a:pt x="1339" y="1859"/>
                    </a:lnTo>
                    <a:lnTo>
                      <a:pt x="1327" y="1836"/>
                    </a:lnTo>
                    <a:lnTo>
                      <a:pt x="1315" y="1813"/>
                    </a:lnTo>
                    <a:lnTo>
                      <a:pt x="1293" y="1767"/>
                    </a:lnTo>
                    <a:lnTo>
                      <a:pt x="1271" y="1718"/>
                    </a:lnTo>
                    <a:lnTo>
                      <a:pt x="1260" y="1695"/>
                    </a:lnTo>
                    <a:lnTo>
                      <a:pt x="1247" y="1671"/>
                    </a:lnTo>
                    <a:lnTo>
                      <a:pt x="1247" y="1671"/>
                    </a:lnTo>
                    <a:lnTo>
                      <a:pt x="1237" y="1650"/>
                    </a:lnTo>
                    <a:lnTo>
                      <a:pt x="1228" y="1629"/>
                    </a:lnTo>
                    <a:lnTo>
                      <a:pt x="1220" y="1610"/>
                    </a:lnTo>
                    <a:lnTo>
                      <a:pt x="1212" y="1592"/>
                    </a:lnTo>
                    <a:lnTo>
                      <a:pt x="1212" y="1592"/>
                    </a:lnTo>
                    <a:lnTo>
                      <a:pt x="1205" y="1581"/>
                    </a:lnTo>
                    <a:lnTo>
                      <a:pt x="1197" y="1568"/>
                    </a:lnTo>
                    <a:lnTo>
                      <a:pt x="1181" y="1542"/>
                    </a:lnTo>
                    <a:lnTo>
                      <a:pt x="1173" y="1528"/>
                    </a:lnTo>
                    <a:lnTo>
                      <a:pt x="1167" y="1516"/>
                    </a:lnTo>
                    <a:lnTo>
                      <a:pt x="1162" y="1503"/>
                    </a:lnTo>
                    <a:lnTo>
                      <a:pt x="1159" y="1491"/>
                    </a:lnTo>
                    <a:lnTo>
                      <a:pt x="1159" y="1491"/>
                    </a:lnTo>
                    <a:lnTo>
                      <a:pt x="1159" y="1485"/>
                    </a:lnTo>
                    <a:lnTo>
                      <a:pt x="1160" y="1478"/>
                    </a:lnTo>
                    <a:lnTo>
                      <a:pt x="1163" y="1466"/>
                    </a:lnTo>
                    <a:lnTo>
                      <a:pt x="1168" y="1453"/>
                    </a:lnTo>
                    <a:lnTo>
                      <a:pt x="1171" y="1440"/>
                    </a:lnTo>
                    <a:lnTo>
                      <a:pt x="1171" y="1440"/>
                    </a:lnTo>
                    <a:lnTo>
                      <a:pt x="1178" y="1400"/>
                    </a:lnTo>
                    <a:lnTo>
                      <a:pt x="1186" y="1360"/>
                    </a:lnTo>
                    <a:lnTo>
                      <a:pt x="1195" y="1322"/>
                    </a:lnTo>
                    <a:lnTo>
                      <a:pt x="1205" y="1285"/>
                    </a:lnTo>
                    <a:lnTo>
                      <a:pt x="1205" y="1285"/>
                    </a:lnTo>
                    <a:lnTo>
                      <a:pt x="1219" y="1236"/>
                    </a:lnTo>
                    <a:lnTo>
                      <a:pt x="1226" y="1211"/>
                    </a:lnTo>
                    <a:lnTo>
                      <a:pt x="1234" y="1187"/>
                    </a:lnTo>
                    <a:lnTo>
                      <a:pt x="1234" y="1187"/>
                    </a:lnTo>
                    <a:lnTo>
                      <a:pt x="1254" y="1140"/>
                    </a:lnTo>
                    <a:lnTo>
                      <a:pt x="1258" y="1128"/>
                    </a:lnTo>
                    <a:lnTo>
                      <a:pt x="1262" y="1115"/>
                    </a:lnTo>
                    <a:lnTo>
                      <a:pt x="1265" y="1103"/>
                    </a:lnTo>
                    <a:lnTo>
                      <a:pt x="1268" y="1090"/>
                    </a:lnTo>
                    <a:lnTo>
                      <a:pt x="1268" y="1090"/>
                    </a:lnTo>
                    <a:lnTo>
                      <a:pt x="1256" y="1111"/>
                    </a:lnTo>
                    <a:lnTo>
                      <a:pt x="1247" y="1132"/>
                    </a:lnTo>
                    <a:lnTo>
                      <a:pt x="1238" y="1154"/>
                    </a:lnTo>
                    <a:lnTo>
                      <a:pt x="1229" y="1175"/>
                    </a:lnTo>
                    <a:lnTo>
                      <a:pt x="1214" y="1220"/>
                    </a:lnTo>
                    <a:lnTo>
                      <a:pt x="1199" y="1265"/>
                    </a:lnTo>
                    <a:lnTo>
                      <a:pt x="1173" y="1357"/>
                    </a:lnTo>
                    <a:lnTo>
                      <a:pt x="1160" y="1402"/>
                    </a:lnTo>
                    <a:lnTo>
                      <a:pt x="1145" y="1448"/>
                    </a:lnTo>
                    <a:lnTo>
                      <a:pt x="1145" y="1448"/>
                    </a:lnTo>
                    <a:lnTo>
                      <a:pt x="1121" y="1384"/>
                    </a:lnTo>
                    <a:lnTo>
                      <a:pt x="1098" y="1323"/>
                    </a:lnTo>
                    <a:lnTo>
                      <a:pt x="1078" y="1263"/>
                    </a:lnTo>
                    <a:lnTo>
                      <a:pt x="1060" y="1204"/>
                    </a:lnTo>
                    <a:lnTo>
                      <a:pt x="1060" y="1204"/>
                    </a:lnTo>
                    <a:lnTo>
                      <a:pt x="1054" y="1181"/>
                    </a:lnTo>
                    <a:lnTo>
                      <a:pt x="1051" y="1159"/>
                    </a:lnTo>
                    <a:lnTo>
                      <a:pt x="1045" y="1138"/>
                    </a:lnTo>
                    <a:lnTo>
                      <a:pt x="1041" y="1127"/>
                    </a:lnTo>
                    <a:lnTo>
                      <a:pt x="1036" y="1116"/>
                    </a:lnTo>
                    <a:lnTo>
                      <a:pt x="1036" y="1116"/>
                    </a:lnTo>
                    <a:lnTo>
                      <a:pt x="1052" y="1184"/>
                    </a:lnTo>
                    <a:lnTo>
                      <a:pt x="1070" y="1254"/>
                    </a:lnTo>
                    <a:lnTo>
                      <a:pt x="1089" y="1325"/>
                    </a:lnTo>
                    <a:lnTo>
                      <a:pt x="1100" y="1362"/>
                    </a:lnTo>
                    <a:lnTo>
                      <a:pt x="1112" y="1398"/>
                    </a:lnTo>
                    <a:lnTo>
                      <a:pt x="1112" y="1398"/>
                    </a:lnTo>
                    <a:lnTo>
                      <a:pt x="1093" y="1368"/>
                    </a:lnTo>
                    <a:lnTo>
                      <a:pt x="1073" y="1338"/>
                    </a:lnTo>
                    <a:lnTo>
                      <a:pt x="1038" y="1274"/>
                    </a:lnTo>
                    <a:lnTo>
                      <a:pt x="1004" y="1212"/>
                    </a:lnTo>
                    <a:lnTo>
                      <a:pt x="986" y="1181"/>
                    </a:lnTo>
                    <a:lnTo>
                      <a:pt x="968" y="1153"/>
                    </a:lnTo>
                    <a:lnTo>
                      <a:pt x="968" y="1153"/>
                    </a:lnTo>
                    <a:lnTo>
                      <a:pt x="985" y="1189"/>
                    </a:lnTo>
                    <a:lnTo>
                      <a:pt x="1004" y="1225"/>
                    </a:lnTo>
                    <a:lnTo>
                      <a:pt x="1043" y="1297"/>
                    </a:lnTo>
                    <a:lnTo>
                      <a:pt x="1080" y="1367"/>
                    </a:lnTo>
                    <a:lnTo>
                      <a:pt x="1097" y="1404"/>
                    </a:lnTo>
                    <a:lnTo>
                      <a:pt x="1114" y="1439"/>
                    </a:lnTo>
                    <a:lnTo>
                      <a:pt x="1114" y="1439"/>
                    </a:lnTo>
                    <a:lnTo>
                      <a:pt x="1087" y="1400"/>
                    </a:lnTo>
                    <a:lnTo>
                      <a:pt x="1059" y="1359"/>
                    </a:lnTo>
                    <a:lnTo>
                      <a:pt x="1059" y="1359"/>
                    </a:lnTo>
                    <a:lnTo>
                      <a:pt x="1044" y="1341"/>
                    </a:lnTo>
                    <a:lnTo>
                      <a:pt x="1029" y="1322"/>
                    </a:lnTo>
                    <a:lnTo>
                      <a:pt x="1014" y="1302"/>
                    </a:lnTo>
                    <a:lnTo>
                      <a:pt x="1008" y="1292"/>
                    </a:lnTo>
                    <a:lnTo>
                      <a:pt x="1002" y="1283"/>
                    </a:lnTo>
                    <a:lnTo>
                      <a:pt x="1002" y="1283"/>
                    </a:lnTo>
                    <a:lnTo>
                      <a:pt x="996" y="1271"/>
                    </a:lnTo>
                    <a:lnTo>
                      <a:pt x="992" y="1258"/>
                    </a:lnTo>
                    <a:lnTo>
                      <a:pt x="985" y="1231"/>
                    </a:lnTo>
                    <a:lnTo>
                      <a:pt x="985" y="1231"/>
                    </a:lnTo>
                    <a:lnTo>
                      <a:pt x="953" y="1132"/>
                    </a:lnTo>
                    <a:lnTo>
                      <a:pt x="938" y="1086"/>
                    </a:lnTo>
                    <a:lnTo>
                      <a:pt x="933" y="1062"/>
                    </a:lnTo>
                    <a:lnTo>
                      <a:pt x="927" y="1038"/>
                    </a:lnTo>
                    <a:lnTo>
                      <a:pt x="927" y="1038"/>
                    </a:lnTo>
                    <a:lnTo>
                      <a:pt x="924" y="1021"/>
                    </a:lnTo>
                    <a:lnTo>
                      <a:pt x="921" y="1005"/>
                    </a:lnTo>
                    <a:lnTo>
                      <a:pt x="917" y="972"/>
                    </a:lnTo>
                    <a:lnTo>
                      <a:pt x="911" y="942"/>
                    </a:lnTo>
                    <a:lnTo>
                      <a:pt x="908" y="926"/>
                    </a:lnTo>
                    <a:lnTo>
                      <a:pt x="903" y="911"/>
                    </a:lnTo>
                    <a:lnTo>
                      <a:pt x="903" y="911"/>
                    </a:lnTo>
                    <a:lnTo>
                      <a:pt x="904" y="929"/>
                    </a:lnTo>
                    <a:lnTo>
                      <a:pt x="905" y="948"/>
                    </a:lnTo>
                    <a:lnTo>
                      <a:pt x="911" y="988"/>
                    </a:lnTo>
                    <a:lnTo>
                      <a:pt x="919" y="1029"/>
                    </a:lnTo>
                    <a:lnTo>
                      <a:pt x="929" y="1071"/>
                    </a:lnTo>
                    <a:lnTo>
                      <a:pt x="951" y="1157"/>
                    </a:lnTo>
                    <a:lnTo>
                      <a:pt x="962" y="1201"/>
                    </a:lnTo>
                    <a:lnTo>
                      <a:pt x="972" y="1243"/>
                    </a:lnTo>
                    <a:lnTo>
                      <a:pt x="972" y="1243"/>
                    </a:lnTo>
                    <a:lnTo>
                      <a:pt x="947" y="1211"/>
                    </a:lnTo>
                    <a:lnTo>
                      <a:pt x="922" y="1178"/>
                    </a:lnTo>
                    <a:lnTo>
                      <a:pt x="910" y="1161"/>
                    </a:lnTo>
                    <a:lnTo>
                      <a:pt x="899" y="1142"/>
                    </a:lnTo>
                    <a:lnTo>
                      <a:pt x="887" y="1124"/>
                    </a:lnTo>
                    <a:lnTo>
                      <a:pt x="876" y="1105"/>
                    </a:lnTo>
                    <a:lnTo>
                      <a:pt x="876" y="1105"/>
                    </a:lnTo>
                    <a:lnTo>
                      <a:pt x="860" y="1072"/>
                    </a:lnTo>
                    <a:lnTo>
                      <a:pt x="845" y="1039"/>
                    </a:lnTo>
                    <a:lnTo>
                      <a:pt x="815" y="971"/>
                    </a:lnTo>
                    <a:lnTo>
                      <a:pt x="783" y="902"/>
                    </a:lnTo>
                    <a:lnTo>
                      <a:pt x="766" y="867"/>
                    </a:lnTo>
                    <a:lnTo>
                      <a:pt x="748" y="833"/>
                    </a:lnTo>
                    <a:lnTo>
                      <a:pt x="748" y="833"/>
                    </a:lnTo>
                    <a:lnTo>
                      <a:pt x="802" y="962"/>
                    </a:lnTo>
                    <a:lnTo>
                      <a:pt x="829" y="1027"/>
                    </a:lnTo>
                    <a:lnTo>
                      <a:pt x="859" y="1091"/>
                    </a:lnTo>
                    <a:lnTo>
                      <a:pt x="859" y="1091"/>
                    </a:lnTo>
                    <a:lnTo>
                      <a:pt x="849" y="1081"/>
                    </a:lnTo>
                    <a:lnTo>
                      <a:pt x="838" y="1070"/>
                    </a:lnTo>
                    <a:lnTo>
                      <a:pt x="820" y="1046"/>
                    </a:lnTo>
                    <a:lnTo>
                      <a:pt x="785" y="995"/>
                    </a:lnTo>
                    <a:lnTo>
                      <a:pt x="785" y="995"/>
                    </a:lnTo>
                    <a:lnTo>
                      <a:pt x="811" y="1043"/>
                    </a:lnTo>
                    <a:lnTo>
                      <a:pt x="838" y="1088"/>
                    </a:lnTo>
                    <a:lnTo>
                      <a:pt x="865" y="1134"/>
                    </a:lnTo>
                    <a:lnTo>
                      <a:pt x="892" y="1180"/>
                    </a:lnTo>
                    <a:lnTo>
                      <a:pt x="892" y="1180"/>
                    </a:lnTo>
                    <a:lnTo>
                      <a:pt x="916" y="1225"/>
                    </a:lnTo>
                    <a:lnTo>
                      <a:pt x="927" y="1247"/>
                    </a:lnTo>
                    <a:lnTo>
                      <a:pt x="936" y="1268"/>
                    </a:lnTo>
                    <a:lnTo>
                      <a:pt x="936" y="1268"/>
                    </a:lnTo>
                    <a:lnTo>
                      <a:pt x="878" y="1165"/>
                    </a:lnTo>
                    <a:lnTo>
                      <a:pt x="820" y="1064"/>
                    </a:lnTo>
                    <a:lnTo>
                      <a:pt x="791" y="1014"/>
                    </a:lnTo>
                    <a:lnTo>
                      <a:pt x="761" y="964"/>
                    </a:lnTo>
                    <a:lnTo>
                      <a:pt x="731" y="918"/>
                    </a:lnTo>
                    <a:lnTo>
                      <a:pt x="698" y="871"/>
                    </a:lnTo>
                    <a:lnTo>
                      <a:pt x="698" y="871"/>
                    </a:lnTo>
                    <a:lnTo>
                      <a:pt x="744" y="945"/>
                    </a:lnTo>
                    <a:lnTo>
                      <a:pt x="767" y="984"/>
                    </a:lnTo>
                    <a:lnTo>
                      <a:pt x="789" y="1022"/>
                    </a:lnTo>
                    <a:lnTo>
                      <a:pt x="809" y="1061"/>
                    </a:lnTo>
                    <a:lnTo>
                      <a:pt x="829" y="1099"/>
                    </a:lnTo>
                    <a:lnTo>
                      <a:pt x="848" y="1138"/>
                    </a:lnTo>
                    <a:lnTo>
                      <a:pt x="865" y="1175"/>
                    </a:lnTo>
                    <a:lnTo>
                      <a:pt x="865" y="1175"/>
                    </a:lnTo>
                    <a:lnTo>
                      <a:pt x="874" y="1191"/>
                    </a:lnTo>
                    <a:lnTo>
                      <a:pt x="874" y="1191"/>
                    </a:lnTo>
                    <a:lnTo>
                      <a:pt x="932" y="1296"/>
                    </a:lnTo>
                    <a:lnTo>
                      <a:pt x="989" y="1402"/>
                    </a:lnTo>
                    <a:lnTo>
                      <a:pt x="1046" y="1510"/>
                    </a:lnTo>
                    <a:lnTo>
                      <a:pt x="1103" y="1619"/>
                    </a:lnTo>
                    <a:lnTo>
                      <a:pt x="1103" y="1619"/>
                    </a:lnTo>
                    <a:lnTo>
                      <a:pt x="1100" y="1629"/>
                    </a:lnTo>
                    <a:lnTo>
                      <a:pt x="1098" y="1642"/>
                    </a:lnTo>
                    <a:lnTo>
                      <a:pt x="1095" y="1652"/>
                    </a:lnTo>
                    <a:lnTo>
                      <a:pt x="1092" y="1663"/>
                    </a:lnTo>
                    <a:lnTo>
                      <a:pt x="1092" y="1663"/>
                    </a:lnTo>
                    <a:lnTo>
                      <a:pt x="1073" y="1637"/>
                    </a:lnTo>
                    <a:lnTo>
                      <a:pt x="1054" y="1612"/>
                    </a:lnTo>
                    <a:lnTo>
                      <a:pt x="1014" y="1564"/>
                    </a:lnTo>
                    <a:lnTo>
                      <a:pt x="974" y="1516"/>
                    </a:lnTo>
                    <a:lnTo>
                      <a:pt x="934" y="1467"/>
                    </a:lnTo>
                    <a:lnTo>
                      <a:pt x="915" y="1442"/>
                    </a:lnTo>
                    <a:lnTo>
                      <a:pt x="896" y="1417"/>
                    </a:lnTo>
                    <a:lnTo>
                      <a:pt x="878" y="1391"/>
                    </a:lnTo>
                    <a:lnTo>
                      <a:pt x="860" y="1365"/>
                    </a:lnTo>
                    <a:lnTo>
                      <a:pt x="844" y="1338"/>
                    </a:lnTo>
                    <a:lnTo>
                      <a:pt x="828" y="1310"/>
                    </a:lnTo>
                    <a:lnTo>
                      <a:pt x="815" y="1282"/>
                    </a:lnTo>
                    <a:lnTo>
                      <a:pt x="802" y="1253"/>
                    </a:lnTo>
                    <a:lnTo>
                      <a:pt x="802" y="1253"/>
                    </a:lnTo>
                    <a:lnTo>
                      <a:pt x="813" y="1284"/>
                    </a:lnTo>
                    <a:lnTo>
                      <a:pt x="828" y="1314"/>
                    </a:lnTo>
                    <a:lnTo>
                      <a:pt x="843" y="1343"/>
                    </a:lnTo>
                    <a:lnTo>
                      <a:pt x="859" y="1372"/>
                    </a:lnTo>
                    <a:lnTo>
                      <a:pt x="876" y="1400"/>
                    </a:lnTo>
                    <a:lnTo>
                      <a:pt x="894" y="1427"/>
                    </a:lnTo>
                    <a:lnTo>
                      <a:pt x="912" y="1453"/>
                    </a:lnTo>
                    <a:lnTo>
                      <a:pt x="932" y="1480"/>
                    </a:lnTo>
                    <a:lnTo>
                      <a:pt x="971" y="1532"/>
                    </a:lnTo>
                    <a:lnTo>
                      <a:pt x="1011" y="1584"/>
                    </a:lnTo>
                    <a:lnTo>
                      <a:pt x="1051" y="1635"/>
                    </a:lnTo>
                    <a:lnTo>
                      <a:pt x="1070" y="1661"/>
                    </a:lnTo>
                    <a:lnTo>
                      <a:pt x="1089" y="1687"/>
                    </a:lnTo>
                    <a:lnTo>
                      <a:pt x="1089" y="1687"/>
                    </a:lnTo>
                    <a:lnTo>
                      <a:pt x="1085" y="1718"/>
                    </a:lnTo>
                    <a:lnTo>
                      <a:pt x="1079" y="1747"/>
                    </a:lnTo>
                    <a:lnTo>
                      <a:pt x="1068" y="1807"/>
                    </a:lnTo>
                    <a:lnTo>
                      <a:pt x="1062" y="1837"/>
                    </a:lnTo>
                    <a:lnTo>
                      <a:pt x="1058" y="1867"/>
                    </a:lnTo>
                    <a:lnTo>
                      <a:pt x="1054" y="1898"/>
                    </a:lnTo>
                    <a:lnTo>
                      <a:pt x="1053" y="1930"/>
                    </a:lnTo>
                    <a:lnTo>
                      <a:pt x="1053" y="1930"/>
                    </a:lnTo>
                    <a:lnTo>
                      <a:pt x="1053" y="1952"/>
                    </a:lnTo>
                    <a:lnTo>
                      <a:pt x="1055" y="1975"/>
                    </a:lnTo>
                    <a:lnTo>
                      <a:pt x="1055" y="1986"/>
                    </a:lnTo>
                    <a:lnTo>
                      <a:pt x="1055" y="1997"/>
                    </a:lnTo>
                    <a:lnTo>
                      <a:pt x="1054" y="2009"/>
                    </a:lnTo>
                    <a:lnTo>
                      <a:pt x="1052" y="2019"/>
                    </a:lnTo>
                    <a:lnTo>
                      <a:pt x="1052" y="2019"/>
                    </a:lnTo>
                    <a:lnTo>
                      <a:pt x="1004" y="1923"/>
                    </a:lnTo>
                    <a:lnTo>
                      <a:pt x="959" y="1829"/>
                    </a:lnTo>
                    <a:lnTo>
                      <a:pt x="913" y="1735"/>
                    </a:lnTo>
                    <a:lnTo>
                      <a:pt x="868" y="1643"/>
                    </a:lnTo>
                    <a:lnTo>
                      <a:pt x="868" y="1643"/>
                    </a:lnTo>
                    <a:lnTo>
                      <a:pt x="846" y="1600"/>
                    </a:lnTo>
                    <a:lnTo>
                      <a:pt x="824" y="1558"/>
                    </a:lnTo>
                    <a:lnTo>
                      <a:pt x="777" y="1473"/>
                    </a:lnTo>
                    <a:lnTo>
                      <a:pt x="731" y="1389"/>
                    </a:lnTo>
                    <a:lnTo>
                      <a:pt x="709" y="1347"/>
                    </a:lnTo>
                    <a:lnTo>
                      <a:pt x="689" y="1304"/>
                    </a:lnTo>
                    <a:lnTo>
                      <a:pt x="689" y="1304"/>
                    </a:lnTo>
                    <a:lnTo>
                      <a:pt x="691" y="1301"/>
                    </a:lnTo>
                    <a:lnTo>
                      <a:pt x="692" y="1299"/>
                    </a:lnTo>
                    <a:lnTo>
                      <a:pt x="692" y="1298"/>
                    </a:lnTo>
                    <a:lnTo>
                      <a:pt x="692" y="1298"/>
                    </a:lnTo>
                    <a:lnTo>
                      <a:pt x="681" y="1264"/>
                    </a:lnTo>
                    <a:lnTo>
                      <a:pt x="670" y="1231"/>
                    </a:lnTo>
                    <a:lnTo>
                      <a:pt x="652" y="1166"/>
                    </a:lnTo>
                    <a:lnTo>
                      <a:pt x="636" y="1104"/>
                    </a:lnTo>
                    <a:lnTo>
                      <a:pt x="622" y="1041"/>
                    </a:lnTo>
                    <a:lnTo>
                      <a:pt x="622" y="1041"/>
                    </a:lnTo>
                    <a:lnTo>
                      <a:pt x="599" y="939"/>
                    </a:lnTo>
                    <a:lnTo>
                      <a:pt x="589" y="890"/>
                    </a:lnTo>
                    <a:lnTo>
                      <a:pt x="581" y="842"/>
                    </a:lnTo>
                    <a:lnTo>
                      <a:pt x="574" y="794"/>
                    </a:lnTo>
                    <a:lnTo>
                      <a:pt x="569" y="749"/>
                    </a:lnTo>
                    <a:lnTo>
                      <a:pt x="567" y="705"/>
                    </a:lnTo>
                    <a:lnTo>
                      <a:pt x="567" y="684"/>
                    </a:lnTo>
                    <a:lnTo>
                      <a:pt x="567" y="665"/>
                    </a:lnTo>
                    <a:lnTo>
                      <a:pt x="567" y="665"/>
                    </a:lnTo>
                    <a:lnTo>
                      <a:pt x="569" y="649"/>
                    </a:lnTo>
                    <a:lnTo>
                      <a:pt x="571" y="633"/>
                    </a:lnTo>
                    <a:lnTo>
                      <a:pt x="569" y="616"/>
                    </a:lnTo>
                    <a:lnTo>
                      <a:pt x="568" y="608"/>
                    </a:lnTo>
                    <a:lnTo>
                      <a:pt x="566" y="599"/>
                    </a:lnTo>
                    <a:lnTo>
                      <a:pt x="566" y="599"/>
                    </a:lnTo>
                    <a:lnTo>
                      <a:pt x="561" y="629"/>
                    </a:lnTo>
                    <a:lnTo>
                      <a:pt x="558" y="662"/>
                    </a:lnTo>
                    <a:lnTo>
                      <a:pt x="558" y="695"/>
                    </a:lnTo>
                    <a:lnTo>
                      <a:pt x="558" y="729"/>
                    </a:lnTo>
                    <a:lnTo>
                      <a:pt x="560" y="764"/>
                    </a:lnTo>
                    <a:lnTo>
                      <a:pt x="563" y="800"/>
                    </a:lnTo>
                    <a:lnTo>
                      <a:pt x="571" y="872"/>
                    </a:lnTo>
                    <a:lnTo>
                      <a:pt x="571" y="872"/>
                    </a:lnTo>
                    <a:lnTo>
                      <a:pt x="574" y="911"/>
                    </a:lnTo>
                    <a:lnTo>
                      <a:pt x="580" y="948"/>
                    </a:lnTo>
                    <a:lnTo>
                      <a:pt x="586" y="987"/>
                    </a:lnTo>
                    <a:lnTo>
                      <a:pt x="594" y="1027"/>
                    </a:lnTo>
                    <a:lnTo>
                      <a:pt x="610" y="1106"/>
                    </a:lnTo>
                    <a:lnTo>
                      <a:pt x="625" y="1186"/>
                    </a:lnTo>
                    <a:lnTo>
                      <a:pt x="625" y="1186"/>
                    </a:lnTo>
                    <a:lnTo>
                      <a:pt x="620" y="1175"/>
                    </a:lnTo>
                    <a:lnTo>
                      <a:pt x="615" y="1161"/>
                    </a:lnTo>
                    <a:lnTo>
                      <a:pt x="615" y="1161"/>
                    </a:lnTo>
                    <a:lnTo>
                      <a:pt x="594" y="1122"/>
                    </a:lnTo>
                    <a:lnTo>
                      <a:pt x="583" y="1102"/>
                    </a:lnTo>
                    <a:lnTo>
                      <a:pt x="576" y="1090"/>
                    </a:lnTo>
                    <a:lnTo>
                      <a:pt x="576" y="1090"/>
                    </a:lnTo>
                    <a:lnTo>
                      <a:pt x="577" y="1094"/>
                    </a:lnTo>
                    <a:lnTo>
                      <a:pt x="576" y="1095"/>
                    </a:lnTo>
                    <a:lnTo>
                      <a:pt x="576" y="1095"/>
                    </a:lnTo>
                    <a:lnTo>
                      <a:pt x="571" y="1086"/>
                    </a:lnTo>
                    <a:lnTo>
                      <a:pt x="564" y="1074"/>
                    </a:lnTo>
                    <a:lnTo>
                      <a:pt x="548" y="1045"/>
                    </a:lnTo>
                    <a:lnTo>
                      <a:pt x="515" y="978"/>
                    </a:lnTo>
                    <a:lnTo>
                      <a:pt x="515" y="978"/>
                    </a:lnTo>
                    <a:lnTo>
                      <a:pt x="464" y="876"/>
                    </a:lnTo>
                    <a:lnTo>
                      <a:pt x="412" y="770"/>
                    </a:lnTo>
                    <a:lnTo>
                      <a:pt x="361" y="663"/>
                    </a:lnTo>
                    <a:lnTo>
                      <a:pt x="313" y="560"/>
                    </a:lnTo>
                    <a:lnTo>
                      <a:pt x="313" y="560"/>
                    </a:lnTo>
                    <a:lnTo>
                      <a:pt x="304" y="540"/>
                    </a:lnTo>
                    <a:lnTo>
                      <a:pt x="296" y="519"/>
                    </a:lnTo>
                    <a:lnTo>
                      <a:pt x="296" y="519"/>
                    </a:lnTo>
                    <a:lnTo>
                      <a:pt x="288" y="494"/>
                    </a:lnTo>
                    <a:lnTo>
                      <a:pt x="279" y="469"/>
                    </a:lnTo>
                    <a:lnTo>
                      <a:pt x="259" y="418"/>
                    </a:lnTo>
                    <a:lnTo>
                      <a:pt x="242" y="369"/>
                    </a:lnTo>
                    <a:lnTo>
                      <a:pt x="235" y="348"/>
                    </a:lnTo>
                    <a:lnTo>
                      <a:pt x="230" y="328"/>
                    </a:lnTo>
                    <a:lnTo>
                      <a:pt x="230" y="328"/>
                    </a:lnTo>
                    <a:lnTo>
                      <a:pt x="220" y="307"/>
                    </a:lnTo>
                    <a:lnTo>
                      <a:pt x="211" y="285"/>
                    </a:lnTo>
                    <a:lnTo>
                      <a:pt x="193" y="239"/>
                    </a:lnTo>
                    <a:lnTo>
                      <a:pt x="173" y="191"/>
                    </a:lnTo>
                    <a:lnTo>
                      <a:pt x="154" y="146"/>
                    </a:lnTo>
                    <a:lnTo>
                      <a:pt x="144" y="123"/>
                    </a:lnTo>
                    <a:lnTo>
                      <a:pt x="132" y="101"/>
                    </a:lnTo>
                    <a:lnTo>
                      <a:pt x="121" y="81"/>
                    </a:lnTo>
                    <a:lnTo>
                      <a:pt x="109" y="62"/>
                    </a:lnTo>
                    <a:lnTo>
                      <a:pt x="96" y="44"/>
                    </a:lnTo>
                    <a:lnTo>
                      <a:pt x="81" y="28"/>
                    </a:lnTo>
                    <a:lnTo>
                      <a:pt x="67" y="13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65" y="15"/>
                    </a:lnTo>
                    <a:lnTo>
                      <a:pt x="80" y="30"/>
                    </a:lnTo>
                    <a:lnTo>
                      <a:pt x="94" y="48"/>
                    </a:lnTo>
                    <a:lnTo>
                      <a:pt x="107" y="66"/>
                    </a:lnTo>
                    <a:lnTo>
                      <a:pt x="120" y="86"/>
                    </a:lnTo>
                    <a:lnTo>
                      <a:pt x="131" y="107"/>
                    </a:lnTo>
                    <a:lnTo>
                      <a:pt x="141" y="129"/>
                    </a:lnTo>
                    <a:lnTo>
                      <a:pt x="152" y="150"/>
                    </a:lnTo>
                    <a:lnTo>
                      <a:pt x="170" y="196"/>
                    </a:lnTo>
                    <a:lnTo>
                      <a:pt x="185" y="240"/>
                    </a:lnTo>
                    <a:lnTo>
                      <a:pt x="199" y="283"/>
                    </a:lnTo>
                    <a:lnTo>
                      <a:pt x="211" y="324"/>
                    </a:lnTo>
                    <a:lnTo>
                      <a:pt x="211" y="324"/>
                    </a:lnTo>
                    <a:lnTo>
                      <a:pt x="217" y="340"/>
                    </a:lnTo>
                    <a:lnTo>
                      <a:pt x="224" y="356"/>
                    </a:lnTo>
                    <a:lnTo>
                      <a:pt x="237" y="391"/>
                    </a:lnTo>
                    <a:lnTo>
                      <a:pt x="249" y="427"/>
                    </a:lnTo>
                    <a:lnTo>
                      <a:pt x="264" y="462"/>
                    </a:lnTo>
                    <a:lnTo>
                      <a:pt x="264" y="462"/>
                    </a:lnTo>
                    <a:lnTo>
                      <a:pt x="233" y="400"/>
                    </a:lnTo>
                    <a:lnTo>
                      <a:pt x="233" y="400"/>
                    </a:lnTo>
                    <a:lnTo>
                      <a:pt x="221" y="374"/>
                    </a:lnTo>
                    <a:lnTo>
                      <a:pt x="206" y="347"/>
                    </a:lnTo>
                    <a:lnTo>
                      <a:pt x="193" y="319"/>
                    </a:lnTo>
                    <a:lnTo>
                      <a:pt x="186" y="306"/>
                    </a:lnTo>
                    <a:lnTo>
                      <a:pt x="181" y="292"/>
                    </a:lnTo>
                    <a:lnTo>
                      <a:pt x="181" y="292"/>
                    </a:lnTo>
                    <a:lnTo>
                      <a:pt x="175" y="274"/>
                    </a:lnTo>
                    <a:lnTo>
                      <a:pt x="171" y="256"/>
                    </a:lnTo>
                    <a:lnTo>
                      <a:pt x="165" y="238"/>
                    </a:lnTo>
                    <a:lnTo>
                      <a:pt x="160" y="221"/>
                    </a:lnTo>
                    <a:lnTo>
                      <a:pt x="160" y="221"/>
                    </a:lnTo>
                    <a:lnTo>
                      <a:pt x="155" y="209"/>
                    </a:lnTo>
                    <a:lnTo>
                      <a:pt x="149" y="198"/>
                    </a:lnTo>
                    <a:lnTo>
                      <a:pt x="149" y="198"/>
                    </a:lnTo>
                    <a:lnTo>
                      <a:pt x="138" y="174"/>
                    </a:lnTo>
                    <a:lnTo>
                      <a:pt x="127" y="150"/>
                    </a:lnTo>
                    <a:lnTo>
                      <a:pt x="114" y="126"/>
                    </a:lnTo>
                    <a:lnTo>
                      <a:pt x="102" y="105"/>
                    </a:lnTo>
                    <a:lnTo>
                      <a:pt x="87" y="84"/>
                    </a:lnTo>
                    <a:lnTo>
                      <a:pt x="79" y="76"/>
                    </a:lnTo>
                    <a:lnTo>
                      <a:pt x="71" y="69"/>
                    </a:lnTo>
                    <a:lnTo>
                      <a:pt x="62" y="61"/>
                    </a:lnTo>
                    <a:lnTo>
                      <a:pt x="53" y="55"/>
                    </a:lnTo>
                    <a:lnTo>
                      <a:pt x="44" y="50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43" y="53"/>
                    </a:lnTo>
                    <a:lnTo>
                      <a:pt x="52" y="58"/>
                    </a:lnTo>
                    <a:lnTo>
                      <a:pt x="61" y="63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80" y="82"/>
                    </a:lnTo>
                    <a:lnTo>
                      <a:pt x="91" y="97"/>
                    </a:lnTo>
                    <a:lnTo>
                      <a:pt x="101" y="113"/>
                    </a:lnTo>
                    <a:lnTo>
                      <a:pt x="111" y="131"/>
                    </a:lnTo>
                    <a:lnTo>
                      <a:pt x="120" y="150"/>
                    </a:lnTo>
                    <a:lnTo>
                      <a:pt x="128" y="170"/>
                    </a:lnTo>
                    <a:lnTo>
                      <a:pt x="144" y="208"/>
                    </a:lnTo>
                    <a:lnTo>
                      <a:pt x="144" y="208"/>
                    </a:lnTo>
                    <a:lnTo>
                      <a:pt x="152" y="225"/>
                    </a:lnTo>
                    <a:lnTo>
                      <a:pt x="160" y="241"/>
                    </a:lnTo>
                    <a:lnTo>
                      <a:pt x="163" y="249"/>
                    </a:lnTo>
                    <a:lnTo>
                      <a:pt x="165" y="255"/>
                    </a:lnTo>
                    <a:lnTo>
                      <a:pt x="166" y="260"/>
                    </a:lnTo>
                    <a:lnTo>
                      <a:pt x="165" y="264"/>
                    </a:lnTo>
                    <a:lnTo>
                      <a:pt x="165" y="264"/>
                    </a:lnTo>
                    <a:lnTo>
                      <a:pt x="135" y="193"/>
                    </a:lnTo>
                    <a:lnTo>
                      <a:pt x="119" y="159"/>
                    </a:lnTo>
                    <a:lnTo>
                      <a:pt x="102" y="126"/>
                    </a:lnTo>
                    <a:lnTo>
                      <a:pt x="102" y="126"/>
                    </a:lnTo>
                    <a:lnTo>
                      <a:pt x="114" y="157"/>
                    </a:lnTo>
                    <a:lnTo>
                      <a:pt x="128" y="189"/>
                    </a:lnTo>
                    <a:lnTo>
                      <a:pt x="155" y="249"/>
                    </a:lnTo>
                    <a:lnTo>
                      <a:pt x="182" y="307"/>
                    </a:lnTo>
                    <a:lnTo>
                      <a:pt x="195" y="336"/>
                    </a:lnTo>
                    <a:lnTo>
                      <a:pt x="206" y="365"/>
                    </a:lnTo>
                    <a:lnTo>
                      <a:pt x="206" y="365"/>
                    </a:lnTo>
                    <a:lnTo>
                      <a:pt x="168" y="301"/>
                    </a:lnTo>
                    <a:lnTo>
                      <a:pt x="128" y="238"/>
                    </a:lnTo>
                    <a:lnTo>
                      <a:pt x="88" y="174"/>
                    </a:lnTo>
                    <a:lnTo>
                      <a:pt x="70" y="141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54" y="113"/>
                    </a:lnTo>
                    <a:lnTo>
                      <a:pt x="54" y="115"/>
                    </a:lnTo>
                    <a:lnTo>
                      <a:pt x="54" y="116"/>
                    </a:lnTo>
                    <a:lnTo>
                      <a:pt x="52" y="115"/>
                    </a:lnTo>
                    <a:lnTo>
                      <a:pt x="52" y="115"/>
                    </a:lnTo>
                    <a:lnTo>
                      <a:pt x="39" y="92"/>
                    </a:lnTo>
                    <a:lnTo>
                      <a:pt x="27" y="70"/>
                    </a:lnTo>
                    <a:lnTo>
                      <a:pt x="13" y="4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3" y="70"/>
                    </a:lnTo>
                    <a:lnTo>
                      <a:pt x="47" y="114"/>
                    </a:lnTo>
                    <a:lnTo>
                      <a:pt x="71" y="157"/>
                    </a:lnTo>
                    <a:lnTo>
                      <a:pt x="82" y="180"/>
                    </a:lnTo>
                    <a:lnTo>
                      <a:pt x="94" y="201"/>
                    </a:lnTo>
                    <a:lnTo>
                      <a:pt x="94" y="201"/>
                    </a:lnTo>
                    <a:lnTo>
                      <a:pt x="112" y="241"/>
                    </a:lnTo>
                    <a:lnTo>
                      <a:pt x="131" y="281"/>
                    </a:lnTo>
                    <a:lnTo>
                      <a:pt x="172" y="360"/>
                    </a:lnTo>
                    <a:lnTo>
                      <a:pt x="215" y="441"/>
                    </a:lnTo>
                    <a:lnTo>
                      <a:pt x="259" y="521"/>
                    </a:lnTo>
                    <a:lnTo>
                      <a:pt x="349" y="683"/>
                    </a:lnTo>
                    <a:lnTo>
                      <a:pt x="392" y="763"/>
                    </a:lnTo>
                    <a:lnTo>
                      <a:pt x="434" y="845"/>
                    </a:lnTo>
                    <a:lnTo>
                      <a:pt x="434" y="845"/>
                    </a:lnTo>
                    <a:lnTo>
                      <a:pt x="490" y="955"/>
                    </a:lnTo>
                    <a:lnTo>
                      <a:pt x="490" y="955"/>
                    </a:lnTo>
                    <a:lnTo>
                      <a:pt x="512" y="998"/>
                    </a:lnTo>
                    <a:lnTo>
                      <a:pt x="534" y="1041"/>
                    </a:lnTo>
                    <a:lnTo>
                      <a:pt x="581" y="1128"/>
                    </a:lnTo>
                    <a:lnTo>
                      <a:pt x="603" y="1171"/>
                    </a:lnTo>
                    <a:lnTo>
                      <a:pt x="626" y="1215"/>
                    </a:lnTo>
                    <a:lnTo>
                      <a:pt x="647" y="1258"/>
                    </a:lnTo>
                    <a:lnTo>
                      <a:pt x="666" y="1302"/>
                    </a:lnTo>
                    <a:lnTo>
                      <a:pt x="666" y="1302"/>
                    </a:lnTo>
                    <a:lnTo>
                      <a:pt x="672" y="1306"/>
                    </a:lnTo>
                    <a:lnTo>
                      <a:pt x="676" y="1312"/>
                    </a:lnTo>
                    <a:lnTo>
                      <a:pt x="676" y="1312"/>
                    </a:lnTo>
                    <a:lnTo>
                      <a:pt x="705" y="1367"/>
                    </a:lnTo>
                    <a:lnTo>
                      <a:pt x="735" y="1424"/>
                    </a:lnTo>
                    <a:lnTo>
                      <a:pt x="795" y="1537"/>
                    </a:lnTo>
                    <a:lnTo>
                      <a:pt x="855" y="1651"/>
                    </a:lnTo>
                    <a:lnTo>
                      <a:pt x="885" y="1708"/>
                    </a:lnTo>
                    <a:lnTo>
                      <a:pt x="913" y="1766"/>
                    </a:lnTo>
                    <a:lnTo>
                      <a:pt x="913" y="1766"/>
                    </a:lnTo>
                    <a:lnTo>
                      <a:pt x="979" y="1903"/>
                    </a:lnTo>
                    <a:lnTo>
                      <a:pt x="1012" y="1970"/>
                    </a:lnTo>
                    <a:lnTo>
                      <a:pt x="1045" y="2037"/>
                    </a:lnTo>
                    <a:lnTo>
                      <a:pt x="1045" y="2037"/>
                    </a:lnTo>
                    <a:lnTo>
                      <a:pt x="1036" y="2029"/>
                    </a:lnTo>
                    <a:lnTo>
                      <a:pt x="1027" y="2021"/>
                    </a:lnTo>
                    <a:lnTo>
                      <a:pt x="1019" y="2011"/>
                    </a:lnTo>
                    <a:lnTo>
                      <a:pt x="1012" y="2001"/>
                    </a:lnTo>
                    <a:lnTo>
                      <a:pt x="997" y="1980"/>
                    </a:lnTo>
                    <a:lnTo>
                      <a:pt x="989" y="1971"/>
                    </a:lnTo>
                    <a:lnTo>
                      <a:pt x="981" y="1962"/>
                    </a:lnTo>
                    <a:lnTo>
                      <a:pt x="981" y="1962"/>
                    </a:lnTo>
                    <a:lnTo>
                      <a:pt x="987" y="1971"/>
                    </a:lnTo>
                    <a:lnTo>
                      <a:pt x="994" y="1980"/>
                    </a:lnTo>
                    <a:lnTo>
                      <a:pt x="1000" y="1989"/>
                    </a:lnTo>
                    <a:lnTo>
                      <a:pt x="1002" y="1994"/>
                    </a:lnTo>
                    <a:lnTo>
                      <a:pt x="1003" y="1997"/>
                    </a:lnTo>
                    <a:lnTo>
                      <a:pt x="1003" y="1997"/>
                    </a:lnTo>
                    <a:lnTo>
                      <a:pt x="961" y="1953"/>
                    </a:lnTo>
                    <a:lnTo>
                      <a:pt x="918" y="1909"/>
                    </a:lnTo>
                    <a:lnTo>
                      <a:pt x="896" y="1888"/>
                    </a:lnTo>
                    <a:lnTo>
                      <a:pt x="874" y="1868"/>
                    </a:lnTo>
                    <a:lnTo>
                      <a:pt x="851" y="1847"/>
                    </a:lnTo>
                    <a:lnTo>
                      <a:pt x="829" y="1829"/>
                    </a:lnTo>
                    <a:lnTo>
                      <a:pt x="829" y="1829"/>
                    </a:lnTo>
                    <a:lnTo>
                      <a:pt x="861" y="1861"/>
                    </a:lnTo>
                    <a:lnTo>
                      <a:pt x="894" y="1892"/>
                    </a:lnTo>
                    <a:lnTo>
                      <a:pt x="927" y="1922"/>
                    </a:lnTo>
                    <a:lnTo>
                      <a:pt x="959" y="1954"/>
                    </a:lnTo>
                    <a:lnTo>
                      <a:pt x="991" y="1987"/>
                    </a:lnTo>
                    <a:lnTo>
                      <a:pt x="1006" y="2004"/>
                    </a:lnTo>
                    <a:lnTo>
                      <a:pt x="1020" y="2021"/>
                    </a:lnTo>
                    <a:lnTo>
                      <a:pt x="1035" y="2039"/>
                    </a:lnTo>
                    <a:lnTo>
                      <a:pt x="1048" y="2057"/>
                    </a:lnTo>
                    <a:lnTo>
                      <a:pt x="1061" y="2077"/>
                    </a:lnTo>
                    <a:lnTo>
                      <a:pt x="1073" y="2096"/>
                    </a:lnTo>
                    <a:lnTo>
                      <a:pt x="1097" y="2096"/>
                    </a:lnTo>
                    <a:lnTo>
                      <a:pt x="1097" y="2096"/>
                    </a:lnTo>
                    <a:lnTo>
                      <a:pt x="1092" y="2090"/>
                    </a:lnTo>
                    <a:lnTo>
                      <a:pt x="1087" y="2084"/>
                    </a:lnTo>
                    <a:lnTo>
                      <a:pt x="1087" y="2084"/>
                    </a:lnTo>
                    <a:lnTo>
                      <a:pt x="1077" y="2068"/>
                    </a:lnTo>
                    <a:lnTo>
                      <a:pt x="1071" y="2054"/>
                    </a:lnTo>
                    <a:lnTo>
                      <a:pt x="1068" y="2040"/>
                    </a:lnTo>
                    <a:lnTo>
                      <a:pt x="1067" y="2029"/>
                    </a:lnTo>
                    <a:lnTo>
                      <a:pt x="1067" y="2018"/>
                    </a:lnTo>
                    <a:lnTo>
                      <a:pt x="1068" y="2007"/>
                    </a:lnTo>
                    <a:lnTo>
                      <a:pt x="1071" y="1986"/>
                    </a:lnTo>
                    <a:lnTo>
                      <a:pt x="1071" y="1986"/>
                    </a:lnTo>
                    <a:lnTo>
                      <a:pt x="1076" y="1945"/>
                    </a:lnTo>
                    <a:lnTo>
                      <a:pt x="1081" y="1903"/>
                    </a:lnTo>
                    <a:lnTo>
                      <a:pt x="1088" y="1863"/>
                    </a:lnTo>
                    <a:lnTo>
                      <a:pt x="1096" y="1828"/>
                    </a:lnTo>
                    <a:lnTo>
                      <a:pt x="1096" y="1828"/>
                    </a:lnTo>
                    <a:lnTo>
                      <a:pt x="1136" y="1887"/>
                    </a:lnTo>
                    <a:lnTo>
                      <a:pt x="1155" y="1917"/>
                    </a:lnTo>
                    <a:lnTo>
                      <a:pt x="1174" y="1947"/>
                    </a:lnTo>
                    <a:lnTo>
                      <a:pt x="1193" y="1978"/>
                    </a:lnTo>
                    <a:lnTo>
                      <a:pt x="1210" y="2009"/>
                    </a:lnTo>
                    <a:lnTo>
                      <a:pt x="1224" y="2040"/>
                    </a:lnTo>
                    <a:lnTo>
                      <a:pt x="1231" y="2056"/>
                    </a:lnTo>
                    <a:lnTo>
                      <a:pt x="1237" y="2073"/>
                    </a:lnTo>
                    <a:lnTo>
                      <a:pt x="1237" y="2073"/>
                    </a:lnTo>
                    <a:lnTo>
                      <a:pt x="1245" y="2096"/>
                    </a:lnTo>
                    <a:lnTo>
                      <a:pt x="1249" y="2096"/>
                    </a:lnTo>
                    <a:lnTo>
                      <a:pt x="1249" y="2096"/>
                    </a:lnTo>
                    <a:lnTo>
                      <a:pt x="1229" y="2039"/>
                    </a:lnTo>
                    <a:lnTo>
                      <a:pt x="1229" y="2039"/>
                    </a:lnTo>
                    <a:lnTo>
                      <a:pt x="1265" y="2096"/>
                    </a:lnTo>
                    <a:lnTo>
                      <a:pt x="1277" y="2096"/>
                    </a:lnTo>
                    <a:lnTo>
                      <a:pt x="1277" y="2096"/>
                    </a:lnTo>
                    <a:lnTo>
                      <a:pt x="1266" y="2079"/>
                    </a:lnTo>
                    <a:lnTo>
                      <a:pt x="1255" y="2060"/>
                    </a:lnTo>
                    <a:lnTo>
                      <a:pt x="1255" y="2060"/>
                    </a:lnTo>
                    <a:lnTo>
                      <a:pt x="1236" y="2035"/>
                    </a:lnTo>
                    <a:lnTo>
                      <a:pt x="1228" y="2022"/>
                    </a:lnTo>
                    <a:lnTo>
                      <a:pt x="1220" y="2010"/>
                    </a:lnTo>
                    <a:lnTo>
                      <a:pt x="1220" y="2010"/>
                    </a:lnTo>
                    <a:lnTo>
                      <a:pt x="1214" y="1998"/>
                    </a:lnTo>
                    <a:lnTo>
                      <a:pt x="1209" y="1987"/>
                    </a:lnTo>
                    <a:lnTo>
                      <a:pt x="1201" y="1964"/>
                    </a:lnTo>
                    <a:lnTo>
                      <a:pt x="1193" y="1942"/>
                    </a:lnTo>
                    <a:lnTo>
                      <a:pt x="1187" y="1930"/>
                    </a:lnTo>
                    <a:lnTo>
                      <a:pt x="1180" y="1919"/>
                    </a:lnTo>
                    <a:lnTo>
                      <a:pt x="1180" y="1919"/>
                    </a:lnTo>
                    <a:lnTo>
                      <a:pt x="1192" y="1948"/>
                    </a:lnTo>
                    <a:lnTo>
                      <a:pt x="1196" y="1962"/>
                    </a:lnTo>
                    <a:lnTo>
                      <a:pt x="1199" y="1976"/>
                    </a:lnTo>
                    <a:lnTo>
                      <a:pt x="1199" y="1976"/>
                    </a:lnTo>
                    <a:lnTo>
                      <a:pt x="1179" y="1946"/>
                    </a:lnTo>
                    <a:lnTo>
                      <a:pt x="1160" y="1917"/>
                    </a:lnTo>
                    <a:lnTo>
                      <a:pt x="1122" y="1860"/>
                    </a:lnTo>
                    <a:lnTo>
                      <a:pt x="1122" y="1860"/>
                    </a:lnTo>
                    <a:lnTo>
                      <a:pt x="1108" y="1839"/>
                    </a:lnTo>
                    <a:lnTo>
                      <a:pt x="1101" y="1829"/>
                    </a:lnTo>
                    <a:lnTo>
                      <a:pt x="1096" y="1821"/>
                    </a:lnTo>
                    <a:lnTo>
                      <a:pt x="1096" y="1821"/>
                    </a:lnTo>
                    <a:lnTo>
                      <a:pt x="1095" y="1816"/>
                    </a:lnTo>
                    <a:lnTo>
                      <a:pt x="1095" y="1810"/>
                    </a:lnTo>
                    <a:lnTo>
                      <a:pt x="1098" y="1797"/>
                    </a:lnTo>
                    <a:lnTo>
                      <a:pt x="1102" y="1785"/>
                    </a:lnTo>
                    <a:lnTo>
                      <a:pt x="1105" y="1772"/>
                    </a:lnTo>
                    <a:lnTo>
                      <a:pt x="1105" y="1772"/>
                    </a:lnTo>
                    <a:lnTo>
                      <a:pt x="1110" y="1745"/>
                    </a:lnTo>
                    <a:lnTo>
                      <a:pt x="1112" y="1733"/>
                    </a:lnTo>
                    <a:lnTo>
                      <a:pt x="1115" y="1724"/>
                    </a:lnTo>
                    <a:lnTo>
                      <a:pt x="1115" y="1724"/>
                    </a:lnTo>
                    <a:lnTo>
                      <a:pt x="1140" y="1757"/>
                    </a:lnTo>
                    <a:lnTo>
                      <a:pt x="1164" y="1789"/>
                    </a:lnTo>
                    <a:lnTo>
                      <a:pt x="1213" y="1859"/>
                    </a:lnTo>
                    <a:lnTo>
                      <a:pt x="1213" y="1859"/>
                    </a:lnTo>
                    <a:lnTo>
                      <a:pt x="1245" y="1901"/>
                    </a:lnTo>
                    <a:lnTo>
                      <a:pt x="1276" y="1944"/>
                    </a:lnTo>
                    <a:lnTo>
                      <a:pt x="1290" y="1965"/>
                    </a:lnTo>
                    <a:lnTo>
                      <a:pt x="1304" y="1988"/>
                    </a:lnTo>
                    <a:lnTo>
                      <a:pt x="1316" y="2011"/>
                    </a:lnTo>
                    <a:lnTo>
                      <a:pt x="1327" y="2036"/>
                    </a:lnTo>
                    <a:lnTo>
                      <a:pt x="1327" y="2036"/>
                    </a:lnTo>
                    <a:lnTo>
                      <a:pt x="1311" y="2011"/>
                    </a:lnTo>
                    <a:lnTo>
                      <a:pt x="1296" y="1987"/>
                    </a:lnTo>
                    <a:lnTo>
                      <a:pt x="1281" y="1962"/>
                    </a:lnTo>
                    <a:lnTo>
                      <a:pt x="1264" y="1939"/>
                    </a:lnTo>
                    <a:lnTo>
                      <a:pt x="1264" y="1939"/>
                    </a:lnTo>
                    <a:lnTo>
                      <a:pt x="1308" y="2018"/>
                    </a:lnTo>
                    <a:lnTo>
                      <a:pt x="1352" y="2096"/>
                    </a:lnTo>
                    <a:lnTo>
                      <a:pt x="1436" y="2096"/>
                    </a:lnTo>
                    <a:lnTo>
                      <a:pt x="1436" y="2096"/>
                    </a:lnTo>
                    <a:lnTo>
                      <a:pt x="1424" y="2079"/>
                    </a:lnTo>
                    <a:lnTo>
                      <a:pt x="1420" y="2071"/>
                    </a:lnTo>
                    <a:lnTo>
                      <a:pt x="1415" y="2063"/>
                    </a:lnTo>
                    <a:lnTo>
                      <a:pt x="1413" y="2055"/>
                    </a:lnTo>
                    <a:lnTo>
                      <a:pt x="1412" y="2047"/>
                    </a:lnTo>
                    <a:lnTo>
                      <a:pt x="1412" y="2042"/>
                    </a:lnTo>
                    <a:lnTo>
                      <a:pt x="1414" y="2036"/>
                    </a:lnTo>
                    <a:lnTo>
                      <a:pt x="1414" y="2036"/>
                    </a:lnTo>
                    <a:lnTo>
                      <a:pt x="1442" y="2096"/>
                    </a:lnTo>
                    <a:lnTo>
                      <a:pt x="1461" y="2096"/>
                    </a:lnTo>
                    <a:lnTo>
                      <a:pt x="1461" y="2096"/>
                    </a:lnTo>
                    <a:lnTo>
                      <a:pt x="1459" y="2082"/>
                    </a:lnTo>
                    <a:lnTo>
                      <a:pt x="1459" y="2070"/>
                    </a:lnTo>
                    <a:lnTo>
                      <a:pt x="1459" y="2059"/>
                    </a:lnTo>
                    <a:lnTo>
                      <a:pt x="1459" y="2052"/>
                    </a:lnTo>
                    <a:lnTo>
                      <a:pt x="1458" y="2046"/>
                    </a:lnTo>
                    <a:lnTo>
                      <a:pt x="1458" y="2046"/>
                    </a:lnTo>
                    <a:lnTo>
                      <a:pt x="1457" y="2066"/>
                    </a:lnTo>
                    <a:lnTo>
                      <a:pt x="1456" y="2076"/>
                    </a:lnTo>
                    <a:lnTo>
                      <a:pt x="1455" y="2080"/>
                    </a:lnTo>
                    <a:lnTo>
                      <a:pt x="1453" y="2085"/>
                    </a:lnTo>
                    <a:lnTo>
                      <a:pt x="1453" y="2085"/>
                    </a:lnTo>
                    <a:lnTo>
                      <a:pt x="1448" y="2072"/>
                    </a:lnTo>
                    <a:lnTo>
                      <a:pt x="1442" y="2062"/>
                    </a:lnTo>
                    <a:lnTo>
                      <a:pt x="1430" y="2040"/>
                    </a:lnTo>
                    <a:lnTo>
                      <a:pt x="1419" y="2019"/>
                    </a:lnTo>
                    <a:lnTo>
                      <a:pt x="1414" y="2009"/>
                    </a:lnTo>
                    <a:lnTo>
                      <a:pt x="1411" y="1998"/>
                    </a:lnTo>
                    <a:lnTo>
                      <a:pt x="1411" y="1998"/>
                    </a:lnTo>
                    <a:lnTo>
                      <a:pt x="1408" y="1987"/>
                    </a:lnTo>
                    <a:lnTo>
                      <a:pt x="1409" y="1973"/>
                    </a:lnTo>
                    <a:lnTo>
                      <a:pt x="1412" y="1947"/>
                    </a:lnTo>
                    <a:lnTo>
                      <a:pt x="1412" y="1947"/>
                    </a:lnTo>
                    <a:lnTo>
                      <a:pt x="1413" y="1934"/>
                    </a:lnTo>
                    <a:lnTo>
                      <a:pt x="1415" y="1920"/>
                    </a:lnTo>
                    <a:lnTo>
                      <a:pt x="1419" y="1909"/>
                    </a:lnTo>
                    <a:lnTo>
                      <a:pt x="1422" y="1900"/>
                    </a:lnTo>
                    <a:lnTo>
                      <a:pt x="1422" y="1900"/>
                    </a:lnTo>
                    <a:lnTo>
                      <a:pt x="1470" y="1976"/>
                    </a:lnTo>
                    <a:lnTo>
                      <a:pt x="1492" y="2014"/>
                    </a:lnTo>
                    <a:lnTo>
                      <a:pt x="1515" y="2054"/>
                    </a:lnTo>
                    <a:lnTo>
                      <a:pt x="1515" y="2054"/>
                    </a:lnTo>
                    <a:lnTo>
                      <a:pt x="1511" y="2064"/>
                    </a:lnTo>
                    <a:lnTo>
                      <a:pt x="1506" y="2073"/>
                    </a:lnTo>
                    <a:lnTo>
                      <a:pt x="1496" y="2094"/>
                    </a:lnTo>
                    <a:lnTo>
                      <a:pt x="1496" y="2094"/>
                    </a:lnTo>
                    <a:lnTo>
                      <a:pt x="1495" y="2096"/>
                    </a:lnTo>
                    <a:lnTo>
                      <a:pt x="1529" y="2096"/>
                    </a:lnTo>
                    <a:lnTo>
                      <a:pt x="1529" y="2096"/>
                    </a:lnTo>
                    <a:lnTo>
                      <a:pt x="1534" y="2086"/>
                    </a:lnTo>
                    <a:lnTo>
                      <a:pt x="1534" y="2086"/>
                    </a:lnTo>
                    <a:lnTo>
                      <a:pt x="1540" y="2096"/>
                    </a:lnTo>
                    <a:lnTo>
                      <a:pt x="1588" y="2096"/>
                    </a:lnTo>
                    <a:lnTo>
                      <a:pt x="1588" y="2096"/>
                    </a:lnTo>
                    <a:lnTo>
                      <a:pt x="1584" y="2085"/>
                    </a:lnTo>
                    <a:lnTo>
                      <a:pt x="1584" y="2085"/>
                    </a:lnTo>
                    <a:lnTo>
                      <a:pt x="1583" y="2079"/>
                    </a:lnTo>
                    <a:lnTo>
                      <a:pt x="1583" y="2072"/>
                    </a:lnTo>
                    <a:lnTo>
                      <a:pt x="1583" y="2059"/>
                    </a:lnTo>
                    <a:lnTo>
                      <a:pt x="1584" y="2032"/>
                    </a:lnTo>
                    <a:lnTo>
                      <a:pt x="1584" y="2032"/>
                    </a:lnTo>
                    <a:lnTo>
                      <a:pt x="1584" y="2004"/>
                    </a:lnTo>
                    <a:lnTo>
                      <a:pt x="1584" y="1990"/>
                    </a:lnTo>
                    <a:lnTo>
                      <a:pt x="1585" y="1979"/>
                    </a:lnTo>
                    <a:lnTo>
                      <a:pt x="1585" y="1979"/>
                    </a:lnTo>
                    <a:lnTo>
                      <a:pt x="1587" y="1975"/>
                    </a:lnTo>
                    <a:lnTo>
                      <a:pt x="1589" y="1969"/>
                    </a:lnTo>
                    <a:lnTo>
                      <a:pt x="1595" y="1959"/>
                    </a:lnTo>
                    <a:lnTo>
                      <a:pt x="1607" y="1939"/>
                    </a:lnTo>
                    <a:lnTo>
                      <a:pt x="1607" y="1939"/>
                    </a:lnTo>
                    <a:lnTo>
                      <a:pt x="1618" y="1922"/>
                    </a:lnTo>
                    <a:lnTo>
                      <a:pt x="1629" y="1908"/>
                    </a:lnTo>
                    <a:lnTo>
                      <a:pt x="1649" y="1881"/>
                    </a:lnTo>
                    <a:lnTo>
                      <a:pt x="1649" y="1881"/>
                    </a:lnTo>
                    <a:lnTo>
                      <a:pt x="1640" y="1888"/>
                    </a:lnTo>
                    <a:lnTo>
                      <a:pt x="1631" y="1895"/>
                    </a:lnTo>
                    <a:lnTo>
                      <a:pt x="1616" y="1911"/>
                    </a:lnTo>
                    <a:lnTo>
                      <a:pt x="1601" y="1926"/>
                    </a:lnTo>
                    <a:lnTo>
                      <a:pt x="1593" y="1934"/>
                    </a:lnTo>
                    <a:lnTo>
                      <a:pt x="1584" y="1940"/>
                    </a:lnTo>
                    <a:lnTo>
                      <a:pt x="1584" y="1940"/>
                    </a:lnTo>
                    <a:lnTo>
                      <a:pt x="1580" y="1952"/>
                    </a:lnTo>
                    <a:lnTo>
                      <a:pt x="1573" y="1963"/>
                    </a:lnTo>
                    <a:lnTo>
                      <a:pt x="1557" y="1985"/>
                    </a:lnTo>
                    <a:lnTo>
                      <a:pt x="1557" y="1985"/>
                    </a:lnTo>
                    <a:lnTo>
                      <a:pt x="1555" y="1988"/>
                    </a:lnTo>
                    <a:lnTo>
                      <a:pt x="1553" y="1992"/>
                    </a:lnTo>
                    <a:lnTo>
                      <a:pt x="1549" y="1994"/>
                    </a:lnTo>
                    <a:lnTo>
                      <a:pt x="1546" y="1994"/>
                    </a:lnTo>
                    <a:lnTo>
                      <a:pt x="1543" y="1994"/>
                    </a:lnTo>
                    <a:lnTo>
                      <a:pt x="1543" y="1994"/>
                    </a:lnTo>
                    <a:lnTo>
                      <a:pt x="1517" y="1937"/>
                    </a:lnTo>
                    <a:lnTo>
                      <a:pt x="1491" y="1879"/>
                    </a:lnTo>
                    <a:lnTo>
                      <a:pt x="1476" y="1850"/>
                    </a:lnTo>
                    <a:lnTo>
                      <a:pt x="1462" y="1820"/>
                    </a:lnTo>
                    <a:lnTo>
                      <a:pt x="1445" y="1792"/>
                    </a:lnTo>
                    <a:lnTo>
                      <a:pt x="1428" y="1762"/>
                    </a:lnTo>
                    <a:lnTo>
                      <a:pt x="1428" y="1762"/>
                    </a:lnTo>
                    <a:lnTo>
                      <a:pt x="1457" y="1825"/>
                    </a:lnTo>
                    <a:lnTo>
                      <a:pt x="1486" y="1885"/>
                    </a:lnTo>
                    <a:lnTo>
                      <a:pt x="1498" y="1914"/>
                    </a:lnTo>
                    <a:lnTo>
                      <a:pt x="1509" y="1944"/>
                    </a:lnTo>
                    <a:lnTo>
                      <a:pt x="1520" y="1972"/>
                    </a:lnTo>
                    <a:lnTo>
                      <a:pt x="1529" y="2000"/>
                    </a:lnTo>
                    <a:lnTo>
                      <a:pt x="1529" y="2000"/>
                    </a:lnTo>
                    <a:lnTo>
                      <a:pt x="1495" y="1939"/>
                    </a:lnTo>
                    <a:lnTo>
                      <a:pt x="1461" y="1881"/>
                    </a:lnTo>
                    <a:lnTo>
                      <a:pt x="1425" y="1826"/>
                    </a:lnTo>
                    <a:lnTo>
                      <a:pt x="1408" y="1799"/>
                    </a:lnTo>
                    <a:lnTo>
                      <a:pt x="1390" y="1772"/>
                    </a:lnTo>
                    <a:lnTo>
                      <a:pt x="1390" y="1772"/>
                    </a:lnTo>
                    <a:lnTo>
                      <a:pt x="1374" y="1752"/>
                    </a:lnTo>
                    <a:lnTo>
                      <a:pt x="1367" y="1743"/>
                    </a:lnTo>
                    <a:lnTo>
                      <a:pt x="1363" y="1735"/>
                    </a:lnTo>
                    <a:lnTo>
                      <a:pt x="1363" y="1735"/>
                    </a:lnTo>
                    <a:lnTo>
                      <a:pt x="1363" y="1732"/>
                    </a:lnTo>
                    <a:lnTo>
                      <a:pt x="1362" y="1728"/>
                    </a:lnTo>
                    <a:lnTo>
                      <a:pt x="1363" y="1718"/>
                    </a:lnTo>
                    <a:lnTo>
                      <a:pt x="1366" y="1699"/>
                    </a:lnTo>
                    <a:lnTo>
                      <a:pt x="1366" y="1699"/>
                    </a:lnTo>
                    <a:lnTo>
                      <a:pt x="1375" y="1634"/>
                    </a:lnTo>
                    <a:lnTo>
                      <a:pt x="1387" y="1572"/>
                    </a:lnTo>
                    <a:lnTo>
                      <a:pt x="1398" y="1510"/>
                    </a:lnTo>
                    <a:lnTo>
                      <a:pt x="1412" y="1450"/>
                    </a:lnTo>
                    <a:lnTo>
                      <a:pt x="1412" y="1450"/>
                    </a:lnTo>
                    <a:lnTo>
                      <a:pt x="1478" y="1498"/>
                    </a:lnTo>
                    <a:lnTo>
                      <a:pt x="1543" y="1547"/>
                    </a:lnTo>
                    <a:lnTo>
                      <a:pt x="1677" y="1644"/>
                    </a:lnTo>
                    <a:lnTo>
                      <a:pt x="1677" y="1644"/>
                    </a:lnTo>
                    <a:lnTo>
                      <a:pt x="1704" y="1665"/>
                    </a:lnTo>
                    <a:lnTo>
                      <a:pt x="1730" y="1684"/>
                    </a:lnTo>
                    <a:lnTo>
                      <a:pt x="1742" y="1693"/>
                    </a:lnTo>
                    <a:lnTo>
                      <a:pt x="1756" y="1701"/>
                    </a:lnTo>
                    <a:lnTo>
                      <a:pt x="1768" y="1708"/>
                    </a:lnTo>
                    <a:lnTo>
                      <a:pt x="1782" y="1713"/>
                    </a:lnTo>
                    <a:lnTo>
                      <a:pt x="1782" y="1713"/>
                    </a:lnTo>
                    <a:lnTo>
                      <a:pt x="1823" y="1744"/>
                    </a:lnTo>
                    <a:lnTo>
                      <a:pt x="1864" y="1774"/>
                    </a:lnTo>
                    <a:lnTo>
                      <a:pt x="1946" y="1831"/>
                    </a:lnTo>
                    <a:lnTo>
                      <a:pt x="1946" y="1810"/>
                    </a:lnTo>
                    <a:lnTo>
                      <a:pt x="1946" y="1810"/>
                    </a:lnTo>
                    <a:lnTo>
                      <a:pt x="1914" y="1780"/>
                    </a:lnTo>
                    <a:lnTo>
                      <a:pt x="1914" y="1780"/>
                    </a:lnTo>
                    <a:lnTo>
                      <a:pt x="1827" y="1703"/>
                    </a:lnTo>
                    <a:lnTo>
                      <a:pt x="1744" y="1626"/>
                    </a:lnTo>
                    <a:lnTo>
                      <a:pt x="1664" y="1547"/>
                    </a:lnTo>
                    <a:lnTo>
                      <a:pt x="1584" y="1467"/>
                    </a:lnTo>
                    <a:lnTo>
                      <a:pt x="1584" y="1467"/>
                    </a:lnTo>
                    <a:close/>
                    <a:moveTo>
                      <a:pt x="992" y="1321"/>
                    </a:moveTo>
                    <a:lnTo>
                      <a:pt x="992" y="1321"/>
                    </a:lnTo>
                    <a:lnTo>
                      <a:pt x="951" y="1248"/>
                    </a:lnTo>
                    <a:lnTo>
                      <a:pt x="910" y="1175"/>
                    </a:lnTo>
                    <a:lnTo>
                      <a:pt x="910" y="1175"/>
                    </a:lnTo>
                    <a:lnTo>
                      <a:pt x="910" y="1174"/>
                    </a:lnTo>
                    <a:lnTo>
                      <a:pt x="912" y="1174"/>
                    </a:lnTo>
                    <a:lnTo>
                      <a:pt x="912" y="1174"/>
                    </a:lnTo>
                    <a:lnTo>
                      <a:pt x="926" y="1192"/>
                    </a:lnTo>
                    <a:lnTo>
                      <a:pt x="939" y="1211"/>
                    </a:lnTo>
                    <a:lnTo>
                      <a:pt x="953" y="1229"/>
                    </a:lnTo>
                    <a:lnTo>
                      <a:pt x="966" y="1248"/>
                    </a:lnTo>
                    <a:lnTo>
                      <a:pt x="977" y="1266"/>
                    </a:lnTo>
                    <a:lnTo>
                      <a:pt x="981" y="1275"/>
                    </a:lnTo>
                    <a:lnTo>
                      <a:pt x="985" y="1284"/>
                    </a:lnTo>
                    <a:lnTo>
                      <a:pt x="988" y="1293"/>
                    </a:lnTo>
                    <a:lnTo>
                      <a:pt x="991" y="1302"/>
                    </a:lnTo>
                    <a:lnTo>
                      <a:pt x="992" y="1312"/>
                    </a:lnTo>
                    <a:lnTo>
                      <a:pt x="992" y="1321"/>
                    </a:lnTo>
                    <a:lnTo>
                      <a:pt x="992" y="1321"/>
                    </a:lnTo>
                    <a:close/>
                    <a:moveTo>
                      <a:pt x="200" y="389"/>
                    </a:moveTo>
                    <a:lnTo>
                      <a:pt x="200" y="389"/>
                    </a:lnTo>
                    <a:lnTo>
                      <a:pt x="198" y="385"/>
                    </a:lnTo>
                    <a:lnTo>
                      <a:pt x="199" y="384"/>
                    </a:lnTo>
                    <a:lnTo>
                      <a:pt x="200" y="383"/>
                    </a:lnTo>
                    <a:lnTo>
                      <a:pt x="202" y="381"/>
                    </a:lnTo>
                    <a:lnTo>
                      <a:pt x="202" y="381"/>
                    </a:lnTo>
                    <a:lnTo>
                      <a:pt x="198" y="381"/>
                    </a:lnTo>
                    <a:lnTo>
                      <a:pt x="196" y="380"/>
                    </a:lnTo>
                    <a:lnTo>
                      <a:pt x="193" y="376"/>
                    </a:lnTo>
                    <a:lnTo>
                      <a:pt x="193" y="376"/>
                    </a:lnTo>
                    <a:lnTo>
                      <a:pt x="168" y="333"/>
                    </a:lnTo>
                    <a:lnTo>
                      <a:pt x="144" y="290"/>
                    </a:lnTo>
                    <a:lnTo>
                      <a:pt x="131" y="268"/>
                    </a:lnTo>
                    <a:lnTo>
                      <a:pt x="120" y="246"/>
                    </a:lnTo>
                    <a:lnTo>
                      <a:pt x="110" y="224"/>
                    </a:lnTo>
                    <a:lnTo>
                      <a:pt x="101" y="201"/>
                    </a:lnTo>
                    <a:lnTo>
                      <a:pt x="101" y="201"/>
                    </a:lnTo>
                    <a:lnTo>
                      <a:pt x="135" y="258"/>
                    </a:lnTo>
                    <a:lnTo>
                      <a:pt x="168" y="316"/>
                    </a:lnTo>
                    <a:lnTo>
                      <a:pt x="202" y="373"/>
                    </a:lnTo>
                    <a:lnTo>
                      <a:pt x="219" y="402"/>
                    </a:lnTo>
                    <a:lnTo>
                      <a:pt x="238" y="431"/>
                    </a:lnTo>
                    <a:lnTo>
                      <a:pt x="238" y="431"/>
                    </a:lnTo>
                    <a:lnTo>
                      <a:pt x="241" y="437"/>
                    </a:lnTo>
                    <a:lnTo>
                      <a:pt x="241" y="437"/>
                    </a:lnTo>
                    <a:lnTo>
                      <a:pt x="257" y="468"/>
                    </a:lnTo>
                    <a:lnTo>
                      <a:pt x="271" y="499"/>
                    </a:lnTo>
                    <a:lnTo>
                      <a:pt x="284" y="531"/>
                    </a:lnTo>
                    <a:lnTo>
                      <a:pt x="298" y="561"/>
                    </a:lnTo>
                    <a:lnTo>
                      <a:pt x="298" y="561"/>
                    </a:lnTo>
                    <a:lnTo>
                      <a:pt x="274" y="518"/>
                    </a:lnTo>
                    <a:lnTo>
                      <a:pt x="249" y="475"/>
                    </a:lnTo>
                    <a:lnTo>
                      <a:pt x="224" y="433"/>
                    </a:lnTo>
                    <a:lnTo>
                      <a:pt x="200" y="389"/>
                    </a:lnTo>
                    <a:lnTo>
                      <a:pt x="200" y="389"/>
                    </a:lnTo>
                    <a:close/>
                    <a:moveTo>
                      <a:pt x="1580" y="1996"/>
                    </a:moveTo>
                    <a:lnTo>
                      <a:pt x="1580" y="1996"/>
                    </a:lnTo>
                    <a:lnTo>
                      <a:pt x="1579" y="2012"/>
                    </a:lnTo>
                    <a:lnTo>
                      <a:pt x="1579" y="2029"/>
                    </a:lnTo>
                    <a:lnTo>
                      <a:pt x="1577" y="2045"/>
                    </a:lnTo>
                    <a:lnTo>
                      <a:pt x="1576" y="2053"/>
                    </a:lnTo>
                    <a:lnTo>
                      <a:pt x="1574" y="2060"/>
                    </a:lnTo>
                    <a:lnTo>
                      <a:pt x="1574" y="2060"/>
                    </a:lnTo>
                    <a:lnTo>
                      <a:pt x="1567" y="2047"/>
                    </a:lnTo>
                    <a:lnTo>
                      <a:pt x="1563" y="2037"/>
                    </a:lnTo>
                    <a:lnTo>
                      <a:pt x="1562" y="2027"/>
                    </a:lnTo>
                    <a:lnTo>
                      <a:pt x="1563" y="2019"/>
                    </a:lnTo>
                    <a:lnTo>
                      <a:pt x="1565" y="2012"/>
                    </a:lnTo>
                    <a:lnTo>
                      <a:pt x="1570" y="2005"/>
                    </a:lnTo>
                    <a:lnTo>
                      <a:pt x="1574" y="2001"/>
                    </a:lnTo>
                    <a:lnTo>
                      <a:pt x="1580" y="1996"/>
                    </a:lnTo>
                    <a:lnTo>
                      <a:pt x="1580" y="1996"/>
                    </a:lnTo>
                    <a:close/>
                    <a:moveTo>
                      <a:pt x="1111" y="1566"/>
                    </a:moveTo>
                    <a:lnTo>
                      <a:pt x="1111" y="1566"/>
                    </a:lnTo>
                    <a:lnTo>
                      <a:pt x="1100" y="1548"/>
                    </a:lnTo>
                    <a:lnTo>
                      <a:pt x="1089" y="1528"/>
                    </a:lnTo>
                    <a:lnTo>
                      <a:pt x="1070" y="1489"/>
                    </a:lnTo>
                    <a:lnTo>
                      <a:pt x="1070" y="1489"/>
                    </a:lnTo>
                    <a:lnTo>
                      <a:pt x="1072" y="1481"/>
                    </a:lnTo>
                    <a:lnTo>
                      <a:pt x="1072" y="1476"/>
                    </a:lnTo>
                    <a:lnTo>
                      <a:pt x="1072" y="1472"/>
                    </a:lnTo>
                    <a:lnTo>
                      <a:pt x="1072" y="1472"/>
                    </a:lnTo>
                    <a:lnTo>
                      <a:pt x="1068" y="1455"/>
                    </a:lnTo>
                    <a:lnTo>
                      <a:pt x="1061" y="1436"/>
                    </a:lnTo>
                    <a:lnTo>
                      <a:pt x="1043" y="1398"/>
                    </a:lnTo>
                    <a:lnTo>
                      <a:pt x="1035" y="1379"/>
                    </a:lnTo>
                    <a:lnTo>
                      <a:pt x="1027" y="1359"/>
                    </a:lnTo>
                    <a:lnTo>
                      <a:pt x="1021" y="1342"/>
                    </a:lnTo>
                    <a:lnTo>
                      <a:pt x="1019" y="1333"/>
                    </a:lnTo>
                    <a:lnTo>
                      <a:pt x="1018" y="1325"/>
                    </a:lnTo>
                    <a:lnTo>
                      <a:pt x="1018" y="1325"/>
                    </a:lnTo>
                    <a:lnTo>
                      <a:pt x="1047" y="1368"/>
                    </a:lnTo>
                    <a:lnTo>
                      <a:pt x="1076" y="1413"/>
                    </a:lnTo>
                    <a:lnTo>
                      <a:pt x="1132" y="1499"/>
                    </a:lnTo>
                    <a:lnTo>
                      <a:pt x="1132" y="1499"/>
                    </a:lnTo>
                    <a:lnTo>
                      <a:pt x="1128" y="1511"/>
                    </a:lnTo>
                    <a:lnTo>
                      <a:pt x="1125" y="1526"/>
                    </a:lnTo>
                    <a:lnTo>
                      <a:pt x="1119" y="1553"/>
                    </a:lnTo>
                    <a:lnTo>
                      <a:pt x="1119" y="1553"/>
                    </a:lnTo>
                    <a:lnTo>
                      <a:pt x="1117" y="1562"/>
                    </a:lnTo>
                    <a:lnTo>
                      <a:pt x="1114" y="1566"/>
                    </a:lnTo>
                    <a:lnTo>
                      <a:pt x="1113" y="1566"/>
                    </a:lnTo>
                    <a:lnTo>
                      <a:pt x="1111" y="1566"/>
                    </a:lnTo>
                    <a:lnTo>
                      <a:pt x="1111" y="1566"/>
                    </a:lnTo>
                    <a:close/>
                    <a:moveTo>
                      <a:pt x="1118" y="1699"/>
                    </a:moveTo>
                    <a:lnTo>
                      <a:pt x="1118" y="1699"/>
                    </a:lnTo>
                    <a:lnTo>
                      <a:pt x="1120" y="1690"/>
                    </a:lnTo>
                    <a:lnTo>
                      <a:pt x="1121" y="1681"/>
                    </a:lnTo>
                    <a:lnTo>
                      <a:pt x="1123" y="1673"/>
                    </a:lnTo>
                    <a:lnTo>
                      <a:pt x="1125" y="1669"/>
                    </a:lnTo>
                    <a:lnTo>
                      <a:pt x="1127" y="1666"/>
                    </a:lnTo>
                    <a:lnTo>
                      <a:pt x="1127" y="1666"/>
                    </a:lnTo>
                    <a:lnTo>
                      <a:pt x="1140" y="1690"/>
                    </a:lnTo>
                    <a:lnTo>
                      <a:pt x="1154" y="1715"/>
                    </a:lnTo>
                    <a:lnTo>
                      <a:pt x="1162" y="1726"/>
                    </a:lnTo>
                    <a:lnTo>
                      <a:pt x="1170" y="1736"/>
                    </a:lnTo>
                    <a:lnTo>
                      <a:pt x="1179" y="1745"/>
                    </a:lnTo>
                    <a:lnTo>
                      <a:pt x="1190" y="1753"/>
                    </a:lnTo>
                    <a:lnTo>
                      <a:pt x="1190" y="1753"/>
                    </a:lnTo>
                    <a:lnTo>
                      <a:pt x="1204" y="1782"/>
                    </a:lnTo>
                    <a:lnTo>
                      <a:pt x="1219" y="1809"/>
                    </a:lnTo>
                    <a:lnTo>
                      <a:pt x="1232" y="1837"/>
                    </a:lnTo>
                    <a:lnTo>
                      <a:pt x="1238" y="1851"/>
                    </a:lnTo>
                    <a:lnTo>
                      <a:pt x="1243" y="1864"/>
                    </a:lnTo>
                    <a:lnTo>
                      <a:pt x="1243" y="1864"/>
                    </a:lnTo>
                    <a:lnTo>
                      <a:pt x="1181" y="1782"/>
                    </a:lnTo>
                    <a:lnTo>
                      <a:pt x="1150" y="1740"/>
                    </a:lnTo>
                    <a:lnTo>
                      <a:pt x="1118" y="1699"/>
                    </a:lnTo>
                    <a:lnTo>
                      <a:pt x="1118" y="1699"/>
                    </a:lnTo>
                    <a:close/>
                    <a:moveTo>
                      <a:pt x="1397" y="2035"/>
                    </a:moveTo>
                    <a:lnTo>
                      <a:pt x="1397" y="2035"/>
                    </a:lnTo>
                    <a:lnTo>
                      <a:pt x="1378" y="2006"/>
                    </a:lnTo>
                    <a:lnTo>
                      <a:pt x="1367" y="1993"/>
                    </a:lnTo>
                    <a:lnTo>
                      <a:pt x="1357" y="1980"/>
                    </a:lnTo>
                    <a:lnTo>
                      <a:pt x="1357" y="1980"/>
                    </a:lnTo>
                    <a:lnTo>
                      <a:pt x="1363" y="1993"/>
                    </a:lnTo>
                    <a:lnTo>
                      <a:pt x="1371" y="2005"/>
                    </a:lnTo>
                    <a:lnTo>
                      <a:pt x="1388" y="2032"/>
                    </a:lnTo>
                    <a:lnTo>
                      <a:pt x="1394" y="2045"/>
                    </a:lnTo>
                    <a:lnTo>
                      <a:pt x="1398" y="2057"/>
                    </a:lnTo>
                    <a:lnTo>
                      <a:pt x="1399" y="2062"/>
                    </a:lnTo>
                    <a:lnTo>
                      <a:pt x="1398" y="2068"/>
                    </a:lnTo>
                    <a:lnTo>
                      <a:pt x="1397" y="2071"/>
                    </a:lnTo>
                    <a:lnTo>
                      <a:pt x="1394" y="2076"/>
                    </a:lnTo>
                    <a:lnTo>
                      <a:pt x="1394" y="2076"/>
                    </a:lnTo>
                    <a:lnTo>
                      <a:pt x="1386" y="2061"/>
                    </a:lnTo>
                    <a:lnTo>
                      <a:pt x="1374" y="2045"/>
                    </a:lnTo>
                    <a:lnTo>
                      <a:pt x="1349" y="2012"/>
                    </a:lnTo>
                    <a:lnTo>
                      <a:pt x="1323" y="1978"/>
                    </a:lnTo>
                    <a:lnTo>
                      <a:pt x="1310" y="1960"/>
                    </a:lnTo>
                    <a:lnTo>
                      <a:pt x="1297" y="1942"/>
                    </a:lnTo>
                    <a:lnTo>
                      <a:pt x="1297" y="1942"/>
                    </a:lnTo>
                    <a:lnTo>
                      <a:pt x="1286" y="1920"/>
                    </a:lnTo>
                    <a:lnTo>
                      <a:pt x="1273" y="1896"/>
                    </a:lnTo>
                    <a:lnTo>
                      <a:pt x="1252" y="1849"/>
                    </a:lnTo>
                    <a:lnTo>
                      <a:pt x="1252" y="1849"/>
                    </a:lnTo>
                    <a:lnTo>
                      <a:pt x="1238" y="1824"/>
                    </a:lnTo>
                    <a:lnTo>
                      <a:pt x="1226" y="1799"/>
                    </a:lnTo>
                    <a:lnTo>
                      <a:pt x="1213" y="1775"/>
                    </a:lnTo>
                    <a:lnTo>
                      <a:pt x="1209" y="1763"/>
                    </a:lnTo>
                    <a:lnTo>
                      <a:pt x="1205" y="1752"/>
                    </a:lnTo>
                    <a:lnTo>
                      <a:pt x="1205" y="1752"/>
                    </a:lnTo>
                    <a:lnTo>
                      <a:pt x="1205" y="1749"/>
                    </a:lnTo>
                    <a:lnTo>
                      <a:pt x="1205" y="1744"/>
                    </a:lnTo>
                    <a:lnTo>
                      <a:pt x="1205" y="1741"/>
                    </a:lnTo>
                    <a:lnTo>
                      <a:pt x="1205" y="1737"/>
                    </a:lnTo>
                    <a:lnTo>
                      <a:pt x="1205" y="1737"/>
                    </a:lnTo>
                    <a:lnTo>
                      <a:pt x="1201" y="1725"/>
                    </a:lnTo>
                    <a:lnTo>
                      <a:pt x="1196" y="1712"/>
                    </a:lnTo>
                    <a:lnTo>
                      <a:pt x="1189" y="1700"/>
                    </a:lnTo>
                    <a:lnTo>
                      <a:pt x="1182" y="1687"/>
                    </a:lnTo>
                    <a:lnTo>
                      <a:pt x="1167" y="1663"/>
                    </a:lnTo>
                    <a:lnTo>
                      <a:pt x="1154" y="1641"/>
                    </a:lnTo>
                    <a:lnTo>
                      <a:pt x="1154" y="1641"/>
                    </a:lnTo>
                    <a:lnTo>
                      <a:pt x="1144" y="1624"/>
                    </a:lnTo>
                    <a:lnTo>
                      <a:pt x="1138" y="1616"/>
                    </a:lnTo>
                    <a:lnTo>
                      <a:pt x="1136" y="1609"/>
                    </a:lnTo>
                    <a:lnTo>
                      <a:pt x="1136" y="1609"/>
                    </a:lnTo>
                    <a:lnTo>
                      <a:pt x="1135" y="1604"/>
                    </a:lnTo>
                    <a:lnTo>
                      <a:pt x="1135" y="1600"/>
                    </a:lnTo>
                    <a:lnTo>
                      <a:pt x="1137" y="1590"/>
                    </a:lnTo>
                    <a:lnTo>
                      <a:pt x="1142" y="1569"/>
                    </a:lnTo>
                    <a:lnTo>
                      <a:pt x="1142" y="1569"/>
                    </a:lnTo>
                    <a:lnTo>
                      <a:pt x="1147" y="1548"/>
                    </a:lnTo>
                    <a:lnTo>
                      <a:pt x="1153" y="1532"/>
                    </a:lnTo>
                    <a:lnTo>
                      <a:pt x="1153" y="1532"/>
                    </a:lnTo>
                    <a:lnTo>
                      <a:pt x="1162" y="1548"/>
                    </a:lnTo>
                    <a:lnTo>
                      <a:pt x="1171" y="1567"/>
                    </a:lnTo>
                    <a:lnTo>
                      <a:pt x="1181" y="1586"/>
                    </a:lnTo>
                    <a:lnTo>
                      <a:pt x="1187" y="1597"/>
                    </a:lnTo>
                    <a:lnTo>
                      <a:pt x="1194" y="1606"/>
                    </a:lnTo>
                    <a:lnTo>
                      <a:pt x="1194" y="1606"/>
                    </a:lnTo>
                    <a:lnTo>
                      <a:pt x="1201" y="1612"/>
                    </a:lnTo>
                    <a:lnTo>
                      <a:pt x="1207" y="1619"/>
                    </a:lnTo>
                    <a:lnTo>
                      <a:pt x="1207" y="1619"/>
                    </a:lnTo>
                    <a:lnTo>
                      <a:pt x="1214" y="1629"/>
                    </a:lnTo>
                    <a:lnTo>
                      <a:pt x="1220" y="1640"/>
                    </a:lnTo>
                    <a:lnTo>
                      <a:pt x="1231" y="1663"/>
                    </a:lnTo>
                    <a:lnTo>
                      <a:pt x="1241" y="1688"/>
                    </a:lnTo>
                    <a:lnTo>
                      <a:pt x="1253" y="1713"/>
                    </a:lnTo>
                    <a:lnTo>
                      <a:pt x="1253" y="1713"/>
                    </a:lnTo>
                    <a:lnTo>
                      <a:pt x="1288" y="1780"/>
                    </a:lnTo>
                    <a:lnTo>
                      <a:pt x="1322" y="1852"/>
                    </a:lnTo>
                    <a:lnTo>
                      <a:pt x="1355" y="1921"/>
                    </a:lnTo>
                    <a:lnTo>
                      <a:pt x="1388" y="1984"/>
                    </a:lnTo>
                    <a:lnTo>
                      <a:pt x="1388" y="1984"/>
                    </a:lnTo>
                    <a:lnTo>
                      <a:pt x="1396" y="2001"/>
                    </a:lnTo>
                    <a:lnTo>
                      <a:pt x="1399" y="2007"/>
                    </a:lnTo>
                    <a:lnTo>
                      <a:pt x="1402" y="2014"/>
                    </a:lnTo>
                    <a:lnTo>
                      <a:pt x="1403" y="2020"/>
                    </a:lnTo>
                    <a:lnTo>
                      <a:pt x="1403" y="2026"/>
                    </a:lnTo>
                    <a:lnTo>
                      <a:pt x="1400" y="2030"/>
                    </a:lnTo>
                    <a:lnTo>
                      <a:pt x="1397" y="2035"/>
                    </a:lnTo>
                    <a:lnTo>
                      <a:pt x="1397" y="2035"/>
                    </a:lnTo>
                    <a:close/>
                    <a:moveTo>
                      <a:pt x="1403" y="1982"/>
                    </a:moveTo>
                    <a:lnTo>
                      <a:pt x="1403" y="1982"/>
                    </a:lnTo>
                    <a:lnTo>
                      <a:pt x="1391" y="1958"/>
                    </a:lnTo>
                    <a:lnTo>
                      <a:pt x="1378" y="1934"/>
                    </a:lnTo>
                    <a:lnTo>
                      <a:pt x="1365" y="1911"/>
                    </a:lnTo>
                    <a:lnTo>
                      <a:pt x="1360" y="1900"/>
                    </a:lnTo>
                    <a:lnTo>
                      <a:pt x="1355" y="1888"/>
                    </a:lnTo>
                    <a:lnTo>
                      <a:pt x="1355" y="1888"/>
                    </a:lnTo>
                    <a:lnTo>
                      <a:pt x="1352" y="1876"/>
                    </a:lnTo>
                    <a:lnTo>
                      <a:pt x="1350" y="1863"/>
                    </a:lnTo>
                    <a:lnTo>
                      <a:pt x="1350" y="1852"/>
                    </a:lnTo>
                    <a:lnTo>
                      <a:pt x="1353" y="1841"/>
                    </a:lnTo>
                    <a:lnTo>
                      <a:pt x="1357" y="1819"/>
                    </a:lnTo>
                    <a:lnTo>
                      <a:pt x="1358" y="1809"/>
                    </a:lnTo>
                    <a:lnTo>
                      <a:pt x="1358" y="1797"/>
                    </a:lnTo>
                    <a:lnTo>
                      <a:pt x="1358" y="1797"/>
                    </a:lnTo>
                    <a:lnTo>
                      <a:pt x="1374" y="1821"/>
                    </a:lnTo>
                    <a:lnTo>
                      <a:pt x="1389" y="1846"/>
                    </a:lnTo>
                    <a:lnTo>
                      <a:pt x="1405" y="1871"/>
                    </a:lnTo>
                    <a:lnTo>
                      <a:pt x="1421" y="1895"/>
                    </a:lnTo>
                    <a:lnTo>
                      <a:pt x="1421" y="1895"/>
                    </a:lnTo>
                    <a:lnTo>
                      <a:pt x="1416" y="1905"/>
                    </a:lnTo>
                    <a:lnTo>
                      <a:pt x="1413" y="1916"/>
                    </a:lnTo>
                    <a:lnTo>
                      <a:pt x="1411" y="1926"/>
                    </a:lnTo>
                    <a:lnTo>
                      <a:pt x="1409" y="1937"/>
                    </a:lnTo>
                    <a:lnTo>
                      <a:pt x="1407" y="1961"/>
                    </a:lnTo>
                    <a:lnTo>
                      <a:pt x="1405" y="1972"/>
                    </a:lnTo>
                    <a:lnTo>
                      <a:pt x="1403" y="1982"/>
                    </a:lnTo>
                    <a:lnTo>
                      <a:pt x="1403" y="1982"/>
                    </a:lnTo>
                    <a:close/>
                    <a:moveTo>
                      <a:pt x="1365" y="1743"/>
                    </a:moveTo>
                    <a:lnTo>
                      <a:pt x="1365" y="1743"/>
                    </a:lnTo>
                    <a:lnTo>
                      <a:pt x="1386" y="1771"/>
                    </a:lnTo>
                    <a:lnTo>
                      <a:pt x="1406" y="1803"/>
                    </a:lnTo>
                    <a:lnTo>
                      <a:pt x="1425" y="1836"/>
                    </a:lnTo>
                    <a:lnTo>
                      <a:pt x="1444" y="1870"/>
                    </a:lnTo>
                    <a:lnTo>
                      <a:pt x="1462" y="1904"/>
                    </a:lnTo>
                    <a:lnTo>
                      <a:pt x="1479" y="1939"/>
                    </a:lnTo>
                    <a:lnTo>
                      <a:pt x="1509" y="2004"/>
                    </a:lnTo>
                    <a:lnTo>
                      <a:pt x="1509" y="2004"/>
                    </a:lnTo>
                    <a:lnTo>
                      <a:pt x="1496" y="1982"/>
                    </a:lnTo>
                    <a:lnTo>
                      <a:pt x="1483" y="1963"/>
                    </a:lnTo>
                    <a:lnTo>
                      <a:pt x="1456" y="1925"/>
                    </a:lnTo>
                    <a:lnTo>
                      <a:pt x="1456" y="1925"/>
                    </a:lnTo>
                    <a:lnTo>
                      <a:pt x="1444" y="1906"/>
                    </a:lnTo>
                    <a:lnTo>
                      <a:pt x="1433" y="1891"/>
                    </a:lnTo>
                    <a:lnTo>
                      <a:pt x="1430" y="1885"/>
                    </a:lnTo>
                    <a:lnTo>
                      <a:pt x="1429" y="1878"/>
                    </a:lnTo>
                    <a:lnTo>
                      <a:pt x="1429" y="1872"/>
                    </a:lnTo>
                    <a:lnTo>
                      <a:pt x="1431" y="1868"/>
                    </a:lnTo>
                    <a:lnTo>
                      <a:pt x="1431" y="1868"/>
                    </a:lnTo>
                    <a:lnTo>
                      <a:pt x="1428" y="1870"/>
                    </a:lnTo>
                    <a:lnTo>
                      <a:pt x="1428" y="1871"/>
                    </a:lnTo>
                    <a:lnTo>
                      <a:pt x="1428" y="1874"/>
                    </a:lnTo>
                    <a:lnTo>
                      <a:pt x="1428" y="1874"/>
                    </a:lnTo>
                    <a:lnTo>
                      <a:pt x="1424" y="1872"/>
                    </a:lnTo>
                    <a:lnTo>
                      <a:pt x="1422" y="1870"/>
                    </a:lnTo>
                    <a:lnTo>
                      <a:pt x="1416" y="1864"/>
                    </a:lnTo>
                    <a:lnTo>
                      <a:pt x="1409" y="1853"/>
                    </a:lnTo>
                    <a:lnTo>
                      <a:pt x="1409" y="1853"/>
                    </a:lnTo>
                    <a:lnTo>
                      <a:pt x="1388" y="1821"/>
                    </a:lnTo>
                    <a:lnTo>
                      <a:pt x="1377" y="1805"/>
                    </a:lnTo>
                    <a:lnTo>
                      <a:pt x="1369" y="1791"/>
                    </a:lnTo>
                    <a:lnTo>
                      <a:pt x="1362" y="1777"/>
                    </a:lnTo>
                    <a:lnTo>
                      <a:pt x="1360" y="1770"/>
                    </a:lnTo>
                    <a:lnTo>
                      <a:pt x="1358" y="1763"/>
                    </a:lnTo>
                    <a:lnTo>
                      <a:pt x="1358" y="1758"/>
                    </a:lnTo>
                    <a:lnTo>
                      <a:pt x="1360" y="1752"/>
                    </a:lnTo>
                    <a:lnTo>
                      <a:pt x="1362" y="1747"/>
                    </a:lnTo>
                    <a:lnTo>
                      <a:pt x="1365" y="1743"/>
                    </a:lnTo>
                    <a:lnTo>
                      <a:pt x="1365" y="1743"/>
                    </a:lnTo>
                    <a:close/>
                    <a:moveTo>
                      <a:pt x="1413" y="1443"/>
                    </a:moveTo>
                    <a:lnTo>
                      <a:pt x="1413" y="1443"/>
                    </a:lnTo>
                    <a:lnTo>
                      <a:pt x="1414" y="1441"/>
                    </a:lnTo>
                    <a:lnTo>
                      <a:pt x="1414" y="1439"/>
                    </a:lnTo>
                    <a:lnTo>
                      <a:pt x="1415" y="1435"/>
                    </a:lnTo>
                    <a:lnTo>
                      <a:pt x="1417" y="1434"/>
                    </a:lnTo>
                    <a:lnTo>
                      <a:pt x="1417" y="1434"/>
                    </a:lnTo>
                    <a:lnTo>
                      <a:pt x="1466" y="1474"/>
                    </a:lnTo>
                    <a:lnTo>
                      <a:pt x="1490" y="1494"/>
                    </a:lnTo>
                    <a:lnTo>
                      <a:pt x="1512" y="1515"/>
                    </a:lnTo>
                    <a:lnTo>
                      <a:pt x="1512" y="1515"/>
                    </a:lnTo>
                    <a:lnTo>
                      <a:pt x="1487" y="1497"/>
                    </a:lnTo>
                    <a:lnTo>
                      <a:pt x="1462" y="1480"/>
                    </a:lnTo>
                    <a:lnTo>
                      <a:pt x="1437" y="1461"/>
                    </a:lnTo>
                    <a:lnTo>
                      <a:pt x="1413" y="1443"/>
                    </a:lnTo>
                    <a:lnTo>
                      <a:pt x="1413" y="144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2" name="Freeform 42"/>
              <p:cNvSpPr>
                <a:spLocks noEditPoints="1"/>
              </p:cNvSpPr>
              <p:nvPr/>
            </p:nvSpPr>
            <p:spPr bwMode="auto">
              <a:xfrm>
                <a:off x="3407274" y="5442979"/>
                <a:ext cx="833647" cy="1414734"/>
              </a:xfrm>
              <a:custGeom>
                <a:avLst/>
                <a:gdLst/>
                <a:ahLst/>
                <a:cxnLst>
                  <a:cxn ang="0">
                    <a:pos x="739" y="1494"/>
                  </a:cxn>
                  <a:cxn ang="0">
                    <a:pos x="732" y="1523"/>
                  </a:cxn>
                  <a:cxn ang="0">
                    <a:pos x="667" y="1469"/>
                  </a:cxn>
                  <a:cxn ang="0">
                    <a:pos x="638" y="1408"/>
                  </a:cxn>
                  <a:cxn ang="0">
                    <a:pos x="456" y="872"/>
                  </a:cxn>
                  <a:cxn ang="0">
                    <a:pos x="495" y="217"/>
                  </a:cxn>
                  <a:cxn ang="0">
                    <a:pos x="372" y="768"/>
                  </a:cxn>
                  <a:cxn ang="0">
                    <a:pos x="299" y="572"/>
                  </a:cxn>
                  <a:cxn ang="0">
                    <a:pos x="157" y="193"/>
                  </a:cxn>
                  <a:cxn ang="0">
                    <a:pos x="147" y="242"/>
                  </a:cxn>
                  <a:cxn ang="0">
                    <a:pos x="14" y="18"/>
                  </a:cxn>
                  <a:cxn ang="0">
                    <a:pos x="252" y="529"/>
                  </a:cxn>
                  <a:cxn ang="0">
                    <a:pos x="311" y="779"/>
                  </a:cxn>
                  <a:cxn ang="0">
                    <a:pos x="264" y="858"/>
                  </a:cxn>
                  <a:cxn ang="0">
                    <a:pos x="230" y="758"/>
                  </a:cxn>
                  <a:cxn ang="0">
                    <a:pos x="202" y="759"/>
                  </a:cxn>
                  <a:cxn ang="0">
                    <a:pos x="152" y="714"/>
                  </a:cxn>
                  <a:cxn ang="0">
                    <a:pos x="324" y="1035"/>
                  </a:cxn>
                  <a:cxn ang="0">
                    <a:pos x="470" y="1417"/>
                  </a:cxn>
                  <a:cxn ang="0">
                    <a:pos x="445" y="1431"/>
                  </a:cxn>
                  <a:cxn ang="0">
                    <a:pos x="260" y="1251"/>
                  </a:cxn>
                  <a:cxn ang="0">
                    <a:pos x="505" y="1541"/>
                  </a:cxn>
                  <a:cxn ang="0">
                    <a:pos x="413" y="1554"/>
                  </a:cxn>
                  <a:cxn ang="0">
                    <a:pos x="509" y="1614"/>
                  </a:cxn>
                  <a:cxn ang="0">
                    <a:pos x="576" y="1689"/>
                  </a:cxn>
                  <a:cxn ang="0">
                    <a:pos x="555" y="1646"/>
                  </a:cxn>
                  <a:cxn ang="0">
                    <a:pos x="621" y="1753"/>
                  </a:cxn>
                  <a:cxn ang="0">
                    <a:pos x="713" y="1770"/>
                  </a:cxn>
                  <a:cxn ang="0">
                    <a:pos x="719" y="1716"/>
                  </a:cxn>
                  <a:cxn ang="0">
                    <a:pos x="753" y="1688"/>
                  </a:cxn>
                  <a:cxn ang="0">
                    <a:pos x="742" y="1538"/>
                  </a:cxn>
                  <a:cxn ang="0">
                    <a:pos x="1052" y="1781"/>
                  </a:cxn>
                  <a:cxn ang="0">
                    <a:pos x="311" y="980"/>
                  </a:cxn>
                  <a:cxn ang="0">
                    <a:pos x="339" y="1040"/>
                  </a:cxn>
                  <a:cxn ang="0">
                    <a:pos x="417" y="1146"/>
                  </a:cxn>
                  <a:cxn ang="0">
                    <a:pos x="379" y="1107"/>
                  </a:cxn>
                  <a:cxn ang="0">
                    <a:pos x="434" y="1152"/>
                  </a:cxn>
                  <a:cxn ang="0">
                    <a:pos x="374" y="1022"/>
                  </a:cxn>
                  <a:cxn ang="0">
                    <a:pos x="362" y="982"/>
                  </a:cxn>
                  <a:cxn ang="0">
                    <a:pos x="321" y="756"/>
                  </a:cxn>
                  <a:cxn ang="0">
                    <a:pos x="567" y="1305"/>
                  </a:cxn>
                  <a:cxn ang="0">
                    <a:pos x="474" y="1145"/>
                  </a:cxn>
                  <a:cxn ang="0">
                    <a:pos x="463" y="1119"/>
                  </a:cxn>
                  <a:cxn ang="0">
                    <a:pos x="443" y="1094"/>
                  </a:cxn>
                  <a:cxn ang="0">
                    <a:pos x="464" y="1242"/>
                  </a:cxn>
                  <a:cxn ang="0">
                    <a:pos x="448" y="1171"/>
                  </a:cxn>
                  <a:cxn ang="0">
                    <a:pos x="508" y="1504"/>
                  </a:cxn>
                  <a:cxn ang="0">
                    <a:pos x="529" y="1571"/>
                  </a:cxn>
                  <a:cxn ang="0">
                    <a:pos x="548" y="1636"/>
                  </a:cxn>
                  <a:cxn ang="0">
                    <a:pos x="557" y="1534"/>
                  </a:cxn>
                  <a:cxn ang="0">
                    <a:pos x="493" y="1302"/>
                  </a:cxn>
                  <a:cxn ang="0">
                    <a:pos x="558" y="1426"/>
                  </a:cxn>
                  <a:cxn ang="0">
                    <a:pos x="594" y="1573"/>
                  </a:cxn>
                  <a:cxn ang="0">
                    <a:pos x="653" y="1720"/>
                  </a:cxn>
                  <a:cxn ang="0">
                    <a:pos x="697" y="1689"/>
                  </a:cxn>
                  <a:cxn ang="0">
                    <a:pos x="658" y="1639"/>
                  </a:cxn>
                  <a:cxn ang="0">
                    <a:pos x="573" y="1376"/>
                  </a:cxn>
                  <a:cxn ang="0">
                    <a:pos x="649" y="1480"/>
                  </a:cxn>
                  <a:cxn ang="0">
                    <a:pos x="701" y="1669"/>
                  </a:cxn>
                </a:cxnLst>
                <a:rect l="0" t="0" r="r" b="b"/>
                <a:pathLst>
                  <a:path w="1052" h="1781">
                    <a:moveTo>
                      <a:pt x="747" y="1502"/>
                    </a:moveTo>
                    <a:lnTo>
                      <a:pt x="747" y="1502"/>
                    </a:lnTo>
                    <a:lnTo>
                      <a:pt x="748" y="1490"/>
                    </a:lnTo>
                    <a:lnTo>
                      <a:pt x="750" y="1480"/>
                    </a:lnTo>
                    <a:lnTo>
                      <a:pt x="753" y="1460"/>
                    </a:lnTo>
                    <a:lnTo>
                      <a:pt x="757" y="1440"/>
                    </a:lnTo>
                    <a:lnTo>
                      <a:pt x="758" y="1430"/>
                    </a:lnTo>
                    <a:lnTo>
                      <a:pt x="758" y="1420"/>
                    </a:lnTo>
                    <a:lnTo>
                      <a:pt x="758" y="1420"/>
                    </a:lnTo>
                    <a:lnTo>
                      <a:pt x="748" y="1456"/>
                    </a:lnTo>
                    <a:lnTo>
                      <a:pt x="743" y="1474"/>
                    </a:lnTo>
                    <a:lnTo>
                      <a:pt x="739" y="1494"/>
                    </a:lnTo>
                    <a:lnTo>
                      <a:pt x="739" y="1494"/>
                    </a:lnTo>
                    <a:lnTo>
                      <a:pt x="736" y="1494"/>
                    </a:lnTo>
                    <a:lnTo>
                      <a:pt x="733" y="1492"/>
                    </a:lnTo>
                    <a:lnTo>
                      <a:pt x="726" y="1487"/>
                    </a:lnTo>
                    <a:lnTo>
                      <a:pt x="718" y="1481"/>
                    </a:lnTo>
                    <a:lnTo>
                      <a:pt x="716" y="1479"/>
                    </a:lnTo>
                    <a:lnTo>
                      <a:pt x="714" y="1479"/>
                    </a:lnTo>
                    <a:lnTo>
                      <a:pt x="714" y="1479"/>
                    </a:lnTo>
                    <a:lnTo>
                      <a:pt x="726" y="1489"/>
                    </a:lnTo>
                    <a:lnTo>
                      <a:pt x="737" y="1499"/>
                    </a:lnTo>
                    <a:lnTo>
                      <a:pt x="737" y="1499"/>
                    </a:lnTo>
                    <a:lnTo>
                      <a:pt x="732" y="1523"/>
                    </a:lnTo>
                    <a:lnTo>
                      <a:pt x="727" y="1549"/>
                    </a:lnTo>
                    <a:lnTo>
                      <a:pt x="722" y="1573"/>
                    </a:lnTo>
                    <a:lnTo>
                      <a:pt x="719" y="1586"/>
                    </a:lnTo>
                    <a:lnTo>
                      <a:pt x="715" y="1597"/>
                    </a:lnTo>
                    <a:lnTo>
                      <a:pt x="715" y="1597"/>
                    </a:lnTo>
                    <a:lnTo>
                      <a:pt x="689" y="1535"/>
                    </a:lnTo>
                    <a:lnTo>
                      <a:pt x="675" y="1503"/>
                    </a:lnTo>
                    <a:lnTo>
                      <a:pt x="663" y="1471"/>
                    </a:lnTo>
                    <a:lnTo>
                      <a:pt x="663" y="1471"/>
                    </a:lnTo>
                    <a:lnTo>
                      <a:pt x="664" y="1470"/>
                    </a:lnTo>
                    <a:lnTo>
                      <a:pt x="666" y="1469"/>
                    </a:lnTo>
                    <a:lnTo>
                      <a:pt x="667" y="1469"/>
                    </a:lnTo>
                    <a:lnTo>
                      <a:pt x="666" y="1467"/>
                    </a:lnTo>
                    <a:lnTo>
                      <a:pt x="666" y="1467"/>
                    </a:lnTo>
                    <a:lnTo>
                      <a:pt x="657" y="1446"/>
                    </a:lnTo>
                    <a:lnTo>
                      <a:pt x="649" y="1428"/>
                    </a:lnTo>
                    <a:lnTo>
                      <a:pt x="642" y="1411"/>
                    </a:lnTo>
                    <a:lnTo>
                      <a:pt x="639" y="1393"/>
                    </a:lnTo>
                    <a:lnTo>
                      <a:pt x="639" y="1393"/>
                    </a:lnTo>
                    <a:lnTo>
                      <a:pt x="638" y="1395"/>
                    </a:lnTo>
                    <a:lnTo>
                      <a:pt x="638" y="1397"/>
                    </a:lnTo>
                    <a:lnTo>
                      <a:pt x="639" y="1402"/>
                    </a:lnTo>
                    <a:lnTo>
                      <a:pt x="639" y="1406"/>
                    </a:lnTo>
                    <a:lnTo>
                      <a:pt x="638" y="1408"/>
                    </a:lnTo>
                    <a:lnTo>
                      <a:pt x="636" y="1409"/>
                    </a:lnTo>
                    <a:lnTo>
                      <a:pt x="636" y="1409"/>
                    </a:lnTo>
                    <a:lnTo>
                      <a:pt x="549" y="1198"/>
                    </a:lnTo>
                    <a:lnTo>
                      <a:pt x="466" y="992"/>
                    </a:lnTo>
                    <a:lnTo>
                      <a:pt x="466" y="992"/>
                    </a:lnTo>
                    <a:lnTo>
                      <a:pt x="460" y="973"/>
                    </a:lnTo>
                    <a:lnTo>
                      <a:pt x="457" y="956"/>
                    </a:lnTo>
                    <a:lnTo>
                      <a:pt x="455" y="939"/>
                    </a:lnTo>
                    <a:lnTo>
                      <a:pt x="455" y="921"/>
                    </a:lnTo>
                    <a:lnTo>
                      <a:pt x="455" y="921"/>
                    </a:lnTo>
                    <a:lnTo>
                      <a:pt x="455" y="896"/>
                    </a:lnTo>
                    <a:lnTo>
                      <a:pt x="456" y="872"/>
                    </a:lnTo>
                    <a:lnTo>
                      <a:pt x="456" y="872"/>
                    </a:lnTo>
                    <a:lnTo>
                      <a:pt x="462" y="714"/>
                    </a:lnTo>
                    <a:lnTo>
                      <a:pt x="470" y="560"/>
                    </a:lnTo>
                    <a:lnTo>
                      <a:pt x="474" y="483"/>
                    </a:lnTo>
                    <a:lnTo>
                      <a:pt x="480" y="409"/>
                    </a:lnTo>
                    <a:lnTo>
                      <a:pt x="487" y="335"/>
                    </a:lnTo>
                    <a:lnTo>
                      <a:pt x="493" y="263"/>
                    </a:lnTo>
                    <a:lnTo>
                      <a:pt x="493" y="263"/>
                    </a:lnTo>
                    <a:lnTo>
                      <a:pt x="497" y="241"/>
                    </a:lnTo>
                    <a:lnTo>
                      <a:pt x="497" y="229"/>
                    </a:lnTo>
                    <a:lnTo>
                      <a:pt x="496" y="224"/>
                    </a:lnTo>
                    <a:lnTo>
                      <a:pt x="495" y="217"/>
                    </a:lnTo>
                    <a:lnTo>
                      <a:pt x="495" y="217"/>
                    </a:lnTo>
                    <a:lnTo>
                      <a:pt x="473" y="385"/>
                    </a:lnTo>
                    <a:lnTo>
                      <a:pt x="463" y="470"/>
                    </a:lnTo>
                    <a:lnTo>
                      <a:pt x="454" y="557"/>
                    </a:lnTo>
                    <a:lnTo>
                      <a:pt x="446" y="645"/>
                    </a:lnTo>
                    <a:lnTo>
                      <a:pt x="440" y="735"/>
                    </a:lnTo>
                    <a:lnTo>
                      <a:pt x="437" y="829"/>
                    </a:lnTo>
                    <a:lnTo>
                      <a:pt x="436" y="875"/>
                    </a:lnTo>
                    <a:lnTo>
                      <a:pt x="436" y="924"/>
                    </a:lnTo>
                    <a:lnTo>
                      <a:pt x="436" y="924"/>
                    </a:lnTo>
                    <a:lnTo>
                      <a:pt x="405" y="847"/>
                    </a:lnTo>
                    <a:lnTo>
                      <a:pt x="372" y="768"/>
                    </a:lnTo>
                    <a:lnTo>
                      <a:pt x="339" y="689"/>
                    </a:lnTo>
                    <a:lnTo>
                      <a:pt x="324" y="650"/>
                    </a:lnTo>
                    <a:lnTo>
                      <a:pt x="309" y="613"/>
                    </a:lnTo>
                    <a:lnTo>
                      <a:pt x="309" y="613"/>
                    </a:lnTo>
                    <a:lnTo>
                      <a:pt x="306" y="600"/>
                    </a:lnTo>
                    <a:lnTo>
                      <a:pt x="304" y="589"/>
                    </a:lnTo>
                    <a:lnTo>
                      <a:pt x="303" y="580"/>
                    </a:lnTo>
                    <a:lnTo>
                      <a:pt x="302" y="571"/>
                    </a:lnTo>
                    <a:lnTo>
                      <a:pt x="302" y="571"/>
                    </a:lnTo>
                    <a:lnTo>
                      <a:pt x="302" y="573"/>
                    </a:lnTo>
                    <a:lnTo>
                      <a:pt x="299" y="572"/>
                    </a:lnTo>
                    <a:lnTo>
                      <a:pt x="299" y="572"/>
                    </a:lnTo>
                    <a:lnTo>
                      <a:pt x="290" y="541"/>
                    </a:lnTo>
                    <a:lnTo>
                      <a:pt x="279" y="511"/>
                    </a:lnTo>
                    <a:lnTo>
                      <a:pt x="255" y="447"/>
                    </a:lnTo>
                    <a:lnTo>
                      <a:pt x="255" y="447"/>
                    </a:lnTo>
                    <a:lnTo>
                      <a:pt x="224" y="360"/>
                    </a:lnTo>
                    <a:lnTo>
                      <a:pt x="195" y="273"/>
                    </a:lnTo>
                    <a:lnTo>
                      <a:pt x="179" y="230"/>
                    </a:lnTo>
                    <a:lnTo>
                      <a:pt x="163" y="188"/>
                    </a:lnTo>
                    <a:lnTo>
                      <a:pt x="146" y="146"/>
                    </a:lnTo>
                    <a:lnTo>
                      <a:pt x="128" y="107"/>
                    </a:lnTo>
                    <a:lnTo>
                      <a:pt x="128" y="107"/>
                    </a:lnTo>
                    <a:lnTo>
                      <a:pt x="157" y="193"/>
                    </a:lnTo>
                    <a:lnTo>
                      <a:pt x="188" y="283"/>
                    </a:lnTo>
                    <a:lnTo>
                      <a:pt x="216" y="371"/>
                    </a:lnTo>
                    <a:lnTo>
                      <a:pt x="230" y="413"/>
                    </a:lnTo>
                    <a:lnTo>
                      <a:pt x="241" y="453"/>
                    </a:lnTo>
                    <a:lnTo>
                      <a:pt x="241" y="453"/>
                    </a:lnTo>
                    <a:lnTo>
                      <a:pt x="213" y="388"/>
                    </a:lnTo>
                    <a:lnTo>
                      <a:pt x="186" y="322"/>
                    </a:lnTo>
                    <a:lnTo>
                      <a:pt x="159" y="258"/>
                    </a:lnTo>
                    <a:lnTo>
                      <a:pt x="144" y="226"/>
                    </a:lnTo>
                    <a:lnTo>
                      <a:pt x="129" y="195"/>
                    </a:lnTo>
                    <a:lnTo>
                      <a:pt x="129" y="195"/>
                    </a:lnTo>
                    <a:lnTo>
                      <a:pt x="147" y="242"/>
                    </a:lnTo>
                    <a:lnTo>
                      <a:pt x="166" y="289"/>
                    </a:lnTo>
                    <a:lnTo>
                      <a:pt x="186" y="337"/>
                    </a:lnTo>
                    <a:lnTo>
                      <a:pt x="194" y="360"/>
                    </a:lnTo>
                    <a:lnTo>
                      <a:pt x="202" y="382"/>
                    </a:lnTo>
                    <a:lnTo>
                      <a:pt x="202" y="382"/>
                    </a:lnTo>
                    <a:lnTo>
                      <a:pt x="159" y="295"/>
                    </a:lnTo>
                    <a:lnTo>
                      <a:pt x="114" y="208"/>
                    </a:lnTo>
                    <a:lnTo>
                      <a:pt x="70" y="121"/>
                    </a:lnTo>
                    <a:lnTo>
                      <a:pt x="47" y="79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14" y="18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1" y="57"/>
                    </a:lnTo>
                    <a:lnTo>
                      <a:pt x="62" y="116"/>
                    </a:lnTo>
                    <a:lnTo>
                      <a:pt x="93" y="177"/>
                    </a:lnTo>
                    <a:lnTo>
                      <a:pt x="123" y="238"/>
                    </a:lnTo>
                    <a:lnTo>
                      <a:pt x="152" y="301"/>
                    </a:lnTo>
                    <a:lnTo>
                      <a:pt x="180" y="364"/>
                    </a:lnTo>
                    <a:lnTo>
                      <a:pt x="236" y="491"/>
                    </a:lnTo>
                    <a:lnTo>
                      <a:pt x="236" y="491"/>
                    </a:lnTo>
                    <a:lnTo>
                      <a:pt x="252" y="529"/>
                    </a:lnTo>
                    <a:lnTo>
                      <a:pt x="270" y="566"/>
                    </a:lnTo>
                    <a:lnTo>
                      <a:pt x="287" y="604"/>
                    </a:lnTo>
                    <a:lnTo>
                      <a:pt x="303" y="641"/>
                    </a:lnTo>
                    <a:lnTo>
                      <a:pt x="303" y="641"/>
                    </a:lnTo>
                    <a:lnTo>
                      <a:pt x="306" y="653"/>
                    </a:lnTo>
                    <a:lnTo>
                      <a:pt x="308" y="663"/>
                    </a:lnTo>
                    <a:lnTo>
                      <a:pt x="308" y="673"/>
                    </a:lnTo>
                    <a:lnTo>
                      <a:pt x="308" y="683"/>
                    </a:lnTo>
                    <a:lnTo>
                      <a:pt x="308" y="703"/>
                    </a:lnTo>
                    <a:lnTo>
                      <a:pt x="307" y="722"/>
                    </a:lnTo>
                    <a:lnTo>
                      <a:pt x="307" y="722"/>
                    </a:lnTo>
                    <a:lnTo>
                      <a:pt x="311" y="779"/>
                    </a:lnTo>
                    <a:lnTo>
                      <a:pt x="316" y="835"/>
                    </a:lnTo>
                    <a:lnTo>
                      <a:pt x="322" y="892"/>
                    </a:lnTo>
                    <a:lnTo>
                      <a:pt x="327" y="949"/>
                    </a:lnTo>
                    <a:lnTo>
                      <a:pt x="327" y="949"/>
                    </a:lnTo>
                    <a:lnTo>
                      <a:pt x="320" y="939"/>
                    </a:lnTo>
                    <a:lnTo>
                      <a:pt x="312" y="927"/>
                    </a:lnTo>
                    <a:lnTo>
                      <a:pt x="294" y="905"/>
                    </a:lnTo>
                    <a:lnTo>
                      <a:pt x="285" y="893"/>
                    </a:lnTo>
                    <a:lnTo>
                      <a:pt x="277" y="882"/>
                    </a:lnTo>
                    <a:lnTo>
                      <a:pt x="270" y="871"/>
                    </a:lnTo>
                    <a:lnTo>
                      <a:pt x="264" y="858"/>
                    </a:lnTo>
                    <a:lnTo>
                      <a:pt x="264" y="858"/>
                    </a:lnTo>
                    <a:lnTo>
                      <a:pt x="260" y="846"/>
                    </a:lnTo>
                    <a:lnTo>
                      <a:pt x="255" y="833"/>
                    </a:lnTo>
                    <a:lnTo>
                      <a:pt x="248" y="808"/>
                    </a:lnTo>
                    <a:lnTo>
                      <a:pt x="238" y="757"/>
                    </a:lnTo>
                    <a:lnTo>
                      <a:pt x="238" y="757"/>
                    </a:lnTo>
                    <a:lnTo>
                      <a:pt x="215" y="659"/>
                    </a:lnTo>
                    <a:lnTo>
                      <a:pt x="205" y="612"/>
                    </a:lnTo>
                    <a:lnTo>
                      <a:pt x="194" y="567"/>
                    </a:lnTo>
                    <a:lnTo>
                      <a:pt x="194" y="567"/>
                    </a:lnTo>
                    <a:lnTo>
                      <a:pt x="204" y="629"/>
                    </a:lnTo>
                    <a:lnTo>
                      <a:pt x="216" y="693"/>
                    </a:lnTo>
                    <a:lnTo>
                      <a:pt x="230" y="758"/>
                    </a:lnTo>
                    <a:lnTo>
                      <a:pt x="244" y="825"/>
                    </a:lnTo>
                    <a:lnTo>
                      <a:pt x="244" y="825"/>
                    </a:lnTo>
                    <a:lnTo>
                      <a:pt x="216" y="766"/>
                    </a:lnTo>
                    <a:lnTo>
                      <a:pt x="188" y="706"/>
                    </a:lnTo>
                    <a:lnTo>
                      <a:pt x="135" y="587"/>
                    </a:lnTo>
                    <a:lnTo>
                      <a:pt x="135" y="587"/>
                    </a:lnTo>
                    <a:lnTo>
                      <a:pt x="143" y="613"/>
                    </a:lnTo>
                    <a:lnTo>
                      <a:pt x="152" y="638"/>
                    </a:lnTo>
                    <a:lnTo>
                      <a:pt x="161" y="663"/>
                    </a:lnTo>
                    <a:lnTo>
                      <a:pt x="172" y="688"/>
                    </a:lnTo>
                    <a:lnTo>
                      <a:pt x="193" y="735"/>
                    </a:lnTo>
                    <a:lnTo>
                      <a:pt x="202" y="759"/>
                    </a:lnTo>
                    <a:lnTo>
                      <a:pt x="211" y="782"/>
                    </a:lnTo>
                    <a:lnTo>
                      <a:pt x="211" y="782"/>
                    </a:lnTo>
                    <a:lnTo>
                      <a:pt x="190" y="755"/>
                    </a:lnTo>
                    <a:lnTo>
                      <a:pt x="171" y="726"/>
                    </a:lnTo>
                    <a:lnTo>
                      <a:pt x="135" y="669"/>
                    </a:lnTo>
                    <a:lnTo>
                      <a:pt x="98" y="611"/>
                    </a:lnTo>
                    <a:lnTo>
                      <a:pt x="61" y="554"/>
                    </a:lnTo>
                    <a:lnTo>
                      <a:pt x="61" y="554"/>
                    </a:lnTo>
                    <a:lnTo>
                      <a:pt x="81" y="592"/>
                    </a:lnTo>
                    <a:lnTo>
                      <a:pt x="104" y="632"/>
                    </a:lnTo>
                    <a:lnTo>
                      <a:pt x="152" y="714"/>
                    </a:lnTo>
                    <a:lnTo>
                      <a:pt x="152" y="714"/>
                    </a:lnTo>
                    <a:lnTo>
                      <a:pt x="176" y="754"/>
                    </a:lnTo>
                    <a:lnTo>
                      <a:pt x="201" y="793"/>
                    </a:lnTo>
                    <a:lnTo>
                      <a:pt x="225" y="832"/>
                    </a:lnTo>
                    <a:lnTo>
                      <a:pt x="249" y="871"/>
                    </a:lnTo>
                    <a:lnTo>
                      <a:pt x="249" y="871"/>
                    </a:lnTo>
                    <a:lnTo>
                      <a:pt x="255" y="883"/>
                    </a:lnTo>
                    <a:lnTo>
                      <a:pt x="260" y="896"/>
                    </a:lnTo>
                    <a:lnTo>
                      <a:pt x="260" y="896"/>
                    </a:lnTo>
                    <a:lnTo>
                      <a:pt x="269" y="919"/>
                    </a:lnTo>
                    <a:lnTo>
                      <a:pt x="279" y="943"/>
                    </a:lnTo>
                    <a:lnTo>
                      <a:pt x="302" y="989"/>
                    </a:lnTo>
                    <a:lnTo>
                      <a:pt x="324" y="1035"/>
                    </a:lnTo>
                    <a:lnTo>
                      <a:pt x="336" y="1058"/>
                    </a:lnTo>
                    <a:lnTo>
                      <a:pt x="345" y="1082"/>
                    </a:lnTo>
                    <a:lnTo>
                      <a:pt x="345" y="1082"/>
                    </a:lnTo>
                    <a:lnTo>
                      <a:pt x="363" y="1127"/>
                    </a:lnTo>
                    <a:lnTo>
                      <a:pt x="382" y="1171"/>
                    </a:lnTo>
                    <a:lnTo>
                      <a:pt x="400" y="1216"/>
                    </a:lnTo>
                    <a:lnTo>
                      <a:pt x="409" y="1237"/>
                    </a:lnTo>
                    <a:lnTo>
                      <a:pt x="417" y="1261"/>
                    </a:lnTo>
                    <a:lnTo>
                      <a:pt x="417" y="1261"/>
                    </a:lnTo>
                    <a:lnTo>
                      <a:pt x="436" y="1312"/>
                    </a:lnTo>
                    <a:lnTo>
                      <a:pt x="454" y="1364"/>
                    </a:lnTo>
                    <a:lnTo>
                      <a:pt x="470" y="1417"/>
                    </a:lnTo>
                    <a:lnTo>
                      <a:pt x="476" y="1443"/>
                    </a:lnTo>
                    <a:lnTo>
                      <a:pt x="482" y="1469"/>
                    </a:lnTo>
                    <a:lnTo>
                      <a:pt x="482" y="1469"/>
                    </a:lnTo>
                    <a:lnTo>
                      <a:pt x="437" y="1400"/>
                    </a:lnTo>
                    <a:lnTo>
                      <a:pt x="392" y="1330"/>
                    </a:lnTo>
                    <a:lnTo>
                      <a:pt x="305" y="1194"/>
                    </a:lnTo>
                    <a:lnTo>
                      <a:pt x="305" y="1194"/>
                    </a:lnTo>
                    <a:lnTo>
                      <a:pt x="323" y="1228"/>
                    </a:lnTo>
                    <a:lnTo>
                      <a:pt x="342" y="1262"/>
                    </a:lnTo>
                    <a:lnTo>
                      <a:pt x="384" y="1330"/>
                    </a:lnTo>
                    <a:lnTo>
                      <a:pt x="425" y="1397"/>
                    </a:lnTo>
                    <a:lnTo>
                      <a:pt x="445" y="1431"/>
                    </a:lnTo>
                    <a:lnTo>
                      <a:pt x="463" y="1464"/>
                    </a:lnTo>
                    <a:lnTo>
                      <a:pt x="463" y="1464"/>
                    </a:lnTo>
                    <a:lnTo>
                      <a:pt x="406" y="1397"/>
                    </a:lnTo>
                    <a:lnTo>
                      <a:pt x="378" y="1366"/>
                    </a:lnTo>
                    <a:lnTo>
                      <a:pt x="348" y="1333"/>
                    </a:lnTo>
                    <a:lnTo>
                      <a:pt x="317" y="1302"/>
                    </a:lnTo>
                    <a:lnTo>
                      <a:pt x="286" y="1271"/>
                    </a:lnTo>
                    <a:lnTo>
                      <a:pt x="253" y="1242"/>
                    </a:lnTo>
                    <a:lnTo>
                      <a:pt x="218" y="1215"/>
                    </a:lnTo>
                    <a:lnTo>
                      <a:pt x="218" y="1215"/>
                    </a:lnTo>
                    <a:lnTo>
                      <a:pt x="239" y="1233"/>
                    </a:lnTo>
                    <a:lnTo>
                      <a:pt x="260" y="1251"/>
                    </a:lnTo>
                    <a:lnTo>
                      <a:pt x="280" y="1270"/>
                    </a:lnTo>
                    <a:lnTo>
                      <a:pt x="299" y="1289"/>
                    </a:lnTo>
                    <a:lnTo>
                      <a:pt x="336" y="1330"/>
                    </a:lnTo>
                    <a:lnTo>
                      <a:pt x="372" y="1371"/>
                    </a:lnTo>
                    <a:lnTo>
                      <a:pt x="372" y="1371"/>
                    </a:lnTo>
                    <a:lnTo>
                      <a:pt x="404" y="1409"/>
                    </a:lnTo>
                    <a:lnTo>
                      <a:pt x="434" y="1446"/>
                    </a:lnTo>
                    <a:lnTo>
                      <a:pt x="464" y="1485"/>
                    </a:lnTo>
                    <a:lnTo>
                      <a:pt x="491" y="1524"/>
                    </a:lnTo>
                    <a:lnTo>
                      <a:pt x="491" y="1524"/>
                    </a:lnTo>
                    <a:lnTo>
                      <a:pt x="500" y="1536"/>
                    </a:lnTo>
                    <a:lnTo>
                      <a:pt x="505" y="1541"/>
                    </a:lnTo>
                    <a:lnTo>
                      <a:pt x="508" y="1547"/>
                    </a:lnTo>
                    <a:lnTo>
                      <a:pt x="508" y="1547"/>
                    </a:lnTo>
                    <a:lnTo>
                      <a:pt x="514" y="1557"/>
                    </a:lnTo>
                    <a:lnTo>
                      <a:pt x="517" y="1568"/>
                    </a:lnTo>
                    <a:lnTo>
                      <a:pt x="523" y="1587"/>
                    </a:lnTo>
                    <a:lnTo>
                      <a:pt x="527" y="1607"/>
                    </a:lnTo>
                    <a:lnTo>
                      <a:pt x="531" y="1618"/>
                    </a:lnTo>
                    <a:lnTo>
                      <a:pt x="535" y="1628"/>
                    </a:lnTo>
                    <a:lnTo>
                      <a:pt x="535" y="1628"/>
                    </a:lnTo>
                    <a:lnTo>
                      <a:pt x="478" y="1591"/>
                    </a:lnTo>
                    <a:lnTo>
                      <a:pt x="446" y="1572"/>
                    </a:lnTo>
                    <a:lnTo>
                      <a:pt x="413" y="1554"/>
                    </a:lnTo>
                    <a:lnTo>
                      <a:pt x="413" y="1554"/>
                    </a:lnTo>
                    <a:lnTo>
                      <a:pt x="380" y="1537"/>
                    </a:lnTo>
                    <a:lnTo>
                      <a:pt x="346" y="1521"/>
                    </a:lnTo>
                    <a:lnTo>
                      <a:pt x="311" y="1506"/>
                    </a:lnTo>
                    <a:lnTo>
                      <a:pt x="277" y="1493"/>
                    </a:lnTo>
                    <a:lnTo>
                      <a:pt x="277" y="1493"/>
                    </a:lnTo>
                    <a:lnTo>
                      <a:pt x="346" y="1524"/>
                    </a:lnTo>
                    <a:lnTo>
                      <a:pt x="380" y="1541"/>
                    </a:lnTo>
                    <a:lnTo>
                      <a:pt x="414" y="1559"/>
                    </a:lnTo>
                    <a:lnTo>
                      <a:pt x="447" y="1576"/>
                    </a:lnTo>
                    <a:lnTo>
                      <a:pt x="479" y="1595"/>
                    </a:lnTo>
                    <a:lnTo>
                      <a:pt x="509" y="1614"/>
                    </a:lnTo>
                    <a:lnTo>
                      <a:pt x="538" y="1635"/>
                    </a:lnTo>
                    <a:lnTo>
                      <a:pt x="538" y="1635"/>
                    </a:lnTo>
                    <a:lnTo>
                      <a:pt x="550" y="1672"/>
                    </a:lnTo>
                    <a:lnTo>
                      <a:pt x="564" y="1708"/>
                    </a:lnTo>
                    <a:lnTo>
                      <a:pt x="590" y="1781"/>
                    </a:lnTo>
                    <a:lnTo>
                      <a:pt x="609" y="1781"/>
                    </a:lnTo>
                    <a:lnTo>
                      <a:pt x="609" y="1781"/>
                    </a:lnTo>
                    <a:lnTo>
                      <a:pt x="602" y="1758"/>
                    </a:lnTo>
                    <a:lnTo>
                      <a:pt x="594" y="1734"/>
                    </a:lnTo>
                    <a:lnTo>
                      <a:pt x="585" y="1712"/>
                    </a:lnTo>
                    <a:lnTo>
                      <a:pt x="576" y="1689"/>
                    </a:lnTo>
                    <a:lnTo>
                      <a:pt x="576" y="1689"/>
                    </a:lnTo>
                    <a:lnTo>
                      <a:pt x="577" y="1699"/>
                    </a:lnTo>
                    <a:lnTo>
                      <a:pt x="581" y="1711"/>
                    </a:lnTo>
                    <a:lnTo>
                      <a:pt x="588" y="1733"/>
                    </a:lnTo>
                    <a:lnTo>
                      <a:pt x="594" y="1756"/>
                    </a:lnTo>
                    <a:lnTo>
                      <a:pt x="597" y="1767"/>
                    </a:lnTo>
                    <a:lnTo>
                      <a:pt x="598" y="1778"/>
                    </a:lnTo>
                    <a:lnTo>
                      <a:pt x="598" y="1778"/>
                    </a:lnTo>
                    <a:lnTo>
                      <a:pt x="585" y="1745"/>
                    </a:lnTo>
                    <a:lnTo>
                      <a:pt x="573" y="1709"/>
                    </a:lnTo>
                    <a:lnTo>
                      <a:pt x="562" y="1675"/>
                    </a:lnTo>
                    <a:lnTo>
                      <a:pt x="557" y="1661"/>
                    </a:lnTo>
                    <a:lnTo>
                      <a:pt x="555" y="1646"/>
                    </a:lnTo>
                    <a:lnTo>
                      <a:pt x="555" y="1646"/>
                    </a:lnTo>
                    <a:lnTo>
                      <a:pt x="562" y="1653"/>
                    </a:lnTo>
                    <a:lnTo>
                      <a:pt x="572" y="1660"/>
                    </a:lnTo>
                    <a:lnTo>
                      <a:pt x="581" y="1666"/>
                    </a:lnTo>
                    <a:lnTo>
                      <a:pt x="584" y="1670"/>
                    </a:lnTo>
                    <a:lnTo>
                      <a:pt x="588" y="1674"/>
                    </a:lnTo>
                    <a:lnTo>
                      <a:pt x="588" y="1674"/>
                    </a:lnTo>
                    <a:lnTo>
                      <a:pt x="593" y="1682"/>
                    </a:lnTo>
                    <a:lnTo>
                      <a:pt x="598" y="1691"/>
                    </a:lnTo>
                    <a:lnTo>
                      <a:pt x="606" y="1712"/>
                    </a:lnTo>
                    <a:lnTo>
                      <a:pt x="613" y="1732"/>
                    </a:lnTo>
                    <a:lnTo>
                      <a:pt x="621" y="1753"/>
                    </a:lnTo>
                    <a:lnTo>
                      <a:pt x="621" y="1753"/>
                    </a:lnTo>
                    <a:lnTo>
                      <a:pt x="633" y="1781"/>
                    </a:lnTo>
                    <a:lnTo>
                      <a:pt x="713" y="1781"/>
                    </a:lnTo>
                    <a:lnTo>
                      <a:pt x="713" y="1781"/>
                    </a:lnTo>
                    <a:lnTo>
                      <a:pt x="714" y="1780"/>
                    </a:lnTo>
                    <a:lnTo>
                      <a:pt x="716" y="1779"/>
                    </a:lnTo>
                    <a:lnTo>
                      <a:pt x="716" y="1779"/>
                    </a:lnTo>
                    <a:lnTo>
                      <a:pt x="717" y="1781"/>
                    </a:lnTo>
                    <a:lnTo>
                      <a:pt x="727" y="1781"/>
                    </a:lnTo>
                    <a:lnTo>
                      <a:pt x="727" y="1781"/>
                    </a:lnTo>
                    <a:lnTo>
                      <a:pt x="719" y="1775"/>
                    </a:lnTo>
                    <a:lnTo>
                      <a:pt x="713" y="1770"/>
                    </a:lnTo>
                    <a:lnTo>
                      <a:pt x="707" y="1764"/>
                    </a:lnTo>
                    <a:lnTo>
                      <a:pt x="703" y="1757"/>
                    </a:lnTo>
                    <a:lnTo>
                      <a:pt x="703" y="1757"/>
                    </a:lnTo>
                    <a:lnTo>
                      <a:pt x="701" y="1751"/>
                    </a:lnTo>
                    <a:lnTo>
                      <a:pt x="702" y="1745"/>
                    </a:lnTo>
                    <a:lnTo>
                      <a:pt x="703" y="1739"/>
                    </a:lnTo>
                    <a:lnTo>
                      <a:pt x="706" y="1732"/>
                    </a:lnTo>
                    <a:lnTo>
                      <a:pt x="711" y="1721"/>
                    </a:lnTo>
                    <a:lnTo>
                      <a:pt x="713" y="1714"/>
                    </a:lnTo>
                    <a:lnTo>
                      <a:pt x="714" y="1708"/>
                    </a:lnTo>
                    <a:lnTo>
                      <a:pt x="714" y="1708"/>
                    </a:lnTo>
                    <a:lnTo>
                      <a:pt x="719" y="1716"/>
                    </a:lnTo>
                    <a:lnTo>
                      <a:pt x="725" y="1724"/>
                    </a:lnTo>
                    <a:lnTo>
                      <a:pt x="734" y="1742"/>
                    </a:lnTo>
                    <a:lnTo>
                      <a:pt x="741" y="1762"/>
                    </a:lnTo>
                    <a:lnTo>
                      <a:pt x="748" y="1781"/>
                    </a:lnTo>
                    <a:lnTo>
                      <a:pt x="793" y="1781"/>
                    </a:lnTo>
                    <a:lnTo>
                      <a:pt x="793" y="1781"/>
                    </a:lnTo>
                    <a:lnTo>
                      <a:pt x="784" y="1763"/>
                    </a:lnTo>
                    <a:lnTo>
                      <a:pt x="777" y="1745"/>
                    </a:lnTo>
                    <a:lnTo>
                      <a:pt x="770" y="1727"/>
                    </a:lnTo>
                    <a:lnTo>
                      <a:pt x="762" y="1708"/>
                    </a:lnTo>
                    <a:lnTo>
                      <a:pt x="762" y="1708"/>
                    </a:lnTo>
                    <a:lnTo>
                      <a:pt x="753" y="1688"/>
                    </a:lnTo>
                    <a:lnTo>
                      <a:pt x="742" y="1665"/>
                    </a:lnTo>
                    <a:lnTo>
                      <a:pt x="732" y="1644"/>
                    </a:lnTo>
                    <a:lnTo>
                      <a:pt x="728" y="1633"/>
                    </a:lnTo>
                    <a:lnTo>
                      <a:pt x="727" y="1623"/>
                    </a:lnTo>
                    <a:lnTo>
                      <a:pt x="727" y="1623"/>
                    </a:lnTo>
                    <a:lnTo>
                      <a:pt x="726" y="1616"/>
                    </a:lnTo>
                    <a:lnTo>
                      <a:pt x="727" y="1608"/>
                    </a:lnTo>
                    <a:lnTo>
                      <a:pt x="731" y="1595"/>
                    </a:lnTo>
                    <a:lnTo>
                      <a:pt x="734" y="1581"/>
                    </a:lnTo>
                    <a:lnTo>
                      <a:pt x="737" y="1566"/>
                    </a:lnTo>
                    <a:lnTo>
                      <a:pt x="737" y="1566"/>
                    </a:lnTo>
                    <a:lnTo>
                      <a:pt x="742" y="1538"/>
                    </a:lnTo>
                    <a:lnTo>
                      <a:pt x="745" y="1507"/>
                    </a:lnTo>
                    <a:lnTo>
                      <a:pt x="745" y="1507"/>
                    </a:lnTo>
                    <a:lnTo>
                      <a:pt x="761" y="1518"/>
                    </a:lnTo>
                    <a:lnTo>
                      <a:pt x="776" y="1529"/>
                    </a:lnTo>
                    <a:lnTo>
                      <a:pt x="803" y="1554"/>
                    </a:lnTo>
                    <a:lnTo>
                      <a:pt x="803" y="1554"/>
                    </a:lnTo>
                    <a:lnTo>
                      <a:pt x="834" y="1580"/>
                    </a:lnTo>
                    <a:lnTo>
                      <a:pt x="863" y="1608"/>
                    </a:lnTo>
                    <a:lnTo>
                      <a:pt x="923" y="1665"/>
                    </a:lnTo>
                    <a:lnTo>
                      <a:pt x="980" y="1722"/>
                    </a:lnTo>
                    <a:lnTo>
                      <a:pt x="1037" y="1781"/>
                    </a:lnTo>
                    <a:lnTo>
                      <a:pt x="1052" y="1781"/>
                    </a:lnTo>
                    <a:lnTo>
                      <a:pt x="1052" y="1781"/>
                    </a:lnTo>
                    <a:lnTo>
                      <a:pt x="978" y="1709"/>
                    </a:lnTo>
                    <a:lnTo>
                      <a:pt x="902" y="1638"/>
                    </a:lnTo>
                    <a:lnTo>
                      <a:pt x="825" y="1569"/>
                    </a:lnTo>
                    <a:lnTo>
                      <a:pt x="747" y="1502"/>
                    </a:lnTo>
                    <a:lnTo>
                      <a:pt x="747" y="1502"/>
                    </a:lnTo>
                    <a:close/>
                    <a:moveTo>
                      <a:pt x="339" y="1048"/>
                    </a:moveTo>
                    <a:lnTo>
                      <a:pt x="339" y="1048"/>
                    </a:lnTo>
                    <a:lnTo>
                      <a:pt x="331" y="1028"/>
                    </a:lnTo>
                    <a:lnTo>
                      <a:pt x="322" y="1009"/>
                    </a:lnTo>
                    <a:lnTo>
                      <a:pt x="313" y="989"/>
                    </a:lnTo>
                    <a:lnTo>
                      <a:pt x="311" y="980"/>
                    </a:lnTo>
                    <a:lnTo>
                      <a:pt x="307" y="970"/>
                    </a:lnTo>
                    <a:lnTo>
                      <a:pt x="307" y="970"/>
                    </a:lnTo>
                    <a:lnTo>
                      <a:pt x="311" y="970"/>
                    </a:lnTo>
                    <a:lnTo>
                      <a:pt x="313" y="970"/>
                    </a:lnTo>
                    <a:lnTo>
                      <a:pt x="313" y="970"/>
                    </a:lnTo>
                    <a:lnTo>
                      <a:pt x="320" y="980"/>
                    </a:lnTo>
                    <a:lnTo>
                      <a:pt x="325" y="989"/>
                    </a:lnTo>
                    <a:lnTo>
                      <a:pt x="331" y="999"/>
                    </a:lnTo>
                    <a:lnTo>
                      <a:pt x="334" y="1009"/>
                    </a:lnTo>
                    <a:lnTo>
                      <a:pt x="338" y="1019"/>
                    </a:lnTo>
                    <a:lnTo>
                      <a:pt x="339" y="1029"/>
                    </a:lnTo>
                    <a:lnTo>
                      <a:pt x="339" y="1040"/>
                    </a:lnTo>
                    <a:lnTo>
                      <a:pt x="339" y="1048"/>
                    </a:lnTo>
                    <a:lnTo>
                      <a:pt x="339" y="1048"/>
                    </a:lnTo>
                    <a:close/>
                    <a:moveTo>
                      <a:pt x="431" y="1200"/>
                    </a:moveTo>
                    <a:lnTo>
                      <a:pt x="431" y="1200"/>
                    </a:lnTo>
                    <a:lnTo>
                      <a:pt x="428" y="1192"/>
                    </a:lnTo>
                    <a:lnTo>
                      <a:pt x="425" y="1183"/>
                    </a:lnTo>
                    <a:lnTo>
                      <a:pt x="423" y="1165"/>
                    </a:lnTo>
                    <a:lnTo>
                      <a:pt x="421" y="1148"/>
                    </a:lnTo>
                    <a:lnTo>
                      <a:pt x="420" y="1140"/>
                    </a:lnTo>
                    <a:lnTo>
                      <a:pt x="417" y="1133"/>
                    </a:lnTo>
                    <a:lnTo>
                      <a:pt x="417" y="1133"/>
                    </a:lnTo>
                    <a:lnTo>
                      <a:pt x="417" y="1146"/>
                    </a:lnTo>
                    <a:lnTo>
                      <a:pt x="420" y="1162"/>
                    </a:lnTo>
                    <a:lnTo>
                      <a:pt x="425" y="1195"/>
                    </a:lnTo>
                    <a:lnTo>
                      <a:pt x="428" y="1212"/>
                    </a:lnTo>
                    <a:lnTo>
                      <a:pt x="430" y="1228"/>
                    </a:lnTo>
                    <a:lnTo>
                      <a:pt x="431" y="1244"/>
                    </a:lnTo>
                    <a:lnTo>
                      <a:pt x="431" y="1258"/>
                    </a:lnTo>
                    <a:lnTo>
                      <a:pt x="431" y="1258"/>
                    </a:lnTo>
                    <a:lnTo>
                      <a:pt x="409" y="1209"/>
                    </a:lnTo>
                    <a:lnTo>
                      <a:pt x="400" y="1183"/>
                    </a:lnTo>
                    <a:lnTo>
                      <a:pt x="391" y="1157"/>
                    </a:lnTo>
                    <a:lnTo>
                      <a:pt x="384" y="1131"/>
                    </a:lnTo>
                    <a:lnTo>
                      <a:pt x="379" y="1107"/>
                    </a:lnTo>
                    <a:lnTo>
                      <a:pt x="375" y="1083"/>
                    </a:lnTo>
                    <a:lnTo>
                      <a:pt x="374" y="1073"/>
                    </a:lnTo>
                    <a:lnTo>
                      <a:pt x="375" y="1062"/>
                    </a:lnTo>
                    <a:lnTo>
                      <a:pt x="375" y="1062"/>
                    </a:lnTo>
                    <a:lnTo>
                      <a:pt x="387" y="1078"/>
                    </a:lnTo>
                    <a:lnTo>
                      <a:pt x="398" y="1095"/>
                    </a:lnTo>
                    <a:lnTo>
                      <a:pt x="408" y="1114"/>
                    </a:lnTo>
                    <a:lnTo>
                      <a:pt x="420" y="1132"/>
                    </a:lnTo>
                    <a:lnTo>
                      <a:pt x="420" y="1132"/>
                    </a:lnTo>
                    <a:lnTo>
                      <a:pt x="428" y="1142"/>
                    </a:lnTo>
                    <a:lnTo>
                      <a:pt x="431" y="1146"/>
                    </a:lnTo>
                    <a:lnTo>
                      <a:pt x="434" y="1152"/>
                    </a:lnTo>
                    <a:lnTo>
                      <a:pt x="434" y="1152"/>
                    </a:lnTo>
                    <a:lnTo>
                      <a:pt x="436" y="1159"/>
                    </a:lnTo>
                    <a:lnTo>
                      <a:pt x="436" y="1165"/>
                    </a:lnTo>
                    <a:lnTo>
                      <a:pt x="433" y="1176"/>
                    </a:lnTo>
                    <a:lnTo>
                      <a:pt x="431" y="1187"/>
                    </a:lnTo>
                    <a:lnTo>
                      <a:pt x="431" y="1194"/>
                    </a:lnTo>
                    <a:lnTo>
                      <a:pt x="431" y="1200"/>
                    </a:lnTo>
                    <a:lnTo>
                      <a:pt x="431" y="1200"/>
                    </a:lnTo>
                    <a:close/>
                    <a:moveTo>
                      <a:pt x="403" y="1066"/>
                    </a:moveTo>
                    <a:lnTo>
                      <a:pt x="403" y="1066"/>
                    </a:lnTo>
                    <a:lnTo>
                      <a:pt x="383" y="1036"/>
                    </a:lnTo>
                    <a:lnTo>
                      <a:pt x="374" y="1022"/>
                    </a:lnTo>
                    <a:lnTo>
                      <a:pt x="370" y="1015"/>
                    </a:lnTo>
                    <a:lnTo>
                      <a:pt x="367" y="1008"/>
                    </a:lnTo>
                    <a:lnTo>
                      <a:pt x="367" y="1008"/>
                    </a:lnTo>
                    <a:lnTo>
                      <a:pt x="366" y="1002"/>
                    </a:lnTo>
                    <a:lnTo>
                      <a:pt x="365" y="997"/>
                    </a:lnTo>
                    <a:lnTo>
                      <a:pt x="365" y="986"/>
                    </a:lnTo>
                    <a:lnTo>
                      <a:pt x="365" y="975"/>
                    </a:lnTo>
                    <a:lnTo>
                      <a:pt x="363" y="969"/>
                    </a:lnTo>
                    <a:lnTo>
                      <a:pt x="361" y="963"/>
                    </a:lnTo>
                    <a:lnTo>
                      <a:pt x="361" y="963"/>
                    </a:lnTo>
                    <a:lnTo>
                      <a:pt x="361" y="972"/>
                    </a:lnTo>
                    <a:lnTo>
                      <a:pt x="362" y="982"/>
                    </a:lnTo>
                    <a:lnTo>
                      <a:pt x="362" y="991"/>
                    </a:lnTo>
                    <a:lnTo>
                      <a:pt x="362" y="1001"/>
                    </a:lnTo>
                    <a:lnTo>
                      <a:pt x="362" y="1001"/>
                    </a:lnTo>
                    <a:lnTo>
                      <a:pt x="356" y="990"/>
                    </a:lnTo>
                    <a:lnTo>
                      <a:pt x="353" y="980"/>
                    </a:lnTo>
                    <a:lnTo>
                      <a:pt x="349" y="969"/>
                    </a:lnTo>
                    <a:lnTo>
                      <a:pt x="348" y="959"/>
                    </a:lnTo>
                    <a:lnTo>
                      <a:pt x="346" y="939"/>
                    </a:lnTo>
                    <a:lnTo>
                      <a:pt x="344" y="918"/>
                    </a:lnTo>
                    <a:lnTo>
                      <a:pt x="344" y="918"/>
                    </a:lnTo>
                    <a:lnTo>
                      <a:pt x="324" y="788"/>
                    </a:lnTo>
                    <a:lnTo>
                      <a:pt x="321" y="756"/>
                    </a:lnTo>
                    <a:lnTo>
                      <a:pt x="316" y="725"/>
                    </a:lnTo>
                    <a:lnTo>
                      <a:pt x="314" y="695"/>
                    </a:lnTo>
                    <a:lnTo>
                      <a:pt x="313" y="665"/>
                    </a:lnTo>
                    <a:lnTo>
                      <a:pt x="313" y="665"/>
                    </a:lnTo>
                    <a:lnTo>
                      <a:pt x="348" y="748"/>
                    </a:lnTo>
                    <a:lnTo>
                      <a:pt x="384" y="832"/>
                    </a:lnTo>
                    <a:lnTo>
                      <a:pt x="454" y="1002"/>
                    </a:lnTo>
                    <a:lnTo>
                      <a:pt x="523" y="1173"/>
                    </a:lnTo>
                    <a:lnTo>
                      <a:pt x="592" y="1341"/>
                    </a:lnTo>
                    <a:lnTo>
                      <a:pt x="592" y="1341"/>
                    </a:lnTo>
                    <a:lnTo>
                      <a:pt x="580" y="1324"/>
                    </a:lnTo>
                    <a:lnTo>
                      <a:pt x="567" y="1305"/>
                    </a:lnTo>
                    <a:lnTo>
                      <a:pt x="540" y="1269"/>
                    </a:lnTo>
                    <a:lnTo>
                      <a:pt x="540" y="1269"/>
                    </a:lnTo>
                    <a:lnTo>
                      <a:pt x="513" y="1233"/>
                    </a:lnTo>
                    <a:lnTo>
                      <a:pt x="500" y="1213"/>
                    </a:lnTo>
                    <a:lnTo>
                      <a:pt x="495" y="1204"/>
                    </a:lnTo>
                    <a:lnTo>
                      <a:pt x="490" y="1195"/>
                    </a:lnTo>
                    <a:lnTo>
                      <a:pt x="490" y="1195"/>
                    </a:lnTo>
                    <a:lnTo>
                      <a:pt x="488" y="1188"/>
                    </a:lnTo>
                    <a:lnTo>
                      <a:pt x="485" y="1182"/>
                    </a:lnTo>
                    <a:lnTo>
                      <a:pt x="482" y="1167"/>
                    </a:lnTo>
                    <a:lnTo>
                      <a:pt x="478" y="1152"/>
                    </a:lnTo>
                    <a:lnTo>
                      <a:pt x="474" y="1145"/>
                    </a:lnTo>
                    <a:lnTo>
                      <a:pt x="470" y="1138"/>
                    </a:lnTo>
                    <a:lnTo>
                      <a:pt x="470" y="1138"/>
                    </a:lnTo>
                    <a:lnTo>
                      <a:pt x="473" y="1150"/>
                    </a:lnTo>
                    <a:lnTo>
                      <a:pt x="476" y="1162"/>
                    </a:lnTo>
                    <a:lnTo>
                      <a:pt x="480" y="1174"/>
                    </a:lnTo>
                    <a:lnTo>
                      <a:pt x="481" y="1178"/>
                    </a:lnTo>
                    <a:lnTo>
                      <a:pt x="481" y="1184"/>
                    </a:lnTo>
                    <a:lnTo>
                      <a:pt x="481" y="1184"/>
                    </a:lnTo>
                    <a:lnTo>
                      <a:pt x="476" y="1173"/>
                    </a:lnTo>
                    <a:lnTo>
                      <a:pt x="472" y="1162"/>
                    </a:lnTo>
                    <a:lnTo>
                      <a:pt x="466" y="1141"/>
                    </a:lnTo>
                    <a:lnTo>
                      <a:pt x="463" y="1119"/>
                    </a:lnTo>
                    <a:lnTo>
                      <a:pt x="460" y="1099"/>
                    </a:lnTo>
                    <a:lnTo>
                      <a:pt x="459" y="1078"/>
                    </a:lnTo>
                    <a:lnTo>
                      <a:pt x="459" y="1058"/>
                    </a:lnTo>
                    <a:lnTo>
                      <a:pt x="458" y="1040"/>
                    </a:lnTo>
                    <a:lnTo>
                      <a:pt x="457" y="1022"/>
                    </a:lnTo>
                    <a:lnTo>
                      <a:pt x="457" y="1022"/>
                    </a:lnTo>
                    <a:lnTo>
                      <a:pt x="456" y="1022"/>
                    </a:lnTo>
                    <a:lnTo>
                      <a:pt x="455" y="1023"/>
                    </a:lnTo>
                    <a:lnTo>
                      <a:pt x="455" y="1023"/>
                    </a:lnTo>
                    <a:lnTo>
                      <a:pt x="451" y="1047"/>
                    </a:lnTo>
                    <a:lnTo>
                      <a:pt x="448" y="1070"/>
                    </a:lnTo>
                    <a:lnTo>
                      <a:pt x="443" y="1094"/>
                    </a:lnTo>
                    <a:lnTo>
                      <a:pt x="441" y="1119"/>
                    </a:lnTo>
                    <a:lnTo>
                      <a:pt x="441" y="1119"/>
                    </a:lnTo>
                    <a:lnTo>
                      <a:pt x="431" y="1107"/>
                    </a:lnTo>
                    <a:lnTo>
                      <a:pt x="421" y="1093"/>
                    </a:lnTo>
                    <a:lnTo>
                      <a:pt x="403" y="1066"/>
                    </a:lnTo>
                    <a:lnTo>
                      <a:pt x="403" y="1066"/>
                    </a:lnTo>
                    <a:close/>
                    <a:moveTo>
                      <a:pt x="448" y="1171"/>
                    </a:moveTo>
                    <a:lnTo>
                      <a:pt x="448" y="1171"/>
                    </a:lnTo>
                    <a:lnTo>
                      <a:pt x="454" y="1188"/>
                    </a:lnTo>
                    <a:lnTo>
                      <a:pt x="458" y="1207"/>
                    </a:lnTo>
                    <a:lnTo>
                      <a:pt x="462" y="1224"/>
                    </a:lnTo>
                    <a:lnTo>
                      <a:pt x="464" y="1242"/>
                    </a:lnTo>
                    <a:lnTo>
                      <a:pt x="466" y="1277"/>
                    </a:lnTo>
                    <a:lnTo>
                      <a:pt x="467" y="1309"/>
                    </a:lnTo>
                    <a:lnTo>
                      <a:pt x="467" y="1309"/>
                    </a:lnTo>
                    <a:lnTo>
                      <a:pt x="458" y="1288"/>
                    </a:lnTo>
                    <a:lnTo>
                      <a:pt x="451" y="1269"/>
                    </a:lnTo>
                    <a:lnTo>
                      <a:pt x="447" y="1250"/>
                    </a:lnTo>
                    <a:lnTo>
                      <a:pt x="445" y="1233"/>
                    </a:lnTo>
                    <a:lnTo>
                      <a:pt x="443" y="1216"/>
                    </a:lnTo>
                    <a:lnTo>
                      <a:pt x="445" y="1200"/>
                    </a:lnTo>
                    <a:lnTo>
                      <a:pt x="446" y="1185"/>
                    </a:lnTo>
                    <a:lnTo>
                      <a:pt x="448" y="1171"/>
                    </a:lnTo>
                    <a:lnTo>
                      <a:pt x="448" y="1171"/>
                    </a:lnTo>
                    <a:close/>
                    <a:moveTo>
                      <a:pt x="479" y="1414"/>
                    </a:moveTo>
                    <a:lnTo>
                      <a:pt x="479" y="1414"/>
                    </a:lnTo>
                    <a:lnTo>
                      <a:pt x="485" y="1431"/>
                    </a:lnTo>
                    <a:lnTo>
                      <a:pt x="493" y="1448"/>
                    </a:lnTo>
                    <a:lnTo>
                      <a:pt x="510" y="1484"/>
                    </a:lnTo>
                    <a:lnTo>
                      <a:pt x="526" y="1518"/>
                    </a:lnTo>
                    <a:lnTo>
                      <a:pt x="533" y="1534"/>
                    </a:lnTo>
                    <a:lnTo>
                      <a:pt x="539" y="1551"/>
                    </a:lnTo>
                    <a:lnTo>
                      <a:pt x="539" y="1551"/>
                    </a:lnTo>
                    <a:lnTo>
                      <a:pt x="526" y="1537"/>
                    </a:lnTo>
                    <a:lnTo>
                      <a:pt x="516" y="1521"/>
                    </a:lnTo>
                    <a:lnTo>
                      <a:pt x="508" y="1504"/>
                    </a:lnTo>
                    <a:lnTo>
                      <a:pt x="500" y="1486"/>
                    </a:lnTo>
                    <a:lnTo>
                      <a:pt x="493" y="1468"/>
                    </a:lnTo>
                    <a:lnTo>
                      <a:pt x="488" y="1450"/>
                    </a:lnTo>
                    <a:lnTo>
                      <a:pt x="479" y="1414"/>
                    </a:lnTo>
                    <a:lnTo>
                      <a:pt x="479" y="1414"/>
                    </a:lnTo>
                    <a:close/>
                    <a:moveTo>
                      <a:pt x="548" y="1636"/>
                    </a:moveTo>
                    <a:lnTo>
                      <a:pt x="548" y="1636"/>
                    </a:lnTo>
                    <a:lnTo>
                      <a:pt x="543" y="1628"/>
                    </a:lnTo>
                    <a:lnTo>
                      <a:pt x="540" y="1619"/>
                    </a:lnTo>
                    <a:lnTo>
                      <a:pt x="535" y="1599"/>
                    </a:lnTo>
                    <a:lnTo>
                      <a:pt x="531" y="1580"/>
                    </a:lnTo>
                    <a:lnTo>
                      <a:pt x="529" y="1571"/>
                    </a:lnTo>
                    <a:lnTo>
                      <a:pt x="526" y="1563"/>
                    </a:lnTo>
                    <a:lnTo>
                      <a:pt x="526" y="1563"/>
                    </a:lnTo>
                    <a:lnTo>
                      <a:pt x="541" y="1588"/>
                    </a:lnTo>
                    <a:lnTo>
                      <a:pt x="557" y="1612"/>
                    </a:lnTo>
                    <a:lnTo>
                      <a:pt x="572" y="1638"/>
                    </a:lnTo>
                    <a:lnTo>
                      <a:pt x="579" y="1650"/>
                    </a:lnTo>
                    <a:lnTo>
                      <a:pt x="585" y="1664"/>
                    </a:lnTo>
                    <a:lnTo>
                      <a:pt x="585" y="1664"/>
                    </a:lnTo>
                    <a:lnTo>
                      <a:pt x="565" y="1653"/>
                    </a:lnTo>
                    <a:lnTo>
                      <a:pt x="555" y="1645"/>
                    </a:lnTo>
                    <a:lnTo>
                      <a:pt x="551" y="1640"/>
                    </a:lnTo>
                    <a:lnTo>
                      <a:pt x="548" y="1636"/>
                    </a:lnTo>
                    <a:lnTo>
                      <a:pt x="548" y="1636"/>
                    </a:lnTo>
                    <a:close/>
                    <a:moveTo>
                      <a:pt x="634" y="1692"/>
                    </a:moveTo>
                    <a:lnTo>
                      <a:pt x="634" y="1692"/>
                    </a:lnTo>
                    <a:lnTo>
                      <a:pt x="622" y="1674"/>
                    </a:lnTo>
                    <a:lnTo>
                      <a:pt x="611" y="1656"/>
                    </a:lnTo>
                    <a:lnTo>
                      <a:pt x="600" y="1637"/>
                    </a:lnTo>
                    <a:lnTo>
                      <a:pt x="590" y="1616"/>
                    </a:lnTo>
                    <a:lnTo>
                      <a:pt x="572" y="1576"/>
                    </a:lnTo>
                    <a:lnTo>
                      <a:pt x="555" y="1534"/>
                    </a:lnTo>
                    <a:lnTo>
                      <a:pt x="555" y="1534"/>
                    </a:lnTo>
                    <a:lnTo>
                      <a:pt x="556" y="1532"/>
                    </a:lnTo>
                    <a:lnTo>
                      <a:pt x="557" y="1534"/>
                    </a:lnTo>
                    <a:lnTo>
                      <a:pt x="557" y="1534"/>
                    </a:lnTo>
                    <a:lnTo>
                      <a:pt x="550" y="1523"/>
                    </a:lnTo>
                    <a:lnTo>
                      <a:pt x="550" y="1523"/>
                    </a:lnTo>
                    <a:lnTo>
                      <a:pt x="539" y="1498"/>
                    </a:lnTo>
                    <a:lnTo>
                      <a:pt x="529" y="1474"/>
                    </a:lnTo>
                    <a:lnTo>
                      <a:pt x="522" y="1450"/>
                    </a:lnTo>
                    <a:lnTo>
                      <a:pt x="515" y="1426"/>
                    </a:lnTo>
                    <a:lnTo>
                      <a:pt x="510" y="1402"/>
                    </a:lnTo>
                    <a:lnTo>
                      <a:pt x="506" y="1378"/>
                    </a:lnTo>
                    <a:lnTo>
                      <a:pt x="498" y="1330"/>
                    </a:lnTo>
                    <a:lnTo>
                      <a:pt x="498" y="1330"/>
                    </a:lnTo>
                    <a:lnTo>
                      <a:pt x="493" y="1302"/>
                    </a:lnTo>
                    <a:lnTo>
                      <a:pt x="489" y="1275"/>
                    </a:lnTo>
                    <a:lnTo>
                      <a:pt x="483" y="1225"/>
                    </a:lnTo>
                    <a:lnTo>
                      <a:pt x="483" y="1225"/>
                    </a:lnTo>
                    <a:lnTo>
                      <a:pt x="489" y="1234"/>
                    </a:lnTo>
                    <a:lnTo>
                      <a:pt x="496" y="1244"/>
                    </a:lnTo>
                    <a:lnTo>
                      <a:pt x="502" y="1253"/>
                    </a:lnTo>
                    <a:lnTo>
                      <a:pt x="505" y="1258"/>
                    </a:lnTo>
                    <a:lnTo>
                      <a:pt x="507" y="1261"/>
                    </a:lnTo>
                    <a:lnTo>
                      <a:pt x="507" y="1261"/>
                    </a:lnTo>
                    <a:lnTo>
                      <a:pt x="517" y="1300"/>
                    </a:lnTo>
                    <a:lnTo>
                      <a:pt x="530" y="1341"/>
                    </a:lnTo>
                    <a:lnTo>
                      <a:pt x="558" y="1426"/>
                    </a:lnTo>
                    <a:lnTo>
                      <a:pt x="586" y="1512"/>
                    </a:lnTo>
                    <a:lnTo>
                      <a:pt x="611" y="1590"/>
                    </a:lnTo>
                    <a:lnTo>
                      <a:pt x="611" y="1590"/>
                    </a:lnTo>
                    <a:lnTo>
                      <a:pt x="607" y="1583"/>
                    </a:lnTo>
                    <a:lnTo>
                      <a:pt x="602" y="1578"/>
                    </a:lnTo>
                    <a:lnTo>
                      <a:pt x="589" y="1564"/>
                    </a:lnTo>
                    <a:lnTo>
                      <a:pt x="575" y="1552"/>
                    </a:lnTo>
                    <a:lnTo>
                      <a:pt x="562" y="1539"/>
                    </a:lnTo>
                    <a:lnTo>
                      <a:pt x="562" y="1539"/>
                    </a:lnTo>
                    <a:lnTo>
                      <a:pt x="568" y="1547"/>
                    </a:lnTo>
                    <a:lnTo>
                      <a:pt x="576" y="1556"/>
                    </a:lnTo>
                    <a:lnTo>
                      <a:pt x="594" y="1573"/>
                    </a:lnTo>
                    <a:lnTo>
                      <a:pt x="602" y="1583"/>
                    </a:lnTo>
                    <a:lnTo>
                      <a:pt x="610" y="1593"/>
                    </a:lnTo>
                    <a:lnTo>
                      <a:pt x="617" y="1602"/>
                    </a:lnTo>
                    <a:lnTo>
                      <a:pt x="622" y="1612"/>
                    </a:lnTo>
                    <a:lnTo>
                      <a:pt x="622" y="1612"/>
                    </a:lnTo>
                    <a:lnTo>
                      <a:pt x="632" y="1639"/>
                    </a:lnTo>
                    <a:lnTo>
                      <a:pt x="642" y="1667"/>
                    </a:lnTo>
                    <a:lnTo>
                      <a:pt x="652" y="1697"/>
                    </a:lnTo>
                    <a:lnTo>
                      <a:pt x="664" y="1727"/>
                    </a:lnTo>
                    <a:lnTo>
                      <a:pt x="664" y="1727"/>
                    </a:lnTo>
                    <a:lnTo>
                      <a:pt x="658" y="1723"/>
                    </a:lnTo>
                    <a:lnTo>
                      <a:pt x="653" y="1720"/>
                    </a:lnTo>
                    <a:lnTo>
                      <a:pt x="649" y="1715"/>
                    </a:lnTo>
                    <a:lnTo>
                      <a:pt x="646" y="1711"/>
                    </a:lnTo>
                    <a:lnTo>
                      <a:pt x="640" y="1702"/>
                    </a:lnTo>
                    <a:lnTo>
                      <a:pt x="634" y="1692"/>
                    </a:lnTo>
                    <a:lnTo>
                      <a:pt x="634" y="1692"/>
                    </a:lnTo>
                    <a:close/>
                    <a:moveTo>
                      <a:pt x="690" y="1725"/>
                    </a:moveTo>
                    <a:lnTo>
                      <a:pt x="690" y="1725"/>
                    </a:lnTo>
                    <a:lnTo>
                      <a:pt x="673" y="1687"/>
                    </a:lnTo>
                    <a:lnTo>
                      <a:pt x="666" y="1667"/>
                    </a:lnTo>
                    <a:lnTo>
                      <a:pt x="660" y="1649"/>
                    </a:lnTo>
                    <a:lnTo>
                      <a:pt x="660" y="1649"/>
                    </a:lnTo>
                    <a:lnTo>
                      <a:pt x="697" y="1689"/>
                    </a:lnTo>
                    <a:lnTo>
                      <a:pt x="697" y="1689"/>
                    </a:lnTo>
                    <a:lnTo>
                      <a:pt x="693" y="1707"/>
                    </a:lnTo>
                    <a:lnTo>
                      <a:pt x="692" y="1716"/>
                    </a:lnTo>
                    <a:lnTo>
                      <a:pt x="690" y="1725"/>
                    </a:lnTo>
                    <a:lnTo>
                      <a:pt x="690" y="1725"/>
                    </a:lnTo>
                    <a:close/>
                    <a:moveTo>
                      <a:pt x="700" y="1682"/>
                    </a:moveTo>
                    <a:lnTo>
                      <a:pt x="700" y="1682"/>
                    </a:lnTo>
                    <a:lnTo>
                      <a:pt x="691" y="1675"/>
                    </a:lnTo>
                    <a:lnTo>
                      <a:pt x="683" y="1669"/>
                    </a:lnTo>
                    <a:lnTo>
                      <a:pt x="675" y="1662"/>
                    </a:lnTo>
                    <a:lnTo>
                      <a:pt x="669" y="1654"/>
                    </a:lnTo>
                    <a:lnTo>
                      <a:pt x="658" y="1639"/>
                    </a:lnTo>
                    <a:lnTo>
                      <a:pt x="649" y="1622"/>
                    </a:lnTo>
                    <a:lnTo>
                      <a:pt x="641" y="1605"/>
                    </a:lnTo>
                    <a:lnTo>
                      <a:pt x="633" y="1587"/>
                    </a:lnTo>
                    <a:lnTo>
                      <a:pt x="618" y="1546"/>
                    </a:lnTo>
                    <a:lnTo>
                      <a:pt x="618" y="1546"/>
                    </a:lnTo>
                    <a:lnTo>
                      <a:pt x="566" y="1412"/>
                    </a:lnTo>
                    <a:lnTo>
                      <a:pt x="541" y="1345"/>
                    </a:lnTo>
                    <a:lnTo>
                      <a:pt x="530" y="1314"/>
                    </a:lnTo>
                    <a:lnTo>
                      <a:pt x="521" y="1286"/>
                    </a:lnTo>
                    <a:lnTo>
                      <a:pt x="521" y="1286"/>
                    </a:lnTo>
                    <a:lnTo>
                      <a:pt x="546" y="1328"/>
                    </a:lnTo>
                    <a:lnTo>
                      <a:pt x="573" y="1376"/>
                    </a:lnTo>
                    <a:lnTo>
                      <a:pt x="573" y="1376"/>
                    </a:lnTo>
                    <a:lnTo>
                      <a:pt x="597" y="1420"/>
                    </a:lnTo>
                    <a:lnTo>
                      <a:pt x="611" y="1442"/>
                    </a:lnTo>
                    <a:lnTo>
                      <a:pt x="618" y="1452"/>
                    </a:lnTo>
                    <a:lnTo>
                      <a:pt x="625" y="1460"/>
                    </a:lnTo>
                    <a:lnTo>
                      <a:pt x="625" y="1460"/>
                    </a:lnTo>
                    <a:lnTo>
                      <a:pt x="631" y="1464"/>
                    </a:lnTo>
                    <a:lnTo>
                      <a:pt x="638" y="1468"/>
                    </a:lnTo>
                    <a:lnTo>
                      <a:pt x="642" y="1471"/>
                    </a:lnTo>
                    <a:lnTo>
                      <a:pt x="647" y="1476"/>
                    </a:lnTo>
                    <a:lnTo>
                      <a:pt x="647" y="1476"/>
                    </a:lnTo>
                    <a:lnTo>
                      <a:pt x="649" y="1480"/>
                    </a:lnTo>
                    <a:lnTo>
                      <a:pt x="650" y="1485"/>
                    </a:lnTo>
                    <a:lnTo>
                      <a:pt x="652" y="1496"/>
                    </a:lnTo>
                    <a:lnTo>
                      <a:pt x="655" y="1509"/>
                    </a:lnTo>
                    <a:lnTo>
                      <a:pt x="657" y="1520"/>
                    </a:lnTo>
                    <a:lnTo>
                      <a:pt x="657" y="1520"/>
                    </a:lnTo>
                    <a:lnTo>
                      <a:pt x="663" y="1540"/>
                    </a:lnTo>
                    <a:lnTo>
                      <a:pt x="671" y="1563"/>
                    </a:lnTo>
                    <a:lnTo>
                      <a:pt x="688" y="1610"/>
                    </a:lnTo>
                    <a:lnTo>
                      <a:pt x="694" y="1631"/>
                    </a:lnTo>
                    <a:lnTo>
                      <a:pt x="699" y="1650"/>
                    </a:lnTo>
                    <a:lnTo>
                      <a:pt x="701" y="1660"/>
                    </a:lnTo>
                    <a:lnTo>
                      <a:pt x="701" y="1669"/>
                    </a:lnTo>
                    <a:lnTo>
                      <a:pt x="701" y="1675"/>
                    </a:lnTo>
                    <a:lnTo>
                      <a:pt x="700" y="1682"/>
                    </a:lnTo>
                    <a:lnTo>
                      <a:pt x="700" y="1682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3" name="Freeform 43"/>
              <p:cNvSpPr>
                <a:spLocks/>
              </p:cNvSpPr>
              <p:nvPr/>
            </p:nvSpPr>
            <p:spPr bwMode="auto">
              <a:xfrm>
                <a:off x="4492991" y="6416202"/>
                <a:ext cx="151572" cy="441511"/>
              </a:xfrm>
              <a:custGeom>
                <a:avLst/>
                <a:gdLst/>
                <a:ahLst/>
                <a:cxnLst>
                  <a:cxn ang="0">
                    <a:pos x="57" y="446"/>
                  </a:cxn>
                  <a:cxn ang="0">
                    <a:pos x="57" y="446"/>
                  </a:cxn>
                  <a:cxn ang="0">
                    <a:pos x="59" y="453"/>
                  </a:cxn>
                  <a:cxn ang="0">
                    <a:pos x="61" y="460"/>
                  </a:cxn>
                  <a:cxn ang="0">
                    <a:pos x="64" y="476"/>
                  </a:cxn>
                  <a:cxn ang="0">
                    <a:pos x="65" y="491"/>
                  </a:cxn>
                  <a:cxn ang="0">
                    <a:pos x="66" y="507"/>
                  </a:cxn>
                  <a:cxn ang="0">
                    <a:pos x="66" y="507"/>
                  </a:cxn>
                  <a:cxn ang="0">
                    <a:pos x="71" y="531"/>
                  </a:cxn>
                  <a:cxn ang="0">
                    <a:pos x="78" y="555"/>
                  </a:cxn>
                  <a:cxn ang="0">
                    <a:pos x="100" y="555"/>
                  </a:cxn>
                  <a:cxn ang="0">
                    <a:pos x="100" y="555"/>
                  </a:cxn>
                  <a:cxn ang="0">
                    <a:pos x="90" y="511"/>
                  </a:cxn>
                  <a:cxn ang="0">
                    <a:pos x="86" y="489"/>
                  </a:cxn>
                  <a:cxn ang="0">
                    <a:pos x="83" y="469"/>
                  </a:cxn>
                  <a:cxn ang="0">
                    <a:pos x="83" y="469"/>
                  </a:cxn>
                  <a:cxn ang="0">
                    <a:pos x="132" y="512"/>
                  </a:cxn>
                  <a:cxn ang="0">
                    <a:pos x="180" y="555"/>
                  </a:cxn>
                  <a:cxn ang="0">
                    <a:pos x="190" y="555"/>
                  </a:cxn>
                  <a:cxn ang="0">
                    <a:pos x="190" y="555"/>
                  </a:cxn>
                  <a:cxn ang="0">
                    <a:pos x="126" y="501"/>
                  </a:cxn>
                  <a:cxn ang="0">
                    <a:pos x="126" y="501"/>
                  </a:cxn>
                  <a:cxn ang="0">
                    <a:pos x="99" y="478"/>
                  </a:cxn>
                  <a:cxn ang="0">
                    <a:pos x="86" y="468"/>
                  </a:cxn>
                  <a:cxn ang="0">
                    <a:pos x="82" y="462"/>
                  </a:cxn>
                  <a:cxn ang="0">
                    <a:pos x="78" y="457"/>
                  </a:cxn>
                  <a:cxn ang="0">
                    <a:pos x="78" y="457"/>
                  </a:cxn>
                  <a:cxn ang="0">
                    <a:pos x="77" y="452"/>
                  </a:cxn>
                  <a:cxn ang="0">
                    <a:pos x="76" y="445"/>
                  </a:cxn>
                  <a:cxn ang="0">
                    <a:pos x="76" y="437"/>
                  </a:cxn>
                  <a:cxn ang="0">
                    <a:pos x="75" y="429"/>
                  </a:cxn>
                  <a:cxn ang="0">
                    <a:pos x="75" y="429"/>
                  </a:cxn>
                  <a:cxn ang="0">
                    <a:pos x="53" y="314"/>
                  </a:cxn>
                  <a:cxn ang="0">
                    <a:pos x="43" y="258"/>
                  </a:cxn>
                  <a:cxn ang="0">
                    <a:pos x="34" y="202"/>
                  </a:cxn>
                  <a:cxn ang="0">
                    <a:pos x="27" y="147"/>
                  </a:cxn>
                  <a:cxn ang="0">
                    <a:pos x="23" y="95"/>
                  </a:cxn>
                  <a:cxn ang="0">
                    <a:pos x="20" y="45"/>
                  </a:cxn>
                  <a:cxn ang="0">
                    <a:pos x="20" y="23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9" y="25"/>
                  </a:cxn>
                  <a:cxn ang="0">
                    <a:pos x="18" y="50"/>
                  </a:cxn>
                  <a:cxn ang="0">
                    <a:pos x="18" y="76"/>
                  </a:cxn>
                  <a:cxn ang="0">
                    <a:pos x="18" y="102"/>
                  </a:cxn>
                  <a:cxn ang="0">
                    <a:pos x="22" y="155"/>
                  </a:cxn>
                  <a:cxn ang="0">
                    <a:pos x="26" y="211"/>
                  </a:cxn>
                  <a:cxn ang="0">
                    <a:pos x="33" y="267"/>
                  </a:cxn>
                  <a:cxn ang="0">
                    <a:pos x="40" y="323"/>
                  </a:cxn>
                  <a:cxn ang="0">
                    <a:pos x="53" y="438"/>
                  </a:cxn>
                  <a:cxn ang="0">
                    <a:pos x="53" y="438"/>
                  </a:cxn>
                  <a:cxn ang="0">
                    <a:pos x="26" y="413"/>
                  </a:cxn>
                  <a:cxn ang="0">
                    <a:pos x="12" y="402"/>
                  </a:cxn>
                  <a:cxn ang="0">
                    <a:pos x="0" y="393"/>
                  </a:cxn>
                  <a:cxn ang="0">
                    <a:pos x="0" y="393"/>
                  </a:cxn>
                  <a:cxn ang="0">
                    <a:pos x="6" y="399"/>
                  </a:cxn>
                  <a:cxn ang="0">
                    <a:pos x="12" y="406"/>
                  </a:cxn>
                  <a:cxn ang="0">
                    <a:pos x="29" y="420"/>
                  </a:cxn>
                  <a:cxn ang="0">
                    <a:pos x="45" y="432"/>
                  </a:cxn>
                  <a:cxn ang="0">
                    <a:pos x="51" y="439"/>
                  </a:cxn>
                  <a:cxn ang="0">
                    <a:pos x="57" y="446"/>
                  </a:cxn>
                  <a:cxn ang="0">
                    <a:pos x="57" y="446"/>
                  </a:cxn>
                </a:cxnLst>
                <a:rect l="0" t="0" r="r" b="b"/>
                <a:pathLst>
                  <a:path w="190" h="555">
                    <a:moveTo>
                      <a:pt x="57" y="446"/>
                    </a:moveTo>
                    <a:lnTo>
                      <a:pt x="57" y="446"/>
                    </a:lnTo>
                    <a:lnTo>
                      <a:pt x="59" y="453"/>
                    </a:lnTo>
                    <a:lnTo>
                      <a:pt x="61" y="460"/>
                    </a:lnTo>
                    <a:lnTo>
                      <a:pt x="64" y="476"/>
                    </a:lnTo>
                    <a:lnTo>
                      <a:pt x="65" y="491"/>
                    </a:lnTo>
                    <a:lnTo>
                      <a:pt x="66" y="507"/>
                    </a:lnTo>
                    <a:lnTo>
                      <a:pt x="66" y="507"/>
                    </a:lnTo>
                    <a:lnTo>
                      <a:pt x="71" y="531"/>
                    </a:lnTo>
                    <a:lnTo>
                      <a:pt x="78" y="555"/>
                    </a:lnTo>
                    <a:lnTo>
                      <a:pt x="100" y="555"/>
                    </a:lnTo>
                    <a:lnTo>
                      <a:pt x="100" y="555"/>
                    </a:lnTo>
                    <a:lnTo>
                      <a:pt x="90" y="511"/>
                    </a:lnTo>
                    <a:lnTo>
                      <a:pt x="86" y="489"/>
                    </a:lnTo>
                    <a:lnTo>
                      <a:pt x="83" y="469"/>
                    </a:lnTo>
                    <a:lnTo>
                      <a:pt x="83" y="469"/>
                    </a:lnTo>
                    <a:lnTo>
                      <a:pt x="132" y="512"/>
                    </a:lnTo>
                    <a:lnTo>
                      <a:pt x="180" y="555"/>
                    </a:lnTo>
                    <a:lnTo>
                      <a:pt x="190" y="555"/>
                    </a:lnTo>
                    <a:lnTo>
                      <a:pt x="190" y="555"/>
                    </a:lnTo>
                    <a:lnTo>
                      <a:pt x="126" y="501"/>
                    </a:lnTo>
                    <a:lnTo>
                      <a:pt x="126" y="501"/>
                    </a:lnTo>
                    <a:lnTo>
                      <a:pt x="99" y="478"/>
                    </a:lnTo>
                    <a:lnTo>
                      <a:pt x="86" y="468"/>
                    </a:lnTo>
                    <a:lnTo>
                      <a:pt x="82" y="462"/>
                    </a:lnTo>
                    <a:lnTo>
                      <a:pt x="78" y="457"/>
                    </a:lnTo>
                    <a:lnTo>
                      <a:pt x="78" y="457"/>
                    </a:lnTo>
                    <a:lnTo>
                      <a:pt x="77" y="452"/>
                    </a:lnTo>
                    <a:lnTo>
                      <a:pt x="76" y="445"/>
                    </a:lnTo>
                    <a:lnTo>
                      <a:pt x="76" y="437"/>
                    </a:lnTo>
                    <a:lnTo>
                      <a:pt x="75" y="429"/>
                    </a:lnTo>
                    <a:lnTo>
                      <a:pt x="75" y="429"/>
                    </a:lnTo>
                    <a:lnTo>
                      <a:pt x="53" y="314"/>
                    </a:lnTo>
                    <a:lnTo>
                      <a:pt x="43" y="258"/>
                    </a:lnTo>
                    <a:lnTo>
                      <a:pt x="34" y="202"/>
                    </a:lnTo>
                    <a:lnTo>
                      <a:pt x="27" y="147"/>
                    </a:lnTo>
                    <a:lnTo>
                      <a:pt x="23" y="95"/>
                    </a:lnTo>
                    <a:lnTo>
                      <a:pt x="20" y="45"/>
                    </a:lnTo>
                    <a:lnTo>
                      <a:pt x="20" y="2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9" y="25"/>
                    </a:lnTo>
                    <a:lnTo>
                      <a:pt x="18" y="50"/>
                    </a:lnTo>
                    <a:lnTo>
                      <a:pt x="18" y="76"/>
                    </a:lnTo>
                    <a:lnTo>
                      <a:pt x="18" y="102"/>
                    </a:lnTo>
                    <a:lnTo>
                      <a:pt x="22" y="155"/>
                    </a:lnTo>
                    <a:lnTo>
                      <a:pt x="26" y="211"/>
                    </a:lnTo>
                    <a:lnTo>
                      <a:pt x="33" y="267"/>
                    </a:lnTo>
                    <a:lnTo>
                      <a:pt x="40" y="323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26" y="413"/>
                    </a:lnTo>
                    <a:lnTo>
                      <a:pt x="12" y="402"/>
                    </a:lnTo>
                    <a:lnTo>
                      <a:pt x="0" y="393"/>
                    </a:lnTo>
                    <a:lnTo>
                      <a:pt x="0" y="393"/>
                    </a:lnTo>
                    <a:lnTo>
                      <a:pt x="6" y="399"/>
                    </a:lnTo>
                    <a:lnTo>
                      <a:pt x="12" y="406"/>
                    </a:lnTo>
                    <a:lnTo>
                      <a:pt x="29" y="420"/>
                    </a:lnTo>
                    <a:lnTo>
                      <a:pt x="45" y="432"/>
                    </a:lnTo>
                    <a:lnTo>
                      <a:pt x="51" y="439"/>
                    </a:lnTo>
                    <a:lnTo>
                      <a:pt x="57" y="446"/>
                    </a:lnTo>
                    <a:lnTo>
                      <a:pt x="57" y="44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4" name="Freeform 44"/>
              <p:cNvSpPr>
                <a:spLocks/>
              </p:cNvSpPr>
              <p:nvPr/>
            </p:nvSpPr>
            <p:spPr bwMode="auto">
              <a:xfrm>
                <a:off x="4015210" y="6496908"/>
                <a:ext cx="270194" cy="3608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7" y="31"/>
                  </a:cxn>
                  <a:cxn ang="0">
                    <a:pos x="54" y="63"/>
                  </a:cxn>
                  <a:cxn ang="0">
                    <a:pos x="81" y="96"/>
                  </a:cxn>
                  <a:cxn ang="0">
                    <a:pos x="107" y="129"/>
                  </a:cxn>
                  <a:cxn ang="0">
                    <a:pos x="131" y="163"/>
                  </a:cxn>
                  <a:cxn ang="0">
                    <a:pos x="156" y="199"/>
                  </a:cxn>
                  <a:cxn ang="0">
                    <a:pos x="202" y="269"/>
                  </a:cxn>
                  <a:cxn ang="0">
                    <a:pos x="202" y="269"/>
                  </a:cxn>
                  <a:cxn ang="0">
                    <a:pos x="263" y="361"/>
                  </a:cxn>
                  <a:cxn ang="0">
                    <a:pos x="294" y="407"/>
                  </a:cxn>
                  <a:cxn ang="0">
                    <a:pos x="324" y="454"/>
                  </a:cxn>
                  <a:cxn ang="0">
                    <a:pos x="341" y="454"/>
                  </a:cxn>
                  <a:cxn ang="0">
                    <a:pos x="341" y="454"/>
                  </a:cxn>
                  <a:cxn ang="0">
                    <a:pos x="303" y="397"/>
                  </a:cxn>
                  <a:cxn ang="0">
                    <a:pos x="265" y="342"/>
                  </a:cxn>
                  <a:cxn ang="0">
                    <a:pos x="225" y="286"/>
                  </a:cxn>
                  <a:cxn ang="0">
                    <a:pos x="185" y="230"/>
                  </a:cxn>
                  <a:cxn ang="0">
                    <a:pos x="185" y="230"/>
                  </a:cxn>
                  <a:cxn ang="0">
                    <a:pos x="142" y="170"/>
                  </a:cxn>
                  <a:cxn ang="0">
                    <a:pos x="98" y="111"/>
                  </a:cxn>
                  <a:cxn ang="0">
                    <a:pos x="75" y="83"/>
                  </a:cxn>
                  <a:cxn ang="0">
                    <a:pos x="51" y="54"/>
                  </a:cxn>
                  <a:cxn ang="0">
                    <a:pos x="26" y="2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41" h="454">
                    <a:moveTo>
                      <a:pt x="0" y="0"/>
                    </a:moveTo>
                    <a:lnTo>
                      <a:pt x="0" y="0"/>
                    </a:lnTo>
                    <a:lnTo>
                      <a:pt x="27" y="31"/>
                    </a:lnTo>
                    <a:lnTo>
                      <a:pt x="54" y="63"/>
                    </a:lnTo>
                    <a:lnTo>
                      <a:pt x="81" y="96"/>
                    </a:lnTo>
                    <a:lnTo>
                      <a:pt x="107" y="129"/>
                    </a:lnTo>
                    <a:lnTo>
                      <a:pt x="131" y="163"/>
                    </a:lnTo>
                    <a:lnTo>
                      <a:pt x="156" y="199"/>
                    </a:lnTo>
                    <a:lnTo>
                      <a:pt x="202" y="269"/>
                    </a:lnTo>
                    <a:lnTo>
                      <a:pt x="202" y="269"/>
                    </a:lnTo>
                    <a:lnTo>
                      <a:pt x="263" y="361"/>
                    </a:lnTo>
                    <a:lnTo>
                      <a:pt x="294" y="407"/>
                    </a:lnTo>
                    <a:lnTo>
                      <a:pt x="324" y="454"/>
                    </a:lnTo>
                    <a:lnTo>
                      <a:pt x="341" y="454"/>
                    </a:lnTo>
                    <a:lnTo>
                      <a:pt x="341" y="454"/>
                    </a:lnTo>
                    <a:lnTo>
                      <a:pt x="303" y="397"/>
                    </a:lnTo>
                    <a:lnTo>
                      <a:pt x="265" y="342"/>
                    </a:lnTo>
                    <a:lnTo>
                      <a:pt x="225" y="286"/>
                    </a:lnTo>
                    <a:lnTo>
                      <a:pt x="185" y="230"/>
                    </a:lnTo>
                    <a:lnTo>
                      <a:pt x="185" y="230"/>
                    </a:lnTo>
                    <a:lnTo>
                      <a:pt x="142" y="170"/>
                    </a:lnTo>
                    <a:lnTo>
                      <a:pt x="98" y="111"/>
                    </a:lnTo>
                    <a:lnTo>
                      <a:pt x="75" y="83"/>
                    </a:lnTo>
                    <a:lnTo>
                      <a:pt x="51" y="54"/>
                    </a:lnTo>
                    <a:lnTo>
                      <a:pt x="26" y="2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5" name="Freeform 45"/>
              <p:cNvSpPr>
                <a:spLocks/>
              </p:cNvSpPr>
              <p:nvPr/>
            </p:nvSpPr>
            <p:spPr bwMode="auto">
              <a:xfrm>
                <a:off x="4191495" y="6468424"/>
                <a:ext cx="357512" cy="389289"/>
              </a:xfrm>
              <a:custGeom>
                <a:avLst/>
                <a:gdLst/>
                <a:ahLst/>
                <a:cxnLst>
                  <a:cxn ang="0">
                    <a:pos x="280" y="431"/>
                  </a:cxn>
                  <a:cxn ang="0">
                    <a:pos x="291" y="264"/>
                  </a:cxn>
                  <a:cxn ang="0">
                    <a:pos x="369" y="379"/>
                  </a:cxn>
                  <a:cxn ang="0">
                    <a:pos x="370" y="394"/>
                  </a:cxn>
                  <a:cxn ang="0">
                    <a:pos x="313" y="338"/>
                  </a:cxn>
                  <a:cxn ang="0">
                    <a:pos x="337" y="363"/>
                  </a:cxn>
                  <a:cxn ang="0">
                    <a:pos x="404" y="445"/>
                  </a:cxn>
                  <a:cxn ang="0">
                    <a:pos x="449" y="490"/>
                  </a:cxn>
                  <a:cxn ang="0">
                    <a:pos x="437" y="459"/>
                  </a:cxn>
                  <a:cxn ang="0">
                    <a:pos x="421" y="433"/>
                  </a:cxn>
                  <a:cxn ang="0">
                    <a:pos x="384" y="353"/>
                  </a:cxn>
                  <a:cxn ang="0">
                    <a:pos x="332" y="213"/>
                  </a:cxn>
                  <a:cxn ang="0">
                    <a:pos x="330" y="213"/>
                  </a:cxn>
                  <a:cxn ang="0">
                    <a:pos x="371" y="340"/>
                  </a:cxn>
                  <a:cxn ang="0">
                    <a:pos x="331" y="258"/>
                  </a:cxn>
                  <a:cxn ang="0">
                    <a:pos x="382" y="375"/>
                  </a:cxn>
                  <a:cxn ang="0">
                    <a:pos x="338" y="311"/>
                  </a:cxn>
                  <a:cxn ang="0">
                    <a:pos x="295" y="254"/>
                  </a:cxn>
                  <a:cxn ang="0">
                    <a:pos x="290" y="238"/>
                  </a:cxn>
                  <a:cxn ang="0">
                    <a:pos x="298" y="132"/>
                  </a:cxn>
                  <a:cxn ang="0">
                    <a:pos x="299" y="59"/>
                  </a:cxn>
                  <a:cxn ang="0">
                    <a:pos x="282" y="232"/>
                  </a:cxn>
                  <a:cxn ang="0">
                    <a:pos x="236" y="173"/>
                  </a:cxn>
                  <a:cxn ang="0">
                    <a:pos x="198" y="127"/>
                  </a:cxn>
                  <a:cxn ang="0">
                    <a:pos x="189" y="105"/>
                  </a:cxn>
                  <a:cxn ang="0">
                    <a:pos x="186" y="42"/>
                  </a:cxn>
                  <a:cxn ang="0">
                    <a:pos x="181" y="48"/>
                  </a:cxn>
                  <a:cxn ang="0">
                    <a:pos x="178" y="93"/>
                  </a:cxn>
                  <a:cxn ang="0">
                    <a:pos x="147" y="53"/>
                  </a:cxn>
                  <a:cxn ang="0">
                    <a:pos x="151" y="62"/>
                  </a:cxn>
                  <a:cxn ang="0">
                    <a:pos x="184" y="110"/>
                  </a:cxn>
                  <a:cxn ang="0">
                    <a:pos x="185" y="154"/>
                  </a:cxn>
                  <a:cxn ang="0">
                    <a:pos x="182" y="387"/>
                  </a:cxn>
                  <a:cxn ang="0">
                    <a:pos x="176" y="430"/>
                  </a:cxn>
                  <a:cxn ang="0">
                    <a:pos x="149" y="295"/>
                  </a:cxn>
                  <a:cxn ang="0">
                    <a:pos x="126" y="195"/>
                  </a:cxn>
                  <a:cxn ang="0">
                    <a:pos x="161" y="380"/>
                  </a:cxn>
                  <a:cxn ang="0">
                    <a:pos x="156" y="405"/>
                  </a:cxn>
                  <a:cxn ang="0">
                    <a:pos x="93" y="275"/>
                  </a:cxn>
                  <a:cxn ang="0">
                    <a:pos x="38" y="183"/>
                  </a:cxn>
                  <a:cxn ang="0">
                    <a:pos x="177" y="468"/>
                  </a:cxn>
                  <a:cxn ang="0">
                    <a:pos x="120" y="398"/>
                  </a:cxn>
                  <a:cxn ang="0">
                    <a:pos x="69" y="323"/>
                  </a:cxn>
                  <a:cxn ang="0">
                    <a:pos x="35" y="231"/>
                  </a:cxn>
                  <a:cxn ang="0">
                    <a:pos x="0" y="138"/>
                  </a:cxn>
                  <a:cxn ang="0">
                    <a:pos x="71" y="346"/>
                  </a:cxn>
                  <a:cxn ang="0">
                    <a:pos x="90" y="412"/>
                  </a:cxn>
                  <a:cxn ang="0">
                    <a:pos x="87" y="404"/>
                  </a:cxn>
                  <a:cxn ang="0">
                    <a:pos x="136" y="490"/>
                  </a:cxn>
                  <a:cxn ang="0">
                    <a:pos x="80" y="346"/>
                  </a:cxn>
                  <a:cxn ang="0">
                    <a:pos x="178" y="490"/>
                  </a:cxn>
                  <a:cxn ang="0">
                    <a:pos x="211" y="473"/>
                  </a:cxn>
                  <a:cxn ang="0">
                    <a:pos x="215" y="422"/>
                  </a:cxn>
                  <a:cxn ang="0">
                    <a:pos x="229" y="345"/>
                  </a:cxn>
                  <a:cxn ang="0">
                    <a:pos x="232" y="266"/>
                  </a:cxn>
                  <a:cxn ang="0">
                    <a:pos x="211" y="411"/>
                  </a:cxn>
                  <a:cxn ang="0">
                    <a:pos x="199" y="350"/>
                  </a:cxn>
                  <a:cxn ang="0">
                    <a:pos x="194" y="123"/>
                  </a:cxn>
                  <a:cxn ang="0">
                    <a:pos x="273" y="233"/>
                  </a:cxn>
                  <a:cxn ang="0">
                    <a:pos x="280" y="250"/>
                  </a:cxn>
                  <a:cxn ang="0">
                    <a:pos x="274" y="285"/>
                  </a:cxn>
                  <a:cxn ang="0">
                    <a:pos x="255" y="490"/>
                  </a:cxn>
                </a:cxnLst>
                <a:rect l="0" t="0" r="r" b="b"/>
                <a:pathLst>
                  <a:path w="449" h="490">
                    <a:moveTo>
                      <a:pt x="255" y="490"/>
                    </a:moveTo>
                    <a:lnTo>
                      <a:pt x="279" y="490"/>
                    </a:lnTo>
                    <a:lnTo>
                      <a:pt x="279" y="490"/>
                    </a:lnTo>
                    <a:lnTo>
                      <a:pt x="280" y="431"/>
                    </a:lnTo>
                    <a:lnTo>
                      <a:pt x="283" y="373"/>
                    </a:lnTo>
                    <a:lnTo>
                      <a:pt x="287" y="317"/>
                    </a:lnTo>
                    <a:lnTo>
                      <a:pt x="291" y="264"/>
                    </a:lnTo>
                    <a:lnTo>
                      <a:pt x="291" y="264"/>
                    </a:lnTo>
                    <a:lnTo>
                      <a:pt x="318" y="302"/>
                    </a:lnTo>
                    <a:lnTo>
                      <a:pt x="344" y="340"/>
                    </a:lnTo>
                    <a:lnTo>
                      <a:pt x="356" y="359"/>
                    </a:lnTo>
                    <a:lnTo>
                      <a:pt x="369" y="379"/>
                    </a:lnTo>
                    <a:lnTo>
                      <a:pt x="380" y="398"/>
                    </a:lnTo>
                    <a:lnTo>
                      <a:pt x="390" y="417"/>
                    </a:lnTo>
                    <a:lnTo>
                      <a:pt x="390" y="417"/>
                    </a:lnTo>
                    <a:lnTo>
                      <a:pt x="370" y="394"/>
                    </a:lnTo>
                    <a:lnTo>
                      <a:pt x="349" y="370"/>
                    </a:lnTo>
                    <a:lnTo>
                      <a:pt x="338" y="358"/>
                    </a:lnTo>
                    <a:lnTo>
                      <a:pt x="325" y="347"/>
                    </a:lnTo>
                    <a:lnTo>
                      <a:pt x="313" y="338"/>
                    </a:lnTo>
                    <a:lnTo>
                      <a:pt x="298" y="329"/>
                    </a:lnTo>
                    <a:lnTo>
                      <a:pt x="298" y="329"/>
                    </a:lnTo>
                    <a:lnTo>
                      <a:pt x="319" y="345"/>
                    </a:lnTo>
                    <a:lnTo>
                      <a:pt x="337" y="363"/>
                    </a:lnTo>
                    <a:lnTo>
                      <a:pt x="355" y="381"/>
                    </a:lnTo>
                    <a:lnTo>
                      <a:pt x="372" y="401"/>
                    </a:lnTo>
                    <a:lnTo>
                      <a:pt x="388" y="423"/>
                    </a:lnTo>
                    <a:lnTo>
                      <a:pt x="404" y="445"/>
                    </a:lnTo>
                    <a:lnTo>
                      <a:pt x="419" y="467"/>
                    </a:lnTo>
                    <a:lnTo>
                      <a:pt x="433" y="490"/>
                    </a:lnTo>
                    <a:lnTo>
                      <a:pt x="449" y="490"/>
                    </a:lnTo>
                    <a:lnTo>
                      <a:pt x="449" y="490"/>
                    </a:lnTo>
                    <a:lnTo>
                      <a:pt x="444" y="481"/>
                    </a:lnTo>
                    <a:lnTo>
                      <a:pt x="439" y="471"/>
                    </a:lnTo>
                    <a:lnTo>
                      <a:pt x="437" y="463"/>
                    </a:lnTo>
                    <a:lnTo>
                      <a:pt x="437" y="459"/>
                    </a:lnTo>
                    <a:lnTo>
                      <a:pt x="438" y="456"/>
                    </a:lnTo>
                    <a:lnTo>
                      <a:pt x="438" y="456"/>
                    </a:lnTo>
                    <a:lnTo>
                      <a:pt x="429" y="445"/>
                    </a:lnTo>
                    <a:lnTo>
                      <a:pt x="421" y="433"/>
                    </a:lnTo>
                    <a:lnTo>
                      <a:pt x="413" y="421"/>
                    </a:lnTo>
                    <a:lnTo>
                      <a:pt x="406" y="408"/>
                    </a:lnTo>
                    <a:lnTo>
                      <a:pt x="395" y="381"/>
                    </a:lnTo>
                    <a:lnTo>
                      <a:pt x="384" y="353"/>
                    </a:lnTo>
                    <a:lnTo>
                      <a:pt x="384" y="353"/>
                    </a:lnTo>
                    <a:lnTo>
                      <a:pt x="367" y="306"/>
                    </a:lnTo>
                    <a:lnTo>
                      <a:pt x="349" y="258"/>
                    </a:lnTo>
                    <a:lnTo>
                      <a:pt x="332" y="213"/>
                    </a:lnTo>
                    <a:lnTo>
                      <a:pt x="319" y="172"/>
                    </a:lnTo>
                    <a:lnTo>
                      <a:pt x="319" y="172"/>
                    </a:lnTo>
                    <a:lnTo>
                      <a:pt x="323" y="193"/>
                    </a:lnTo>
                    <a:lnTo>
                      <a:pt x="330" y="213"/>
                    </a:lnTo>
                    <a:lnTo>
                      <a:pt x="344" y="255"/>
                    </a:lnTo>
                    <a:lnTo>
                      <a:pt x="358" y="298"/>
                    </a:lnTo>
                    <a:lnTo>
                      <a:pt x="371" y="340"/>
                    </a:lnTo>
                    <a:lnTo>
                      <a:pt x="371" y="340"/>
                    </a:lnTo>
                    <a:lnTo>
                      <a:pt x="352" y="298"/>
                    </a:lnTo>
                    <a:lnTo>
                      <a:pt x="342" y="278"/>
                    </a:lnTo>
                    <a:lnTo>
                      <a:pt x="331" y="258"/>
                    </a:lnTo>
                    <a:lnTo>
                      <a:pt x="331" y="258"/>
                    </a:lnTo>
                    <a:lnTo>
                      <a:pt x="344" y="288"/>
                    </a:lnTo>
                    <a:lnTo>
                      <a:pt x="357" y="317"/>
                    </a:lnTo>
                    <a:lnTo>
                      <a:pt x="371" y="347"/>
                    </a:lnTo>
                    <a:lnTo>
                      <a:pt x="382" y="375"/>
                    </a:lnTo>
                    <a:lnTo>
                      <a:pt x="382" y="375"/>
                    </a:lnTo>
                    <a:lnTo>
                      <a:pt x="361" y="342"/>
                    </a:lnTo>
                    <a:lnTo>
                      <a:pt x="338" y="311"/>
                    </a:lnTo>
                    <a:lnTo>
                      <a:pt x="338" y="311"/>
                    </a:lnTo>
                    <a:lnTo>
                      <a:pt x="325" y="295"/>
                    </a:lnTo>
                    <a:lnTo>
                      <a:pt x="312" y="279"/>
                    </a:lnTo>
                    <a:lnTo>
                      <a:pt x="299" y="262"/>
                    </a:lnTo>
                    <a:lnTo>
                      <a:pt x="295" y="254"/>
                    </a:lnTo>
                    <a:lnTo>
                      <a:pt x="291" y="247"/>
                    </a:lnTo>
                    <a:lnTo>
                      <a:pt x="291" y="247"/>
                    </a:lnTo>
                    <a:lnTo>
                      <a:pt x="290" y="243"/>
                    </a:lnTo>
                    <a:lnTo>
                      <a:pt x="290" y="238"/>
                    </a:lnTo>
                    <a:lnTo>
                      <a:pt x="290" y="229"/>
                    </a:lnTo>
                    <a:lnTo>
                      <a:pt x="293" y="210"/>
                    </a:lnTo>
                    <a:lnTo>
                      <a:pt x="293" y="210"/>
                    </a:lnTo>
                    <a:lnTo>
                      <a:pt x="298" y="132"/>
                    </a:lnTo>
                    <a:lnTo>
                      <a:pt x="299" y="96"/>
                    </a:lnTo>
                    <a:lnTo>
                      <a:pt x="300" y="77"/>
                    </a:lnTo>
                    <a:lnTo>
                      <a:pt x="299" y="59"/>
                    </a:lnTo>
                    <a:lnTo>
                      <a:pt x="299" y="59"/>
                    </a:lnTo>
                    <a:lnTo>
                      <a:pt x="290" y="145"/>
                    </a:lnTo>
                    <a:lnTo>
                      <a:pt x="286" y="188"/>
                    </a:lnTo>
                    <a:lnTo>
                      <a:pt x="282" y="232"/>
                    </a:lnTo>
                    <a:lnTo>
                      <a:pt x="282" y="232"/>
                    </a:lnTo>
                    <a:lnTo>
                      <a:pt x="275" y="225"/>
                    </a:lnTo>
                    <a:lnTo>
                      <a:pt x="269" y="219"/>
                    </a:lnTo>
                    <a:lnTo>
                      <a:pt x="257" y="204"/>
                    </a:lnTo>
                    <a:lnTo>
                      <a:pt x="236" y="173"/>
                    </a:lnTo>
                    <a:lnTo>
                      <a:pt x="236" y="173"/>
                    </a:lnTo>
                    <a:lnTo>
                      <a:pt x="223" y="159"/>
                    </a:lnTo>
                    <a:lnTo>
                      <a:pt x="211" y="143"/>
                    </a:lnTo>
                    <a:lnTo>
                      <a:pt x="198" y="127"/>
                    </a:lnTo>
                    <a:lnTo>
                      <a:pt x="194" y="119"/>
                    </a:lnTo>
                    <a:lnTo>
                      <a:pt x="190" y="112"/>
                    </a:lnTo>
                    <a:lnTo>
                      <a:pt x="190" y="112"/>
                    </a:lnTo>
                    <a:lnTo>
                      <a:pt x="189" y="105"/>
                    </a:lnTo>
                    <a:lnTo>
                      <a:pt x="189" y="98"/>
                    </a:lnTo>
                    <a:lnTo>
                      <a:pt x="189" y="84"/>
                    </a:lnTo>
                    <a:lnTo>
                      <a:pt x="189" y="84"/>
                    </a:lnTo>
                    <a:lnTo>
                      <a:pt x="186" y="42"/>
                    </a:lnTo>
                    <a:lnTo>
                      <a:pt x="185" y="2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1" y="48"/>
                    </a:lnTo>
                    <a:lnTo>
                      <a:pt x="182" y="72"/>
                    </a:lnTo>
                    <a:lnTo>
                      <a:pt x="184" y="97"/>
                    </a:lnTo>
                    <a:lnTo>
                      <a:pt x="184" y="97"/>
                    </a:lnTo>
                    <a:lnTo>
                      <a:pt x="178" y="93"/>
                    </a:lnTo>
                    <a:lnTo>
                      <a:pt x="172" y="86"/>
                    </a:lnTo>
                    <a:lnTo>
                      <a:pt x="162" y="73"/>
                    </a:lnTo>
                    <a:lnTo>
                      <a:pt x="153" y="60"/>
                    </a:lnTo>
                    <a:lnTo>
                      <a:pt x="147" y="53"/>
                    </a:lnTo>
                    <a:lnTo>
                      <a:pt x="143" y="47"/>
                    </a:lnTo>
                    <a:lnTo>
                      <a:pt x="143" y="47"/>
                    </a:lnTo>
                    <a:lnTo>
                      <a:pt x="146" y="55"/>
                    </a:lnTo>
                    <a:lnTo>
                      <a:pt x="151" y="62"/>
                    </a:lnTo>
                    <a:lnTo>
                      <a:pt x="163" y="78"/>
                    </a:lnTo>
                    <a:lnTo>
                      <a:pt x="174" y="94"/>
                    </a:lnTo>
                    <a:lnTo>
                      <a:pt x="180" y="102"/>
                    </a:lnTo>
                    <a:lnTo>
                      <a:pt x="184" y="110"/>
                    </a:lnTo>
                    <a:lnTo>
                      <a:pt x="184" y="110"/>
                    </a:lnTo>
                    <a:lnTo>
                      <a:pt x="185" y="120"/>
                    </a:lnTo>
                    <a:lnTo>
                      <a:pt x="185" y="130"/>
                    </a:lnTo>
                    <a:lnTo>
                      <a:pt x="185" y="154"/>
                    </a:lnTo>
                    <a:lnTo>
                      <a:pt x="185" y="154"/>
                    </a:lnTo>
                    <a:lnTo>
                      <a:pt x="184" y="230"/>
                    </a:lnTo>
                    <a:lnTo>
                      <a:pt x="182" y="308"/>
                    </a:lnTo>
                    <a:lnTo>
                      <a:pt x="182" y="387"/>
                    </a:lnTo>
                    <a:lnTo>
                      <a:pt x="184" y="425"/>
                    </a:lnTo>
                    <a:lnTo>
                      <a:pt x="186" y="464"/>
                    </a:lnTo>
                    <a:lnTo>
                      <a:pt x="186" y="464"/>
                    </a:lnTo>
                    <a:lnTo>
                      <a:pt x="176" y="430"/>
                    </a:lnTo>
                    <a:lnTo>
                      <a:pt x="168" y="396"/>
                    </a:lnTo>
                    <a:lnTo>
                      <a:pt x="161" y="362"/>
                    </a:lnTo>
                    <a:lnTo>
                      <a:pt x="155" y="329"/>
                    </a:lnTo>
                    <a:lnTo>
                      <a:pt x="149" y="295"/>
                    </a:lnTo>
                    <a:lnTo>
                      <a:pt x="143" y="262"/>
                    </a:lnTo>
                    <a:lnTo>
                      <a:pt x="136" y="228"/>
                    </a:lnTo>
                    <a:lnTo>
                      <a:pt x="126" y="195"/>
                    </a:lnTo>
                    <a:lnTo>
                      <a:pt x="126" y="195"/>
                    </a:lnTo>
                    <a:lnTo>
                      <a:pt x="130" y="224"/>
                    </a:lnTo>
                    <a:lnTo>
                      <a:pt x="136" y="254"/>
                    </a:lnTo>
                    <a:lnTo>
                      <a:pt x="148" y="317"/>
                    </a:lnTo>
                    <a:lnTo>
                      <a:pt x="161" y="380"/>
                    </a:lnTo>
                    <a:lnTo>
                      <a:pt x="165" y="409"/>
                    </a:lnTo>
                    <a:lnTo>
                      <a:pt x="170" y="439"/>
                    </a:lnTo>
                    <a:lnTo>
                      <a:pt x="170" y="439"/>
                    </a:lnTo>
                    <a:lnTo>
                      <a:pt x="156" y="405"/>
                    </a:lnTo>
                    <a:lnTo>
                      <a:pt x="142" y="372"/>
                    </a:lnTo>
                    <a:lnTo>
                      <a:pt x="126" y="339"/>
                    </a:lnTo>
                    <a:lnTo>
                      <a:pt x="110" y="306"/>
                    </a:lnTo>
                    <a:lnTo>
                      <a:pt x="93" y="275"/>
                    </a:lnTo>
                    <a:lnTo>
                      <a:pt x="75" y="244"/>
                    </a:lnTo>
                    <a:lnTo>
                      <a:pt x="56" y="214"/>
                    </a:lnTo>
                    <a:lnTo>
                      <a:pt x="38" y="183"/>
                    </a:lnTo>
                    <a:lnTo>
                      <a:pt x="38" y="183"/>
                    </a:lnTo>
                    <a:lnTo>
                      <a:pt x="75" y="253"/>
                    </a:lnTo>
                    <a:lnTo>
                      <a:pt x="111" y="325"/>
                    </a:lnTo>
                    <a:lnTo>
                      <a:pt x="145" y="397"/>
                    </a:lnTo>
                    <a:lnTo>
                      <a:pt x="177" y="468"/>
                    </a:lnTo>
                    <a:lnTo>
                      <a:pt x="177" y="468"/>
                    </a:lnTo>
                    <a:lnTo>
                      <a:pt x="149" y="434"/>
                    </a:lnTo>
                    <a:lnTo>
                      <a:pt x="135" y="416"/>
                    </a:lnTo>
                    <a:lnTo>
                      <a:pt x="120" y="398"/>
                    </a:lnTo>
                    <a:lnTo>
                      <a:pt x="120" y="398"/>
                    </a:lnTo>
                    <a:lnTo>
                      <a:pt x="93" y="361"/>
                    </a:lnTo>
                    <a:lnTo>
                      <a:pt x="79" y="341"/>
                    </a:lnTo>
                    <a:lnTo>
                      <a:pt x="69" y="323"/>
                    </a:lnTo>
                    <a:lnTo>
                      <a:pt x="69" y="323"/>
                    </a:lnTo>
                    <a:lnTo>
                      <a:pt x="58" y="300"/>
                    </a:lnTo>
                    <a:lnTo>
                      <a:pt x="50" y="277"/>
                    </a:lnTo>
                    <a:lnTo>
                      <a:pt x="35" y="231"/>
                    </a:lnTo>
                    <a:lnTo>
                      <a:pt x="27" y="208"/>
                    </a:lnTo>
                    <a:lnTo>
                      <a:pt x="19" y="186"/>
                    </a:lnTo>
                    <a:lnTo>
                      <a:pt x="10" y="162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2" y="208"/>
                    </a:lnTo>
                    <a:lnTo>
                      <a:pt x="47" y="278"/>
                    </a:lnTo>
                    <a:lnTo>
                      <a:pt x="71" y="346"/>
                    </a:lnTo>
                    <a:lnTo>
                      <a:pt x="83" y="380"/>
                    </a:lnTo>
                    <a:lnTo>
                      <a:pt x="92" y="414"/>
                    </a:lnTo>
                    <a:lnTo>
                      <a:pt x="92" y="414"/>
                    </a:lnTo>
                    <a:lnTo>
                      <a:pt x="90" y="412"/>
                    </a:lnTo>
                    <a:lnTo>
                      <a:pt x="90" y="408"/>
                    </a:lnTo>
                    <a:lnTo>
                      <a:pt x="89" y="406"/>
                    </a:lnTo>
                    <a:lnTo>
                      <a:pt x="87" y="404"/>
                    </a:lnTo>
                    <a:lnTo>
                      <a:pt x="87" y="404"/>
                    </a:lnTo>
                    <a:lnTo>
                      <a:pt x="95" y="425"/>
                    </a:lnTo>
                    <a:lnTo>
                      <a:pt x="104" y="448"/>
                    </a:lnTo>
                    <a:lnTo>
                      <a:pt x="122" y="490"/>
                    </a:lnTo>
                    <a:lnTo>
                      <a:pt x="136" y="490"/>
                    </a:lnTo>
                    <a:lnTo>
                      <a:pt x="136" y="490"/>
                    </a:lnTo>
                    <a:lnTo>
                      <a:pt x="106" y="417"/>
                    </a:lnTo>
                    <a:lnTo>
                      <a:pt x="93" y="381"/>
                    </a:lnTo>
                    <a:lnTo>
                      <a:pt x="80" y="346"/>
                    </a:lnTo>
                    <a:lnTo>
                      <a:pt x="80" y="346"/>
                    </a:lnTo>
                    <a:lnTo>
                      <a:pt x="103" y="383"/>
                    </a:lnTo>
                    <a:lnTo>
                      <a:pt x="128" y="420"/>
                    </a:lnTo>
                    <a:lnTo>
                      <a:pt x="178" y="490"/>
                    </a:lnTo>
                    <a:lnTo>
                      <a:pt x="213" y="490"/>
                    </a:lnTo>
                    <a:lnTo>
                      <a:pt x="213" y="490"/>
                    </a:lnTo>
                    <a:lnTo>
                      <a:pt x="211" y="473"/>
                    </a:lnTo>
                    <a:lnTo>
                      <a:pt x="211" y="473"/>
                    </a:lnTo>
                    <a:lnTo>
                      <a:pt x="211" y="460"/>
                    </a:lnTo>
                    <a:lnTo>
                      <a:pt x="211" y="447"/>
                    </a:lnTo>
                    <a:lnTo>
                      <a:pt x="213" y="434"/>
                    </a:lnTo>
                    <a:lnTo>
                      <a:pt x="215" y="422"/>
                    </a:lnTo>
                    <a:lnTo>
                      <a:pt x="221" y="397"/>
                    </a:lnTo>
                    <a:lnTo>
                      <a:pt x="226" y="371"/>
                    </a:lnTo>
                    <a:lnTo>
                      <a:pt x="226" y="371"/>
                    </a:lnTo>
                    <a:lnTo>
                      <a:pt x="229" y="345"/>
                    </a:lnTo>
                    <a:lnTo>
                      <a:pt x="231" y="319"/>
                    </a:lnTo>
                    <a:lnTo>
                      <a:pt x="232" y="292"/>
                    </a:lnTo>
                    <a:lnTo>
                      <a:pt x="232" y="279"/>
                    </a:lnTo>
                    <a:lnTo>
                      <a:pt x="232" y="266"/>
                    </a:lnTo>
                    <a:lnTo>
                      <a:pt x="232" y="266"/>
                    </a:lnTo>
                    <a:lnTo>
                      <a:pt x="222" y="350"/>
                    </a:lnTo>
                    <a:lnTo>
                      <a:pt x="215" y="390"/>
                    </a:lnTo>
                    <a:lnTo>
                      <a:pt x="211" y="411"/>
                    </a:lnTo>
                    <a:lnTo>
                      <a:pt x="206" y="430"/>
                    </a:lnTo>
                    <a:lnTo>
                      <a:pt x="206" y="430"/>
                    </a:lnTo>
                    <a:lnTo>
                      <a:pt x="202" y="390"/>
                    </a:lnTo>
                    <a:lnTo>
                      <a:pt x="199" y="350"/>
                    </a:lnTo>
                    <a:lnTo>
                      <a:pt x="196" y="273"/>
                    </a:lnTo>
                    <a:lnTo>
                      <a:pt x="194" y="197"/>
                    </a:lnTo>
                    <a:lnTo>
                      <a:pt x="194" y="123"/>
                    </a:lnTo>
                    <a:lnTo>
                      <a:pt x="194" y="123"/>
                    </a:lnTo>
                    <a:lnTo>
                      <a:pt x="238" y="186"/>
                    </a:lnTo>
                    <a:lnTo>
                      <a:pt x="238" y="186"/>
                    </a:lnTo>
                    <a:lnTo>
                      <a:pt x="262" y="218"/>
                    </a:lnTo>
                    <a:lnTo>
                      <a:pt x="273" y="233"/>
                    </a:lnTo>
                    <a:lnTo>
                      <a:pt x="277" y="240"/>
                    </a:lnTo>
                    <a:lnTo>
                      <a:pt x="279" y="247"/>
                    </a:lnTo>
                    <a:lnTo>
                      <a:pt x="279" y="247"/>
                    </a:lnTo>
                    <a:lnTo>
                      <a:pt x="280" y="250"/>
                    </a:lnTo>
                    <a:lnTo>
                      <a:pt x="280" y="255"/>
                    </a:lnTo>
                    <a:lnTo>
                      <a:pt x="279" y="265"/>
                    </a:lnTo>
                    <a:lnTo>
                      <a:pt x="277" y="275"/>
                    </a:lnTo>
                    <a:lnTo>
                      <a:pt x="274" y="285"/>
                    </a:lnTo>
                    <a:lnTo>
                      <a:pt x="274" y="285"/>
                    </a:lnTo>
                    <a:lnTo>
                      <a:pt x="264" y="388"/>
                    </a:lnTo>
                    <a:lnTo>
                      <a:pt x="255" y="490"/>
                    </a:lnTo>
                    <a:lnTo>
                      <a:pt x="255" y="49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6" name="Freeform 46"/>
              <p:cNvSpPr>
                <a:spLocks/>
              </p:cNvSpPr>
              <p:nvPr/>
            </p:nvSpPr>
            <p:spPr bwMode="auto">
              <a:xfrm>
                <a:off x="3608272" y="6741400"/>
                <a:ext cx="36246" cy="116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35"/>
                  </a:cxn>
                  <a:cxn ang="0">
                    <a:pos x="17" y="71"/>
                  </a:cxn>
                  <a:cxn ang="0">
                    <a:pos x="37" y="145"/>
                  </a:cxn>
                  <a:cxn ang="0">
                    <a:pos x="46" y="145"/>
                  </a:cxn>
                  <a:cxn ang="0">
                    <a:pos x="46" y="145"/>
                  </a:cxn>
                  <a:cxn ang="0">
                    <a:pos x="24" y="71"/>
                  </a:cxn>
                  <a:cxn ang="0">
                    <a:pos x="12" y="3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6" h="145">
                    <a:moveTo>
                      <a:pt x="0" y="0"/>
                    </a:moveTo>
                    <a:lnTo>
                      <a:pt x="0" y="0"/>
                    </a:lnTo>
                    <a:lnTo>
                      <a:pt x="8" y="35"/>
                    </a:lnTo>
                    <a:lnTo>
                      <a:pt x="17" y="71"/>
                    </a:lnTo>
                    <a:lnTo>
                      <a:pt x="37" y="145"/>
                    </a:lnTo>
                    <a:lnTo>
                      <a:pt x="46" y="145"/>
                    </a:lnTo>
                    <a:lnTo>
                      <a:pt x="46" y="145"/>
                    </a:lnTo>
                    <a:lnTo>
                      <a:pt x="24" y="71"/>
                    </a:lnTo>
                    <a:lnTo>
                      <a:pt x="12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7" name="Freeform 47"/>
              <p:cNvSpPr>
                <a:spLocks/>
              </p:cNvSpPr>
              <p:nvPr/>
            </p:nvSpPr>
            <p:spPr bwMode="auto">
              <a:xfrm>
                <a:off x="3672525" y="6814986"/>
                <a:ext cx="11533" cy="427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7"/>
                  </a:cxn>
                  <a:cxn ang="0">
                    <a:pos x="10" y="54"/>
                  </a:cxn>
                  <a:cxn ang="0">
                    <a:pos x="14" y="54"/>
                  </a:cxn>
                  <a:cxn ang="0">
                    <a:pos x="14" y="54"/>
                  </a:cxn>
                  <a:cxn ang="0">
                    <a:pos x="12" y="42"/>
                  </a:cxn>
                  <a:cxn ang="0">
                    <a:pos x="9" y="28"/>
                  </a:cxn>
                  <a:cxn ang="0">
                    <a:pos x="5" y="1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" h="54">
                    <a:moveTo>
                      <a:pt x="0" y="0"/>
                    </a:moveTo>
                    <a:lnTo>
                      <a:pt x="0" y="0"/>
                    </a:lnTo>
                    <a:lnTo>
                      <a:pt x="4" y="27"/>
                    </a:lnTo>
                    <a:lnTo>
                      <a:pt x="10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2" y="42"/>
                    </a:lnTo>
                    <a:lnTo>
                      <a:pt x="9" y="28"/>
                    </a:lnTo>
                    <a:lnTo>
                      <a:pt x="5" y="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8" name="Freeform 48"/>
              <p:cNvSpPr>
                <a:spLocks/>
              </p:cNvSpPr>
              <p:nvPr/>
            </p:nvSpPr>
            <p:spPr bwMode="auto">
              <a:xfrm>
                <a:off x="4894987" y="6701048"/>
                <a:ext cx="56016" cy="1566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4" y="50"/>
                  </a:cxn>
                  <a:cxn ang="0">
                    <a:pos x="30" y="100"/>
                  </a:cxn>
                  <a:cxn ang="0">
                    <a:pos x="46" y="150"/>
                  </a:cxn>
                  <a:cxn ang="0">
                    <a:pos x="60" y="199"/>
                  </a:cxn>
                  <a:cxn ang="0">
                    <a:pos x="70" y="199"/>
                  </a:cxn>
                  <a:cxn ang="0">
                    <a:pos x="70" y="199"/>
                  </a:cxn>
                  <a:cxn ang="0">
                    <a:pos x="38" y="99"/>
                  </a:cxn>
                  <a:cxn ang="0">
                    <a:pos x="19" y="50"/>
                  </a:cxn>
                  <a:cxn ang="0">
                    <a:pos x="10" y="2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0" h="199">
                    <a:moveTo>
                      <a:pt x="0" y="0"/>
                    </a:moveTo>
                    <a:lnTo>
                      <a:pt x="0" y="0"/>
                    </a:lnTo>
                    <a:lnTo>
                      <a:pt x="14" y="50"/>
                    </a:lnTo>
                    <a:lnTo>
                      <a:pt x="30" y="100"/>
                    </a:lnTo>
                    <a:lnTo>
                      <a:pt x="46" y="150"/>
                    </a:lnTo>
                    <a:lnTo>
                      <a:pt x="60" y="199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38" y="99"/>
                    </a:lnTo>
                    <a:lnTo>
                      <a:pt x="19" y="50"/>
                    </a:lnTo>
                    <a:lnTo>
                      <a:pt x="10" y="2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9" name="Freeform 49"/>
              <p:cNvSpPr>
                <a:spLocks/>
              </p:cNvSpPr>
              <p:nvPr/>
            </p:nvSpPr>
            <p:spPr bwMode="auto">
              <a:xfrm>
                <a:off x="5180009" y="6553877"/>
                <a:ext cx="283374" cy="1519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90" y="48"/>
                  </a:cxn>
                  <a:cxn ang="0">
                    <a:pos x="179" y="95"/>
                  </a:cxn>
                  <a:cxn ang="0">
                    <a:pos x="357" y="189"/>
                  </a:cxn>
                  <a:cxn ang="0">
                    <a:pos x="357" y="178"/>
                  </a:cxn>
                  <a:cxn ang="0">
                    <a:pos x="357" y="178"/>
                  </a:cxn>
                  <a:cxn ang="0">
                    <a:pos x="178" y="8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57" h="189">
                    <a:moveTo>
                      <a:pt x="0" y="0"/>
                    </a:moveTo>
                    <a:lnTo>
                      <a:pt x="0" y="0"/>
                    </a:lnTo>
                    <a:lnTo>
                      <a:pt x="90" y="48"/>
                    </a:lnTo>
                    <a:lnTo>
                      <a:pt x="179" y="95"/>
                    </a:lnTo>
                    <a:lnTo>
                      <a:pt x="357" y="189"/>
                    </a:lnTo>
                    <a:lnTo>
                      <a:pt x="357" y="178"/>
                    </a:lnTo>
                    <a:lnTo>
                      <a:pt x="357" y="178"/>
                    </a:lnTo>
                    <a:lnTo>
                      <a:pt x="178" y="8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0" name="Freeform 50"/>
              <p:cNvSpPr>
                <a:spLocks/>
              </p:cNvSpPr>
              <p:nvPr/>
            </p:nvSpPr>
            <p:spPr bwMode="auto">
              <a:xfrm>
                <a:off x="4623146" y="6807864"/>
                <a:ext cx="46131" cy="498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5" y="33"/>
                  </a:cxn>
                  <a:cxn ang="0">
                    <a:pos x="53" y="65"/>
                  </a:cxn>
                  <a:cxn ang="0">
                    <a:pos x="57" y="65"/>
                  </a:cxn>
                  <a:cxn ang="0">
                    <a:pos x="57" y="65"/>
                  </a:cxn>
                  <a:cxn ang="0">
                    <a:pos x="29" y="3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65">
                    <a:moveTo>
                      <a:pt x="0" y="0"/>
                    </a:moveTo>
                    <a:lnTo>
                      <a:pt x="0" y="0"/>
                    </a:lnTo>
                    <a:lnTo>
                      <a:pt x="25" y="33"/>
                    </a:lnTo>
                    <a:lnTo>
                      <a:pt x="53" y="65"/>
                    </a:lnTo>
                    <a:lnTo>
                      <a:pt x="57" y="65"/>
                    </a:lnTo>
                    <a:lnTo>
                      <a:pt x="57" y="65"/>
                    </a:lnTo>
                    <a:lnTo>
                      <a:pt x="29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1" name="Freeform 51"/>
              <p:cNvSpPr>
                <a:spLocks/>
              </p:cNvSpPr>
              <p:nvPr/>
            </p:nvSpPr>
            <p:spPr bwMode="auto">
              <a:xfrm>
                <a:off x="4845561" y="6836349"/>
                <a:ext cx="32950" cy="21364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7" y="27"/>
                  </a:cxn>
                  <a:cxn ang="0">
                    <a:pos x="24" y="13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18" y="13"/>
                  </a:cxn>
                  <a:cxn ang="0">
                    <a:pos x="0" y="27"/>
                  </a:cxn>
                  <a:cxn ang="0">
                    <a:pos x="7" y="27"/>
                  </a:cxn>
                </a:cxnLst>
                <a:rect l="0" t="0" r="r" b="b"/>
                <a:pathLst>
                  <a:path w="38" h="27">
                    <a:moveTo>
                      <a:pt x="7" y="27"/>
                    </a:moveTo>
                    <a:lnTo>
                      <a:pt x="7" y="27"/>
                    </a:lnTo>
                    <a:lnTo>
                      <a:pt x="24" y="13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18" y="13"/>
                    </a:lnTo>
                    <a:lnTo>
                      <a:pt x="0" y="27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2" name="Freeform 52"/>
              <p:cNvSpPr>
                <a:spLocks/>
              </p:cNvSpPr>
              <p:nvPr/>
            </p:nvSpPr>
            <p:spPr bwMode="auto">
              <a:xfrm>
                <a:off x="5381007" y="6788874"/>
                <a:ext cx="6590" cy="68838"/>
              </a:xfrm>
              <a:custGeom>
                <a:avLst/>
                <a:gdLst/>
                <a:ahLst/>
                <a:cxnLst>
                  <a:cxn ang="0">
                    <a:pos x="8" y="87"/>
                  </a:cxn>
                  <a:cxn ang="0">
                    <a:pos x="8" y="87"/>
                  </a:cxn>
                  <a:cxn ang="0">
                    <a:pos x="6" y="44"/>
                  </a:cxn>
                  <a:cxn ang="0">
                    <a:pos x="5" y="2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44"/>
                  </a:cxn>
                  <a:cxn ang="0">
                    <a:pos x="0" y="87"/>
                  </a:cxn>
                  <a:cxn ang="0">
                    <a:pos x="8" y="87"/>
                  </a:cxn>
                </a:cxnLst>
                <a:rect l="0" t="0" r="r" b="b"/>
                <a:pathLst>
                  <a:path w="8" h="87">
                    <a:moveTo>
                      <a:pt x="8" y="87"/>
                    </a:moveTo>
                    <a:lnTo>
                      <a:pt x="8" y="87"/>
                    </a:lnTo>
                    <a:lnTo>
                      <a:pt x="6" y="44"/>
                    </a:lnTo>
                    <a:lnTo>
                      <a:pt x="5" y="2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44"/>
                    </a:lnTo>
                    <a:lnTo>
                      <a:pt x="0" y="87"/>
                    </a:lnTo>
                    <a:lnTo>
                      <a:pt x="8" y="8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3" name="Freeform 53"/>
              <p:cNvSpPr>
                <a:spLocks/>
              </p:cNvSpPr>
              <p:nvPr/>
            </p:nvSpPr>
            <p:spPr bwMode="auto">
              <a:xfrm>
                <a:off x="3481412" y="6819734"/>
                <a:ext cx="21418" cy="379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1" y="25"/>
                  </a:cxn>
                  <a:cxn ang="0">
                    <a:pos x="20" y="49"/>
                  </a:cxn>
                  <a:cxn ang="0">
                    <a:pos x="26" y="49"/>
                  </a:cxn>
                  <a:cxn ang="0">
                    <a:pos x="26" y="49"/>
                  </a:cxn>
                  <a:cxn ang="0">
                    <a:pos x="15" y="24"/>
                  </a:cxn>
                  <a:cxn ang="0">
                    <a:pos x="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6" h="49">
                    <a:moveTo>
                      <a:pt x="0" y="0"/>
                    </a:moveTo>
                    <a:lnTo>
                      <a:pt x="0" y="0"/>
                    </a:lnTo>
                    <a:lnTo>
                      <a:pt x="11" y="25"/>
                    </a:lnTo>
                    <a:lnTo>
                      <a:pt x="20" y="49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15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4" name="Freeform 54"/>
              <p:cNvSpPr>
                <a:spLocks noEditPoints="1"/>
              </p:cNvSpPr>
              <p:nvPr/>
            </p:nvSpPr>
            <p:spPr bwMode="auto">
              <a:xfrm>
                <a:off x="2380867" y="5146263"/>
                <a:ext cx="1454763" cy="1711449"/>
              </a:xfrm>
              <a:custGeom>
                <a:avLst/>
                <a:gdLst/>
                <a:ahLst/>
                <a:cxnLst>
                  <a:cxn ang="0">
                    <a:pos x="1683" y="2118"/>
                  </a:cxn>
                  <a:cxn ang="0">
                    <a:pos x="1732" y="2052"/>
                  </a:cxn>
                  <a:cxn ang="0">
                    <a:pos x="1579" y="2012"/>
                  </a:cxn>
                  <a:cxn ang="0">
                    <a:pos x="1432" y="1836"/>
                  </a:cxn>
                  <a:cxn ang="0">
                    <a:pos x="1153" y="1577"/>
                  </a:cxn>
                  <a:cxn ang="0">
                    <a:pos x="1093" y="1593"/>
                  </a:cxn>
                  <a:cxn ang="0">
                    <a:pos x="992" y="1724"/>
                  </a:cxn>
                  <a:cxn ang="0">
                    <a:pos x="938" y="1319"/>
                  </a:cxn>
                  <a:cxn ang="0">
                    <a:pos x="889" y="999"/>
                  </a:cxn>
                  <a:cxn ang="0">
                    <a:pos x="792" y="832"/>
                  </a:cxn>
                  <a:cxn ang="0">
                    <a:pos x="659" y="1038"/>
                  </a:cxn>
                  <a:cxn ang="0">
                    <a:pos x="495" y="887"/>
                  </a:cxn>
                  <a:cxn ang="0">
                    <a:pos x="512" y="267"/>
                  </a:cxn>
                  <a:cxn ang="0">
                    <a:pos x="515" y="205"/>
                  </a:cxn>
                  <a:cxn ang="0">
                    <a:pos x="516" y="27"/>
                  </a:cxn>
                  <a:cxn ang="0">
                    <a:pos x="369" y="412"/>
                  </a:cxn>
                  <a:cxn ang="0">
                    <a:pos x="419" y="828"/>
                  </a:cxn>
                  <a:cxn ang="0">
                    <a:pos x="181" y="665"/>
                  </a:cxn>
                  <a:cxn ang="0">
                    <a:pos x="421" y="1244"/>
                  </a:cxn>
                  <a:cxn ang="0">
                    <a:pos x="114" y="806"/>
                  </a:cxn>
                  <a:cxn ang="0">
                    <a:pos x="419" y="1798"/>
                  </a:cxn>
                  <a:cxn ang="0">
                    <a:pos x="376" y="1942"/>
                  </a:cxn>
                  <a:cxn ang="0">
                    <a:pos x="419" y="2143"/>
                  </a:cxn>
                  <a:cxn ang="0">
                    <a:pos x="637" y="2153"/>
                  </a:cxn>
                  <a:cxn ang="0">
                    <a:pos x="896" y="2114"/>
                  </a:cxn>
                  <a:cxn ang="0">
                    <a:pos x="1037" y="2134"/>
                  </a:cxn>
                  <a:cxn ang="0">
                    <a:pos x="1126" y="1728"/>
                  </a:cxn>
                  <a:cxn ang="0">
                    <a:pos x="1207" y="2153"/>
                  </a:cxn>
                  <a:cxn ang="0">
                    <a:pos x="1730" y="2077"/>
                  </a:cxn>
                  <a:cxn ang="0">
                    <a:pos x="961" y="1598"/>
                  </a:cxn>
                  <a:cxn ang="0">
                    <a:pos x="812" y="1344"/>
                  </a:cxn>
                  <a:cxn ang="0">
                    <a:pos x="713" y="1479"/>
                  </a:cxn>
                  <a:cxn ang="0">
                    <a:pos x="680" y="1433"/>
                  </a:cxn>
                  <a:cxn ang="0">
                    <a:pos x="661" y="1190"/>
                  </a:cxn>
                  <a:cxn ang="0">
                    <a:pos x="651" y="1524"/>
                  </a:cxn>
                  <a:cxn ang="0">
                    <a:pos x="755" y="1812"/>
                  </a:cxn>
                  <a:cxn ang="0">
                    <a:pos x="759" y="1849"/>
                  </a:cxn>
                  <a:cxn ang="0">
                    <a:pos x="730" y="1112"/>
                  </a:cxn>
                  <a:cxn ang="0">
                    <a:pos x="697" y="1219"/>
                  </a:cxn>
                  <a:cxn ang="0">
                    <a:pos x="643" y="1230"/>
                  </a:cxn>
                  <a:cxn ang="0">
                    <a:pos x="575" y="1525"/>
                  </a:cxn>
                  <a:cxn ang="0">
                    <a:pos x="481" y="1724"/>
                  </a:cxn>
                  <a:cxn ang="0">
                    <a:pos x="548" y="1700"/>
                  </a:cxn>
                  <a:cxn ang="0">
                    <a:pos x="462" y="974"/>
                  </a:cxn>
                  <a:cxn ang="0">
                    <a:pos x="470" y="1139"/>
                  </a:cxn>
                  <a:cxn ang="0">
                    <a:pos x="453" y="1193"/>
                  </a:cxn>
                  <a:cxn ang="0">
                    <a:pos x="438" y="1286"/>
                  </a:cxn>
                  <a:cxn ang="0">
                    <a:pos x="488" y="1608"/>
                  </a:cxn>
                  <a:cxn ang="0">
                    <a:pos x="431" y="1581"/>
                  </a:cxn>
                  <a:cxn ang="0">
                    <a:pos x="487" y="1618"/>
                  </a:cxn>
                  <a:cxn ang="0">
                    <a:pos x="575" y="1969"/>
                  </a:cxn>
                  <a:cxn ang="0">
                    <a:pos x="530" y="1727"/>
                  </a:cxn>
                  <a:cxn ang="0">
                    <a:pos x="767" y="2079"/>
                  </a:cxn>
                  <a:cxn ang="0">
                    <a:pos x="772" y="1431"/>
                  </a:cxn>
                  <a:cxn ang="0">
                    <a:pos x="789" y="1703"/>
                  </a:cxn>
                  <a:cxn ang="0">
                    <a:pos x="875" y="1937"/>
                  </a:cxn>
                  <a:cxn ang="0">
                    <a:pos x="924" y="1792"/>
                  </a:cxn>
                  <a:cxn ang="0">
                    <a:pos x="965" y="2002"/>
                  </a:cxn>
                  <a:cxn ang="0">
                    <a:pos x="1020" y="1802"/>
                  </a:cxn>
                  <a:cxn ang="0">
                    <a:pos x="1247" y="1823"/>
                  </a:cxn>
                  <a:cxn ang="0">
                    <a:pos x="1259" y="2003"/>
                  </a:cxn>
                  <a:cxn ang="0">
                    <a:pos x="1272" y="2000"/>
                  </a:cxn>
                  <a:cxn ang="0">
                    <a:pos x="1371" y="1937"/>
                  </a:cxn>
                </a:cxnLst>
                <a:rect l="0" t="0" r="r" b="b"/>
                <a:pathLst>
                  <a:path w="1831" h="2153">
                    <a:moveTo>
                      <a:pt x="1470" y="2153"/>
                    </a:moveTo>
                    <a:lnTo>
                      <a:pt x="1470" y="2153"/>
                    </a:lnTo>
                    <a:lnTo>
                      <a:pt x="1456" y="2139"/>
                    </a:lnTo>
                    <a:lnTo>
                      <a:pt x="1452" y="2134"/>
                    </a:lnTo>
                    <a:lnTo>
                      <a:pt x="1448" y="2129"/>
                    </a:lnTo>
                    <a:lnTo>
                      <a:pt x="1448" y="2129"/>
                    </a:lnTo>
                    <a:lnTo>
                      <a:pt x="1447" y="2123"/>
                    </a:lnTo>
                    <a:lnTo>
                      <a:pt x="1447" y="2117"/>
                    </a:lnTo>
                    <a:lnTo>
                      <a:pt x="1447" y="2103"/>
                    </a:lnTo>
                    <a:lnTo>
                      <a:pt x="1450" y="2088"/>
                    </a:lnTo>
                    <a:lnTo>
                      <a:pt x="1451" y="2075"/>
                    </a:lnTo>
                    <a:lnTo>
                      <a:pt x="1451" y="2075"/>
                    </a:lnTo>
                    <a:lnTo>
                      <a:pt x="1451" y="2033"/>
                    </a:lnTo>
                    <a:lnTo>
                      <a:pt x="1451" y="1988"/>
                    </a:lnTo>
                    <a:lnTo>
                      <a:pt x="1450" y="1945"/>
                    </a:lnTo>
                    <a:lnTo>
                      <a:pt x="1450" y="1906"/>
                    </a:lnTo>
                    <a:lnTo>
                      <a:pt x="1450" y="1906"/>
                    </a:lnTo>
                    <a:lnTo>
                      <a:pt x="1465" y="1918"/>
                    </a:lnTo>
                    <a:lnTo>
                      <a:pt x="1481" y="1932"/>
                    </a:lnTo>
                    <a:lnTo>
                      <a:pt x="1518" y="1965"/>
                    </a:lnTo>
                    <a:lnTo>
                      <a:pt x="1518" y="1965"/>
                    </a:lnTo>
                    <a:lnTo>
                      <a:pt x="1553" y="1995"/>
                    </a:lnTo>
                    <a:lnTo>
                      <a:pt x="1570" y="2010"/>
                    </a:lnTo>
                    <a:lnTo>
                      <a:pt x="1576" y="2017"/>
                    </a:lnTo>
                    <a:lnTo>
                      <a:pt x="1580" y="2022"/>
                    </a:lnTo>
                    <a:lnTo>
                      <a:pt x="1580" y="2022"/>
                    </a:lnTo>
                    <a:lnTo>
                      <a:pt x="1585" y="2033"/>
                    </a:lnTo>
                    <a:lnTo>
                      <a:pt x="1587" y="2043"/>
                    </a:lnTo>
                    <a:lnTo>
                      <a:pt x="1588" y="2053"/>
                    </a:lnTo>
                    <a:lnTo>
                      <a:pt x="1590" y="2062"/>
                    </a:lnTo>
                    <a:lnTo>
                      <a:pt x="1590" y="2062"/>
                    </a:lnTo>
                    <a:lnTo>
                      <a:pt x="1605" y="2108"/>
                    </a:lnTo>
                    <a:lnTo>
                      <a:pt x="1619" y="2153"/>
                    </a:lnTo>
                    <a:lnTo>
                      <a:pt x="1624" y="2153"/>
                    </a:lnTo>
                    <a:lnTo>
                      <a:pt x="1624" y="2153"/>
                    </a:lnTo>
                    <a:lnTo>
                      <a:pt x="1616" y="2121"/>
                    </a:lnTo>
                    <a:lnTo>
                      <a:pt x="1607" y="2089"/>
                    </a:lnTo>
                    <a:lnTo>
                      <a:pt x="1598" y="2058"/>
                    </a:lnTo>
                    <a:lnTo>
                      <a:pt x="1587" y="2028"/>
                    </a:lnTo>
                    <a:lnTo>
                      <a:pt x="1587" y="2028"/>
                    </a:lnTo>
                    <a:lnTo>
                      <a:pt x="1599" y="2039"/>
                    </a:lnTo>
                    <a:lnTo>
                      <a:pt x="1614" y="2051"/>
                    </a:lnTo>
                    <a:lnTo>
                      <a:pt x="1643" y="2074"/>
                    </a:lnTo>
                    <a:lnTo>
                      <a:pt x="1643" y="2074"/>
                    </a:lnTo>
                    <a:lnTo>
                      <a:pt x="1666" y="2096"/>
                    </a:lnTo>
                    <a:lnTo>
                      <a:pt x="1678" y="2109"/>
                    </a:lnTo>
                    <a:lnTo>
                      <a:pt x="1681" y="2113"/>
                    </a:lnTo>
                    <a:lnTo>
                      <a:pt x="1683" y="2118"/>
                    </a:lnTo>
                    <a:lnTo>
                      <a:pt x="1683" y="2118"/>
                    </a:lnTo>
                    <a:lnTo>
                      <a:pt x="1683" y="2120"/>
                    </a:lnTo>
                    <a:lnTo>
                      <a:pt x="1683" y="2122"/>
                    </a:lnTo>
                    <a:lnTo>
                      <a:pt x="1680" y="2127"/>
                    </a:lnTo>
                    <a:lnTo>
                      <a:pt x="1677" y="2133"/>
                    </a:lnTo>
                    <a:lnTo>
                      <a:pt x="1674" y="2137"/>
                    </a:lnTo>
                    <a:lnTo>
                      <a:pt x="1674" y="2137"/>
                    </a:lnTo>
                    <a:lnTo>
                      <a:pt x="1667" y="2153"/>
                    </a:lnTo>
                    <a:lnTo>
                      <a:pt x="1680" y="2153"/>
                    </a:lnTo>
                    <a:lnTo>
                      <a:pt x="1680" y="2153"/>
                    </a:lnTo>
                    <a:lnTo>
                      <a:pt x="1686" y="2138"/>
                    </a:lnTo>
                    <a:lnTo>
                      <a:pt x="1691" y="2126"/>
                    </a:lnTo>
                    <a:lnTo>
                      <a:pt x="1691" y="2126"/>
                    </a:lnTo>
                    <a:lnTo>
                      <a:pt x="1691" y="2125"/>
                    </a:lnTo>
                    <a:lnTo>
                      <a:pt x="1692" y="2125"/>
                    </a:lnTo>
                    <a:lnTo>
                      <a:pt x="1692" y="2125"/>
                    </a:lnTo>
                    <a:lnTo>
                      <a:pt x="1699" y="2131"/>
                    </a:lnTo>
                    <a:lnTo>
                      <a:pt x="1708" y="2138"/>
                    </a:lnTo>
                    <a:lnTo>
                      <a:pt x="1717" y="2145"/>
                    </a:lnTo>
                    <a:lnTo>
                      <a:pt x="1725" y="2153"/>
                    </a:lnTo>
                    <a:lnTo>
                      <a:pt x="1741" y="2153"/>
                    </a:lnTo>
                    <a:lnTo>
                      <a:pt x="1741" y="2153"/>
                    </a:lnTo>
                    <a:lnTo>
                      <a:pt x="1739" y="2151"/>
                    </a:lnTo>
                    <a:lnTo>
                      <a:pt x="1739" y="2151"/>
                    </a:lnTo>
                    <a:lnTo>
                      <a:pt x="1736" y="2142"/>
                    </a:lnTo>
                    <a:lnTo>
                      <a:pt x="1734" y="2133"/>
                    </a:lnTo>
                    <a:lnTo>
                      <a:pt x="1734" y="2123"/>
                    </a:lnTo>
                    <a:lnTo>
                      <a:pt x="1736" y="2116"/>
                    </a:lnTo>
                    <a:lnTo>
                      <a:pt x="1737" y="2106"/>
                    </a:lnTo>
                    <a:lnTo>
                      <a:pt x="1737" y="2099"/>
                    </a:lnTo>
                    <a:lnTo>
                      <a:pt x="1736" y="2091"/>
                    </a:lnTo>
                    <a:lnTo>
                      <a:pt x="1733" y="2083"/>
                    </a:lnTo>
                    <a:lnTo>
                      <a:pt x="1733" y="2083"/>
                    </a:lnTo>
                    <a:lnTo>
                      <a:pt x="1739" y="2084"/>
                    </a:lnTo>
                    <a:lnTo>
                      <a:pt x="1739" y="2084"/>
                    </a:lnTo>
                    <a:lnTo>
                      <a:pt x="1780" y="2119"/>
                    </a:lnTo>
                    <a:lnTo>
                      <a:pt x="1822" y="2153"/>
                    </a:lnTo>
                    <a:lnTo>
                      <a:pt x="1831" y="2153"/>
                    </a:lnTo>
                    <a:lnTo>
                      <a:pt x="1831" y="2153"/>
                    </a:lnTo>
                    <a:lnTo>
                      <a:pt x="1781" y="2113"/>
                    </a:lnTo>
                    <a:lnTo>
                      <a:pt x="1734" y="2072"/>
                    </a:lnTo>
                    <a:lnTo>
                      <a:pt x="1734" y="2072"/>
                    </a:lnTo>
                    <a:lnTo>
                      <a:pt x="1736" y="2068"/>
                    </a:lnTo>
                    <a:lnTo>
                      <a:pt x="1736" y="2063"/>
                    </a:lnTo>
                    <a:lnTo>
                      <a:pt x="1736" y="2058"/>
                    </a:lnTo>
                    <a:lnTo>
                      <a:pt x="1734" y="2054"/>
                    </a:lnTo>
                    <a:lnTo>
                      <a:pt x="1732" y="2052"/>
                    </a:lnTo>
                    <a:lnTo>
                      <a:pt x="1732" y="2052"/>
                    </a:lnTo>
                    <a:lnTo>
                      <a:pt x="1732" y="2062"/>
                    </a:lnTo>
                    <a:lnTo>
                      <a:pt x="1731" y="2067"/>
                    </a:lnTo>
                    <a:lnTo>
                      <a:pt x="1730" y="2069"/>
                    </a:lnTo>
                    <a:lnTo>
                      <a:pt x="1728" y="2070"/>
                    </a:lnTo>
                    <a:lnTo>
                      <a:pt x="1728" y="2070"/>
                    </a:lnTo>
                    <a:lnTo>
                      <a:pt x="1724" y="2067"/>
                    </a:lnTo>
                    <a:lnTo>
                      <a:pt x="1723" y="2062"/>
                    </a:lnTo>
                    <a:lnTo>
                      <a:pt x="1723" y="2059"/>
                    </a:lnTo>
                    <a:lnTo>
                      <a:pt x="1724" y="2057"/>
                    </a:lnTo>
                    <a:lnTo>
                      <a:pt x="1727" y="2053"/>
                    </a:lnTo>
                    <a:lnTo>
                      <a:pt x="1730" y="2051"/>
                    </a:lnTo>
                    <a:lnTo>
                      <a:pt x="1732" y="2050"/>
                    </a:lnTo>
                    <a:lnTo>
                      <a:pt x="1736" y="2050"/>
                    </a:lnTo>
                    <a:lnTo>
                      <a:pt x="1736" y="2050"/>
                    </a:lnTo>
                    <a:lnTo>
                      <a:pt x="1736" y="2044"/>
                    </a:lnTo>
                    <a:lnTo>
                      <a:pt x="1737" y="2039"/>
                    </a:lnTo>
                    <a:lnTo>
                      <a:pt x="1741" y="2030"/>
                    </a:lnTo>
                    <a:lnTo>
                      <a:pt x="1746" y="2021"/>
                    </a:lnTo>
                    <a:lnTo>
                      <a:pt x="1747" y="2017"/>
                    </a:lnTo>
                    <a:lnTo>
                      <a:pt x="1747" y="2012"/>
                    </a:lnTo>
                    <a:lnTo>
                      <a:pt x="1747" y="2012"/>
                    </a:lnTo>
                    <a:lnTo>
                      <a:pt x="1738" y="2024"/>
                    </a:lnTo>
                    <a:lnTo>
                      <a:pt x="1731" y="2036"/>
                    </a:lnTo>
                    <a:lnTo>
                      <a:pt x="1724" y="2049"/>
                    </a:lnTo>
                    <a:lnTo>
                      <a:pt x="1716" y="2060"/>
                    </a:lnTo>
                    <a:lnTo>
                      <a:pt x="1716" y="2060"/>
                    </a:lnTo>
                    <a:lnTo>
                      <a:pt x="1670" y="2024"/>
                    </a:lnTo>
                    <a:lnTo>
                      <a:pt x="1646" y="2005"/>
                    </a:lnTo>
                    <a:lnTo>
                      <a:pt x="1623" y="1991"/>
                    </a:lnTo>
                    <a:lnTo>
                      <a:pt x="1623" y="1991"/>
                    </a:lnTo>
                    <a:lnTo>
                      <a:pt x="1646" y="2009"/>
                    </a:lnTo>
                    <a:lnTo>
                      <a:pt x="1670" y="2027"/>
                    </a:lnTo>
                    <a:lnTo>
                      <a:pt x="1692" y="2045"/>
                    </a:lnTo>
                    <a:lnTo>
                      <a:pt x="1714" y="2064"/>
                    </a:lnTo>
                    <a:lnTo>
                      <a:pt x="1714" y="2064"/>
                    </a:lnTo>
                    <a:lnTo>
                      <a:pt x="1702" y="2086"/>
                    </a:lnTo>
                    <a:lnTo>
                      <a:pt x="1696" y="2096"/>
                    </a:lnTo>
                    <a:lnTo>
                      <a:pt x="1690" y="2106"/>
                    </a:lnTo>
                    <a:lnTo>
                      <a:pt x="1690" y="2106"/>
                    </a:lnTo>
                    <a:lnTo>
                      <a:pt x="1677" y="2096"/>
                    </a:lnTo>
                    <a:lnTo>
                      <a:pt x="1663" y="2085"/>
                    </a:lnTo>
                    <a:lnTo>
                      <a:pt x="1635" y="2061"/>
                    </a:lnTo>
                    <a:lnTo>
                      <a:pt x="1635" y="2061"/>
                    </a:lnTo>
                    <a:lnTo>
                      <a:pt x="1603" y="2035"/>
                    </a:lnTo>
                    <a:lnTo>
                      <a:pt x="1588" y="2022"/>
                    </a:lnTo>
                    <a:lnTo>
                      <a:pt x="1582" y="2017"/>
                    </a:lnTo>
                    <a:lnTo>
                      <a:pt x="1579" y="2012"/>
                    </a:lnTo>
                    <a:lnTo>
                      <a:pt x="1579" y="2012"/>
                    </a:lnTo>
                    <a:lnTo>
                      <a:pt x="1573" y="2000"/>
                    </a:lnTo>
                    <a:lnTo>
                      <a:pt x="1569" y="1987"/>
                    </a:lnTo>
                    <a:lnTo>
                      <a:pt x="1566" y="1974"/>
                    </a:lnTo>
                    <a:lnTo>
                      <a:pt x="1564" y="1961"/>
                    </a:lnTo>
                    <a:lnTo>
                      <a:pt x="1561" y="1949"/>
                    </a:lnTo>
                    <a:lnTo>
                      <a:pt x="1557" y="1935"/>
                    </a:lnTo>
                    <a:lnTo>
                      <a:pt x="1553" y="1923"/>
                    </a:lnTo>
                    <a:lnTo>
                      <a:pt x="1545" y="1909"/>
                    </a:lnTo>
                    <a:lnTo>
                      <a:pt x="1545" y="1909"/>
                    </a:lnTo>
                    <a:lnTo>
                      <a:pt x="1547" y="1923"/>
                    </a:lnTo>
                    <a:lnTo>
                      <a:pt x="1552" y="1935"/>
                    </a:lnTo>
                    <a:lnTo>
                      <a:pt x="1560" y="1960"/>
                    </a:lnTo>
                    <a:lnTo>
                      <a:pt x="1569" y="1985"/>
                    </a:lnTo>
                    <a:lnTo>
                      <a:pt x="1571" y="1996"/>
                    </a:lnTo>
                    <a:lnTo>
                      <a:pt x="1573" y="2009"/>
                    </a:lnTo>
                    <a:lnTo>
                      <a:pt x="1573" y="2009"/>
                    </a:lnTo>
                    <a:lnTo>
                      <a:pt x="1541" y="1980"/>
                    </a:lnTo>
                    <a:lnTo>
                      <a:pt x="1510" y="1953"/>
                    </a:lnTo>
                    <a:lnTo>
                      <a:pt x="1446" y="1900"/>
                    </a:lnTo>
                    <a:lnTo>
                      <a:pt x="1446" y="1900"/>
                    </a:lnTo>
                    <a:lnTo>
                      <a:pt x="1446" y="1893"/>
                    </a:lnTo>
                    <a:lnTo>
                      <a:pt x="1445" y="1885"/>
                    </a:lnTo>
                    <a:lnTo>
                      <a:pt x="1442" y="1870"/>
                    </a:lnTo>
                    <a:lnTo>
                      <a:pt x="1439" y="1857"/>
                    </a:lnTo>
                    <a:lnTo>
                      <a:pt x="1438" y="1851"/>
                    </a:lnTo>
                    <a:lnTo>
                      <a:pt x="1439" y="1845"/>
                    </a:lnTo>
                    <a:lnTo>
                      <a:pt x="1439" y="1845"/>
                    </a:lnTo>
                    <a:lnTo>
                      <a:pt x="1444" y="1837"/>
                    </a:lnTo>
                    <a:lnTo>
                      <a:pt x="1450" y="1831"/>
                    </a:lnTo>
                    <a:lnTo>
                      <a:pt x="1462" y="1815"/>
                    </a:lnTo>
                    <a:lnTo>
                      <a:pt x="1474" y="1800"/>
                    </a:lnTo>
                    <a:lnTo>
                      <a:pt x="1479" y="1792"/>
                    </a:lnTo>
                    <a:lnTo>
                      <a:pt x="1484" y="1783"/>
                    </a:lnTo>
                    <a:lnTo>
                      <a:pt x="1484" y="1783"/>
                    </a:lnTo>
                    <a:lnTo>
                      <a:pt x="1477" y="1789"/>
                    </a:lnTo>
                    <a:lnTo>
                      <a:pt x="1471" y="1795"/>
                    </a:lnTo>
                    <a:lnTo>
                      <a:pt x="1460" y="1808"/>
                    </a:lnTo>
                    <a:lnTo>
                      <a:pt x="1450" y="1822"/>
                    </a:lnTo>
                    <a:lnTo>
                      <a:pt x="1444" y="1827"/>
                    </a:lnTo>
                    <a:lnTo>
                      <a:pt x="1436" y="1832"/>
                    </a:lnTo>
                    <a:lnTo>
                      <a:pt x="1436" y="1832"/>
                    </a:lnTo>
                    <a:lnTo>
                      <a:pt x="1435" y="1828"/>
                    </a:lnTo>
                    <a:lnTo>
                      <a:pt x="1435" y="1825"/>
                    </a:lnTo>
                    <a:lnTo>
                      <a:pt x="1434" y="1820"/>
                    </a:lnTo>
                    <a:lnTo>
                      <a:pt x="1430" y="1818"/>
                    </a:lnTo>
                    <a:lnTo>
                      <a:pt x="1430" y="1818"/>
                    </a:lnTo>
                    <a:lnTo>
                      <a:pt x="1432" y="1828"/>
                    </a:lnTo>
                    <a:lnTo>
                      <a:pt x="1432" y="1836"/>
                    </a:lnTo>
                    <a:lnTo>
                      <a:pt x="1430" y="1842"/>
                    </a:lnTo>
                    <a:lnTo>
                      <a:pt x="1427" y="1848"/>
                    </a:lnTo>
                    <a:lnTo>
                      <a:pt x="1422" y="1852"/>
                    </a:lnTo>
                    <a:lnTo>
                      <a:pt x="1417" y="1857"/>
                    </a:lnTo>
                    <a:lnTo>
                      <a:pt x="1411" y="1861"/>
                    </a:lnTo>
                    <a:lnTo>
                      <a:pt x="1406" y="1866"/>
                    </a:lnTo>
                    <a:lnTo>
                      <a:pt x="1406" y="1866"/>
                    </a:lnTo>
                    <a:lnTo>
                      <a:pt x="1373" y="1840"/>
                    </a:lnTo>
                    <a:lnTo>
                      <a:pt x="1341" y="1814"/>
                    </a:lnTo>
                    <a:lnTo>
                      <a:pt x="1341" y="1814"/>
                    </a:lnTo>
                    <a:lnTo>
                      <a:pt x="1325" y="1802"/>
                    </a:lnTo>
                    <a:lnTo>
                      <a:pt x="1305" y="1790"/>
                    </a:lnTo>
                    <a:lnTo>
                      <a:pt x="1287" y="1776"/>
                    </a:lnTo>
                    <a:lnTo>
                      <a:pt x="1280" y="1770"/>
                    </a:lnTo>
                    <a:lnTo>
                      <a:pt x="1275" y="1764"/>
                    </a:lnTo>
                    <a:lnTo>
                      <a:pt x="1275" y="1764"/>
                    </a:lnTo>
                    <a:lnTo>
                      <a:pt x="1270" y="1755"/>
                    </a:lnTo>
                    <a:lnTo>
                      <a:pt x="1267" y="1743"/>
                    </a:lnTo>
                    <a:lnTo>
                      <a:pt x="1261" y="1720"/>
                    </a:lnTo>
                    <a:lnTo>
                      <a:pt x="1261" y="1720"/>
                    </a:lnTo>
                    <a:lnTo>
                      <a:pt x="1244" y="1658"/>
                    </a:lnTo>
                    <a:lnTo>
                      <a:pt x="1227" y="1594"/>
                    </a:lnTo>
                    <a:lnTo>
                      <a:pt x="1218" y="1563"/>
                    </a:lnTo>
                    <a:lnTo>
                      <a:pt x="1209" y="1531"/>
                    </a:lnTo>
                    <a:lnTo>
                      <a:pt x="1199" y="1501"/>
                    </a:lnTo>
                    <a:lnTo>
                      <a:pt x="1187" y="1474"/>
                    </a:lnTo>
                    <a:lnTo>
                      <a:pt x="1187" y="1474"/>
                    </a:lnTo>
                    <a:lnTo>
                      <a:pt x="1191" y="1489"/>
                    </a:lnTo>
                    <a:lnTo>
                      <a:pt x="1193" y="1503"/>
                    </a:lnTo>
                    <a:lnTo>
                      <a:pt x="1201" y="1531"/>
                    </a:lnTo>
                    <a:lnTo>
                      <a:pt x="1209" y="1558"/>
                    </a:lnTo>
                    <a:lnTo>
                      <a:pt x="1211" y="1572"/>
                    </a:lnTo>
                    <a:lnTo>
                      <a:pt x="1213" y="1584"/>
                    </a:lnTo>
                    <a:lnTo>
                      <a:pt x="1213" y="1584"/>
                    </a:lnTo>
                    <a:lnTo>
                      <a:pt x="1213" y="1598"/>
                    </a:lnTo>
                    <a:lnTo>
                      <a:pt x="1212" y="1610"/>
                    </a:lnTo>
                    <a:lnTo>
                      <a:pt x="1209" y="1623"/>
                    </a:lnTo>
                    <a:lnTo>
                      <a:pt x="1205" y="1635"/>
                    </a:lnTo>
                    <a:lnTo>
                      <a:pt x="1199" y="1658"/>
                    </a:lnTo>
                    <a:lnTo>
                      <a:pt x="1196" y="1671"/>
                    </a:lnTo>
                    <a:lnTo>
                      <a:pt x="1194" y="1682"/>
                    </a:lnTo>
                    <a:lnTo>
                      <a:pt x="1194" y="1682"/>
                    </a:lnTo>
                    <a:lnTo>
                      <a:pt x="1185" y="1656"/>
                    </a:lnTo>
                    <a:lnTo>
                      <a:pt x="1176" y="1629"/>
                    </a:lnTo>
                    <a:lnTo>
                      <a:pt x="1166" y="1602"/>
                    </a:lnTo>
                    <a:lnTo>
                      <a:pt x="1160" y="1590"/>
                    </a:lnTo>
                    <a:lnTo>
                      <a:pt x="1153" y="1577"/>
                    </a:lnTo>
                    <a:lnTo>
                      <a:pt x="1153" y="1577"/>
                    </a:lnTo>
                    <a:lnTo>
                      <a:pt x="1157" y="1592"/>
                    </a:lnTo>
                    <a:lnTo>
                      <a:pt x="1162" y="1608"/>
                    </a:lnTo>
                    <a:lnTo>
                      <a:pt x="1175" y="1640"/>
                    </a:lnTo>
                    <a:lnTo>
                      <a:pt x="1180" y="1655"/>
                    </a:lnTo>
                    <a:lnTo>
                      <a:pt x="1186" y="1671"/>
                    </a:lnTo>
                    <a:lnTo>
                      <a:pt x="1191" y="1686"/>
                    </a:lnTo>
                    <a:lnTo>
                      <a:pt x="1192" y="1702"/>
                    </a:lnTo>
                    <a:lnTo>
                      <a:pt x="1192" y="1702"/>
                    </a:lnTo>
                    <a:lnTo>
                      <a:pt x="1192" y="1715"/>
                    </a:lnTo>
                    <a:lnTo>
                      <a:pt x="1188" y="1727"/>
                    </a:lnTo>
                    <a:lnTo>
                      <a:pt x="1186" y="1740"/>
                    </a:lnTo>
                    <a:lnTo>
                      <a:pt x="1184" y="1752"/>
                    </a:lnTo>
                    <a:lnTo>
                      <a:pt x="1184" y="1752"/>
                    </a:lnTo>
                    <a:lnTo>
                      <a:pt x="1179" y="1778"/>
                    </a:lnTo>
                    <a:lnTo>
                      <a:pt x="1176" y="1791"/>
                    </a:lnTo>
                    <a:lnTo>
                      <a:pt x="1173" y="1802"/>
                    </a:lnTo>
                    <a:lnTo>
                      <a:pt x="1173" y="1802"/>
                    </a:lnTo>
                    <a:lnTo>
                      <a:pt x="1146" y="1744"/>
                    </a:lnTo>
                    <a:lnTo>
                      <a:pt x="1133" y="1716"/>
                    </a:lnTo>
                    <a:lnTo>
                      <a:pt x="1119" y="1689"/>
                    </a:lnTo>
                    <a:lnTo>
                      <a:pt x="1119" y="1689"/>
                    </a:lnTo>
                    <a:lnTo>
                      <a:pt x="1107" y="1668"/>
                    </a:lnTo>
                    <a:lnTo>
                      <a:pt x="1102" y="1658"/>
                    </a:lnTo>
                    <a:lnTo>
                      <a:pt x="1100" y="1654"/>
                    </a:lnTo>
                    <a:lnTo>
                      <a:pt x="1100" y="1650"/>
                    </a:lnTo>
                    <a:lnTo>
                      <a:pt x="1100" y="1650"/>
                    </a:lnTo>
                    <a:lnTo>
                      <a:pt x="1100" y="1647"/>
                    </a:lnTo>
                    <a:lnTo>
                      <a:pt x="1101" y="1643"/>
                    </a:lnTo>
                    <a:lnTo>
                      <a:pt x="1104" y="1636"/>
                    </a:lnTo>
                    <a:lnTo>
                      <a:pt x="1109" y="1630"/>
                    </a:lnTo>
                    <a:lnTo>
                      <a:pt x="1113" y="1623"/>
                    </a:lnTo>
                    <a:lnTo>
                      <a:pt x="1113" y="1623"/>
                    </a:lnTo>
                    <a:lnTo>
                      <a:pt x="1134" y="1581"/>
                    </a:lnTo>
                    <a:lnTo>
                      <a:pt x="1152" y="1540"/>
                    </a:lnTo>
                    <a:lnTo>
                      <a:pt x="1152" y="1540"/>
                    </a:lnTo>
                    <a:lnTo>
                      <a:pt x="1143" y="1552"/>
                    </a:lnTo>
                    <a:lnTo>
                      <a:pt x="1136" y="1565"/>
                    </a:lnTo>
                    <a:lnTo>
                      <a:pt x="1123" y="1591"/>
                    </a:lnTo>
                    <a:lnTo>
                      <a:pt x="1110" y="1618"/>
                    </a:lnTo>
                    <a:lnTo>
                      <a:pt x="1103" y="1632"/>
                    </a:lnTo>
                    <a:lnTo>
                      <a:pt x="1095" y="1643"/>
                    </a:lnTo>
                    <a:lnTo>
                      <a:pt x="1095" y="1643"/>
                    </a:lnTo>
                    <a:lnTo>
                      <a:pt x="1090" y="1634"/>
                    </a:lnTo>
                    <a:lnTo>
                      <a:pt x="1087" y="1625"/>
                    </a:lnTo>
                    <a:lnTo>
                      <a:pt x="1086" y="1616"/>
                    </a:lnTo>
                    <a:lnTo>
                      <a:pt x="1087" y="1608"/>
                    </a:lnTo>
                    <a:lnTo>
                      <a:pt x="1090" y="1600"/>
                    </a:lnTo>
                    <a:lnTo>
                      <a:pt x="1093" y="1593"/>
                    </a:lnTo>
                    <a:lnTo>
                      <a:pt x="1100" y="1577"/>
                    </a:lnTo>
                    <a:lnTo>
                      <a:pt x="1100" y="1577"/>
                    </a:lnTo>
                    <a:lnTo>
                      <a:pt x="1132" y="1503"/>
                    </a:lnTo>
                    <a:lnTo>
                      <a:pt x="1149" y="1465"/>
                    </a:lnTo>
                    <a:lnTo>
                      <a:pt x="1166" y="1430"/>
                    </a:lnTo>
                    <a:lnTo>
                      <a:pt x="1184" y="1395"/>
                    </a:lnTo>
                    <a:lnTo>
                      <a:pt x="1203" y="1361"/>
                    </a:lnTo>
                    <a:lnTo>
                      <a:pt x="1222" y="1329"/>
                    </a:lnTo>
                    <a:lnTo>
                      <a:pt x="1244" y="1298"/>
                    </a:lnTo>
                    <a:lnTo>
                      <a:pt x="1244" y="1298"/>
                    </a:lnTo>
                    <a:lnTo>
                      <a:pt x="1230" y="1314"/>
                    </a:lnTo>
                    <a:lnTo>
                      <a:pt x="1217" y="1330"/>
                    </a:lnTo>
                    <a:lnTo>
                      <a:pt x="1205" y="1347"/>
                    </a:lnTo>
                    <a:lnTo>
                      <a:pt x="1193" y="1364"/>
                    </a:lnTo>
                    <a:lnTo>
                      <a:pt x="1171" y="1400"/>
                    </a:lnTo>
                    <a:lnTo>
                      <a:pt x="1151" y="1438"/>
                    </a:lnTo>
                    <a:lnTo>
                      <a:pt x="1132" y="1476"/>
                    </a:lnTo>
                    <a:lnTo>
                      <a:pt x="1112" y="1515"/>
                    </a:lnTo>
                    <a:lnTo>
                      <a:pt x="1093" y="1555"/>
                    </a:lnTo>
                    <a:lnTo>
                      <a:pt x="1074" y="1593"/>
                    </a:lnTo>
                    <a:lnTo>
                      <a:pt x="1074" y="1593"/>
                    </a:lnTo>
                    <a:lnTo>
                      <a:pt x="1070" y="1592"/>
                    </a:lnTo>
                    <a:lnTo>
                      <a:pt x="1069" y="1590"/>
                    </a:lnTo>
                    <a:lnTo>
                      <a:pt x="1067" y="1587"/>
                    </a:lnTo>
                    <a:lnTo>
                      <a:pt x="1065" y="1582"/>
                    </a:lnTo>
                    <a:lnTo>
                      <a:pt x="1064" y="1581"/>
                    </a:lnTo>
                    <a:lnTo>
                      <a:pt x="1061" y="1580"/>
                    </a:lnTo>
                    <a:lnTo>
                      <a:pt x="1061" y="1580"/>
                    </a:lnTo>
                    <a:lnTo>
                      <a:pt x="1066" y="1590"/>
                    </a:lnTo>
                    <a:lnTo>
                      <a:pt x="1067" y="1600"/>
                    </a:lnTo>
                    <a:lnTo>
                      <a:pt x="1067" y="1608"/>
                    </a:lnTo>
                    <a:lnTo>
                      <a:pt x="1064" y="1616"/>
                    </a:lnTo>
                    <a:lnTo>
                      <a:pt x="1060" y="1624"/>
                    </a:lnTo>
                    <a:lnTo>
                      <a:pt x="1057" y="1631"/>
                    </a:lnTo>
                    <a:lnTo>
                      <a:pt x="1052" y="1639"/>
                    </a:lnTo>
                    <a:lnTo>
                      <a:pt x="1049" y="1647"/>
                    </a:lnTo>
                    <a:lnTo>
                      <a:pt x="1049" y="1647"/>
                    </a:lnTo>
                    <a:lnTo>
                      <a:pt x="1036" y="1678"/>
                    </a:lnTo>
                    <a:lnTo>
                      <a:pt x="1025" y="1713"/>
                    </a:lnTo>
                    <a:lnTo>
                      <a:pt x="1025" y="1713"/>
                    </a:lnTo>
                    <a:lnTo>
                      <a:pt x="1019" y="1731"/>
                    </a:lnTo>
                    <a:lnTo>
                      <a:pt x="1015" y="1748"/>
                    </a:lnTo>
                    <a:lnTo>
                      <a:pt x="1008" y="1764"/>
                    </a:lnTo>
                    <a:lnTo>
                      <a:pt x="1005" y="1772"/>
                    </a:lnTo>
                    <a:lnTo>
                      <a:pt x="1000" y="1780"/>
                    </a:lnTo>
                    <a:lnTo>
                      <a:pt x="1000" y="1780"/>
                    </a:lnTo>
                    <a:lnTo>
                      <a:pt x="995" y="1751"/>
                    </a:lnTo>
                    <a:lnTo>
                      <a:pt x="992" y="1724"/>
                    </a:lnTo>
                    <a:lnTo>
                      <a:pt x="990" y="1698"/>
                    </a:lnTo>
                    <a:lnTo>
                      <a:pt x="987" y="1672"/>
                    </a:lnTo>
                    <a:lnTo>
                      <a:pt x="987" y="1672"/>
                    </a:lnTo>
                    <a:lnTo>
                      <a:pt x="990" y="1669"/>
                    </a:lnTo>
                    <a:lnTo>
                      <a:pt x="993" y="1667"/>
                    </a:lnTo>
                    <a:lnTo>
                      <a:pt x="1000" y="1665"/>
                    </a:lnTo>
                    <a:lnTo>
                      <a:pt x="1006" y="1661"/>
                    </a:lnTo>
                    <a:lnTo>
                      <a:pt x="1008" y="1659"/>
                    </a:lnTo>
                    <a:lnTo>
                      <a:pt x="1008" y="1657"/>
                    </a:lnTo>
                    <a:lnTo>
                      <a:pt x="1008" y="1657"/>
                    </a:lnTo>
                    <a:lnTo>
                      <a:pt x="998" y="1661"/>
                    </a:lnTo>
                    <a:lnTo>
                      <a:pt x="986" y="1665"/>
                    </a:lnTo>
                    <a:lnTo>
                      <a:pt x="986" y="1665"/>
                    </a:lnTo>
                    <a:lnTo>
                      <a:pt x="981" y="1638"/>
                    </a:lnTo>
                    <a:lnTo>
                      <a:pt x="975" y="1612"/>
                    </a:lnTo>
                    <a:lnTo>
                      <a:pt x="968" y="1556"/>
                    </a:lnTo>
                    <a:lnTo>
                      <a:pt x="968" y="1556"/>
                    </a:lnTo>
                    <a:lnTo>
                      <a:pt x="985" y="1534"/>
                    </a:lnTo>
                    <a:lnTo>
                      <a:pt x="1003" y="1512"/>
                    </a:lnTo>
                    <a:lnTo>
                      <a:pt x="1042" y="1470"/>
                    </a:lnTo>
                    <a:lnTo>
                      <a:pt x="1042" y="1470"/>
                    </a:lnTo>
                    <a:lnTo>
                      <a:pt x="1051" y="1459"/>
                    </a:lnTo>
                    <a:lnTo>
                      <a:pt x="1062" y="1449"/>
                    </a:lnTo>
                    <a:lnTo>
                      <a:pt x="1084" y="1431"/>
                    </a:lnTo>
                    <a:lnTo>
                      <a:pt x="1108" y="1415"/>
                    </a:lnTo>
                    <a:lnTo>
                      <a:pt x="1133" y="1400"/>
                    </a:lnTo>
                    <a:lnTo>
                      <a:pt x="1133" y="1400"/>
                    </a:lnTo>
                    <a:lnTo>
                      <a:pt x="1119" y="1406"/>
                    </a:lnTo>
                    <a:lnTo>
                      <a:pt x="1106" y="1413"/>
                    </a:lnTo>
                    <a:lnTo>
                      <a:pt x="1094" y="1420"/>
                    </a:lnTo>
                    <a:lnTo>
                      <a:pt x="1083" y="1428"/>
                    </a:lnTo>
                    <a:lnTo>
                      <a:pt x="1071" y="1436"/>
                    </a:lnTo>
                    <a:lnTo>
                      <a:pt x="1061" y="1444"/>
                    </a:lnTo>
                    <a:lnTo>
                      <a:pt x="1042" y="1462"/>
                    </a:lnTo>
                    <a:lnTo>
                      <a:pt x="1006" y="1500"/>
                    </a:lnTo>
                    <a:lnTo>
                      <a:pt x="986" y="1518"/>
                    </a:lnTo>
                    <a:lnTo>
                      <a:pt x="966" y="1537"/>
                    </a:lnTo>
                    <a:lnTo>
                      <a:pt x="966" y="1537"/>
                    </a:lnTo>
                    <a:lnTo>
                      <a:pt x="961" y="1508"/>
                    </a:lnTo>
                    <a:lnTo>
                      <a:pt x="958" y="1481"/>
                    </a:lnTo>
                    <a:lnTo>
                      <a:pt x="952" y="1426"/>
                    </a:lnTo>
                    <a:lnTo>
                      <a:pt x="952" y="1426"/>
                    </a:lnTo>
                    <a:lnTo>
                      <a:pt x="948" y="1399"/>
                    </a:lnTo>
                    <a:lnTo>
                      <a:pt x="942" y="1371"/>
                    </a:lnTo>
                    <a:lnTo>
                      <a:pt x="938" y="1344"/>
                    </a:lnTo>
                    <a:lnTo>
                      <a:pt x="938" y="1330"/>
                    </a:lnTo>
                    <a:lnTo>
                      <a:pt x="938" y="1319"/>
                    </a:lnTo>
                    <a:lnTo>
                      <a:pt x="938" y="1319"/>
                    </a:lnTo>
                    <a:lnTo>
                      <a:pt x="939" y="1306"/>
                    </a:lnTo>
                    <a:lnTo>
                      <a:pt x="940" y="1294"/>
                    </a:lnTo>
                    <a:lnTo>
                      <a:pt x="942" y="1281"/>
                    </a:lnTo>
                    <a:lnTo>
                      <a:pt x="944" y="1269"/>
                    </a:lnTo>
                    <a:lnTo>
                      <a:pt x="944" y="1269"/>
                    </a:lnTo>
                    <a:lnTo>
                      <a:pt x="949" y="1224"/>
                    </a:lnTo>
                    <a:lnTo>
                      <a:pt x="953" y="1181"/>
                    </a:lnTo>
                    <a:lnTo>
                      <a:pt x="959" y="1138"/>
                    </a:lnTo>
                    <a:lnTo>
                      <a:pt x="966" y="1096"/>
                    </a:lnTo>
                    <a:lnTo>
                      <a:pt x="974" y="1055"/>
                    </a:lnTo>
                    <a:lnTo>
                      <a:pt x="982" y="1014"/>
                    </a:lnTo>
                    <a:lnTo>
                      <a:pt x="991" y="976"/>
                    </a:lnTo>
                    <a:lnTo>
                      <a:pt x="1000" y="937"/>
                    </a:lnTo>
                    <a:lnTo>
                      <a:pt x="1000" y="937"/>
                    </a:lnTo>
                    <a:lnTo>
                      <a:pt x="986" y="975"/>
                    </a:lnTo>
                    <a:lnTo>
                      <a:pt x="976" y="1013"/>
                    </a:lnTo>
                    <a:lnTo>
                      <a:pt x="966" y="1053"/>
                    </a:lnTo>
                    <a:lnTo>
                      <a:pt x="958" y="1095"/>
                    </a:lnTo>
                    <a:lnTo>
                      <a:pt x="942" y="1179"/>
                    </a:lnTo>
                    <a:lnTo>
                      <a:pt x="927" y="1264"/>
                    </a:lnTo>
                    <a:lnTo>
                      <a:pt x="927" y="1264"/>
                    </a:lnTo>
                    <a:lnTo>
                      <a:pt x="923" y="1231"/>
                    </a:lnTo>
                    <a:lnTo>
                      <a:pt x="918" y="1198"/>
                    </a:lnTo>
                    <a:lnTo>
                      <a:pt x="910" y="1132"/>
                    </a:lnTo>
                    <a:lnTo>
                      <a:pt x="907" y="1100"/>
                    </a:lnTo>
                    <a:lnTo>
                      <a:pt x="901" y="1067"/>
                    </a:lnTo>
                    <a:lnTo>
                      <a:pt x="896" y="1035"/>
                    </a:lnTo>
                    <a:lnTo>
                      <a:pt x="888" y="1002"/>
                    </a:lnTo>
                    <a:lnTo>
                      <a:pt x="888" y="1002"/>
                    </a:lnTo>
                    <a:lnTo>
                      <a:pt x="892" y="1043"/>
                    </a:lnTo>
                    <a:lnTo>
                      <a:pt x="898" y="1084"/>
                    </a:lnTo>
                    <a:lnTo>
                      <a:pt x="903" y="1125"/>
                    </a:lnTo>
                    <a:lnTo>
                      <a:pt x="907" y="1162"/>
                    </a:lnTo>
                    <a:lnTo>
                      <a:pt x="907" y="1162"/>
                    </a:lnTo>
                    <a:lnTo>
                      <a:pt x="896" y="1118"/>
                    </a:lnTo>
                    <a:lnTo>
                      <a:pt x="883" y="1076"/>
                    </a:lnTo>
                    <a:lnTo>
                      <a:pt x="856" y="991"/>
                    </a:lnTo>
                    <a:lnTo>
                      <a:pt x="856" y="991"/>
                    </a:lnTo>
                    <a:lnTo>
                      <a:pt x="868" y="984"/>
                    </a:lnTo>
                    <a:lnTo>
                      <a:pt x="875" y="980"/>
                    </a:lnTo>
                    <a:lnTo>
                      <a:pt x="882" y="978"/>
                    </a:lnTo>
                    <a:lnTo>
                      <a:pt x="882" y="978"/>
                    </a:lnTo>
                    <a:lnTo>
                      <a:pt x="884" y="980"/>
                    </a:lnTo>
                    <a:lnTo>
                      <a:pt x="885" y="983"/>
                    </a:lnTo>
                    <a:lnTo>
                      <a:pt x="886" y="988"/>
                    </a:lnTo>
                    <a:lnTo>
                      <a:pt x="886" y="994"/>
                    </a:lnTo>
                    <a:lnTo>
                      <a:pt x="888" y="996"/>
                    </a:lnTo>
                    <a:lnTo>
                      <a:pt x="889" y="999"/>
                    </a:lnTo>
                    <a:lnTo>
                      <a:pt x="889" y="999"/>
                    </a:lnTo>
                    <a:lnTo>
                      <a:pt x="889" y="996"/>
                    </a:lnTo>
                    <a:lnTo>
                      <a:pt x="889" y="994"/>
                    </a:lnTo>
                    <a:lnTo>
                      <a:pt x="888" y="988"/>
                    </a:lnTo>
                    <a:lnTo>
                      <a:pt x="886" y="983"/>
                    </a:lnTo>
                    <a:lnTo>
                      <a:pt x="885" y="977"/>
                    </a:lnTo>
                    <a:lnTo>
                      <a:pt x="885" y="977"/>
                    </a:lnTo>
                    <a:lnTo>
                      <a:pt x="890" y="974"/>
                    </a:lnTo>
                    <a:lnTo>
                      <a:pt x="896" y="971"/>
                    </a:lnTo>
                    <a:lnTo>
                      <a:pt x="907" y="967"/>
                    </a:lnTo>
                    <a:lnTo>
                      <a:pt x="919" y="963"/>
                    </a:lnTo>
                    <a:lnTo>
                      <a:pt x="923" y="961"/>
                    </a:lnTo>
                    <a:lnTo>
                      <a:pt x="926" y="958"/>
                    </a:lnTo>
                    <a:lnTo>
                      <a:pt x="926" y="958"/>
                    </a:lnTo>
                    <a:lnTo>
                      <a:pt x="916" y="960"/>
                    </a:lnTo>
                    <a:lnTo>
                      <a:pt x="907" y="963"/>
                    </a:lnTo>
                    <a:lnTo>
                      <a:pt x="889" y="971"/>
                    </a:lnTo>
                    <a:lnTo>
                      <a:pt x="871" y="978"/>
                    </a:lnTo>
                    <a:lnTo>
                      <a:pt x="861" y="980"/>
                    </a:lnTo>
                    <a:lnTo>
                      <a:pt x="852" y="983"/>
                    </a:lnTo>
                    <a:lnTo>
                      <a:pt x="852" y="983"/>
                    </a:lnTo>
                    <a:lnTo>
                      <a:pt x="843" y="953"/>
                    </a:lnTo>
                    <a:lnTo>
                      <a:pt x="838" y="939"/>
                    </a:lnTo>
                    <a:lnTo>
                      <a:pt x="831" y="927"/>
                    </a:lnTo>
                    <a:lnTo>
                      <a:pt x="831" y="927"/>
                    </a:lnTo>
                    <a:lnTo>
                      <a:pt x="840" y="957"/>
                    </a:lnTo>
                    <a:lnTo>
                      <a:pt x="844" y="971"/>
                    </a:lnTo>
                    <a:lnTo>
                      <a:pt x="848" y="987"/>
                    </a:lnTo>
                    <a:lnTo>
                      <a:pt x="848" y="987"/>
                    </a:lnTo>
                    <a:lnTo>
                      <a:pt x="832" y="993"/>
                    </a:lnTo>
                    <a:lnTo>
                      <a:pt x="817" y="1001"/>
                    </a:lnTo>
                    <a:lnTo>
                      <a:pt x="802" y="1008"/>
                    </a:lnTo>
                    <a:lnTo>
                      <a:pt x="793" y="1010"/>
                    </a:lnTo>
                    <a:lnTo>
                      <a:pt x="785" y="1013"/>
                    </a:lnTo>
                    <a:lnTo>
                      <a:pt x="785" y="1013"/>
                    </a:lnTo>
                    <a:lnTo>
                      <a:pt x="776" y="1019"/>
                    </a:lnTo>
                    <a:lnTo>
                      <a:pt x="767" y="1025"/>
                    </a:lnTo>
                    <a:lnTo>
                      <a:pt x="746" y="1035"/>
                    </a:lnTo>
                    <a:lnTo>
                      <a:pt x="746" y="1035"/>
                    </a:lnTo>
                    <a:lnTo>
                      <a:pt x="728" y="1047"/>
                    </a:lnTo>
                    <a:lnTo>
                      <a:pt x="717" y="1053"/>
                    </a:lnTo>
                    <a:lnTo>
                      <a:pt x="713" y="1054"/>
                    </a:lnTo>
                    <a:lnTo>
                      <a:pt x="706" y="1055"/>
                    </a:lnTo>
                    <a:lnTo>
                      <a:pt x="706" y="1055"/>
                    </a:lnTo>
                    <a:lnTo>
                      <a:pt x="747" y="941"/>
                    </a:lnTo>
                    <a:lnTo>
                      <a:pt x="768" y="885"/>
                    </a:lnTo>
                    <a:lnTo>
                      <a:pt x="780" y="858"/>
                    </a:lnTo>
                    <a:lnTo>
                      <a:pt x="792" y="832"/>
                    </a:lnTo>
                    <a:lnTo>
                      <a:pt x="792" y="832"/>
                    </a:lnTo>
                    <a:lnTo>
                      <a:pt x="788" y="835"/>
                    </a:lnTo>
                    <a:lnTo>
                      <a:pt x="784" y="840"/>
                    </a:lnTo>
                    <a:lnTo>
                      <a:pt x="780" y="849"/>
                    </a:lnTo>
                    <a:lnTo>
                      <a:pt x="777" y="853"/>
                    </a:lnTo>
                    <a:lnTo>
                      <a:pt x="774" y="858"/>
                    </a:lnTo>
                    <a:lnTo>
                      <a:pt x="771" y="862"/>
                    </a:lnTo>
                    <a:lnTo>
                      <a:pt x="765" y="865"/>
                    </a:lnTo>
                    <a:lnTo>
                      <a:pt x="765" y="865"/>
                    </a:lnTo>
                    <a:lnTo>
                      <a:pt x="757" y="884"/>
                    </a:lnTo>
                    <a:lnTo>
                      <a:pt x="750" y="905"/>
                    </a:lnTo>
                    <a:lnTo>
                      <a:pt x="743" y="925"/>
                    </a:lnTo>
                    <a:lnTo>
                      <a:pt x="739" y="935"/>
                    </a:lnTo>
                    <a:lnTo>
                      <a:pt x="734" y="944"/>
                    </a:lnTo>
                    <a:lnTo>
                      <a:pt x="734" y="944"/>
                    </a:lnTo>
                    <a:lnTo>
                      <a:pt x="739" y="909"/>
                    </a:lnTo>
                    <a:lnTo>
                      <a:pt x="743" y="874"/>
                    </a:lnTo>
                    <a:lnTo>
                      <a:pt x="745" y="855"/>
                    </a:lnTo>
                    <a:lnTo>
                      <a:pt x="746" y="837"/>
                    </a:lnTo>
                    <a:lnTo>
                      <a:pt x="746" y="818"/>
                    </a:lnTo>
                    <a:lnTo>
                      <a:pt x="745" y="800"/>
                    </a:lnTo>
                    <a:lnTo>
                      <a:pt x="745" y="800"/>
                    </a:lnTo>
                    <a:lnTo>
                      <a:pt x="738" y="866"/>
                    </a:lnTo>
                    <a:lnTo>
                      <a:pt x="734" y="899"/>
                    </a:lnTo>
                    <a:lnTo>
                      <a:pt x="730" y="932"/>
                    </a:lnTo>
                    <a:lnTo>
                      <a:pt x="725" y="963"/>
                    </a:lnTo>
                    <a:lnTo>
                      <a:pt x="718" y="994"/>
                    </a:lnTo>
                    <a:lnTo>
                      <a:pt x="714" y="1009"/>
                    </a:lnTo>
                    <a:lnTo>
                      <a:pt x="709" y="1023"/>
                    </a:lnTo>
                    <a:lnTo>
                      <a:pt x="704" y="1037"/>
                    </a:lnTo>
                    <a:lnTo>
                      <a:pt x="697" y="1050"/>
                    </a:lnTo>
                    <a:lnTo>
                      <a:pt x="697" y="1050"/>
                    </a:lnTo>
                    <a:lnTo>
                      <a:pt x="695" y="1045"/>
                    </a:lnTo>
                    <a:lnTo>
                      <a:pt x="690" y="1039"/>
                    </a:lnTo>
                    <a:lnTo>
                      <a:pt x="682" y="1029"/>
                    </a:lnTo>
                    <a:lnTo>
                      <a:pt x="675" y="1019"/>
                    </a:lnTo>
                    <a:lnTo>
                      <a:pt x="672" y="1013"/>
                    </a:lnTo>
                    <a:lnTo>
                      <a:pt x="670" y="1008"/>
                    </a:lnTo>
                    <a:lnTo>
                      <a:pt x="670" y="1008"/>
                    </a:lnTo>
                    <a:lnTo>
                      <a:pt x="668" y="1000"/>
                    </a:lnTo>
                    <a:lnTo>
                      <a:pt x="668" y="991"/>
                    </a:lnTo>
                    <a:lnTo>
                      <a:pt x="671" y="974"/>
                    </a:lnTo>
                    <a:lnTo>
                      <a:pt x="673" y="964"/>
                    </a:lnTo>
                    <a:lnTo>
                      <a:pt x="673" y="955"/>
                    </a:lnTo>
                    <a:lnTo>
                      <a:pt x="673" y="947"/>
                    </a:lnTo>
                    <a:lnTo>
                      <a:pt x="671" y="938"/>
                    </a:lnTo>
                    <a:lnTo>
                      <a:pt x="671" y="938"/>
                    </a:lnTo>
                    <a:lnTo>
                      <a:pt x="659" y="1038"/>
                    </a:lnTo>
                    <a:lnTo>
                      <a:pt x="654" y="1088"/>
                    </a:lnTo>
                    <a:lnTo>
                      <a:pt x="646" y="1138"/>
                    </a:lnTo>
                    <a:lnTo>
                      <a:pt x="637" y="1186"/>
                    </a:lnTo>
                    <a:lnTo>
                      <a:pt x="626" y="1232"/>
                    </a:lnTo>
                    <a:lnTo>
                      <a:pt x="620" y="1255"/>
                    </a:lnTo>
                    <a:lnTo>
                      <a:pt x="613" y="1278"/>
                    </a:lnTo>
                    <a:lnTo>
                      <a:pt x="605" y="1299"/>
                    </a:lnTo>
                    <a:lnTo>
                      <a:pt x="597" y="1321"/>
                    </a:lnTo>
                    <a:lnTo>
                      <a:pt x="597" y="1321"/>
                    </a:lnTo>
                    <a:lnTo>
                      <a:pt x="591" y="1306"/>
                    </a:lnTo>
                    <a:lnTo>
                      <a:pt x="588" y="1291"/>
                    </a:lnTo>
                    <a:lnTo>
                      <a:pt x="586" y="1278"/>
                    </a:lnTo>
                    <a:lnTo>
                      <a:pt x="584" y="1265"/>
                    </a:lnTo>
                    <a:lnTo>
                      <a:pt x="584" y="1252"/>
                    </a:lnTo>
                    <a:lnTo>
                      <a:pt x="586" y="1239"/>
                    </a:lnTo>
                    <a:lnTo>
                      <a:pt x="588" y="1214"/>
                    </a:lnTo>
                    <a:lnTo>
                      <a:pt x="588" y="1214"/>
                    </a:lnTo>
                    <a:lnTo>
                      <a:pt x="598" y="1109"/>
                    </a:lnTo>
                    <a:lnTo>
                      <a:pt x="603" y="1058"/>
                    </a:lnTo>
                    <a:lnTo>
                      <a:pt x="609" y="1006"/>
                    </a:lnTo>
                    <a:lnTo>
                      <a:pt x="617" y="958"/>
                    </a:lnTo>
                    <a:lnTo>
                      <a:pt x="625" y="909"/>
                    </a:lnTo>
                    <a:lnTo>
                      <a:pt x="636" y="863"/>
                    </a:lnTo>
                    <a:lnTo>
                      <a:pt x="648" y="818"/>
                    </a:lnTo>
                    <a:lnTo>
                      <a:pt x="648" y="818"/>
                    </a:lnTo>
                    <a:lnTo>
                      <a:pt x="640" y="842"/>
                    </a:lnTo>
                    <a:lnTo>
                      <a:pt x="632" y="865"/>
                    </a:lnTo>
                    <a:lnTo>
                      <a:pt x="620" y="913"/>
                    </a:lnTo>
                    <a:lnTo>
                      <a:pt x="608" y="963"/>
                    </a:lnTo>
                    <a:lnTo>
                      <a:pt x="599" y="1016"/>
                    </a:lnTo>
                    <a:lnTo>
                      <a:pt x="590" y="1068"/>
                    </a:lnTo>
                    <a:lnTo>
                      <a:pt x="582" y="1121"/>
                    </a:lnTo>
                    <a:lnTo>
                      <a:pt x="566" y="1228"/>
                    </a:lnTo>
                    <a:lnTo>
                      <a:pt x="566" y="1228"/>
                    </a:lnTo>
                    <a:lnTo>
                      <a:pt x="547" y="1162"/>
                    </a:lnTo>
                    <a:lnTo>
                      <a:pt x="539" y="1128"/>
                    </a:lnTo>
                    <a:lnTo>
                      <a:pt x="531" y="1093"/>
                    </a:lnTo>
                    <a:lnTo>
                      <a:pt x="531" y="1093"/>
                    </a:lnTo>
                    <a:lnTo>
                      <a:pt x="533" y="1090"/>
                    </a:lnTo>
                    <a:lnTo>
                      <a:pt x="536" y="1089"/>
                    </a:lnTo>
                    <a:lnTo>
                      <a:pt x="538" y="1088"/>
                    </a:lnTo>
                    <a:lnTo>
                      <a:pt x="539" y="1086"/>
                    </a:lnTo>
                    <a:lnTo>
                      <a:pt x="539" y="1086"/>
                    </a:lnTo>
                    <a:lnTo>
                      <a:pt x="533" y="1056"/>
                    </a:lnTo>
                    <a:lnTo>
                      <a:pt x="528" y="1028"/>
                    </a:lnTo>
                    <a:lnTo>
                      <a:pt x="514" y="972"/>
                    </a:lnTo>
                    <a:lnTo>
                      <a:pt x="500" y="917"/>
                    </a:lnTo>
                    <a:lnTo>
                      <a:pt x="495" y="887"/>
                    </a:lnTo>
                    <a:lnTo>
                      <a:pt x="490" y="859"/>
                    </a:lnTo>
                    <a:lnTo>
                      <a:pt x="490" y="859"/>
                    </a:lnTo>
                    <a:lnTo>
                      <a:pt x="508" y="826"/>
                    </a:lnTo>
                    <a:lnTo>
                      <a:pt x="527" y="793"/>
                    </a:lnTo>
                    <a:lnTo>
                      <a:pt x="562" y="728"/>
                    </a:lnTo>
                    <a:lnTo>
                      <a:pt x="579" y="697"/>
                    </a:lnTo>
                    <a:lnTo>
                      <a:pt x="597" y="666"/>
                    </a:lnTo>
                    <a:lnTo>
                      <a:pt x="616" y="635"/>
                    </a:lnTo>
                    <a:lnTo>
                      <a:pt x="637" y="605"/>
                    </a:lnTo>
                    <a:lnTo>
                      <a:pt x="637" y="605"/>
                    </a:lnTo>
                    <a:lnTo>
                      <a:pt x="679" y="548"/>
                    </a:lnTo>
                    <a:lnTo>
                      <a:pt x="721" y="492"/>
                    </a:lnTo>
                    <a:lnTo>
                      <a:pt x="740" y="464"/>
                    </a:lnTo>
                    <a:lnTo>
                      <a:pt x="759" y="435"/>
                    </a:lnTo>
                    <a:lnTo>
                      <a:pt x="777" y="406"/>
                    </a:lnTo>
                    <a:lnTo>
                      <a:pt x="793" y="376"/>
                    </a:lnTo>
                    <a:lnTo>
                      <a:pt x="793" y="376"/>
                    </a:lnTo>
                    <a:lnTo>
                      <a:pt x="754" y="429"/>
                    </a:lnTo>
                    <a:lnTo>
                      <a:pt x="714" y="481"/>
                    </a:lnTo>
                    <a:lnTo>
                      <a:pt x="674" y="534"/>
                    </a:lnTo>
                    <a:lnTo>
                      <a:pt x="633" y="589"/>
                    </a:lnTo>
                    <a:lnTo>
                      <a:pt x="594" y="644"/>
                    </a:lnTo>
                    <a:lnTo>
                      <a:pt x="555" y="701"/>
                    </a:lnTo>
                    <a:lnTo>
                      <a:pt x="537" y="731"/>
                    </a:lnTo>
                    <a:lnTo>
                      <a:pt x="517" y="760"/>
                    </a:lnTo>
                    <a:lnTo>
                      <a:pt x="500" y="791"/>
                    </a:lnTo>
                    <a:lnTo>
                      <a:pt x="482" y="821"/>
                    </a:lnTo>
                    <a:lnTo>
                      <a:pt x="482" y="821"/>
                    </a:lnTo>
                    <a:lnTo>
                      <a:pt x="475" y="787"/>
                    </a:lnTo>
                    <a:lnTo>
                      <a:pt x="470" y="756"/>
                    </a:lnTo>
                    <a:lnTo>
                      <a:pt x="466" y="724"/>
                    </a:lnTo>
                    <a:lnTo>
                      <a:pt x="464" y="693"/>
                    </a:lnTo>
                    <a:lnTo>
                      <a:pt x="463" y="664"/>
                    </a:lnTo>
                    <a:lnTo>
                      <a:pt x="464" y="634"/>
                    </a:lnTo>
                    <a:lnTo>
                      <a:pt x="465" y="606"/>
                    </a:lnTo>
                    <a:lnTo>
                      <a:pt x="468" y="578"/>
                    </a:lnTo>
                    <a:lnTo>
                      <a:pt x="472" y="524"/>
                    </a:lnTo>
                    <a:lnTo>
                      <a:pt x="478" y="469"/>
                    </a:lnTo>
                    <a:lnTo>
                      <a:pt x="483" y="415"/>
                    </a:lnTo>
                    <a:lnTo>
                      <a:pt x="485" y="388"/>
                    </a:lnTo>
                    <a:lnTo>
                      <a:pt x="486" y="359"/>
                    </a:lnTo>
                    <a:lnTo>
                      <a:pt x="486" y="359"/>
                    </a:lnTo>
                    <a:lnTo>
                      <a:pt x="489" y="358"/>
                    </a:lnTo>
                    <a:lnTo>
                      <a:pt x="491" y="358"/>
                    </a:lnTo>
                    <a:lnTo>
                      <a:pt x="493" y="357"/>
                    </a:lnTo>
                    <a:lnTo>
                      <a:pt x="493" y="357"/>
                    </a:lnTo>
                    <a:lnTo>
                      <a:pt x="503" y="312"/>
                    </a:lnTo>
                    <a:lnTo>
                      <a:pt x="512" y="267"/>
                    </a:lnTo>
                    <a:lnTo>
                      <a:pt x="522" y="223"/>
                    </a:lnTo>
                    <a:lnTo>
                      <a:pt x="528" y="202"/>
                    </a:lnTo>
                    <a:lnTo>
                      <a:pt x="533" y="180"/>
                    </a:lnTo>
                    <a:lnTo>
                      <a:pt x="533" y="180"/>
                    </a:lnTo>
                    <a:lnTo>
                      <a:pt x="540" y="158"/>
                    </a:lnTo>
                    <a:lnTo>
                      <a:pt x="546" y="138"/>
                    </a:lnTo>
                    <a:lnTo>
                      <a:pt x="555" y="94"/>
                    </a:lnTo>
                    <a:lnTo>
                      <a:pt x="555" y="94"/>
                    </a:lnTo>
                    <a:lnTo>
                      <a:pt x="559" y="71"/>
                    </a:lnTo>
                    <a:lnTo>
                      <a:pt x="563" y="48"/>
                    </a:lnTo>
                    <a:lnTo>
                      <a:pt x="565" y="25"/>
                    </a:lnTo>
                    <a:lnTo>
                      <a:pt x="565" y="12"/>
                    </a:lnTo>
                    <a:lnTo>
                      <a:pt x="565" y="0"/>
                    </a:lnTo>
                    <a:lnTo>
                      <a:pt x="565" y="0"/>
                    </a:lnTo>
                    <a:lnTo>
                      <a:pt x="557" y="44"/>
                    </a:lnTo>
                    <a:lnTo>
                      <a:pt x="548" y="88"/>
                    </a:lnTo>
                    <a:lnTo>
                      <a:pt x="537" y="130"/>
                    </a:lnTo>
                    <a:lnTo>
                      <a:pt x="525" y="171"/>
                    </a:lnTo>
                    <a:lnTo>
                      <a:pt x="525" y="171"/>
                    </a:lnTo>
                    <a:lnTo>
                      <a:pt x="524" y="172"/>
                    </a:lnTo>
                    <a:lnTo>
                      <a:pt x="524" y="172"/>
                    </a:lnTo>
                    <a:lnTo>
                      <a:pt x="522" y="171"/>
                    </a:lnTo>
                    <a:lnTo>
                      <a:pt x="520" y="170"/>
                    </a:lnTo>
                    <a:lnTo>
                      <a:pt x="520" y="170"/>
                    </a:lnTo>
                    <a:lnTo>
                      <a:pt x="519" y="171"/>
                    </a:lnTo>
                    <a:lnTo>
                      <a:pt x="519" y="171"/>
                    </a:lnTo>
                    <a:lnTo>
                      <a:pt x="522" y="177"/>
                    </a:lnTo>
                    <a:lnTo>
                      <a:pt x="523" y="179"/>
                    </a:lnTo>
                    <a:lnTo>
                      <a:pt x="522" y="181"/>
                    </a:lnTo>
                    <a:lnTo>
                      <a:pt x="522" y="181"/>
                    </a:lnTo>
                    <a:lnTo>
                      <a:pt x="521" y="182"/>
                    </a:lnTo>
                    <a:lnTo>
                      <a:pt x="520" y="182"/>
                    </a:lnTo>
                    <a:lnTo>
                      <a:pt x="520" y="180"/>
                    </a:lnTo>
                    <a:lnTo>
                      <a:pt x="517" y="178"/>
                    </a:lnTo>
                    <a:lnTo>
                      <a:pt x="516" y="178"/>
                    </a:lnTo>
                    <a:lnTo>
                      <a:pt x="514" y="178"/>
                    </a:lnTo>
                    <a:lnTo>
                      <a:pt x="514" y="178"/>
                    </a:lnTo>
                    <a:lnTo>
                      <a:pt x="514" y="180"/>
                    </a:lnTo>
                    <a:lnTo>
                      <a:pt x="513" y="183"/>
                    </a:lnTo>
                    <a:lnTo>
                      <a:pt x="513" y="187"/>
                    </a:lnTo>
                    <a:lnTo>
                      <a:pt x="512" y="189"/>
                    </a:lnTo>
                    <a:lnTo>
                      <a:pt x="512" y="189"/>
                    </a:lnTo>
                    <a:lnTo>
                      <a:pt x="514" y="189"/>
                    </a:lnTo>
                    <a:lnTo>
                      <a:pt x="516" y="189"/>
                    </a:lnTo>
                    <a:lnTo>
                      <a:pt x="517" y="189"/>
                    </a:lnTo>
                    <a:lnTo>
                      <a:pt x="519" y="189"/>
                    </a:lnTo>
                    <a:lnTo>
                      <a:pt x="519" y="189"/>
                    </a:lnTo>
                    <a:lnTo>
                      <a:pt x="515" y="205"/>
                    </a:lnTo>
                    <a:lnTo>
                      <a:pt x="511" y="221"/>
                    </a:lnTo>
                    <a:lnTo>
                      <a:pt x="508" y="228"/>
                    </a:lnTo>
                    <a:lnTo>
                      <a:pt x="505" y="235"/>
                    </a:lnTo>
                    <a:lnTo>
                      <a:pt x="502" y="240"/>
                    </a:lnTo>
                    <a:lnTo>
                      <a:pt x="497" y="244"/>
                    </a:lnTo>
                    <a:lnTo>
                      <a:pt x="497" y="244"/>
                    </a:lnTo>
                    <a:lnTo>
                      <a:pt x="499" y="248"/>
                    </a:lnTo>
                    <a:lnTo>
                      <a:pt x="499" y="253"/>
                    </a:lnTo>
                    <a:lnTo>
                      <a:pt x="498" y="256"/>
                    </a:lnTo>
                    <a:lnTo>
                      <a:pt x="497" y="261"/>
                    </a:lnTo>
                    <a:lnTo>
                      <a:pt x="494" y="267"/>
                    </a:lnTo>
                    <a:lnTo>
                      <a:pt x="490" y="274"/>
                    </a:lnTo>
                    <a:lnTo>
                      <a:pt x="490" y="274"/>
                    </a:lnTo>
                    <a:lnTo>
                      <a:pt x="493" y="262"/>
                    </a:lnTo>
                    <a:lnTo>
                      <a:pt x="494" y="249"/>
                    </a:lnTo>
                    <a:lnTo>
                      <a:pt x="494" y="224"/>
                    </a:lnTo>
                    <a:lnTo>
                      <a:pt x="494" y="198"/>
                    </a:lnTo>
                    <a:lnTo>
                      <a:pt x="494" y="186"/>
                    </a:lnTo>
                    <a:lnTo>
                      <a:pt x="496" y="174"/>
                    </a:lnTo>
                    <a:lnTo>
                      <a:pt x="496" y="174"/>
                    </a:lnTo>
                    <a:lnTo>
                      <a:pt x="497" y="170"/>
                    </a:lnTo>
                    <a:lnTo>
                      <a:pt x="499" y="166"/>
                    </a:lnTo>
                    <a:lnTo>
                      <a:pt x="502" y="162"/>
                    </a:lnTo>
                    <a:lnTo>
                      <a:pt x="504" y="157"/>
                    </a:lnTo>
                    <a:lnTo>
                      <a:pt x="504" y="157"/>
                    </a:lnTo>
                    <a:lnTo>
                      <a:pt x="521" y="89"/>
                    </a:lnTo>
                    <a:lnTo>
                      <a:pt x="528" y="56"/>
                    </a:lnTo>
                    <a:lnTo>
                      <a:pt x="535" y="22"/>
                    </a:lnTo>
                    <a:lnTo>
                      <a:pt x="535" y="22"/>
                    </a:lnTo>
                    <a:lnTo>
                      <a:pt x="528" y="40"/>
                    </a:lnTo>
                    <a:lnTo>
                      <a:pt x="522" y="60"/>
                    </a:lnTo>
                    <a:lnTo>
                      <a:pt x="516" y="80"/>
                    </a:lnTo>
                    <a:lnTo>
                      <a:pt x="511" y="97"/>
                    </a:lnTo>
                    <a:lnTo>
                      <a:pt x="511" y="97"/>
                    </a:lnTo>
                    <a:lnTo>
                      <a:pt x="510" y="102"/>
                    </a:lnTo>
                    <a:lnTo>
                      <a:pt x="508" y="104"/>
                    </a:lnTo>
                    <a:lnTo>
                      <a:pt x="506" y="104"/>
                    </a:lnTo>
                    <a:lnTo>
                      <a:pt x="506" y="104"/>
                    </a:lnTo>
                    <a:lnTo>
                      <a:pt x="504" y="116"/>
                    </a:lnTo>
                    <a:lnTo>
                      <a:pt x="499" y="128"/>
                    </a:lnTo>
                    <a:lnTo>
                      <a:pt x="495" y="140"/>
                    </a:lnTo>
                    <a:lnTo>
                      <a:pt x="491" y="154"/>
                    </a:lnTo>
                    <a:lnTo>
                      <a:pt x="491" y="154"/>
                    </a:lnTo>
                    <a:lnTo>
                      <a:pt x="493" y="136"/>
                    </a:lnTo>
                    <a:lnTo>
                      <a:pt x="495" y="119"/>
                    </a:lnTo>
                    <a:lnTo>
                      <a:pt x="502" y="86"/>
                    </a:lnTo>
                    <a:lnTo>
                      <a:pt x="508" y="55"/>
                    </a:lnTo>
                    <a:lnTo>
                      <a:pt x="516" y="27"/>
                    </a:lnTo>
                    <a:lnTo>
                      <a:pt x="516" y="27"/>
                    </a:lnTo>
                    <a:lnTo>
                      <a:pt x="507" y="47"/>
                    </a:lnTo>
                    <a:lnTo>
                      <a:pt x="499" y="70"/>
                    </a:lnTo>
                    <a:lnTo>
                      <a:pt x="494" y="95"/>
                    </a:lnTo>
                    <a:lnTo>
                      <a:pt x="489" y="122"/>
                    </a:lnTo>
                    <a:lnTo>
                      <a:pt x="489" y="122"/>
                    </a:lnTo>
                    <a:lnTo>
                      <a:pt x="483" y="153"/>
                    </a:lnTo>
                    <a:lnTo>
                      <a:pt x="477" y="183"/>
                    </a:lnTo>
                    <a:lnTo>
                      <a:pt x="475" y="199"/>
                    </a:lnTo>
                    <a:lnTo>
                      <a:pt x="474" y="215"/>
                    </a:lnTo>
                    <a:lnTo>
                      <a:pt x="475" y="232"/>
                    </a:lnTo>
                    <a:lnTo>
                      <a:pt x="479" y="249"/>
                    </a:lnTo>
                    <a:lnTo>
                      <a:pt x="479" y="249"/>
                    </a:lnTo>
                    <a:lnTo>
                      <a:pt x="481" y="263"/>
                    </a:lnTo>
                    <a:lnTo>
                      <a:pt x="481" y="278"/>
                    </a:lnTo>
                    <a:lnTo>
                      <a:pt x="479" y="305"/>
                    </a:lnTo>
                    <a:lnTo>
                      <a:pt x="479" y="305"/>
                    </a:lnTo>
                    <a:lnTo>
                      <a:pt x="475" y="346"/>
                    </a:lnTo>
                    <a:lnTo>
                      <a:pt x="473" y="365"/>
                    </a:lnTo>
                    <a:lnTo>
                      <a:pt x="471" y="385"/>
                    </a:lnTo>
                    <a:lnTo>
                      <a:pt x="471" y="385"/>
                    </a:lnTo>
                    <a:lnTo>
                      <a:pt x="468" y="350"/>
                    </a:lnTo>
                    <a:lnTo>
                      <a:pt x="465" y="315"/>
                    </a:lnTo>
                    <a:lnTo>
                      <a:pt x="461" y="248"/>
                    </a:lnTo>
                    <a:lnTo>
                      <a:pt x="458" y="215"/>
                    </a:lnTo>
                    <a:lnTo>
                      <a:pt x="455" y="181"/>
                    </a:lnTo>
                    <a:lnTo>
                      <a:pt x="451" y="147"/>
                    </a:lnTo>
                    <a:lnTo>
                      <a:pt x="444" y="111"/>
                    </a:lnTo>
                    <a:lnTo>
                      <a:pt x="444" y="111"/>
                    </a:lnTo>
                    <a:lnTo>
                      <a:pt x="449" y="183"/>
                    </a:lnTo>
                    <a:lnTo>
                      <a:pt x="454" y="255"/>
                    </a:lnTo>
                    <a:lnTo>
                      <a:pt x="456" y="325"/>
                    </a:lnTo>
                    <a:lnTo>
                      <a:pt x="457" y="395"/>
                    </a:lnTo>
                    <a:lnTo>
                      <a:pt x="457" y="463"/>
                    </a:lnTo>
                    <a:lnTo>
                      <a:pt x="456" y="531"/>
                    </a:lnTo>
                    <a:lnTo>
                      <a:pt x="454" y="597"/>
                    </a:lnTo>
                    <a:lnTo>
                      <a:pt x="451" y="662"/>
                    </a:lnTo>
                    <a:lnTo>
                      <a:pt x="451" y="662"/>
                    </a:lnTo>
                    <a:lnTo>
                      <a:pt x="438" y="610"/>
                    </a:lnTo>
                    <a:lnTo>
                      <a:pt x="423" y="559"/>
                    </a:lnTo>
                    <a:lnTo>
                      <a:pt x="409" y="510"/>
                    </a:lnTo>
                    <a:lnTo>
                      <a:pt x="401" y="487"/>
                    </a:lnTo>
                    <a:lnTo>
                      <a:pt x="391" y="464"/>
                    </a:lnTo>
                    <a:lnTo>
                      <a:pt x="391" y="464"/>
                    </a:lnTo>
                    <a:lnTo>
                      <a:pt x="385" y="446"/>
                    </a:lnTo>
                    <a:lnTo>
                      <a:pt x="378" y="429"/>
                    </a:lnTo>
                    <a:lnTo>
                      <a:pt x="373" y="420"/>
                    </a:lnTo>
                    <a:lnTo>
                      <a:pt x="369" y="412"/>
                    </a:lnTo>
                    <a:lnTo>
                      <a:pt x="363" y="405"/>
                    </a:lnTo>
                    <a:lnTo>
                      <a:pt x="357" y="398"/>
                    </a:lnTo>
                    <a:lnTo>
                      <a:pt x="357" y="398"/>
                    </a:lnTo>
                    <a:lnTo>
                      <a:pt x="365" y="413"/>
                    </a:lnTo>
                    <a:lnTo>
                      <a:pt x="374" y="429"/>
                    </a:lnTo>
                    <a:lnTo>
                      <a:pt x="381" y="445"/>
                    </a:lnTo>
                    <a:lnTo>
                      <a:pt x="388" y="462"/>
                    </a:lnTo>
                    <a:lnTo>
                      <a:pt x="401" y="497"/>
                    </a:lnTo>
                    <a:lnTo>
                      <a:pt x="411" y="533"/>
                    </a:lnTo>
                    <a:lnTo>
                      <a:pt x="419" y="571"/>
                    </a:lnTo>
                    <a:lnTo>
                      <a:pt x="427" y="609"/>
                    </a:lnTo>
                    <a:lnTo>
                      <a:pt x="443" y="686"/>
                    </a:lnTo>
                    <a:lnTo>
                      <a:pt x="443" y="686"/>
                    </a:lnTo>
                    <a:lnTo>
                      <a:pt x="445" y="703"/>
                    </a:lnTo>
                    <a:lnTo>
                      <a:pt x="447" y="720"/>
                    </a:lnTo>
                    <a:lnTo>
                      <a:pt x="447" y="737"/>
                    </a:lnTo>
                    <a:lnTo>
                      <a:pt x="446" y="753"/>
                    </a:lnTo>
                    <a:lnTo>
                      <a:pt x="445" y="785"/>
                    </a:lnTo>
                    <a:lnTo>
                      <a:pt x="443" y="816"/>
                    </a:lnTo>
                    <a:lnTo>
                      <a:pt x="443" y="816"/>
                    </a:lnTo>
                    <a:lnTo>
                      <a:pt x="429" y="783"/>
                    </a:lnTo>
                    <a:lnTo>
                      <a:pt x="416" y="750"/>
                    </a:lnTo>
                    <a:lnTo>
                      <a:pt x="404" y="715"/>
                    </a:lnTo>
                    <a:lnTo>
                      <a:pt x="394" y="680"/>
                    </a:lnTo>
                    <a:lnTo>
                      <a:pt x="394" y="680"/>
                    </a:lnTo>
                    <a:lnTo>
                      <a:pt x="394" y="685"/>
                    </a:lnTo>
                    <a:lnTo>
                      <a:pt x="395" y="691"/>
                    </a:lnTo>
                    <a:lnTo>
                      <a:pt x="396" y="695"/>
                    </a:lnTo>
                    <a:lnTo>
                      <a:pt x="396" y="698"/>
                    </a:lnTo>
                    <a:lnTo>
                      <a:pt x="395" y="700"/>
                    </a:lnTo>
                    <a:lnTo>
                      <a:pt x="395" y="700"/>
                    </a:lnTo>
                    <a:lnTo>
                      <a:pt x="372" y="647"/>
                    </a:lnTo>
                    <a:lnTo>
                      <a:pt x="352" y="592"/>
                    </a:lnTo>
                    <a:lnTo>
                      <a:pt x="330" y="539"/>
                    </a:lnTo>
                    <a:lnTo>
                      <a:pt x="319" y="512"/>
                    </a:lnTo>
                    <a:lnTo>
                      <a:pt x="306" y="487"/>
                    </a:lnTo>
                    <a:lnTo>
                      <a:pt x="306" y="487"/>
                    </a:lnTo>
                    <a:lnTo>
                      <a:pt x="313" y="508"/>
                    </a:lnTo>
                    <a:lnTo>
                      <a:pt x="320" y="529"/>
                    </a:lnTo>
                    <a:lnTo>
                      <a:pt x="336" y="571"/>
                    </a:lnTo>
                    <a:lnTo>
                      <a:pt x="369" y="651"/>
                    </a:lnTo>
                    <a:lnTo>
                      <a:pt x="386" y="692"/>
                    </a:lnTo>
                    <a:lnTo>
                      <a:pt x="393" y="714"/>
                    </a:lnTo>
                    <a:lnTo>
                      <a:pt x="399" y="735"/>
                    </a:lnTo>
                    <a:lnTo>
                      <a:pt x="405" y="757"/>
                    </a:lnTo>
                    <a:lnTo>
                      <a:pt x="411" y="781"/>
                    </a:lnTo>
                    <a:lnTo>
                      <a:pt x="415" y="804"/>
                    </a:lnTo>
                    <a:lnTo>
                      <a:pt x="419" y="828"/>
                    </a:lnTo>
                    <a:lnTo>
                      <a:pt x="419" y="828"/>
                    </a:lnTo>
                    <a:lnTo>
                      <a:pt x="407" y="809"/>
                    </a:lnTo>
                    <a:lnTo>
                      <a:pt x="398" y="788"/>
                    </a:lnTo>
                    <a:lnTo>
                      <a:pt x="390" y="767"/>
                    </a:lnTo>
                    <a:lnTo>
                      <a:pt x="384" y="745"/>
                    </a:lnTo>
                    <a:lnTo>
                      <a:pt x="370" y="700"/>
                    </a:lnTo>
                    <a:lnTo>
                      <a:pt x="363" y="677"/>
                    </a:lnTo>
                    <a:lnTo>
                      <a:pt x="356" y="655"/>
                    </a:lnTo>
                    <a:lnTo>
                      <a:pt x="356" y="655"/>
                    </a:lnTo>
                    <a:lnTo>
                      <a:pt x="361" y="680"/>
                    </a:lnTo>
                    <a:lnTo>
                      <a:pt x="368" y="704"/>
                    </a:lnTo>
                    <a:lnTo>
                      <a:pt x="372" y="728"/>
                    </a:lnTo>
                    <a:lnTo>
                      <a:pt x="377" y="751"/>
                    </a:lnTo>
                    <a:lnTo>
                      <a:pt x="377" y="751"/>
                    </a:lnTo>
                    <a:lnTo>
                      <a:pt x="369" y="741"/>
                    </a:lnTo>
                    <a:lnTo>
                      <a:pt x="362" y="729"/>
                    </a:lnTo>
                    <a:lnTo>
                      <a:pt x="354" y="720"/>
                    </a:lnTo>
                    <a:lnTo>
                      <a:pt x="351" y="716"/>
                    </a:lnTo>
                    <a:lnTo>
                      <a:pt x="346" y="714"/>
                    </a:lnTo>
                    <a:lnTo>
                      <a:pt x="346" y="714"/>
                    </a:lnTo>
                    <a:lnTo>
                      <a:pt x="353" y="720"/>
                    </a:lnTo>
                    <a:lnTo>
                      <a:pt x="359" y="728"/>
                    </a:lnTo>
                    <a:lnTo>
                      <a:pt x="369" y="743"/>
                    </a:lnTo>
                    <a:lnTo>
                      <a:pt x="378" y="760"/>
                    </a:lnTo>
                    <a:lnTo>
                      <a:pt x="385" y="778"/>
                    </a:lnTo>
                    <a:lnTo>
                      <a:pt x="390" y="798"/>
                    </a:lnTo>
                    <a:lnTo>
                      <a:pt x="396" y="817"/>
                    </a:lnTo>
                    <a:lnTo>
                      <a:pt x="407" y="861"/>
                    </a:lnTo>
                    <a:lnTo>
                      <a:pt x="407" y="861"/>
                    </a:lnTo>
                    <a:lnTo>
                      <a:pt x="419" y="901"/>
                    </a:lnTo>
                    <a:lnTo>
                      <a:pt x="424" y="921"/>
                    </a:lnTo>
                    <a:lnTo>
                      <a:pt x="429" y="942"/>
                    </a:lnTo>
                    <a:lnTo>
                      <a:pt x="433" y="962"/>
                    </a:lnTo>
                    <a:lnTo>
                      <a:pt x="436" y="981"/>
                    </a:lnTo>
                    <a:lnTo>
                      <a:pt x="437" y="1002"/>
                    </a:lnTo>
                    <a:lnTo>
                      <a:pt x="436" y="1011"/>
                    </a:lnTo>
                    <a:lnTo>
                      <a:pt x="435" y="1020"/>
                    </a:lnTo>
                    <a:lnTo>
                      <a:pt x="435" y="1020"/>
                    </a:lnTo>
                    <a:lnTo>
                      <a:pt x="374" y="927"/>
                    </a:lnTo>
                    <a:lnTo>
                      <a:pt x="343" y="882"/>
                    </a:lnTo>
                    <a:lnTo>
                      <a:pt x="311" y="836"/>
                    </a:lnTo>
                    <a:lnTo>
                      <a:pt x="311" y="836"/>
                    </a:lnTo>
                    <a:lnTo>
                      <a:pt x="278" y="792"/>
                    </a:lnTo>
                    <a:lnTo>
                      <a:pt x="247" y="748"/>
                    </a:lnTo>
                    <a:lnTo>
                      <a:pt x="231" y="726"/>
                    </a:lnTo>
                    <a:lnTo>
                      <a:pt x="216" y="704"/>
                    </a:lnTo>
                    <a:lnTo>
                      <a:pt x="198" y="684"/>
                    </a:lnTo>
                    <a:lnTo>
                      <a:pt x="181" y="665"/>
                    </a:lnTo>
                    <a:lnTo>
                      <a:pt x="181" y="665"/>
                    </a:lnTo>
                    <a:lnTo>
                      <a:pt x="210" y="703"/>
                    </a:lnTo>
                    <a:lnTo>
                      <a:pt x="238" y="743"/>
                    </a:lnTo>
                    <a:lnTo>
                      <a:pt x="267" y="783"/>
                    </a:lnTo>
                    <a:lnTo>
                      <a:pt x="295" y="825"/>
                    </a:lnTo>
                    <a:lnTo>
                      <a:pt x="349" y="911"/>
                    </a:lnTo>
                    <a:lnTo>
                      <a:pt x="403" y="997"/>
                    </a:lnTo>
                    <a:lnTo>
                      <a:pt x="403" y="997"/>
                    </a:lnTo>
                    <a:lnTo>
                      <a:pt x="421" y="1025"/>
                    </a:lnTo>
                    <a:lnTo>
                      <a:pt x="429" y="1037"/>
                    </a:lnTo>
                    <a:lnTo>
                      <a:pt x="432" y="1043"/>
                    </a:lnTo>
                    <a:lnTo>
                      <a:pt x="433" y="1048"/>
                    </a:lnTo>
                    <a:lnTo>
                      <a:pt x="433" y="1048"/>
                    </a:lnTo>
                    <a:lnTo>
                      <a:pt x="435" y="1056"/>
                    </a:lnTo>
                    <a:lnTo>
                      <a:pt x="433" y="1067"/>
                    </a:lnTo>
                    <a:lnTo>
                      <a:pt x="431" y="1089"/>
                    </a:lnTo>
                    <a:lnTo>
                      <a:pt x="431" y="1089"/>
                    </a:lnTo>
                    <a:lnTo>
                      <a:pt x="430" y="1120"/>
                    </a:lnTo>
                    <a:lnTo>
                      <a:pt x="430" y="1149"/>
                    </a:lnTo>
                    <a:lnTo>
                      <a:pt x="429" y="1179"/>
                    </a:lnTo>
                    <a:lnTo>
                      <a:pt x="428" y="1193"/>
                    </a:lnTo>
                    <a:lnTo>
                      <a:pt x="426" y="1206"/>
                    </a:lnTo>
                    <a:lnTo>
                      <a:pt x="426" y="1206"/>
                    </a:lnTo>
                    <a:lnTo>
                      <a:pt x="394" y="1138"/>
                    </a:lnTo>
                    <a:lnTo>
                      <a:pt x="362" y="1070"/>
                    </a:lnTo>
                    <a:lnTo>
                      <a:pt x="345" y="1036"/>
                    </a:lnTo>
                    <a:lnTo>
                      <a:pt x="328" y="1003"/>
                    </a:lnTo>
                    <a:lnTo>
                      <a:pt x="311" y="971"/>
                    </a:lnTo>
                    <a:lnTo>
                      <a:pt x="293" y="941"/>
                    </a:lnTo>
                    <a:lnTo>
                      <a:pt x="293" y="941"/>
                    </a:lnTo>
                    <a:lnTo>
                      <a:pt x="280" y="919"/>
                    </a:lnTo>
                    <a:lnTo>
                      <a:pt x="268" y="900"/>
                    </a:lnTo>
                    <a:lnTo>
                      <a:pt x="254" y="880"/>
                    </a:lnTo>
                    <a:lnTo>
                      <a:pt x="247" y="871"/>
                    </a:lnTo>
                    <a:lnTo>
                      <a:pt x="238" y="863"/>
                    </a:lnTo>
                    <a:lnTo>
                      <a:pt x="238" y="863"/>
                    </a:lnTo>
                    <a:lnTo>
                      <a:pt x="251" y="882"/>
                    </a:lnTo>
                    <a:lnTo>
                      <a:pt x="263" y="900"/>
                    </a:lnTo>
                    <a:lnTo>
                      <a:pt x="286" y="939"/>
                    </a:lnTo>
                    <a:lnTo>
                      <a:pt x="306" y="981"/>
                    </a:lnTo>
                    <a:lnTo>
                      <a:pt x="327" y="1026"/>
                    </a:lnTo>
                    <a:lnTo>
                      <a:pt x="346" y="1070"/>
                    </a:lnTo>
                    <a:lnTo>
                      <a:pt x="364" y="1114"/>
                    </a:lnTo>
                    <a:lnTo>
                      <a:pt x="402" y="1204"/>
                    </a:lnTo>
                    <a:lnTo>
                      <a:pt x="402" y="1204"/>
                    </a:lnTo>
                    <a:lnTo>
                      <a:pt x="407" y="1218"/>
                    </a:lnTo>
                    <a:lnTo>
                      <a:pt x="414" y="1231"/>
                    </a:lnTo>
                    <a:lnTo>
                      <a:pt x="421" y="1244"/>
                    </a:lnTo>
                    <a:lnTo>
                      <a:pt x="422" y="1249"/>
                    </a:lnTo>
                    <a:lnTo>
                      <a:pt x="424" y="1255"/>
                    </a:lnTo>
                    <a:lnTo>
                      <a:pt x="424" y="1255"/>
                    </a:lnTo>
                    <a:lnTo>
                      <a:pt x="424" y="1263"/>
                    </a:lnTo>
                    <a:lnTo>
                      <a:pt x="424" y="1270"/>
                    </a:lnTo>
                    <a:lnTo>
                      <a:pt x="422" y="1283"/>
                    </a:lnTo>
                    <a:lnTo>
                      <a:pt x="419" y="1297"/>
                    </a:lnTo>
                    <a:lnTo>
                      <a:pt x="416" y="1311"/>
                    </a:lnTo>
                    <a:lnTo>
                      <a:pt x="416" y="1311"/>
                    </a:lnTo>
                    <a:lnTo>
                      <a:pt x="414" y="1306"/>
                    </a:lnTo>
                    <a:lnTo>
                      <a:pt x="412" y="1302"/>
                    </a:lnTo>
                    <a:lnTo>
                      <a:pt x="411" y="1297"/>
                    </a:lnTo>
                    <a:lnTo>
                      <a:pt x="409" y="1294"/>
                    </a:lnTo>
                    <a:lnTo>
                      <a:pt x="409" y="1294"/>
                    </a:lnTo>
                    <a:lnTo>
                      <a:pt x="412" y="1308"/>
                    </a:lnTo>
                    <a:lnTo>
                      <a:pt x="414" y="1322"/>
                    </a:lnTo>
                    <a:lnTo>
                      <a:pt x="414" y="1337"/>
                    </a:lnTo>
                    <a:lnTo>
                      <a:pt x="414" y="1349"/>
                    </a:lnTo>
                    <a:lnTo>
                      <a:pt x="411" y="1375"/>
                    </a:lnTo>
                    <a:lnTo>
                      <a:pt x="407" y="1401"/>
                    </a:lnTo>
                    <a:lnTo>
                      <a:pt x="407" y="1401"/>
                    </a:lnTo>
                    <a:lnTo>
                      <a:pt x="401" y="1373"/>
                    </a:lnTo>
                    <a:lnTo>
                      <a:pt x="393" y="1345"/>
                    </a:lnTo>
                    <a:lnTo>
                      <a:pt x="384" y="1317"/>
                    </a:lnTo>
                    <a:lnTo>
                      <a:pt x="373" y="1290"/>
                    </a:lnTo>
                    <a:lnTo>
                      <a:pt x="363" y="1263"/>
                    </a:lnTo>
                    <a:lnTo>
                      <a:pt x="352" y="1237"/>
                    </a:lnTo>
                    <a:lnTo>
                      <a:pt x="327" y="1184"/>
                    </a:lnTo>
                    <a:lnTo>
                      <a:pt x="327" y="1184"/>
                    </a:lnTo>
                    <a:lnTo>
                      <a:pt x="292" y="1110"/>
                    </a:lnTo>
                    <a:lnTo>
                      <a:pt x="256" y="1038"/>
                    </a:lnTo>
                    <a:lnTo>
                      <a:pt x="220" y="968"/>
                    </a:lnTo>
                    <a:lnTo>
                      <a:pt x="201" y="934"/>
                    </a:lnTo>
                    <a:lnTo>
                      <a:pt x="181" y="900"/>
                    </a:lnTo>
                    <a:lnTo>
                      <a:pt x="162" y="867"/>
                    </a:lnTo>
                    <a:lnTo>
                      <a:pt x="142" y="834"/>
                    </a:lnTo>
                    <a:lnTo>
                      <a:pt x="120" y="803"/>
                    </a:lnTo>
                    <a:lnTo>
                      <a:pt x="97" y="773"/>
                    </a:lnTo>
                    <a:lnTo>
                      <a:pt x="75" y="743"/>
                    </a:lnTo>
                    <a:lnTo>
                      <a:pt x="51" y="715"/>
                    </a:lnTo>
                    <a:lnTo>
                      <a:pt x="26" y="687"/>
                    </a:lnTo>
                    <a:lnTo>
                      <a:pt x="0" y="661"/>
                    </a:lnTo>
                    <a:lnTo>
                      <a:pt x="0" y="661"/>
                    </a:lnTo>
                    <a:lnTo>
                      <a:pt x="34" y="701"/>
                    </a:lnTo>
                    <a:lnTo>
                      <a:pt x="67" y="741"/>
                    </a:lnTo>
                    <a:lnTo>
                      <a:pt x="84" y="761"/>
                    </a:lnTo>
                    <a:lnTo>
                      <a:pt x="100" y="783"/>
                    </a:lnTo>
                    <a:lnTo>
                      <a:pt x="114" y="806"/>
                    </a:lnTo>
                    <a:lnTo>
                      <a:pt x="129" y="828"/>
                    </a:lnTo>
                    <a:lnTo>
                      <a:pt x="129" y="828"/>
                    </a:lnTo>
                    <a:lnTo>
                      <a:pt x="162" y="887"/>
                    </a:lnTo>
                    <a:lnTo>
                      <a:pt x="194" y="949"/>
                    </a:lnTo>
                    <a:lnTo>
                      <a:pt x="226" y="1011"/>
                    </a:lnTo>
                    <a:lnTo>
                      <a:pt x="256" y="1073"/>
                    </a:lnTo>
                    <a:lnTo>
                      <a:pt x="286" y="1138"/>
                    </a:lnTo>
                    <a:lnTo>
                      <a:pt x="314" y="1204"/>
                    </a:lnTo>
                    <a:lnTo>
                      <a:pt x="343" y="1270"/>
                    </a:lnTo>
                    <a:lnTo>
                      <a:pt x="371" y="1338"/>
                    </a:lnTo>
                    <a:lnTo>
                      <a:pt x="371" y="1338"/>
                    </a:lnTo>
                    <a:lnTo>
                      <a:pt x="395" y="1395"/>
                    </a:lnTo>
                    <a:lnTo>
                      <a:pt x="405" y="1423"/>
                    </a:lnTo>
                    <a:lnTo>
                      <a:pt x="410" y="1436"/>
                    </a:lnTo>
                    <a:lnTo>
                      <a:pt x="412" y="1449"/>
                    </a:lnTo>
                    <a:lnTo>
                      <a:pt x="412" y="1449"/>
                    </a:lnTo>
                    <a:lnTo>
                      <a:pt x="413" y="1459"/>
                    </a:lnTo>
                    <a:lnTo>
                      <a:pt x="413" y="1470"/>
                    </a:lnTo>
                    <a:lnTo>
                      <a:pt x="412" y="1490"/>
                    </a:lnTo>
                    <a:lnTo>
                      <a:pt x="411" y="1510"/>
                    </a:lnTo>
                    <a:lnTo>
                      <a:pt x="411" y="1521"/>
                    </a:lnTo>
                    <a:lnTo>
                      <a:pt x="412" y="1530"/>
                    </a:lnTo>
                    <a:lnTo>
                      <a:pt x="412" y="1530"/>
                    </a:lnTo>
                    <a:lnTo>
                      <a:pt x="372" y="1504"/>
                    </a:lnTo>
                    <a:lnTo>
                      <a:pt x="353" y="1490"/>
                    </a:lnTo>
                    <a:lnTo>
                      <a:pt x="330" y="1479"/>
                    </a:lnTo>
                    <a:lnTo>
                      <a:pt x="330" y="1479"/>
                    </a:lnTo>
                    <a:lnTo>
                      <a:pt x="351" y="1492"/>
                    </a:lnTo>
                    <a:lnTo>
                      <a:pt x="371" y="1506"/>
                    </a:lnTo>
                    <a:lnTo>
                      <a:pt x="391" y="1521"/>
                    </a:lnTo>
                    <a:lnTo>
                      <a:pt x="411" y="1535"/>
                    </a:lnTo>
                    <a:lnTo>
                      <a:pt x="411" y="1535"/>
                    </a:lnTo>
                    <a:lnTo>
                      <a:pt x="413" y="1558"/>
                    </a:lnTo>
                    <a:lnTo>
                      <a:pt x="413" y="1582"/>
                    </a:lnTo>
                    <a:lnTo>
                      <a:pt x="413" y="1629"/>
                    </a:lnTo>
                    <a:lnTo>
                      <a:pt x="413" y="1675"/>
                    </a:lnTo>
                    <a:lnTo>
                      <a:pt x="413" y="1698"/>
                    </a:lnTo>
                    <a:lnTo>
                      <a:pt x="415" y="1722"/>
                    </a:lnTo>
                    <a:lnTo>
                      <a:pt x="415" y="1722"/>
                    </a:lnTo>
                    <a:lnTo>
                      <a:pt x="418" y="1739"/>
                    </a:lnTo>
                    <a:lnTo>
                      <a:pt x="420" y="1757"/>
                    </a:lnTo>
                    <a:lnTo>
                      <a:pt x="420" y="1766"/>
                    </a:lnTo>
                    <a:lnTo>
                      <a:pt x="420" y="1774"/>
                    </a:lnTo>
                    <a:lnTo>
                      <a:pt x="419" y="1781"/>
                    </a:lnTo>
                    <a:lnTo>
                      <a:pt x="416" y="1787"/>
                    </a:lnTo>
                    <a:lnTo>
                      <a:pt x="416" y="1787"/>
                    </a:lnTo>
                    <a:lnTo>
                      <a:pt x="418" y="1792"/>
                    </a:lnTo>
                    <a:lnTo>
                      <a:pt x="419" y="1798"/>
                    </a:lnTo>
                    <a:lnTo>
                      <a:pt x="418" y="1809"/>
                    </a:lnTo>
                    <a:lnTo>
                      <a:pt x="415" y="1819"/>
                    </a:lnTo>
                    <a:lnTo>
                      <a:pt x="412" y="1829"/>
                    </a:lnTo>
                    <a:lnTo>
                      <a:pt x="409" y="1840"/>
                    </a:lnTo>
                    <a:lnTo>
                      <a:pt x="405" y="1850"/>
                    </a:lnTo>
                    <a:lnTo>
                      <a:pt x="403" y="1860"/>
                    </a:lnTo>
                    <a:lnTo>
                      <a:pt x="403" y="1871"/>
                    </a:lnTo>
                    <a:lnTo>
                      <a:pt x="403" y="1871"/>
                    </a:lnTo>
                    <a:lnTo>
                      <a:pt x="403" y="1883"/>
                    </a:lnTo>
                    <a:lnTo>
                      <a:pt x="403" y="1888"/>
                    </a:lnTo>
                    <a:lnTo>
                      <a:pt x="401" y="1893"/>
                    </a:lnTo>
                    <a:lnTo>
                      <a:pt x="399" y="1898"/>
                    </a:lnTo>
                    <a:lnTo>
                      <a:pt x="396" y="1901"/>
                    </a:lnTo>
                    <a:lnTo>
                      <a:pt x="389" y="1909"/>
                    </a:lnTo>
                    <a:lnTo>
                      <a:pt x="389" y="1909"/>
                    </a:lnTo>
                    <a:lnTo>
                      <a:pt x="386" y="1884"/>
                    </a:lnTo>
                    <a:lnTo>
                      <a:pt x="381" y="1860"/>
                    </a:lnTo>
                    <a:lnTo>
                      <a:pt x="377" y="1836"/>
                    </a:lnTo>
                    <a:lnTo>
                      <a:pt x="371" y="1814"/>
                    </a:lnTo>
                    <a:lnTo>
                      <a:pt x="356" y="1770"/>
                    </a:lnTo>
                    <a:lnTo>
                      <a:pt x="340" y="1726"/>
                    </a:lnTo>
                    <a:lnTo>
                      <a:pt x="340" y="1726"/>
                    </a:lnTo>
                    <a:lnTo>
                      <a:pt x="323" y="1680"/>
                    </a:lnTo>
                    <a:lnTo>
                      <a:pt x="305" y="1632"/>
                    </a:lnTo>
                    <a:lnTo>
                      <a:pt x="287" y="1587"/>
                    </a:lnTo>
                    <a:lnTo>
                      <a:pt x="268" y="1540"/>
                    </a:lnTo>
                    <a:lnTo>
                      <a:pt x="247" y="1496"/>
                    </a:lnTo>
                    <a:lnTo>
                      <a:pt x="226" y="1451"/>
                    </a:lnTo>
                    <a:lnTo>
                      <a:pt x="204" y="1408"/>
                    </a:lnTo>
                    <a:lnTo>
                      <a:pt x="180" y="1366"/>
                    </a:lnTo>
                    <a:lnTo>
                      <a:pt x="180" y="1366"/>
                    </a:lnTo>
                    <a:lnTo>
                      <a:pt x="205" y="1422"/>
                    </a:lnTo>
                    <a:lnTo>
                      <a:pt x="229" y="1480"/>
                    </a:lnTo>
                    <a:lnTo>
                      <a:pt x="253" y="1539"/>
                    </a:lnTo>
                    <a:lnTo>
                      <a:pt x="276" y="1600"/>
                    </a:lnTo>
                    <a:lnTo>
                      <a:pt x="300" y="1663"/>
                    </a:lnTo>
                    <a:lnTo>
                      <a:pt x="321" y="1725"/>
                    </a:lnTo>
                    <a:lnTo>
                      <a:pt x="342" y="1789"/>
                    </a:lnTo>
                    <a:lnTo>
                      <a:pt x="362" y="1851"/>
                    </a:lnTo>
                    <a:lnTo>
                      <a:pt x="362" y="1851"/>
                    </a:lnTo>
                    <a:lnTo>
                      <a:pt x="368" y="1869"/>
                    </a:lnTo>
                    <a:lnTo>
                      <a:pt x="374" y="1890"/>
                    </a:lnTo>
                    <a:lnTo>
                      <a:pt x="380" y="1909"/>
                    </a:lnTo>
                    <a:lnTo>
                      <a:pt x="381" y="1918"/>
                    </a:lnTo>
                    <a:lnTo>
                      <a:pt x="381" y="1926"/>
                    </a:lnTo>
                    <a:lnTo>
                      <a:pt x="381" y="1926"/>
                    </a:lnTo>
                    <a:lnTo>
                      <a:pt x="380" y="1934"/>
                    </a:lnTo>
                    <a:lnTo>
                      <a:pt x="376" y="1942"/>
                    </a:lnTo>
                    <a:lnTo>
                      <a:pt x="365" y="1958"/>
                    </a:lnTo>
                    <a:lnTo>
                      <a:pt x="365" y="1958"/>
                    </a:lnTo>
                    <a:lnTo>
                      <a:pt x="314" y="2055"/>
                    </a:lnTo>
                    <a:lnTo>
                      <a:pt x="314" y="2055"/>
                    </a:lnTo>
                    <a:lnTo>
                      <a:pt x="293" y="2046"/>
                    </a:lnTo>
                    <a:lnTo>
                      <a:pt x="271" y="2037"/>
                    </a:lnTo>
                    <a:lnTo>
                      <a:pt x="251" y="2028"/>
                    </a:lnTo>
                    <a:lnTo>
                      <a:pt x="230" y="2019"/>
                    </a:lnTo>
                    <a:lnTo>
                      <a:pt x="230" y="2019"/>
                    </a:lnTo>
                    <a:lnTo>
                      <a:pt x="239" y="2025"/>
                    </a:lnTo>
                    <a:lnTo>
                      <a:pt x="250" y="2030"/>
                    </a:lnTo>
                    <a:lnTo>
                      <a:pt x="270" y="2041"/>
                    </a:lnTo>
                    <a:lnTo>
                      <a:pt x="292" y="2050"/>
                    </a:lnTo>
                    <a:lnTo>
                      <a:pt x="302" y="2055"/>
                    </a:lnTo>
                    <a:lnTo>
                      <a:pt x="311" y="2062"/>
                    </a:lnTo>
                    <a:lnTo>
                      <a:pt x="311" y="2062"/>
                    </a:lnTo>
                    <a:lnTo>
                      <a:pt x="301" y="2085"/>
                    </a:lnTo>
                    <a:lnTo>
                      <a:pt x="289" y="2108"/>
                    </a:lnTo>
                    <a:lnTo>
                      <a:pt x="267" y="2153"/>
                    </a:lnTo>
                    <a:lnTo>
                      <a:pt x="309" y="2153"/>
                    </a:lnTo>
                    <a:lnTo>
                      <a:pt x="309" y="2153"/>
                    </a:lnTo>
                    <a:lnTo>
                      <a:pt x="327" y="2114"/>
                    </a:lnTo>
                    <a:lnTo>
                      <a:pt x="336" y="2095"/>
                    </a:lnTo>
                    <a:lnTo>
                      <a:pt x="347" y="2077"/>
                    </a:lnTo>
                    <a:lnTo>
                      <a:pt x="347" y="2077"/>
                    </a:lnTo>
                    <a:lnTo>
                      <a:pt x="347" y="2083"/>
                    </a:lnTo>
                    <a:lnTo>
                      <a:pt x="347" y="2089"/>
                    </a:lnTo>
                    <a:lnTo>
                      <a:pt x="344" y="2102"/>
                    </a:lnTo>
                    <a:lnTo>
                      <a:pt x="340" y="2114"/>
                    </a:lnTo>
                    <a:lnTo>
                      <a:pt x="336" y="2129"/>
                    </a:lnTo>
                    <a:lnTo>
                      <a:pt x="336" y="2129"/>
                    </a:lnTo>
                    <a:lnTo>
                      <a:pt x="329" y="2153"/>
                    </a:lnTo>
                    <a:lnTo>
                      <a:pt x="347" y="2153"/>
                    </a:lnTo>
                    <a:lnTo>
                      <a:pt x="347" y="2153"/>
                    </a:lnTo>
                    <a:lnTo>
                      <a:pt x="357" y="2120"/>
                    </a:lnTo>
                    <a:lnTo>
                      <a:pt x="369" y="2088"/>
                    </a:lnTo>
                    <a:lnTo>
                      <a:pt x="369" y="2088"/>
                    </a:lnTo>
                    <a:lnTo>
                      <a:pt x="379" y="2094"/>
                    </a:lnTo>
                    <a:lnTo>
                      <a:pt x="388" y="2101"/>
                    </a:lnTo>
                    <a:lnTo>
                      <a:pt x="395" y="2108"/>
                    </a:lnTo>
                    <a:lnTo>
                      <a:pt x="403" y="2116"/>
                    </a:lnTo>
                    <a:lnTo>
                      <a:pt x="415" y="2133"/>
                    </a:lnTo>
                    <a:lnTo>
                      <a:pt x="428" y="2148"/>
                    </a:lnTo>
                    <a:lnTo>
                      <a:pt x="428" y="2148"/>
                    </a:lnTo>
                    <a:lnTo>
                      <a:pt x="426" y="2148"/>
                    </a:lnTo>
                    <a:lnTo>
                      <a:pt x="424" y="2147"/>
                    </a:lnTo>
                    <a:lnTo>
                      <a:pt x="421" y="2144"/>
                    </a:lnTo>
                    <a:lnTo>
                      <a:pt x="419" y="2143"/>
                    </a:lnTo>
                    <a:lnTo>
                      <a:pt x="418" y="2143"/>
                    </a:lnTo>
                    <a:lnTo>
                      <a:pt x="416" y="2145"/>
                    </a:lnTo>
                    <a:lnTo>
                      <a:pt x="416" y="2145"/>
                    </a:lnTo>
                    <a:lnTo>
                      <a:pt x="418" y="2147"/>
                    </a:lnTo>
                    <a:lnTo>
                      <a:pt x="420" y="2150"/>
                    </a:lnTo>
                    <a:lnTo>
                      <a:pt x="424" y="2153"/>
                    </a:lnTo>
                    <a:lnTo>
                      <a:pt x="458" y="2153"/>
                    </a:lnTo>
                    <a:lnTo>
                      <a:pt x="458" y="2153"/>
                    </a:lnTo>
                    <a:lnTo>
                      <a:pt x="458" y="2141"/>
                    </a:lnTo>
                    <a:lnTo>
                      <a:pt x="458" y="2141"/>
                    </a:lnTo>
                    <a:lnTo>
                      <a:pt x="482" y="2153"/>
                    </a:lnTo>
                    <a:lnTo>
                      <a:pt x="493" y="2153"/>
                    </a:lnTo>
                    <a:lnTo>
                      <a:pt x="493" y="2153"/>
                    </a:lnTo>
                    <a:lnTo>
                      <a:pt x="475" y="2143"/>
                    </a:lnTo>
                    <a:lnTo>
                      <a:pt x="458" y="2130"/>
                    </a:lnTo>
                    <a:lnTo>
                      <a:pt x="458" y="2130"/>
                    </a:lnTo>
                    <a:lnTo>
                      <a:pt x="468" y="2118"/>
                    </a:lnTo>
                    <a:lnTo>
                      <a:pt x="477" y="2105"/>
                    </a:lnTo>
                    <a:lnTo>
                      <a:pt x="487" y="2093"/>
                    </a:lnTo>
                    <a:lnTo>
                      <a:pt x="497" y="2081"/>
                    </a:lnTo>
                    <a:lnTo>
                      <a:pt x="519" y="2059"/>
                    </a:lnTo>
                    <a:lnTo>
                      <a:pt x="541" y="2037"/>
                    </a:lnTo>
                    <a:lnTo>
                      <a:pt x="541" y="2037"/>
                    </a:lnTo>
                    <a:lnTo>
                      <a:pt x="565" y="2081"/>
                    </a:lnTo>
                    <a:lnTo>
                      <a:pt x="575" y="2104"/>
                    </a:lnTo>
                    <a:lnTo>
                      <a:pt x="583" y="2126"/>
                    </a:lnTo>
                    <a:lnTo>
                      <a:pt x="583" y="2126"/>
                    </a:lnTo>
                    <a:lnTo>
                      <a:pt x="562" y="2101"/>
                    </a:lnTo>
                    <a:lnTo>
                      <a:pt x="552" y="2089"/>
                    </a:lnTo>
                    <a:lnTo>
                      <a:pt x="540" y="2077"/>
                    </a:lnTo>
                    <a:lnTo>
                      <a:pt x="540" y="2077"/>
                    </a:lnTo>
                    <a:lnTo>
                      <a:pt x="570" y="2114"/>
                    </a:lnTo>
                    <a:lnTo>
                      <a:pt x="583" y="2134"/>
                    </a:lnTo>
                    <a:lnTo>
                      <a:pt x="597" y="2153"/>
                    </a:lnTo>
                    <a:lnTo>
                      <a:pt x="625" y="2153"/>
                    </a:lnTo>
                    <a:lnTo>
                      <a:pt x="625" y="2153"/>
                    </a:lnTo>
                    <a:lnTo>
                      <a:pt x="619" y="2137"/>
                    </a:lnTo>
                    <a:lnTo>
                      <a:pt x="613" y="2121"/>
                    </a:lnTo>
                    <a:lnTo>
                      <a:pt x="607" y="2104"/>
                    </a:lnTo>
                    <a:lnTo>
                      <a:pt x="604" y="2087"/>
                    </a:lnTo>
                    <a:lnTo>
                      <a:pt x="599" y="2070"/>
                    </a:lnTo>
                    <a:lnTo>
                      <a:pt x="597" y="2052"/>
                    </a:lnTo>
                    <a:lnTo>
                      <a:pt x="595" y="2035"/>
                    </a:lnTo>
                    <a:lnTo>
                      <a:pt x="594" y="2017"/>
                    </a:lnTo>
                    <a:lnTo>
                      <a:pt x="594" y="2017"/>
                    </a:lnTo>
                    <a:lnTo>
                      <a:pt x="605" y="2051"/>
                    </a:lnTo>
                    <a:lnTo>
                      <a:pt x="616" y="2085"/>
                    </a:lnTo>
                    <a:lnTo>
                      <a:pt x="637" y="2153"/>
                    </a:lnTo>
                    <a:lnTo>
                      <a:pt x="648" y="2153"/>
                    </a:lnTo>
                    <a:lnTo>
                      <a:pt x="648" y="2153"/>
                    </a:lnTo>
                    <a:lnTo>
                      <a:pt x="615" y="2058"/>
                    </a:lnTo>
                    <a:lnTo>
                      <a:pt x="615" y="2058"/>
                    </a:lnTo>
                    <a:lnTo>
                      <a:pt x="601" y="2021"/>
                    </a:lnTo>
                    <a:lnTo>
                      <a:pt x="595" y="2002"/>
                    </a:lnTo>
                    <a:lnTo>
                      <a:pt x="594" y="1994"/>
                    </a:lnTo>
                    <a:lnTo>
                      <a:pt x="594" y="1988"/>
                    </a:lnTo>
                    <a:lnTo>
                      <a:pt x="594" y="1988"/>
                    </a:lnTo>
                    <a:lnTo>
                      <a:pt x="595" y="1985"/>
                    </a:lnTo>
                    <a:lnTo>
                      <a:pt x="597" y="1982"/>
                    </a:lnTo>
                    <a:lnTo>
                      <a:pt x="604" y="1975"/>
                    </a:lnTo>
                    <a:lnTo>
                      <a:pt x="622" y="1960"/>
                    </a:lnTo>
                    <a:lnTo>
                      <a:pt x="622" y="1960"/>
                    </a:lnTo>
                    <a:lnTo>
                      <a:pt x="640" y="1943"/>
                    </a:lnTo>
                    <a:lnTo>
                      <a:pt x="648" y="1936"/>
                    </a:lnTo>
                    <a:lnTo>
                      <a:pt x="657" y="1932"/>
                    </a:lnTo>
                    <a:lnTo>
                      <a:pt x="657" y="1932"/>
                    </a:lnTo>
                    <a:lnTo>
                      <a:pt x="688" y="2013"/>
                    </a:lnTo>
                    <a:lnTo>
                      <a:pt x="705" y="2058"/>
                    </a:lnTo>
                    <a:lnTo>
                      <a:pt x="718" y="2100"/>
                    </a:lnTo>
                    <a:lnTo>
                      <a:pt x="718" y="2100"/>
                    </a:lnTo>
                    <a:lnTo>
                      <a:pt x="729" y="2127"/>
                    </a:lnTo>
                    <a:lnTo>
                      <a:pt x="733" y="2142"/>
                    </a:lnTo>
                    <a:lnTo>
                      <a:pt x="735" y="2153"/>
                    </a:lnTo>
                    <a:lnTo>
                      <a:pt x="785" y="2153"/>
                    </a:lnTo>
                    <a:lnTo>
                      <a:pt x="785" y="2153"/>
                    </a:lnTo>
                    <a:lnTo>
                      <a:pt x="787" y="2138"/>
                    </a:lnTo>
                    <a:lnTo>
                      <a:pt x="790" y="2123"/>
                    </a:lnTo>
                    <a:lnTo>
                      <a:pt x="790" y="2123"/>
                    </a:lnTo>
                    <a:lnTo>
                      <a:pt x="799" y="2153"/>
                    </a:lnTo>
                    <a:lnTo>
                      <a:pt x="886" y="2153"/>
                    </a:lnTo>
                    <a:lnTo>
                      <a:pt x="886" y="2153"/>
                    </a:lnTo>
                    <a:lnTo>
                      <a:pt x="876" y="2138"/>
                    </a:lnTo>
                    <a:lnTo>
                      <a:pt x="867" y="2123"/>
                    </a:lnTo>
                    <a:lnTo>
                      <a:pt x="864" y="2116"/>
                    </a:lnTo>
                    <a:lnTo>
                      <a:pt x="861" y="2108"/>
                    </a:lnTo>
                    <a:lnTo>
                      <a:pt x="859" y="2100"/>
                    </a:lnTo>
                    <a:lnTo>
                      <a:pt x="859" y="2091"/>
                    </a:lnTo>
                    <a:lnTo>
                      <a:pt x="859" y="2091"/>
                    </a:lnTo>
                    <a:lnTo>
                      <a:pt x="869" y="2105"/>
                    </a:lnTo>
                    <a:lnTo>
                      <a:pt x="878" y="2120"/>
                    </a:lnTo>
                    <a:lnTo>
                      <a:pt x="888" y="2137"/>
                    </a:lnTo>
                    <a:lnTo>
                      <a:pt x="894" y="2153"/>
                    </a:lnTo>
                    <a:lnTo>
                      <a:pt x="924" y="2153"/>
                    </a:lnTo>
                    <a:lnTo>
                      <a:pt x="924" y="2153"/>
                    </a:lnTo>
                    <a:lnTo>
                      <a:pt x="905" y="2127"/>
                    </a:lnTo>
                    <a:lnTo>
                      <a:pt x="896" y="2114"/>
                    </a:lnTo>
                    <a:lnTo>
                      <a:pt x="888" y="2102"/>
                    </a:lnTo>
                    <a:lnTo>
                      <a:pt x="888" y="2102"/>
                    </a:lnTo>
                    <a:lnTo>
                      <a:pt x="883" y="2093"/>
                    </a:lnTo>
                    <a:lnTo>
                      <a:pt x="880" y="2081"/>
                    </a:lnTo>
                    <a:lnTo>
                      <a:pt x="876" y="2071"/>
                    </a:lnTo>
                    <a:lnTo>
                      <a:pt x="873" y="2061"/>
                    </a:lnTo>
                    <a:lnTo>
                      <a:pt x="873" y="2061"/>
                    </a:lnTo>
                    <a:lnTo>
                      <a:pt x="867" y="2050"/>
                    </a:lnTo>
                    <a:lnTo>
                      <a:pt x="863" y="2039"/>
                    </a:lnTo>
                    <a:lnTo>
                      <a:pt x="858" y="2028"/>
                    </a:lnTo>
                    <a:lnTo>
                      <a:pt x="856" y="2024"/>
                    </a:lnTo>
                    <a:lnTo>
                      <a:pt x="856" y="2019"/>
                    </a:lnTo>
                    <a:lnTo>
                      <a:pt x="856" y="2019"/>
                    </a:lnTo>
                    <a:lnTo>
                      <a:pt x="857" y="2012"/>
                    </a:lnTo>
                    <a:lnTo>
                      <a:pt x="860" y="2005"/>
                    </a:lnTo>
                    <a:lnTo>
                      <a:pt x="869" y="1991"/>
                    </a:lnTo>
                    <a:lnTo>
                      <a:pt x="869" y="1991"/>
                    </a:lnTo>
                    <a:lnTo>
                      <a:pt x="882" y="1969"/>
                    </a:lnTo>
                    <a:lnTo>
                      <a:pt x="896" y="1946"/>
                    </a:lnTo>
                    <a:lnTo>
                      <a:pt x="909" y="1926"/>
                    </a:lnTo>
                    <a:lnTo>
                      <a:pt x="922" y="1908"/>
                    </a:lnTo>
                    <a:lnTo>
                      <a:pt x="922" y="1908"/>
                    </a:lnTo>
                    <a:lnTo>
                      <a:pt x="934" y="1927"/>
                    </a:lnTo>
                    <a:lnTo>
                      <a:pt x="948" y="1946"/>
                    </a:lnTo>
                    <a:lnTo>
                      <a:pt x="948" y="1946"/>
                    </a:lnTo>
                    <a:lnTo>
                      <a:pt x="948" y="1958"/>
                    </a:lnTo>
                    <a:lnTo>
                      <a:pt x="949" y="1969"/>
                    </a:lnTo>
                    <a:lnTo>
                      <a:pt x="952" y="1992"/>
                    </a:lnTo>
                    <a:lnTo>
                      <a:pt x="958" y="2016"/>
                    </a:lnTo>
                    <a:lnTo>
                      <a:pt x="965" y="2039"/>
                    </a:lnTo>
                    <a:lnTo>
                      <a:pt x="972" y="2062"/>
                    </a:lnTo>
                    <a:lnTo>
                      <a:pt x="977" y="2086"/>
                    </a:lnTo>
                    <a:lnTo>
                      <a:pt x="982" y="2108"/>
                    </a:lnTo>
                    <a:lnTo>
                      <a:pt x="984" y="2119"/>
                    </a:lnTo>
                    <a:lnTo>
                      <a:pt x="984" y="2130"/>
                    </a:lnTo>
                    <a:lnTo>
                      <a:pt x="984" y="2130"/>
                    </a:lnTo>
                    <a:lnTo>
                      <a:pt x="984" y="2142"/>
                    </a:lnTo>
                    <a:lnTo>
                      <a:pt x="983" y="2153"/>
                    </a:lnTo>
                    <a:lnTo>
                      <a:pt x="1015" y="2153"/>
                    </a:lnTo>
                    <a:lnTo>
                      <a:pt x="1015" y="2153"/>
                    </a:lnTo>
                    <a:lnTo>
                      <a:pt x="1014" y="2131"/>
                    </a:lnTo>
                    <a:lnTo>
                      <a:pt x="1015" y="2111"/>
                    </a:lnTo>
                    <a:lnTo>
                      <a:pt x="1017" y="2092"/>
                    </a:lnTo>
                    <a:lnTo>
                      <a:pt x="1022" y="2074"/>
                    </a:lnTo>
                    <a:lnTo>
                      <a:pt x="1022" y="2074"/>
                    </a:lnTo>
                    <a:lnTo>
                      <a:pt x="1028" y="2094"/>
                    </a:lnTo>
                    <a:lnTo>
                      <a:pt x="1034" y="2113"/>
                    </a:lnTo>
                    <a:lnTo>
                      <a:pt x="1037" y="2134"/>
                    </a:lnTo>
                    <a:lnTo>
                      <a:pt x="1040" y="2153"/>
                    </a:lnTo>
                    <a:lnTo>
                      <a:pt x="1053" y="2153"/>
                    </a:lnTo>
                    <a:lnTo>
                      <a:pt x="1053" y="2153"/>
                    </a:lnTo>
                    <a:lnTo>
                      <a:pt x="1053" y="2148"/>
                    </a:lnTo>
                    <a:lnTo>
                      <a:pt x="1053" y="2148"/>
                    </a:lnTo>
                    <a:lnTo>
                      <a:pt x="1056" y="2153"/>
                    </a:lnTo>
                    <a:lnTo>
                      <a:pt x="1069" y="2153"/>
                    </a:lnTo>
                    <a:lnTo>
                      <a:pt x="1069" y="2153"/>
                    </a:lnTo>
                    <a:lnTo>
                      <a:pt x="1054" y="2120"/>
                    </a:lnTo>
                    <a:lnTo>
                      <a:pt x="1054" y="2120"/>
                    </a:lnTo>
                    <a:lnTo>
                      <a:pt x="1050" y="2108"/>
                    </a:lnTo>
                    <a:lnTo>
                      <a:pt x="1047" y="2094"/>
                    </a:lnTo>
                    <a:lnTo>
                      <a:pt x="1044" y="2080"/>
                    </a:lnTo>
                    <a:lnTo>
                      <a:pt x="1042" y="2067"/>
                    </a:lnTo>
                    <a:lnTo>
                      <a:pt x="1035" y="2010"/>
                    </a:lnTo>
                    <a:lnTo>
                      <a:pt x="1035" y="2010"/>
                    </a:lnTo>
                    <a:lnTo>
                      <a:pt x="1032" y="1996"/>
                    </a:lnTo>
                    <a:lnTo>
                      <a:pt x="1029" y="1983"/>
                    </a:lnTo>
                    <a:lnTo>
                      <a:pt x="1029" y="1983"/>
                    </a:lnTo>
                    <a:lnTo>
                      <a:pt x="1028" y="1966"/>
                    </a:lnTo>
                    <a:lnTo>
                      <a:pt x="1029" y="1949"/>
                    </a:lnTo>
                    <a:lnTo>
                      <a:pt x="1032" y="1931"/>
                    </a:lnTo>
                    <a:lnTo>
                      <a:pt x="1034" y="1912"/>
                    </a:lnTo>
                    <a:lnTo>
                      <a:pt x="1041" y="1876"/>
                    </a:lnTo>
                    <a:lnTo>
                      <a:pt x="1045" y="1841"/>
                    </a:lnTo>
                    <a:lnTo>
                      <a:pt x="1045" y="1841"/>
                    </a:lnTo>
                    <a:lnTo>
                      <a:pt x="1050" y="1803"/>
                    </a:lnTo>
                    <a:lnTo>
                      <a:pt x="1057" y="1768"/>
                    </a:lnTo>
                    <a:lnTo>
                      <a:pt x="1065" y="1736"/>
                    </a:lnTo>
                    <a:lnTo>
                      <a:pt x="1070" y="1723"/>
                    </a:lnTo>
                    <a:lnTo>
                      <a:pt x="1075" y="1709"/>
                    </a:lnTo>
                    <a:lnTo>
                      <a:pt x="1075" y="1709"/>
                    </a:lnTo>
                    <a:lnTo>
                      <a:pt x="1077" y="1706"/>
                    </a:lnTo>
                    <a:lnTo>
                      <a:pt x="1081" y="1702"/>
                    </a:lnTo>
                    <a:lnTo>
                      <a:pt x="1089" y="1697"/>
                    </a:lnTo>
                    <a:lnTo>
                      <a:pt x="1096" y="1691"/>
                    </a:lnTo>
                    <a:lnTo>
                      <a:pt x="1099" y="1688"/>
                    </a:lnTo>
                    <a:lnTo>
                      <a:pt x="1100" y="1684"/>
                    </a:lnTo>
                    <a:lnTo>
                      <a:pt x="1100" y="1684"/>
                    </a:lnTo>
                    <a:lnTo>
                      <a:pt x="1091" y="1692"/>
                    </a:lnTo>
                    <a:lnTo>
                      <a:pt x="1085" y="1696"/>
                    </a:lnTo>
                    <a:lnTo>
                      <a:pt x="1079" y="1698"/>
                    </a:lnTo>
                    <a:lnTo>
                      <a:pt x="1079" y="1698"/>
                    </a:lnTo>
                    <a:lnTo>
                      <a:pt x="1086" y="1678"/>
                    </a:lnTo>
                    <a:lnTo>
                      <a:pt x="1091" y="1669"/>
                    </a:lnTo>
                    <a:lnTo>
                      <a:pt x="1096" y="1661"/>
                    </a:lnTo>
                    <a:lnTo>
                      <a:pt x="1096" y="1661"/>
                    </a:lnTo>
                    <a:lnTo>
                      <a:pt x="1126" y="1728"/>
                    </a:lnTo>
                    <a:lnTo>
                      <a:pt x="1140" y="1762"/>
                    </a:lnTo>
                    <a:lnTo>
                      <a:pt x="1151" y="1797"/>
                    </a:lnTo>
                    <a:lnTo>
                      <a:pt x="1151" y="1797"/>
                    </a:lnTo>
                    <a:lnTo>
                      <a:pt x="1155" y="1808"/>
                    </a:lnTo>
                    <a:lnTo>
                      <a:pt x="1161" y="1819"/>
                    </a:lnTo>
                    <a:lnTo>
                      <a:pt x="1166" y="1832"/>
                    </a:lnTo>
                    <a:lnTo>
                      <a:pt x="1169" y="1842"/>
                    </a:lnTo>
                    <a:lnTo>
                      <a:pt x="1169" y="1842"/>
                    </a:lnTo>
                    <a:lnTo>
                      <a:pt x="1169" y="1851"/>
                    </a:lnTo>
                    <a:lnTo>
                      <a:pt x="1167" y="1860"/>
                    </a:lnTo>
                    <a:lnTo>
                      <a:pt x="1166" y="1868"/>
                    </a:lnTo>
                    <a:lnTo>
                      <a:pt x="1163" y="1877"/>
                    </a:lnTo>
                    <a:lnTo>
                      <a:pt x="1163" y="1877"/>
                    </a:lnTo>
                    <a:lnTo>
                      <a:pt x="1158" y="1933"/>
                    </a:lnTo>
                    <a:lnTo>
                      <a:pt x="1154" y="1960"/>
                    </a:lnTo>
                    <a:lnTo>
                      <a:pt x="1150" y="1986"/>
                    </a:lnTo>
                    <a:lnTo>
                      <a:pt x="1150" y="1986"/>
                    </a:lnTo>
                    <a:lnTo>
                      <a:pt x="1134" y="1958"/>
                    </a:lnTo>
                    <a:lnTo>
                      <a:pt x="1118" y="1929"/>
                    </a:lnTo>
                    <a:lnTo>
                      <a:pt x="1102" y="1902"/>
                    </a:lnTo>
                    <a:lnTo>
                      <a:pt x="1084" y="1876"/>
                    </a:lnTo>
                    <a:lnTo>
                      <a:pt x="1084" y="1876"/>
                    </a:lnTo>
                    <a:lnTo>
                      <a:pt x="1118" y="1938"/>
                    </a:lnTo>
                    <a:lnTo>
                      <a:pt x="1118" y="1938"/>
                    </a:lnTo>
                    <a:lnTo>
                      <a:pt x="1136" y="1971"/>
                    </a:lnTo>
                    <a:lnTo>
                      <a:pt x="1144" y="1987"/>
                    </a:lnTo>
                    <a:lnTo>
                      <a:pt x="1148" y="1995"/>
                    </a:lnTo>
                    <a:lnTo>
                      <a:pt x="1150" y="2003"/>
                    </a:lnTo>
                    <a:lnTo>
                      <a:pt x="1150" y="2003"/>
                    </a:lnTo>
                    <a:lnTo>
                      <a:pt x="1151" y="2011"/>
                    </a:lnTo>
                    <a:lnTo>
                      <a:pt x="1151" y="2020"/>
                    </a:lnTo>
                    <a:lnTo>
                      <a:pt x="1150" y="2038"/>
                    </a:lnTo>
                    <a:lnTo>
                      <a:pt x="1149" y="2058"/>
                    </a:lnTo>
                    <a:lnTo>
                      <a:pt x="1146" y="2076"/>
                    </a:lnTo>
                    <a:lnTo>
                      <a:pt x="1146" y="2076"/>
                    </a:lnTo>
                    <a:lnTo>
                      <a:pt x="1142" y="2153"/>
                    </a:lnTo>
                    <a:lnTo>
                      <a:pt x="1169" y="2153"/>
                    </a:lnTo>
                    <a:lnTo>
                      <a:pt x="1169" y="2153"/>
                    </a:lnTo>
                    <a:lnTo>
                      <a:pt x="1171" y="2109"/>
                    </a:lnTo>
                    <a:lnTo>
                      <a:pt x="1174" y="2087"/>
                    </a:lnTo>
                    <a:lnTo>
                      <a:pt x="1176" y="2067"/>
                    </a:lnTo>
                    <a:lnTo>
                      <a:pt x="1176" y="2067"/>
                    </a:lnTo>
                    <a:lnTo>
                      <a:pt x="1186" y="2086"/>
                    </a:lnTo>
                    <a:lnTo>
                      <a:pt x="1194" y="2105"/>
                    </a:lnTo>
                    <a:lnTo>
                      <a:pt x="1203" y="2125"/>
                    </a:lnTo>
                    <a:lnTo>
                      <a:pt x="1212" y="2144"/>
                    </a:lnTo>
                    <a:lnTo>
                      <a:pt x="1212" y="2144"/>
                    </a:lnTo>
                    <a:lnTo>
                      <a:pt x="1207" y="2153"/>
                    </a:lnTo>
                    <a:lnTo>
                      <a:pt x="1255" y="2153"/>
                    </a:lnTo>
                    <a:lnTo>
                      <a:pt x="1255" y="2153"/>
                    </a:lnTo>
                    <a:lnTo>
                      <a:pt x="1258" y="2146"/>
                    </a:lnTo>
                    <a:lnTo>
                      <a:pt x="1260" y="2138"/>
                    </a:lnTo>
                    <a:lnTo>
                      <a:pt x="1260" y="2138"/>
                    </a:lnTo>
                    <a:lnTo>
                      <a:pt x="1266" y="2153"/>
                    </a:lnTo>
                    <a:lnTo>
                      <a:pt x="1376" y="2153"/>
                    </a:lnTo>
                    <a:lnTo>
                      <a:pt x="1376" y="2153"/>
                    </a:lnTo>
                    <a:lnTo>
                      <a:pt x="1355" y="2088"/>
                    </a:lnTo>
                    <a:lnTo>
                      <a:pt x="1345" y="2057"/>
                    </a:lnTo>
                    <a:lnTo>
                      <a:pt x="1337" y="2024"/>
                    </a:lnTo>
                    <a:lnTo>
                      <a:pt x="1337" y="2024"/>
                    </a:lnTo>
                    <a:lnTo>
                      <a:pt x="1344" y="2032"/>
                    </a:lnTo>
                    <a:lnTo>
                      <a:pt x="1348" y="2038"/>
                    </a:lnTo>
                    <a:lnTo>
                      <a:pt x="1358" y="2054"/>
                    </a:lnTo>
                    <a:lnTo>
                      <a:pt x="1368" y="2070"/>
                    </a:lnTo>
                    <a:lnTo>
                      <a:pt x="1372" y="2077"/>
                    </a:lnTo>
                    <a:lnTo>
                      <a:pt x="1378" y="2085"/>
                    </a:lnTo>
                    <a:lnTo>
                      <a:pt x="1378" y="2085"/>
                    </a:lnTo>
                    <a:lnTo>
                      <a:pt x="1377" y="2079"/>
                    </a:lnTo>
                    <a:lnTo>
                      <a:pt x="1375" y="2074"/>
                    </a:lnTo>
                    <a:lnTo>
                      <a:pt x="1369" y="2064"/>
                    </a:lnTo>
                    <a:lnTo>
                      <a:pt x="1363" y="2054"/>
                    </a:lnTo>
                    <a:lnTo>
                      <a:pt x="1362" y="2051"/>
                    </a:lnTo>
                    <a:lnTo>
                      <a:pt x="1361" y="2046"/>
                    </a:lnTo>
                    <a:lnTo>
                      <a:pt x="1361" y="2046"/>
                    </a:lnTo>
                    <a:lnTo>
                      <a:pt x="1367" y="2054"/>
                    </a:lnTo>
                    <a:lnTo>
                      <a:pt x="1375" y="2063"/>
                    </a:lnTo>
                    <a:lnTo>
                      <a:pt x="1395" y="2081"/>
                    </a:lnTo>
                    <a:lnTo>
                      <a:pt x="1413" y="2101"/>
                    </a:lnTo>
                    <a:lnTo>
                      <a:pt x="1421" y="2109"/>
                    </a:lnTo>
                    <a:lnTo>
                      <a:pt x="1426" y="2117"/>
                    </a:lnTo>
                    <a:lnTo>
                      <a:pt x="1426" y="2117"/>
                    </a:lnTo>
                    <a:lnTo>
                      <a:pt x="1427" y="2121"/>
                    </a:lnTo>
                    <a:lnTo>
                      <a:pt x="1428" y="2126"/>
                    </a:lnTo>
                    <a:lnTo>
                      <a:pt x="1427" y="2135"/>
                    </a:lnTo>
                    <a:lnTo>
                      <a:pt x="1426" y="2144"/>
                    </a:lnTo>
                    <a:lnTo>
                      <a:pt x="1423" y="2153"/>
                    </a:lnTo>
                    <a:lnTo>
                      <a:pt x="1448" y="2153"/>
                    </a:lnTo>
                    <a:lnTo>
                      <a:pt x="1448" y="2153"/>
                    </a:lnTo>
                    <a:lnTo>
                      <a:pt x="1448" y="2143"/>
                    </a:lnTo>
                    <a:lnTo>
                      <a:pt x="1448" y="2143"/>
                    </a:lnTo>
                    <a:lnTo>
                      <a:pt x="1459" y="2153"/>
                    </a:lnTo>
                    <a:lnTo>
                      <a:pt x="1470" y="2153"/>
                    </a:lnTo>
                    <a:close/>
                    <a:moveTo>
                      <a:pt x="1720" y="2068"/>
                    </a:moveTo>
                    <a:lnTo>
                      <a:pt x="1720" y="2068"/>
                    </a:lnTo>
                    <a:lnTo>
                      <a:pt x="1727" y="2075"/>
                    </a:lnTo>
                    <a:lnTo>
                      <a:pt x="1730" y="2077"/>
                    </a:lnTo>
                    <a:lnTo>
                      <a:pt x="1733" y="2081"/>
                    </a:lnTo>
                    <a:lnTo>
                      <a:pt x="1733" y="2081"/>
                    </a:lnTo>
                    <a:lnTo>
                      <a:pt x="1731" y="2088"/>
                    </a:lnTo>
                    <a:lnTo>
                      <a:pt x="1731" y="2095"/>
                    </a:lnTo>
                    <a:lnTo>
                      <a:pt x="1731" y="2111"/>
                    </a:lnTo>
                    <a:lnTo>
                      <a:pt x="1732" y="2127"/>
                    </a:lnTo>
                    <a:lnTo>
                      <a:pt x="1731" y="2143"/>
                    </a:lnTo>
                    <a:lnTo>
                      <a:pt x="1731" y="2143"/>
                    </a:lnTo>
                    <a:lnTo>
                      <a:pt x="1711" y="2128"/>
                    </a:lnTo>
                    <a:lnTo>
                      <a:pt x="1703" y="2121"/>
                    </a:lnTo>
                    <a:lnTo>
                      <a:pt x="1699" y="2117"/>
                    </a:lnTo>
                    <a:lnTo>
                      <a:pt x="1697" y="2113"/>
                    </a:lnTo>
                    <a:lnTo>
                      <a:pt x="1697" y="2113"/>
                    </a:lnTo>
                    <a:lnTo>
                      <a:pt x="1697" y="2109"/>
                    </a:lnTo>
                    <a:lnTo>
                      <a:pt x="1699" y="2103"/>
                    </a:lnTo>
                    <a:lnTo>
                      <a:pt x="1706" y="2089"/>
                    </a:lnTo>
                    <a:lnTo>
                      <a:pt x="1715" y="2077"/>
                    </a:lnTo>
                    <a:lnTo>
                      <a:pt x="1720" y="2068"/>
                    </a:lnTo>
                    <a:lnTo>
                      <a:pt x="1720" y="2068"/>
                    </a:lnTo>
                    <a:close/>
                    <a:moveTo>
                      <a:pt x="972" y="1672"/>
                    </a:moveTo>
                    <a:lnTo>
                      <a:pt x="972" y="1672"/>
                    </a:lnTo>
                    <a:lnTo>
                      <a:pt x="964" y="1677"/>
                    </a:lnTo>
                    <a:lnTo>
                      <a:pt x="955" y="1682"/>
                    </a:lnTo>
                    <a:lnTo>
                      <a:pt x="938" y="1692"/>
                    </a:lnTo>
                    <a:lnTo>
                      <a:pt x="938" y="1692"/>
                    </a:lnTo>
                    <a:lnTo>
                      <a:pt x="920" y="1703"/>
                    </a:lnTo>
                    <a:lnTo>
                      <a:pt x="911" y="1707"/>
                    </a:lnTo>
                    <a:lnTo>
                      <a:pt x="906" y="1709"/>
                    </a:lnTo>
                    <a:lnTo>
                      <a:pt x="901" y="1709"/>
                    </a:lnTo>
                    <a:lnTo>
                      <a:pt x="901" y="1709"/>
                    </a:lnTo>
                    <a:lnTo>
                      <a:pt x="900" y="1705"/>
                    </a:lnTo>
                    <a:lnTo>
                      <a:pt x="899" y="1700"/>
                    </a:lnTo>
                    <a:lnTo>
                      <a:pt x="893" y="1690"/>
                    </a:lnTo>
                    <a:lnTo>
                      <a:pt x="890" y="1681"/>
                    </a:lnTo>
                    <a:lnTo>
                      <a:pt x="889" y="1676"/>
                    </a:lnTo>
                    <a:lnTo>
                      <a:pt x="888" y="1671"/>
                    </a:lnTo>
                    <a:lnTo>
                      <a:pt x="888" y="1671"/>
                    </a:lnTo>
                    <a:lnTo>
                      <a:pt x="889" y="1668"/>
                    </a:lnTo>
                    <a:lnTo>
                      <a:pt x="890" y="1665"/>
                    </a:lnTo>
                    <a:lnTo>
                      <a:pt x="894" y="1659"/>
                    </a:lnTo>
                    <a:lnTo>
                      <a:pt x="900" y="1654"/>
                    </a:lnTo>
                    <a:lnTo>
                      <a:pt x="905" y="1647"/>
                    </a:lnTo>
                    <a:lnTo>
                      <a:pt x="905" y="1647"/>
                    </a:lnTo>
                    <a:lnTo>
                      <a:pt x="931" y="1607"/>
                    </a:lnTo>
                    <a:lnTo>
                      <a:pt x="944" y="1589"/>
                    </a:lnTo>
                    <a:lnTo>
                      <a:pt x="957" y="1573"/>
                    </a:lnTo>
                    <a:lnTo>
                      <a:pt x="957" y="1573"/>
                    </a:lnTo>
                    <a:lnTo>
                      <a:pt x="961" y="1598"/>
                    </a:lnTo>
                    <a:lnTo>
                      <a:pt x="965" y="1623"/>
                    </a:lnTo>
                    <a:lnTo>
                      <a:pt x="972" y="1672"/>
                    </a:lnTo>
                    <a:lnTo>
                      <a:pt x="972" y="1672"/>
                    </a:lnTo>
                    <a:close/>
                    <a:moveTo>
                      <a:pt x="951" y="1525"/>
                    </a:moveTo>
                    <a:lnTo>
                      <a:pt x="951" y="1525"/>
                    </a:lnTo>
                    <a:lnTo>
                      <a:pt x="952" y="1542"/>
                    </a:lnTo>
                    <a:lnTo>
                      <a:pt x="952" y="1549"/>
                    </a:lnTo>
                    <a:lnTo>
                      <a:pt x="951" y="1554"/>
                    </a:lnTo>
                    <a:lnTo>
                      <a:pt x="949" y="1558"/>
                    </a:lnTo>
                    <a:lnTo>
                      <a:pt x="945" y="1563"/>
                    </a:lnTo>
                    <a:lnTo>
                      <a:pt x="938" y="1573"/>
                    </a:lnTo>
                    <a:lnTo>
                      <a:pt x="938" y="1573"/>
                    </a:lnTo>
                    <a:lnTo>
                      <a:pt x="917" y="1597"/>
                    </a:lnTo>
                    <a:lnTo>
                      <a:pt x="917" y="1597"/>
                    </a:lnTo>
                    <a:lnTo>
                      <a:pt x="897" y="1622"/>
                    </a:lnTo>
                    <a:lnTo>
                      <a:pt x="888" y="1633"/>
                    </a:lnTo>
                    <a:lnTo>
                      <a:pt x="876" y="1644"/>
                    </a:lnTo>
                    <a:lnTo>
                      <a:pt x="876" y="1644"/>
                    </a:lnTo>
                    <a:lnTo>
                      <a:pt x="865" y="1614"/>
                    </a:lnTo>
                    <a:lnTo>
                      <a:pt x="855" y="1583"/>
                    </a:lnTo>
                    <a:lnTo>
                      <a:pt x="836" y="1520"/>
                    </a:lnTo>
                    <a:lnTo>
                      <a:pt x="819" y="1457"/>
                    </a:lnTo>
                    <a:lnTo>
                      <a:pt x="809" y="1426"/>
                    </a:lnTo>
                    <a:lnTo>
                      <a:pt x="798" y="1397"/>
                    </a:lnTo>
                    <a:lnTo>
                      <a:pt x="798" y="1397"/>
                    </a:lnTo>
                    <a:lnTo>
                      <a:pt x="805" y="1423"/>
                    </a:lnTo>
                    <a:lnTo>
                      <a:pt x="812" y="1450"/>
                    </a:lnTo>
                    <a:lnTo>
                      <a:pt x="818" y="1476"/>
                    </a:lnTo>
                    <a:lnTo>
                      <a:pt x="821" y="1489"/>
                    </a:lnTo>
                    <a:lnTo>
                      <a:pt x="823" y="1503"/>
                    </a:lnTo>
                    <a:lnTo>
                      <a:pt x="823" y="1503"/>
                    </a:lnTo>
                    <a:lnTo>
                      <a:pt x="816" y="1486"/>
                    </a:lnTo>
                    <a:lnTo>
                      <a:pt x="809" y="1468"/>
                    </a:lnTo>
                    <a:lnTo>
                      <a:pt x="794" y="1437"/>
                    </a:lnTo>
                    <a:lnTo>
                      <a:pt x="788" y="1420"/>
                    </a:lnTo>
                    <a:lnTo>
                      <a:pt x="781" y="1404"/>
                    </a:lnTo>
                    <a:lnTo>
                      <a:pt x="776" y="1388"/>
                    </a:lnTo>
                    <a:lnTo>
                      <a:pt x="772" y="1371"/>
                    </a:lnTo>
                    <a:lnTo>
                      <a:pt x="772" y="1371"/>
                    </a:lnTo>
                    <a:lnTo>
                      <a:pt x="782" y="1365"/>
                    </a:lnTo>
                    <a:lnTo>
                      <a:pt x="791" y="1359"/>
                    </a:lnTo>
                    <a:lnTo>
                      <a:pt x="813" y="1350"/>
                    </a:lnTo>
                    <a:lnTo>
                      <a:pt x="834" y="1340"/>
                    </a:lnTo>
                    <a:lnTo>
                      <a:pt x="855" y="1330"/>
                    </a:lnTo>
                    <a:lnTo>
                      <a:pt x="855" y="1330"/>
                    </a:lnTo>
                    <a:lnTo>
                      <a:pt x="843" y="1333"/>
                    </a:lnTo>
                    <a:lnTo>
                      <a:pt x="832" y="1336"/>
                    </a:lnTo>
                    <a:lnTo>
                      <a:pt x="812" y="1344"/>
                    </a:lnTo>
                    <a:lnTo>
                      <a:pt x="792" y="1353"/>
                    </a:lnTo>
                    <a:lnTo>
                      <a:pt x="772" y="1362"/>
                    </a:lnTo>
                    <a:lnTo>
                      <a:pt x="772" y="1362"/>
                    </a:lnTo>
                    <a:lnTo>
                      <a:pt x="772" y="1338"/>
                    </a:lnTo>
                    <a:lnTo>
                      <a:pt x="771" y="1313"/>
                    </a:lnTo>
                    <a:lnTo>
                      <a:pt x="767" y="1262"/>
                    </a:lnTo>
                    <a:lnTo>
                      <a:pt x="763" y="1212"/>
                    </a:lnTo>
                    <a:lnTo>
                      <a:pt x="759" y="1162"/>
                    </a:lnTo>
                    <a:lnTo>
                      <a:pt x="759" y="1162"/>
                    </a:lnTo>
                    <a:lnTo>
                      <a:pt x="794" y="1218"/>
                    </a:lnTo>
                    <a:lnTo>
                      <a:pt x="831" y="1280"/>
                    </a:lnTo>
                    <a:lnTo>
                      <a:pt x="867" y="1345"/>
                    </a:lnTo>
                    <a:lnTo>
                      <a:pt x="901" y="1407"/>
                    </a:lnTo>
                    <a:lnTo>
                      <a:pt x="901" y="1407"/>
                    </a:lnTo>
                    <a:lnTo>
                      <a:pt x="914" y="1429"/>
                    </a:lnTo>
                    <a:lnTo>
                      <a:pt x="926" y="1450"/>
                    </a:lnTo>
                    <a:lnTo>
                      <a:pt x="938" y="1471"/>
                    </a:lnTo>
                    <a:lnTo>
                      <a:pt x="942" y="1480"/>
                    </a:lnTo>
                    <a:lnTo>
                      <a:pt x="945" y="1490"/>
                    </a:lnTo>
                    <a:lnTo>
                      <a:pt x="945" y="1490"/>
                    </a:lnTo>
                    <a:lnTo>
                      <a:pt x="948" y="1498"/>
                    </a:lnTo>
                    <a:lnTo>
                      <a:pt x="949" y="1507"/>
                    </a:lnTo>
                    <a:lnTo>
                      <a:pt x="951" y="1525"/>
                    </a:lnTo>
                    <a:lnTo>
                      <a:pt x="951" y="1525"/>
                    </a:lnTo>
                    <a:close/>
                    <a:moveTo>
                      <a:pt x="878" y="1730"/>
                    </a:moveTo>
                    <a:lnTo>
                      <a:pt x="878" y="1730"/>
                    </a:lnTo>
                    <a:lnTo>
                      <a:pt x="869" y="1738"/>
                    </a:lnTo>
                    <a:lnTo>
                      <a:pt x="858" y="1747"/>
                    </a:lnTo>
                    <a:lnTo>
                      <a:pt x="852" y="1750"/>
                    </a:lnTo>
                    <a:lnTo>
                      <a:pt x="847" y="1753"/>
                    </a:lnTo>
                    <a:lnTo>
                      <a:pt x="840" y="1756"/>
                    </a:lnTo>
                    <a:lnTo>
                      <a:pt x="833" y="1758"/>
                    </a:lnTo>
                    <a:lnTo>
                      <a:pt x="833" y="1758"/>
                    </a:lnTo>
                    <a:lnTo>
                      <a:pt x="840" y="1742"/>
                    </a:lnTo>
                    <a:lnTo>
                      <a:pt x="849" y="1727"/>
                    </a:lnTo>
                    <a:lnTo>
                      <a:pt x="859" y="1714"/>
                    </a:lnTo>
                    <a:lnTo>
                      <a:pt x="871" y="1700"/>
                    </a:lnTo>
                    <a:lnTo>
                      <a:pt x="871" y="1700"/>
                    </a:lnTo>
                    <a:lnTo>
                      <a:pt x="875" y="1715"/>
                    </a:lnTo>
                    <a:lnTo>
                      <a:pt x="878" y="1730"/>
                    </a:lnTo>
                    <a:lnTo>
                      <a:pt x="878" y="1730"/>
                    </a:lnTo>
                    <a:close/>
                    <a:moveTo>
                      <a:pt x="688" y="1505"/>
                    </a:moveTo>
                    <a:lnTo>
                      <a:pt x="688" y="1505"/>
                    </a:lnTo>
                    <a:lnTo>
                      <a:pt x="689" y="1499"/>
                    </a:lnTo>
                    <a:lnTo>
                      <a:pt x="692" y="1495"/>
                    </a:lnTo>
                    <a:lnTo>
                      <a:pt x="697" y="1490"/>
                    </a:lnTo>
                    <a:lnTo>
                      <a:pt x="703" y="1486"/>
                    </a:lnTo>
                    <a:lnTo>
                      <a:pt x="713" y="1479"/>
                    </a:lnTo>
                    <a:lnTo>
                      <a:pt x="717" y="1475"/>
                    </a:lnTo>
                    <a:lnTo>
                      <a:pt x="720" y="1472"/>
                    </a:lnTo>
                    <a:lnTo>
                      <a:pt x="720" y="1472"/>
                    </a:lnTo>
                    <a:lnTo>
                      <a:pt x="724" y="1497"/>
                    </a:lnTo>
                    <a:lnTo>
                      <a:pt x="726" y="1522"/>
                    </a:lnTo>
                    <a:lnTo>
                      <a:pt x="728" y="1545"/>
                    </a:lnTo>
                    <a:lnTo>
                      <a:pt x="730" y="1568"/>
                    </a:lnTo>
                    <a:lnTo>
                      <a:pt x="730" y="1568"/>
                    </a:lnTo>
                    <a:lnTo>
                      <a:pt x="730" y="1573"/>
                    </a:lnTo>
                    <a:lnTo>
                      <a:pt x="730" y="1573"/>
                    </a:lnTo>
                    <a:lnTo>
                      <a:pt x="729" y="1573"/>
                    </a:lnTo>
                    <a:lnTo>
                      <a:pt x="728" y="1570"/>
                    </a:lnTo>
                    <a:lnTo>
                      <a:pt x="726" y="1565"/>
                    </a:lnTo>
                    <a:lnTo>
                      <a:pt x="726" y="1565"/>
                    </a:lnTo>
                    <a:lnTo>
                      <a:pt x="725" y="1558"/>
                    </a:lnTo>
                    <a:lnTo>
                      <a:pt x="724" y="1551"/>
                    </a:lnTo>
                    <a:lnTo>
                      <a:pt x="723" y="1539"/>
                    </a:lnTo>
                    <a:lnTo>
                      <a:pt x="722" y="1526"/>
                    </a:lnTo>
                    <a:lnTo>
                      <a:pt x="720" y="1521"/>
                    </a:lnTo>
                    <a:lnTo>
                      <a:pt x="716" y="1515"/>
                    </a:lnTo>
                    <a:lnTo>
                      <a:pt x="716" y="1515"/>
                    </a:lnTo>
                    <a:lnTo>
                      <a:pt x="721" y="1563"/>
                    </a:lnTo>
                    <a:lnTo>
                      <a:pt x="725" y="1610"/>
                    </a:lnTo>
                    <a:lnTo>
                      <a:pt x="731" y="1658"/>
                    </a:lnTo>
                    <a:lnTo>
                      <a:pt x="734" y="1683"/>
                    </a:lnTo>
                    <a:lnTo>
                      <a:pt x="739" y="1709"/>
                    </a:lnTo>
                    <a:lnTo>
                      <a:pt x="739" y="1709"/>
                    </a:lnTo>
                    <a:lnTo>
                      <a:pt x="732" y="1699"/>
                    </a:lnTo>
                    <a:lnTo>
                      <a:pt x="728" y="1688"/>
                    </a:lnTo>
                    <a:lnTo>
                      <a:pt x="718" y="1663"/>
                    </a:lnTo>
                    <a:lnTo>
                      <a:pt x="718" y="1663"/>
                    </a:lnTo>
                    <a:lnTo>
                      <a:pt x="708" y="1638"/>
                    </a:lnTo>
                    <a:lnTo>
                      <a:pt x="704" y="1626"/>
                    </a:lnTo>
                    <a:lnTo>
                      <a:pt x="701" y="1614"/>
                    </a:lnTo>
                    <a:lnTo>
                      <a:pt x="701" y="1614"/>
                    </a:lnTo>
                    <a:lnTo>
                      <a:pt x="701" y="1609"/>
                    </a:lnTo>
                    <a:lnTo>
                      <a:pt x="703" y="1606"/>
                    </a:lnTo>
                    <a:lnTo>
                      <a:pt x="703" y="1600"/>
                    </a:lnTo>
                    <a:lnTo>
                      <a:pt x="704" y="1596"/>
                    </a:lnTo>
                    <a:lnTo>
                      <a:pt x="704" y="1596"/>
                    </a:lnTo>
                    <a:lnTo>
                      <a:pt x="703" y="1584"/>
                    </a:lnTo>
                    <a:lnTo>
                      <a:pt x="700" y="1573"/>
                    </a:lnTo>
                    <a:lnTo>
                      <a:pt x="695" y="1548"/>
                    </a:lnTo>
                    <a:lnTo>
                      <a:pt x="690" y="1525"/>
                    </a:lnTo>
                    <a:lnTo>
                      <a:pt x="689" y="1514"/>
                    </a:lnTo>
                    <a:lnTo>
                      <a:pt x="688" y="1505"/>
                    </a:lnTo>
                    <a:lnTo>
                      <a:pt x="688" y="1505"/>
                    </a:lnTo>
                    <a:close/>
                    <a:moveTo>
                      <a:pt x="680" y="1433"/>
                    </a:moveTo>
                    <a:lnTo>
                      <a:pt x="680" y="1433"/>
                    </a:lnTo>
                    <a:lnTo>
                      <a:pt x="695" y="1422"/>
                    </a:lnTo>
                    <a:lnTo>
                      <a:pt x="703" y="1416"/>
                    </a:lnTo>
                    <a:lnTo>
                      <a:pt x="712" y="1413"/>
                    </a:lnTo>
                    <a:lnTo>
                      <a:pt x="712" y="1413"/>
                    </a:lnTo>
                    <a:lnTo>
                      <a:pt x="716" y="1440"/>
                    </a:lnTo>
                    <a:lnTo>
                      <a:pt x="718" y="1466"/>
                    </a:lnTo>
                    <a:lnTo>
                      <a:pt x="718" y="1466"/>
                    </a:lnTo>
                    <a:lnTo>
                      <a:pt x="710" y="1473"/>
                    </a:lnTo>
                    <a:lnTo>
                      <a:pt x="704" y="1480"/>
                    </a:lnTo>
                    <a:lnTo>
                      <a:pt x="697" y="1487"/>
                    </a:lnTo>
                    <a:lnTo>
                      <a:pt x="688" y="1491"/>
                    </a:lnTo>
                    <a:lnTo>
                      <a:pt x="688" y="1491"/>
                    </a:lnTo>
                    <a:lnTo>
                      <a:pt x="686" y="1476"/>
                    </a:lnTo>
                    <a:lnTo>
                      <a:pt x="684" y="1463"/>
                    </a:lnTo>
                    <a:lnTo>
                      <a:pt x="682" y="1449"/>
                    </a:lnTo>
                    <a:lnTo>
                      <a:pt x="680" y="1433"/>
                    </a:lnTo>
                    <a:lnTo>
                      <a:pt x="680" y="1433"/>
                    </a:lnTo>
                    <a:close/>
                    <a:moveTo>
                      <a:pt x="689" y="1616"/>
                    </a:moveTo>
                    <a:lnTo>
                      <a:pt x="689" y="1616"/>
                    </a:lnTo>
                    <a:lnTo>
                      <a:pt x="683" y="1608"/>
                    </a:lnTo>
                    <a:lnTo>
                      <a:pt x="678" y="1599"/>
                    </a:lnTo>
                    <a:lnTo>
                      <a:pt x="668" y="1579"/>
                    </a:lnTo>
                    <a:lnTo>
                      <a:pt x="661" y="1559"/>
                    </a:lnTo>
                    <a:lnTo>
                      <a:pt x="651" y="1539"/>
                    </a:lnTo>
                    <a:lnTo>
                      <a:pt x="651" y="1539"/>
                    </a:lnTo>
                    <a:lnTo>
                      <a:pt x="655" y="1535"/>
                    </a:lnTo>
                    <a:lnTo>
                      <a:pt x="656" y="1534"/>
                    </a:lnTo>
                    <a:lnTo>
                      <a:pt x="659" y="1533"/>
                    </a:lnTo>
                    <a:lnTo>
                      <a:pt x="659" y="1533"/>
                    </a:lnTo>
                    <a:lnTo>
                      <a:pt x="668" y="1552"/>
                    </a:lnTo>
                    <a:lnTo>
                      <a:pt x="678" y="1573"/>
                    </a:lnTo>
                    <a:lnTo>
                      <a:pt x="682" y="1583"/>
                    </a:lnTo>
                    <a:lnTo>
                      <a:pt x="686" y="1593"/>
                    </a:lnTo>
                    <a:lnTo>
                      <a:pt x="688" y="1605"/>
                    </a:lnTo>
                    <a:lnTo>
                      <a:pt x="689" y="1616"/>
                    </a:lnTo>
                    <a:lnTo>
                      <a:pt x="689" y="1616"/>
                    </a:lnTo>
                    <a:close/>
                    <a:moveTo>
                      <a:pt x="676" y="1416"/>
                    </a:moveTo>
                    <a:lnTo>
                      <a:pt x="676" y="1416"/>
                    </a:lnTo>
                    <a:lnTo>
                      <a:pt x="671" y="1380"/>
                    </a:lnTo>
                    <a:lnTo>
                      <a:pt x="667" y="1346"/>
                    </a:lnTo>
                    <a:lnTo>
                      <a:pt x="664" y="1313"/>
                    </a:lnTo>
                    <a:lnTo>
                      <a:pt x="663" y="1279"/>
                    </a:lnTo>
                    <a:lnTo>
                      <a:pt x="663" y="1279"/>
                    </a:lnTo>
                    <a:lnTo>
                      <a:pt x="659" y="1240"/>
                    </a:lnTo>
                    <a:lnTo>
                      <a:pt x="659" y="1223"/>
                    </a:lnTo>
                    <a:lnTo>
                      <a:pt x="659" y="1206"/>
                    </a:lnTo>
                    <a:lnTo>
                      <a:pt x="661" y="1190"/>
                    </a:lnTo>
                    <a:lnTo>
                      <a:pt x="664" y="1177"/>
                    </a:lnTo>
                    <a:lnTo>
                      <a:pt x="668" y="1163"/>
                    </a:lnTo>
                    <a:lnTo>
                      <a:pt x="671" y="1157"/>
                    </a:lnTo>
                    <a:lnTo>
                      <a:pt x="675" y="1152"/>
                    </a:lnTo>
                    <a:lnTo>
                      <a:pt x="675" y="1152"/>
                    </a:lnTo>
                    <a:lnTo>
                      <a:pt x="692" y="1275"/>
                    </a:lnTo>
                    <a:lnTo>
                      <a:pt x="709" y="1399"/>
                    </a:lnTo>
                    <a:lnTo>
                      <a:pt x="709" y="1399"/>
                    </a:lnTo>
                    <a:lnTo>
                      <a:pt x="693" y="1409"/>
                    </a:lnTo>
                    <a:lnTo>
                      <a:pt x="686" y="1414"/>
                    </a:lnTo>
                    <a:lnTo>
                      <a:pt x="681" y="1415"/>
                    </a:lnTo>
                    <a:lnTo>
                      <a:pt x="676" y="1416"/>
                    </a:lnTo>
                    <a:lnTo>
                      <a:pt x="676" y="1416"/>
                    </a:lnTo>
                    <a:close/>
                    <a:moveTo>
                      <a:pt x="658" y="1518"/>
                    </a:moveTo>
                    <a:lnTo>
                      <a:pt x="658" y="1518"/>
                    </a:lnTo>
                    <a:lnTo>
                      <a:pt x="646" y="1493"/>
                    </a:lnTo>
                    <a:lnTo>
                      <a:pt x="634" y="1468"/>
                    </a:lnTo>
                    <a:lnTo>
                      <a:pt x="634" y="1468"/>
                    </a:lnTo>
                    <a:lnTo>
                      <a:pt x="649" y="1455"/>
                    </a:lnTo>
                    <a:lnTo>
                      <a:pt x="657" y="1449"/>
                    </a:lnTo>
                    <a:lnTo>
                      <a:pt x="667" y="1445"/>
                    </a:lnTo>
                    <a:lnTo>
                      <a:pt x="667" y="1445"/>
                    </a:lnTo>
                    <a:lnTo>
                      <a:pt x="667" y="1454"/>
                    </a:lnTo>
                    <a:lnTo>
                      <a:pt x="668" y="1465"/>
                    </a:lnTo>
                    <a:lnTo>
                      <a:pt x="672" y="1489"/>
                    </a:lnTo>
                    <a:lnTo>
                      <a:pt x="673" y="1499"/>
                    </a:lnTo>
                    <a:lnTo>
                      <a:pt x="672" y="1504"/>
                    </a:lnTo>
                    <a:lnTo>
                      <a:pt x="671" y="1508"/>
                    </a:lnTo>
                    <a:lnTo>
                      <a:pt x="670" y="1512"/>
                    </a:lnTo>
                    <a:lnTo>
                      <a:pt x="666" y="1515"/>
                    </a:lnTo>
                    <a:lnTo>
                      <a:pt x="663" y="1517"/>
                    </a:lnTo>
                    <a:lnTo>
                      <a:pt x="658" y="1518"/>
                    </a:lnTo>
                    <a:lnTo>
                      <a:pt x="658" y="1518"/>
                    </a:lnTo>
                    <a:close/>
                    <a:moveTo>
                      <a:pt x="646" y="1532"/>
                    </a:moveTo>
                    <a:lnTo>
                      <a:pt x="646" y="1532"/>
                    </a:lnTo>
                    <a:lnTo>
                      <a:pt x="639" y="1518"/>
                    </a:lnTo>
                    <a:lnTo>
                      <a:pt x="632" y="1503"/>
                    </a:lnTo>
                    <a:lnTo>
                      <a:pt x="630" y="1495"/>
                    </a:lnTo>
                    <a:lnTo>
                      <a:pt x="628" y="1487"/>
                    </a:lnTo>
                    <a:lnTo>
                      <a:pt x="628" y="1479"/>
                    </a:lnTo>
                    <a:lnTo>
                      <a:pt x="630" y="1472"/>
                    </a:lnTo>
                    <a:lnTo>
                      <a:pt x="630" y="1472"/>
                    </a:lnTo>
                    <a:lnTo>
                      <a:pt x="632" y="1479"/>
                    </a:lnTo>
                    <a:lnTo>
                      <a:pt x="637" y="1487"/>
                    </a:lnTo>
                    <a:lnTo>
                      <a:pt x="647" y="1505"/>
                    </a:lnTo>
                    <a:lnTo>
                      <a:pt x="650" y="1513"/>
                    </a:lnTo>
                    <a:lnTo>
                      <a:pt x="651" y="1521"/>
                    </a:lnTo>
                    <a:lnTo>
                      <a:pt x="651" y="1524"/>
                    </a:lnTo>
                    <a:lnTo>
                      <a:pt x="650" y="1528"/>
                    </a:lnTo>
                    <a:lnTo>
                      <a:pt x="649" y="1530"/>
                    </a:lnTo>
                    <a:lnTo>
                      <a:pt x="646" y="1532"/>
                    </a:lnTo>
                    <a:lnTo>
                      <a:pt x="646" y="1532"/>
                    </a:lnTo>
                    <a:close/>
                    <a:moveTo>
                      <a:pt x="654" y="1669"/>
                    </a:moveTo>
                    <a:lnTo>
                      <a:pt x="654" y="1669"/>
                    </a:lnTo>
                    <a:lnTo>
                      <a:pt x="647" y="1659"/>
                    </a:lnTo>
                    <a:lnTo>
                      <a:pt x="639" y="1646"/>
                    </a:lnTo>
                    <a:lnTo>
                      <a:pt x="630" y="1631"/>
                    </a:lnTo>
                    <a:lnTo>
                      <a:pt x="622" y="1617"/>
                    </a:lnTo>
                    <a:lnTo>
                      <a:pt x="615" y="1604"/>
                    </a:lnTo>
                    <a:lnTo>
                      <a:pt x="614" y="1597"/>
                    </a:lnTo>
                    <a:lnTo>
                      <a:pt x="614" y="1591"/>
                    </a:lnTo>
                    <a:lnTo>
                      <a:pt x="614" y="1585"/>
                    </a:lnTo>
                    <a:lnTo>
                      <a:pt x="616" y="1581"/>
                    </a:lnTo>
                    <a:lnTo>
                      <a:pt x="621" y="1577"/>
                    </a:lnTo>
                    <a:lnTo>
                      <a:pt x="626" y="1575"/>
                    </a:lnTo>
                    <a:lnTo>
                      <a:pt x="626" y="1575"/>
                    </a:lnTo>
                    <a:lnTo>
                      <a:pt x="640" y="1623"/>
                    </a:lnTo>
                    <a:lnTo>
                      <a:pt x="647" y="1647"/>
                    </a:lnTo>
                    <a:lnTo>
                      <a:pt x="654" y="1669"/>
                    </a:lnTo>
                    <a:lnTo>
                      <a:pt x="654" y="1669"/>
                    </a:lnTo>
                    <a:close/>
                    <a:moveTo>
                      <a:pt x="650" y="1567"/>
                    </a:moveTo>
                    <a:lnTo>
                      <a:pt x="650" y="1567"/>
                    </a:lnTo>
                    <a:lnTo>
                      <a:pt x="670" y="1602"/>
                    </a:lnTo>
                    <a:lnTo>
                      <a:pt x="689" y="1639"/>
                    </a:lnTo>
                    <a:lnTo>
                      <a:pt x="689" y="1639"/>
                    </a:lnTo>
                    <a:lnTo>
                      <a:pt x="689" y="1657"/>
                    </a:lnTo>
                    <a:lnTo>
                      <a:pt x="689" y="1676"/>
                    </a:lnTo>
                    <a:lnTo>
                      <a:pt x="690" y="1694"/>
                    </a:lnTo>
                    <a:lnTo>
                      <a:pt x="689" y="1702"/>
                    </a:lnTo>
                    <a:lnTo>
                      <a:pt x="688" y="1710"/>
                    </a:lnTo>
                    <a:lnTo>
                      <a:pt x="688" y="1710"/>
                    </a:lnTo>
                    <a:lnTo>
                      <a:pt x="679" y="1675"/>
                    </a:lnTo>
                    <a:lnTo>
                      <a:pt x="667" y="1638"/>
                    </a:lnTo>
                    <a:lnTo>
                      <a:pt x="658" y="1601"/>
                    </a:lnTo>
                    <a:lnTo>
                      <a:pt x="650" y="1567"/>
                    </a:lnTo>
                    <a:lnTo>
                      <a:pt x="650" y="1567"/>
                    </a:lnTo>
                    <a:close/>
                    <a:moveTo>
                      <a:pt x="704" y="1665"/>
                    </a:moveTo>
                    <a:lnTo>
                      <a:pt x="704" y="1665"/>
                    </a:lnTo>
                    <a:lnTo>
                      <a:pt x="729" y="1724"/>
                    </a:lnTo>
                    <a:lnTo>
                      <a:pt x="742" y="1757"/>
                    </a:lnTo>
                    <a:lnTo>
                      <a:pt x="748" y="1773"/>
                    </a:lnTo>
                    <a:lnTo>
                      <a:pt x="752" y="1787"/>
                    </a:lnTo>
                    <a:lnTo>
                      <a:pt x="752" y="1787"/>
                    </a:lnTo>
                    <a:lnTo>
                      <a:pt x="755" y="1797"/>
                    </a:lnTo>
                    <a:lnTo>
                      <a:pt x="756" y="1806"/>
                    </a:lnTo>
                    <a:lnTo>
                      <a:pt x="755" y="1812"/>
                    </a:lnTo>
                    <a:lnTo>
                      <a:pt x="754" y="1818"/>
                    </a:lnTo>
                    <a:lnTo>
                      <a:pt x="751" y="1823"/>
                    </a:lnTo>
                    <a:lnTo>
                      <a:pt x="747" y="1827"/>
                    </a:lnTo>
                    <a:lnTo>
                      <a:pt x="741" y="1831"/>
                    </a:lnTo>
                    <a:lnTo>
                      <a:pt x="734" y="1833"/>
                    </a:lnTo>
                    <a:lnTo>
                      <a:pt x="734" y="1833"/>
                    </a:lnTo>
                    <a:lnTo>
                      <a:pt x="729" y="1824"/>
                    </a:lnTo>
                    <a:lnTo>
                      <a:pt x="723" y="1814"/>
                    </a:lnTo>
                    <a:lnTo>
                      <a:pt x="715" y="1793"/>
                    </a:lnTo>
                    <a:lnTo>
                      <a:pt x="709" y="1772"/>
                    </a:lnTo>
                    <a:lnTo>
                      <a:pt x="706" y="1750"/>
                    </a:lnTo>
                    <a:lnTo>
                      <a:pt x="704" y="1727"/>
                    </a:lnTo>
                    <a:lnTo>
                      <a:pt x="703" y="1706"/>
                    </a:lnTo>
                    <a:lnTo>
                      <a:pt x="703" y="1684"/>
                    </a:lnTo>
                    <a:lnTo>
                      <a:pt x="704" y="1665"/>
                    </a:lnTo>
                    <a:lnTo>
                      <a:pt x="704" y="1665"/>
                    </a:lnTo>
                    <a:close/>
                    <a:moveTo>
                      <a:pt x="754" y="1414"/>
                    </a:moveTo>
                    <a:lnTo>
                      <a:pt x="754" y="1414"/>
                    </a:lnTo>
                    <a:lnTo>
                      <a:pt x="757" y="1429"/>
                    </a:lnTo>
                    <a:lnTo>
                      <a:pt x="758" y="1445"/>
                    </a:lnTo>
                    <a:lnTo>
                      <a:pt x="759" y="1459"/>
                    </a:lnTo>
                    <a:lnTo>
                      <a:pt x="759" y="1475"/>
                    </a:lnTo>
                    <a:lnTo>
                      <a:pt x="757" y="1506"/>
                    </a:lnTo>
                    <a:lnTo>
                      <a:pt x="754" y="1535"/>
                    </a:lnTo>
                    <a:lnTo>
                      <a:pt x="754" y="1535"/>
                    </a:lnTo>
                    <a:lnTo>
                      <a:pt x="752" y="1504"/>
                    </a:lnTo>
                    <a:lnTo>
                      <a:pt x="751" y="1473"/>
                    </a:lnTo>
                    <a:lnTo>
                      <a:pt x="752" y="1442"/>
                    </a:lnTo>
                    <a:lnTo>
                      <a:pt x="754" y="1414"/>
                    </a:lnTo>
                    <a:lnTo>
                      <a:pt x="754" y="1414"/>
                    </a:lnTo>
                    <a:close/>
                    <a:moveTo>
                      <a:pt x="759" y="1849"/>
                    </a:moveTo>
                    <a:lnTo>
                      <a:pt x="759" y="1849"/>
                    </a:lnTo>
                    <a:lnTo>
                      <a:pt x="759" y="1861"/>
                    </a:lnTo>
                    <a:lnTo>
                      <a:pt x="760" y="1873"/>
                    </a:lnTo>
                    <a:lnTo>
                      <a:pt x="763" y="1899"/>
                    </a:lnTo>
                    <a:lnTo>
                      <a:pt x="764" y="1910"/>
                    </a:lnTo>
                    <a:lnTo>
                      <a:pt x="764" y="1923"/>
                    </a:lnTo>
                    <a:lnTo>
                      <a:pt x="764" y="1934"/>
                    </a:lnTo>
                    <a:lnTo>
                      <a:pt x="762" y="1944"/>
                    </a:lnTo>
                    <a:lnTo>
                      <a:pt x="762" y="1944"/>
                    </a:lnTo>
                    <a:lnTo>
                      <a:pt x="749" y="1904"/>
                    </a:lnTo>
                    <a:lnTo>
                      <a:pt x="735" y="1865"/>
                    </a:lnTo>
                    <a:lnTo>
                      <a:pt x="735" y="1865"/>
                    </a:lnTo>
                    <a:lnTo>
                      <a:pt x="741" y="1861"/>
                    </a:lnTo>
                    <a:lnTo>
                      <a:pt x="746" y="1856"/>
                    </a:lnTo>
                    <a:lnTo>
                      <a:pt x="751" y="1852"/>
                    </a:lnTo>
                    <a:lnTo>
                      <a:pt x="755" y="1850"/>
                    </a:lnTo>
                    <a:lnTo>
                      <a:pt x="759" y="1849"/>
                    </a:lnTo>
                    <a:lnTo>
                      <a:pt x="759" y="1849"/>
                    </a:lnTo>
                    <a:close/>
                    <a:moveTo>
                      <a:pt x="851" y="994"/>
                    </a:moveTo>
                    <a:lnTo>
                      <a:pt x="851" y="994"/>
                    </a:lnTo>
                    <a:lnTo>
                      <a:pt x="861" y="1025"/>
                    </a:lnTo>
                    <a:lnTo>
                      <a:pt x="871" y="1054"/>
                    </a:lnTo>
                    <a:lnTo>
                      <a:pt x="888" y="1115"/>
                    </a:lnTo>
                    <a:lnTo>
                      <a:pt x="902" y="1177"/>
                    </a:lnTo>
                    <a:lnTo>
                      <a:pt x="915" y="1238"/>
                    </a:lnTo>
                    <a:lnTo>
                      <a:pt x="925" y="1299"/>
                    </a:lnTo>
                    <a:lnTo>
                      <a:pt x="933" y="1359"/>
                    </a:lnTo>
                    <a:lnTo>
                      <a:pt x="940" y="1419"/>
                    </a:lnTo>
                    <a:lnTo>
                      <a:pt x="944" y="1476"/>
                    </a:lnTo>
                    <a:lnTo>
                      <a:pt x="944" y="1476"/>
                    </a:lnTo>
                    <a:lnTo>
                      <a:pt x="930" y="1442"/>
                    </a:lnTo>
                    <a:lnTo>
                      <a:pt x="914" y="1409"/>
                    </a:lnTo>
                    <a:lnTo>
                      <a:pt x="898" y="1378"/>
                    </a:lnTo>
                    <a:lnTo>
                      <a:pt x="881" y="1346"/>
                    </a:lnTo>
                    <a:lnTo>
                      <a:pt x="844" y="1283"/>
                    </a:lnTo>
                    <a:lnTo>
                      <a:pt x="807" y="1223"/>
                    </a:lnTo>
                    <a:lnTo>
                      <a:pt x="807" y="1223"/>
                    </a:lnTo>
                    <a:lnTo>
                      <a:pt x="789" y="1196"/>
                    </a:lnTo>
                    <a:lnTo>
                      <a:pt x="772" y="1170"/>
                    </a:lnTo>
                    <a:lnTo>
                      <a:pt x="764" y="1156"/>
                    </a:lnTo>
                    <a:lnTo>
                      <a:pt x="758" y="1144"/>
                    </a:lnTo>
                    <a:lnTo>
                      <a:pt x="754" y="1129"/>
                    </a:lnTo>
                    <a:lnTo>
                      <a:pt x="751" y="1115"/>
                    </a:lnTo>
                    <a:lnTo>
                      <a:pt x="751" y="1115"/>
                    </a:lnTo>
                    <a:lnTo>
                      <a:pt x="750" y="1117"/>
                    </a:lnTo>
                    <a:lnTo>
                      <a:pt x="750" y="1119"/>
                    </a:lnTo>
                    <a:lnTo>
                      <a:pt x="750" y="1125"/>
                    </a:lnTo>
                    <a:lnTo>
                      <a:pt x="751" y="1129"/>
                    </a:lnTo>
                    <a:lnTo>
                      <a:pt x="750" y="1131"/>
                    </a:lnTo>
                    <a:lnTo>
                      <a:pt x="749" y="1132"/>
                    </a:lnTo>
                    <a:lnTo>
                      <a:pt x="749" y="1132"/>
                    </a:lnTo>
                    <a:lnTo>
                      <a:pt x="728" y="1100"/>
                    </a:lnTo>
                    <a:lnTo>
                      <a:pt x="707" y="1065"/>
                    </a:lnTo>
                    <a:lnTo>
                      <a:pt x="707" y="1065"/>
                    </a:lnTo>
                    <a:lnTo>
                      <a:pt x="743" y="1047"/>
                    </a:lnTo>
                    <a:lnTo>
                      <a:pt x="779" y="1028"/>
                    </a:lnTo>
                    <a:lnTo>
                      <a:pt x="815" y="1010"/>
                    </a:lnTo>
                    <a:lnTo>
                      <a:pt x="833" y="1001"/>
                    </a:lnTo>
                    <a:lnTo>
                      <a:pt x="851" y="994"/>
                    </a:lnTo>
                    <a:lnTo>
                      <a:pt x="851" y="994"/>
                    </a:lnTo>
                    <a:close/>
                    <a:moveTo>
                      <a:pt x="705" y="1072"/>
                    </a:moveTo>
                    <a:lnTo>
                      <a:pt x="705" y="1072"/>
                    </a:lnTo>
                    <a:lnTo>
                      <a:pt x="717" y="1092"/>
                    </a:lnTo>
                    <a:lnTo>
                      <a:pt x="730" y="1112"/>
                    </a:lnTo>
                    <a:lnTo>
                      <a:pt x="730" y="1112"/>
                    </a:lnTo>
                    <a:lnTo>
                      <a:pt x="743" y="1132"/>
                    </a:lnTo>
                    <a:lnTo>
                      <a:pt x="749" y="1143"/>
                    </a:lnTo>
                    <a:lnTo>
                      <a:pt x="752" y="1152"/>
                    </a:lnTo>
                    <a:lnTo>
                      <a:pt x="752" y="1152"/>
                    </a:lnTo>
                    <a:lnTo>
                      <a:pt x="755" y="1162"/>
                    </a:lnTo>
                    <a:lnTo>
                      <a:pt x="756" y="1173"/>
                    </a:lnTo>
                    <a:lnTo>
                      <a:pt x="756" y="1198"/>
                    </a:lnTo>
                    <a:lnTo>
                      <a:pt x="756" y="1198"/>
                    </a:lnTo>
                    <a:lnTo>
                      <a:pt x="757" y="1233"/>
                    </a:lnTo>
                    <a:lnTo>
                      <a:pt x="758" y="1268"/>
                    </a:lnTo>
                    <a:lnTo>
                      <a:pt x="757" y="1285"/>
                    </a:lnTo>
                    <a:lnTo>
                      <a:pt x="755" y="1300"/>
                    </a:lnTo>
                    <a:lnTo>
                      <a:pt x="752" y="1315"/>
                    </a:lnTo>
                    <a:lnTo>
                      <a:pt x="749" y="1328"/>
                    </a:lnTo>
                    <a:lnTo>
                      <a:pt x="749" y="1328"/>
                    </a:lnTo>
                    <a:lnTo>
                      <a:pt x="745" y="1321"/>
                    </a:lnTo>
                    <a:lnTo>
                      <a:pt x="741" y="1313"/>
                    </a:lnTo>
                    <a:lnTo>
                      <a:pt x="738" y="1305"/>
                    </a:lnTo>
                    <a:lnTo>
                      <a:pt x="733" y="1298"/>
                    </a:lnTo>
                    <a:lnTo>
                      <a:pt x="733" y="1298"/>
                    </a:lnTo>
                    <a:lnTo>
                      <a:pt x="738" y="1307"/>
                    </a:lnTo>
                    <a:lnTo>
                      <a:pt x="741" y="1315"/>
                    </a:lnTo>
                    <a:lnTo>
                      <a:pt x="743" y="1324"/>
                    </a:lnTo>
                    <a:lnTo>
                      <a:pt x="745" y="1332"/>
                    </a:lnTo>
                    <a:lnTo>
                      <a:pt x="746" y="1347"/>
                    </a:lnTo>
                    <a:lnTo>
                      <a:pt x="745" y="1362"/>
                    </a:lnTo>
                    <a:lnTo>
                      <a:pt x="745" y="1362"/>
                    </a:lnTo>
                    <a:lnTo>
                      <a:pt x="745" y="1369"/>
                    </a:lnTo>
                    <a:lnTo>
                      <a:pt x="743" y="1375"/>
                    </a:lnTo>
                    <a:lnTo>
                      <a:pt x="742" y="1379"/>
                    </a:lnTo>
                    <a:lnTo>
                      <a:pt x="741" y="1381"/>
                    </a:lnTo>
                    <a:lnTo>
                      <a:pt x="738" y="1382"/>
                    </a:lnTo>
                    <a:lnTo>
                      <a:pt x="734" y="1383"/>
                    </a:lnTo>
                    <a:lnTo>
                      <a:pt x="734" y="1383"/>
                    </a:lnTo>
                    <a:lnTo>
                      <a:pt x="732" y="1365"/>
                    </a:lnTo>
                    <a:lnTo>
                      <a:pt x="731" y="1345"/>
                    </a:lnTo>
                    <a:lnTo>
                      <a:pt x="729" y="1324"/>
                    </a:lnTo>
                    <a:lnTo>
                      <a:pt x="728" y="1315"/>
                    </a:lnTo>
                    <a:lnTo>
                      <a:pt x="724" y="1306"/>
                    </a:lnTo>
                    <a:lnTo>
                      <a:pt x="724" y="1306"/>
                    </a:lnTo>
                    <a:lnTo>
                      <a:pt x="726" y="1336"/>
                    </a:lnTo>
                    <a:lnTo>
                      <a:pt x="726" y="1349"/>
                    </a:lnTo>
                    <a:lnTo>
                      <a:pt x="725" y="1355"/>
                    </a:lnTo>
                    <a:lnTo>
                      <a:pt x="723" y="1361"/>
                    </a:lnTo>
                    <a:lnTo>
                      <a:pt x="723" y="1361"/>
                    </a:lnTo>
                    <a:lnTo>
                      <a:pt x="713" y="1313"/>
                    </a:lnTo>
                    <a:lnTo>
                      <a:pt x="705" y="1266"/>
                    </a:lnTo>
                    <a:lnTo>
                      <a:pt x="697" y="1219"/>
                    </a:lnTo>
                    <a:lnTo>
                      <a:pt x="687" y="1171"/>
                    </a:lnTo>
                    <a:lnTo>
                      <a:pt x="687" y="1171"/>
                    </a:lnTo>
                    <a:lnTo>
                      <a:pt x="682" y="1153"/>
                    </a:lnTo>
                    <a:lnTo>
                      <a:pt x="680" y="1145"/>
                    </a:lnTo>
                    <a:lnTo>
                      <a:pt x="679" y="1138"/>
                    </a:lnTo>
                    <a:lnTo>
                      <a:pt x="679" y="1138"/>
                    </a:lnTo>
                    <a:lnTo>
                      <a:pt x="680" y="1129"/>
                    </a:lnTo>
                    <a:lnTo>
                      <a:pt x="683" y="1120"/>
                    </a:lnTo>
                    <a:lnTo>
                      <a:pt x="687" y="1111"/>
                    </a:lnTo>
                    <a:lnTo>
                      <a:pt x="691" y="1103"/>
                    </a:lnTo>
                    <a:lnTo>
                      <a:pt x="699" y="1087"/>
                    </a:lnTo>
                    <a:lnTo>
                      <a:pt x="703" y="1080"/>
                    </a:lnTo>
                    <a:lnTo>
                      <a:pt x="705" y="1072"/>
                    </a:lnTo>
                    <a:lnTo>
                      <a:pt x="705" y="1072"/>
                    </a:lnTo>
                    <a:close/>
                    <a:moveTo>
                      <a:pt x="672" y="1018"/>
                    </a:moveTo>
                    <a:lnTo>
                      <a:pt x="672" y="1018"/>
                    </a:lnTo>
                    <a:lnTo>
                      <a:pt x="683" y="1037"/>
                    </a:lnTo>
                    <a:lnTo>
                      <a:pt x="696" y="1058"/>
                    </a:lnTo>
                    <a:lnTo>
                      <a:pt x="696" y="1058"/>
                    </a:lnTo>
                    <a:lnTo>
                      <a:pt x="687" y="1085"/>
                    </a:lnTo>
                    <a:lnTo>
                      <a:pt x="676" y="1111"/>
                    </a:lnTo>
                    <a:lnTo>
                      <a:pt x="676" y="1111"/>
                    </a:lnTo>
                    <a:lnTo>
                      <a:pt x="671" y="1085"/>
                    </a:lnTo>
                    <a:lnTo>
                      <a:pt x="668" y="1060"/>
                    </a:lnTo>
                    <a:lnTo>
                      <a:pt x="667" y="1048"/>
                    </a:lnTo>
                    <a:lnTo>
                      <a:pt x="668" y="1037"/>
                    </a:lnTo>
                    <a:lnTo>
                      <a:pt x="670" y="1027"/>
                    </a:lnTo>
                    <a:lnTo>
                      <a:pt x="672" y="1018"/>
                    </a:lnTo>
                    <a:lnTo>
                      <a:pt x="672" y="1018"/>
                    </a:lnTo>
                    <a:close/>
                    <a:moveTo>
                      <a:pt x="666" y="1084"/>
                    </a:moveTo>
                    <a:lnTo>
                      <a:pt x="666" y="1084"/>
                    </a:lnTo>
                    <a:lnTo>
                      <a:pt x="670" y="1097"/>
                    </a:lnTo>
                    <a:lnTo>
                      <a:pt x="671" y="1110"/>
                    </a:lnTo>
                    <a:lnTo>
                      <a:pt x="671" y="1121"/>
                    </a:lnTo>
                    <a:lnTo>
                      <a:pt x="670" y="1131"/>
                    </a:lnTo>
                    <a:lnTo>
                      <a:pt x="667" y="1142"/>
                    </a:lnTo>
                    <a:lnTo>
                      <a:pt x="664" y="1151"/>
                    </a:lnTo>
                    <a:lnTo>
                      <a:pt x="659" y="1159"/>
                    </a:lnTo>
                    <a:lnTo>
                      <a:pt x="655" y="1167"/>
                    </a:lnTo>
                    <a:lnTo>
                      <a:pt x="655" y="1167"/>
                    </a:lnTo>
                    <a:lnTo>
                      <a:pt x="657" y="1146"/>
                    </a:lnTo>
                    <a:lnTo>
                      <a:pt x="661" y="1125"/>
                    </a:lnTo>
                    <a:lnTo>
                      <a:pt x="666" y="1084"/>
                    </a:lnTo>
                    <a:lnTo>
                      <a:pt x="666" y="1084"/>
                    </a:lnTo>
                    <a:close/>
                    <a:moveTo>
                      <a:pt x="608" y="1322"/>
                    </a:moveTo>
                    <a:lnTo>
                      <a:pt x="608" y="1322"/>
                    </a:lnTo>
                    <a:lnTo>
                      <a:pt x="632" y="1261"/>
                    </a:lnTo>
                    <a:lnTo>
                      <a:pt x="643" y="1230"/>
                    </a:lnTo>
                    <a:lnTo>
                      <a:pt x="655" y="1205"/>
                    </a:lnTo>
                    <a:lnTo>
                      <a:pt x="655" y="1205"/>
                    </a:lnTo>
                    <a:lnTo>
                      <a:pt x="658" y="1261"/>
                    </a:lnTo>
                    <a:lnTo>
                      <a:pt x="661" y="1315"/>
                    </a:lnTo>
                    <a:lnTo>
                      <a:pt x="663" y="1370"/>
                    </a:lnTo>
                    <a:lnTo>
                      <a:pt x="666" y="1425"/>
                    </a:lnTo>
                    <a:lnTo>
                      <a:pt x="666" y="1425"/>
                    </a:lnTo>
                    <a:lnTo>
                      <a:pt x="662" y="1429"/>
                    </a:lnTo>
                    <a:lnTo>
                      <a:pt x="656" y="1432"/>
                    </a:lnTo>
                    <a:lnTo>
                      <a:pt x="646" y="1439"/>
                    </a:lnTo>
                    <a:lnTo>
                      <a:pt x="646" y="1439"/>
                    </a:lnTo>
                    <a:lnTo>
                      <a:pt x="637" y="1447"/>
                    </a:lnTo>
                    <a:lnTo>
                      <a:pt x="634" y="1449"/>
                    </a:lnTo>
                    <a:lnTo>
                      <a:pt x="631" y="1449"/>
                    </a:lnTo>
                    <a:lnTo>
                      <a:pt x="629" y="1450"/>
                    </a:lnTo>
                    <a:lnTo>
                      <a:pt x="625" y="1449"/>
                    </a:lnTo>
                    <a:lnTo>
                      <a:pt x="625" y="1449"/>
                    </a:lnTo>
                    <a:lnTo>
                      <a:pt x="616" y="1428"/>
                    </a:lnTo>
                    <a:lnTo>
                      <a:pt x="607" y="1406"/>
                    </a:lnTo>
                    <a:lnTo>
                      <a:pt x="604" y="1395"/>
                    </a:lnTo>
                    <a:lnTo>
                      <a:pt x="600" y="1384"/>
                    </a:lnTo>
                    <a:lnTo>
                      <a:pt x="599" y="1373"/>
                    </a:lnTo>
                    <a:lnTo>
                      <a:pt x="598" y="1363"/>
                    </a:lnTo>
                    <a:lnTo>
                      <a:pt x="598" y="1363"/>
                    </a:lnTo>
                    <a:lnTo>
                      <a:pt x="599" y="1354"/>
                    </a:lnTo>
                    <a:lnTo>
                      <a:pt x="601" y="1344"/>
                    </a:lnTo>
                    <a:lnTo>
                      <a:pt x="608" y="1322"/>
                    </a:lnTo>
                    <a:lnTo>
                      <a:pt x="608" y="1322"/>
                    </a:lnTo>
                    <a:close/>
                    <a:moveTo>
                      <a:pt x="600" y="1498"/>
                    </a:moveTo>
                    <a:lnTo>
                      <a:pt x="600" y="1498"/>
                    </a:lnTo>
                    <a:lnTo>
                      <a:pt x="604" y="1509"/>
                    </a:lnTo>
                    <a:lnTo>
                      <a:pt x="608" y="1521"/>
                    </a:lnTo>
                    <a:lnTo>
                      <a:pt x="613" y="1533"/>
                    </a:lnTo>
                    <a:lnTo>
                      <a:pt x="616" y="1546"/>
                    </a:lnTo>
                    <a:lnTo>
                      <a:pt x="619" y="1557"/>
                    </a:lnTo>
                    <a:lnTo>
                      <a:pt x="619" y="1562"/>
                    </a:lnTo>
                    <a:lnTo>
                      <a:pt x="617" y="1566"/>
                    </a:lnTo>
                    <a:lnTo>
                      <a:pt x="616" y="1571"/>
                    </a:lnTo>
                    <a:lnTo>
                      <a:pt x="614" y="1575"/>
                    </a:lnTo>
                    <a:lnTo>
                      <a:pt x="611" y="1577"/>
                    </a:lnTo>
                    <a:lnTo>
                      <a:pt x="606" y="1581"/>
                    </a:lnTo>
                    <a:lnTo>
                      <a:pt x="606" y="1581"/>
                    </a:lnTo>
                    <a:lnTo>
                      <a:pt x="603" y="1574"/>
                    </a:lnTo>
                    <a:lnTo>
                      <a:pt x="599" y="1566"/>
                    </a:lnTo>
                    <a:lnTo>
                      <a:pt x="588" y="1549"/>
                    </a:lnTo>
                    <a:lnTo>
                      <a:pt x="582" y="1541"/>
                    </a:lnTo>
                    <a:lnTo>
                      <a:pt x="579" y="1533"/>
                    </a:lnTo>
                    <a:lnTo>
                      <a:pt x="575" y="1525"/>
                    </a:lnTo>
                    <a:lnTo>
                      <a:pt x="574" y="1518"/>
                    </a:lnTo>
                    <a:lnTo>
                      <a:pt x="574" y="1518"/>
                    </a:lnTo>
                    <a:lnTo>
                      <a:pt x="575" y="1515"/>
                    </a:lnTo>
                    <a:lnTo>
                      <a:pt x="578" y="1512"/>
                    </a:lnTo>
                    <a:lnTo>
                      <a:pt x="581" y="1509"/>
                    </a:lnTo>
                    <a:lnTo>
                      <a:pt x="584" y="1507"/>
                    </a:lnTo>
                    <a:lnTo>
                      <a:pt x="592" y="1503"/>
                    </a:lnTo>
                    <a:lnTo>
                      <a:pt x="600" y="1498"/>
                    </a:lnTo>
                    <a:lnTo>
                      <a:pt x="600" y="1498"/>
                    </a:lnTo>
                    <a:close/>
                    <a:moveTo>
                      <a:pt x="594" y="1479"/>
                    </a:moveTo>
                    <a:lnTo>
                      <a:pt x="594" y="1479"/>
                    </a:lnTo>
                    <a:lnTo>
                      <a:pt x="591" y="1482"/>
                    </a:lnTo>
                    <a:lnTo>
                      <a:pt x="589" y="1486"/>
                    </a:lnTo>
                    <a:lnTo>
                      <a:pt x="586" y="1489"/>
                    </a:lnTo>
                    <a:lnTo>
                      <a:pt x="581" y="1491"/>
                    </a:lnTo>
                    <a:lnTo>
                      <a:pt x="572" y="1497"/>
                    </a:lnTo>
                    <a:lnTo>
                      <a:pt x="567" y="1499"/>
                    </a:lnTo>
                    <a:lnTo>
                      <a:pt x="565" y="1501"/>
                    </a:lnTo>
                    <a:lnTo>
                      <a:pt x="565" y="1501"/>
                    </a:lnTo>
                    <a:lnTo>
                      <a:pt x="562" y="1492"/>
                    </a:lnTo>
                    <a:lnTo>
                      <a:pt x="562" y="1482"/>
                    </a:lnTo>
                    <a:lnTo>
                      <a:pt x="563" y="1473"/>
                    </a:lnTo>
                    <a:lnTo>
                      <a:pt x="565" y="1464"/>
                    </a:lnTo>
                    <a:lnTo>
                      <a:pt x="572" y="1447"/>
                    </a:lnTo>
                    <a:lnTo>
                      <a:pt x="574" y="1439"/>
                    </a:lnTo>
                    <a:lnTo>
                      <a:pt x="577" y="1430"/>
                    </a:lnTo>
                    <a:lnTo>
                      <a:pt x="577" y="1430"/>
                    </a:lnTo>
                    <a:lnTo>
                      <a:pt x="579" y="1437"/>
                    </a:lnTo>
                    <a:lnTo>
                      <a:pt x="581" y="1442"/>
                    </a:lnTo>
                    <a:lnTo>
                      <a:pt x="587" y="1455"/>
                    </a:lnTo>
                    <a:lnTo>
                      <a:pt x="592" y="1467"/>
                    </a:lnTo>
                    <a:lnTo>
                      <a:pt x="594" y="1473"/>
                    </a:lnTo>
                    <a:lnTo>
                      <a:pt x="594" y="1479"/>
                    </a:lnTo>
                    <a:lnTo>
                      <a:pt x="594" y="1479"/>
                    </a:lnTo>
                    <a:close/>
                    <a:moveTo>
                      <a:pt x="532" y="1681"/>
                    </a:moveTo>
                    <a:lnTo>
                      <a:pt x="532" y="1681"/>
                    </a:lnTo>
                    <a:lnTo>
                      <a:pt x="531" y="1684"/>
                    </a:lnTo>
                    <a:lnTo>
                      <a:pt x="530" y="1688"/>
                    </a:lnTo>
                    <a:lnTo>
                      <a:pt x="524" y="1696"/>
                    </a:lnTo>
                    <a:lnTo>
                      <a:pt x="513" y="1711"/>
                    </a:lnTo>
                    <a:lnTo>
                      <a:pt x="513" y="1711"/>
                    </a:lnTo>
                    <a:lnTo>
                      <a:pt x="498" y="1735"/>
                    </a:lnTo>
                    <a:lnTo>
                      <a:pt x="483" y="1759"/>
                    </a:lnTo>
                    <a:lnTo>
                      <a:pt x="469" y="1783"/>
                    </a:lnTo>
                    <a:lnTo>
                      <a:pt x="461" y="1792"/>
                    </a:lnTo>
                    <a:lnTo>
                      <a:pt x="453" y="1801"/>
                    </a:lnTo>
                    <a:lnTo>
                      <a:pt x="453" y="1801"/>
                    </a:lnTo>
                    <a:lnTo>
                      <a:pt x="481" y="1724"/>
                    </a:lnTo>
                    <a:lnTo>
                      <a:pt x="494" y="1685"/>
                    </a:lnTo>
                    <a:lnTo>
                      <a:pt x="505" y="1646"/>
                    </a:lnTo>
                    <a:lnTo>
                      <a:pt x="505" y="1646"/>
                    </a:lnTo>
                    <a:lnTo>
                      <a:pt x="522" y="1663"/>
                    </a:lnTo>
                    <a:lnTo>
                      <a:pt x="529" y="1672"/>
                    </a:lnTo>
                    <a:lnTo>
                      <a:pt x="531" y="1676"/>
                    </a:lnTo>
                    <a:lnTo>
                      <a:pt x="532" y="1681"/>
                    </a:lnTo>
                    <a:lnTo>
                      <a:pt x="532" y="1681"/>
                    </a:lnTo>
                    <a:close/>
                    <a:moveTo>
                      <a:pt x="521" y="1604"/>
                    </a:moveTo>
                    <a:lnTo>
                      <a:pt x="521" y="1604"/>
                    </a:lnTo>
                    <a:lnTo>
                      <a:pt x="523" y="1613"/>
                    </a:lnTo>
                    <a:lnTo>
                      <a:pt x="528" y="1622"/>
                    </a:lnTo>
                    <a:lnTo>
                      <a:pt x="536" y="1640"/>
                    </a:lnTo>
                    <a:lnTo>
                      <a:pt x="539" y="1649"/>
                    </a:lnTo>
                    <a:lnTo>
                      <a:pt x="541" y="1657"/>
                    </a:lnTo>
                    <a:lnTo>
                      <a:pt x="542" y="1665"/>
                    </a:lnTo>
                    <a:lnTo>
                      <a:pt x="541" y="1668"/>
                    </a:lnTo>
                    <a:lnTo>
                      <a:pt x="540" y="1673"/>
                    </a:lnTo>
                    <a:lnTo>
                      <a:pt x="540" y="1673"/>
                    </a:lnTo>
                    <a:lnTo>
                      <a:pt x="530" y="1665"/>
                    </a:lnTo>
                    <a:lnTo>
                      <a:pt x="522" y="1657"/>
                    </a:lnTo>
                    <a:lnTo>
                      <a:pt x="516" y="1648"/>
                    </a:lnTo>
                    <a:lnTo>
                      <a:pt x="513" y="1639"/>
                    </a:lnTo>
                    <a:lnTo>
                      <a:pt x="512" y="1630"/>
                    </a:lnTo>
                    <a:lnTo>
                      <a:pt x="512" y="1621"/>
                    </a:lnTo>
                    <a:lnTo>
                      <a:pt x="515" y="1612"/>
                    </a:lnTo>
                    <a:lnTo>
                      <a:pt x="521" y="1604"/>
                    </a:lnTo>
                    <a:lnTo>
                      <a:pt x="521" y="1604"/>
                    </a:lnTo>
                    <a:close/>
                    <a:moveTo>
                      <a:pt x="548" y="1700"/>
                    </a:moveTo>
                    <a:lnTo>
                      <a:pt x="548" y="1700"/>
                    </a:lnTo>
                    <a:lnTo>
                      <a:pt x="558" y="1716"/>
                    </a:lnTo>
                    <a:lnTo>
                      <a:pt x="569" y="1731"/>
                    </a:lnTo>
                    <a:lnTo>
                      <a:pt x="579" y="1747"/>
                    </a:lnTo>
                    <a:lnTo>
                      <a:pt x="583" y="1756"/>
                    </a:lnTo>
                    <a:lnTo>
                      <a:pt x="587" y="1765"/>
                    </a:lnTo>
                    <a:lnTo>
                      <a:pt x="587" y="1765"/>
                    </a:lnTo>
                    <a:lnTo>
                      <a:pt x="579" y="1760"/>
                    </a:lnTo>
                    <a:lnTo>
                      <a:pt x="572" y="1756"/>
                    </a:lnTo>
                    <a:lnTo>
                      <a:pt x="558" y="1745"/>
                    </a:lnTo>
                    <a:lnTo>
                      <a:pt x="545" y="1735"/>
                    </a:lnTo>
                    <a:lnTo>
                      <a:pt x="537" y="1731"/>
                    </a:lnTo>
                    <a:lnTo>
                      <a:pt x="530" y="1726"/>
                    </a:lnTo>
                    <a:lnTo>
                      <a:pt x="530" y="1726"/>
                    </a:lnTo>
                    <a:lnTo>
                      <a:pt x="533" y="1718"/>
                    </a:lnTo>
                    <a:lnTo>
                      <a:pt x="537" y="1711"/>
                    </a:lnTo>
                    <a:lnTo>
                      <a:pt x="541" y="1705"/>
                    </a:lnTo>
                    <a:lnTo>
                      <a:pt x="544" y="1702"/>
                    </a:lnTo>
                    <a:lnTo>
                      <a:pt x="548" y="1700"/>
                    </a:lnTo>
                    <a:lnTo>
                      <a:pt x="548" y="1700"/>
                    </a:lnTo>
                    <a:close/>
                    <a:moveTo>
                      <a:pt x="558" y="1640"/>
                    </a:moveTo>
                    <a:lnTo>
                      <a:pt x="558" y="1640"/>
                    </a:lnTo>
                    <a:lnTo>
                      <a:pt x="555" y="1629"/>
                    </a:lnTo>
                    <a:lnTo>
                      <a:pt x="549" y="1617"/>
                    </a:lnTo>
                    <a:lnTo>
                      <a:pt x="538" y="1594"/>
                    </a:lnTo>
                    <a:lnTo>
                      <a:pt x="533" y="1583"/>
                    </a:lnTo>
                    <a:lnTo>
                      <a:pt x="531" y="1579"/>
                    </a:lnTo>
                    <a:lnTo>
                      <a:pt x="531" y="1573"/>
                    </a:lnTo>
                    <a:lnTo>
                      <a:pt x="531" y="1568"/>
                    </a:lnTo>
                    <a:lnTo>
                      <a:pt x="532" y="1564"/>
                    </a:lnTo>
                    <a:lnTo>
                      <a:pt x="533" y="1559"/>
                    </a:lnTo>
                    <a:lnTo>
                      <a:pt x="537" y="1555"/>
                    </a:lnTo>
                    <a:lnTo>
                      <a:pt x="537" y="1555"/>
                    </a:lnTo>
                    <a:lnTo>
                      <a:pt x="545" y="1566"/>
                    </a:lnTo>
                    <a:lnTo>
                      <a:pt x="553" y="1577"/>
                    </a:lnTo>
                    <a:lnTo>
                      <a:pt x="562" y="1590"/>
                    </a:lnTo>
                    <a:lnTo>
                      <a:pt x="569" y="1601"/>
                    </a:lnTo>
                    <a:lnTo>
                      <a:pt x="571" y="1607"/>
                    </a:lnTo>
                    <a:lnTo>
                      <a:pt x="573" y="1613"/>
                    </a:lnTo>
                    <a:lnTo>
                      <a:pt x="574" y="1618"/>
                    </a:lnTo>
                    <a:lnTo>
                      <a:pt x="574" y="1623"/>
                    </a:lnTo>
                    <a:lnTo>
                      <a:pt x="572" y="1629"/>
                    </a:lnTo>
                    <a:lnTo>
                      <a:pt x="570" y="1632"/>
                    </a:lnTo>
                    <a:lnTo>
                      <a:pt x="565" y="1636"/>
                    </a:lnTo>
                    <a:lnTo>
                      <a:pt x="558" y="1640"/>
                    </a:lnTo>
                    <a:lnTo>
                      <a:pt x="558" y="1640"/>
                    </a:lnTo>
                    <a:close/>
                    <a:moveTo>
                      <a:pt x="471" y="914"/>
                    </a:moveTo>
                    <a:lnTo>
                      <a:pt x="471" y="914"/>
                    </a:lnTo>
                    <a:lnTo>
                      <a:pt x="475" y="925"/>
                    </a:lnTo>
                    <a:lnTo>
                      <a:pt x="479" y="935"/>
                    </a:lnTo>
                    <a:lnTo>
                      <a:pt x="482" y="946"/>
                    </a:lnTo>
                    <a:lnTo>
                      <a:pt x="485" y="958"/>
                    </a:lnTo>
                    <a:lnTo>
                      <a:pt x="488" y="983"/>
                    </a:lnTo>
                    <a:lnTo>
                      <a:pt x="489" y="1004"/>
                    </a:lnTo>
                    <a:lnTo>
                      <a:pt x="489" y="1004"/>
                    </a:lnTo>
                    <a:lnTo>
                      <a:pt x="486" y="993"/>
                    </a:lnTo>
                    <a:lnTo>
                      <a:pt x="480" y="980"/>
                    </a:lnTo>
                    <a:lnTo>
                      <a:pt x="469" y="955"/>
                    </a:lnTo>
                    <a:lnTo>
                      <a:pt x="464" y="944"/>
                    </a:lnTo>
                    <a:lnTo>
                      <a:pt x="463" y="938"/>
                    </a:lnTo>
                    <a:lnTo>
                      <a:pt x="463" y="933"/>
                    </a:lnTo>
                    <a:lnTo>
                      <a:pt x="463" y="928"/>
                    </a:lnTo>
                    <a:lnTo>
                      <a:pt x="464" y="924"/>
                    </a:lnTo>
                    <a:lnTo>
                      <a:pt x="466" y="919"/>
                    </a:lnTo>
                    <a:lnTo>
                      <a:pt x="471" y="914"/>
                    </a:lnTo>
                    <a:lnTo>
                      <a:pt x="471" y="914"/>
                    </a:lnTo>
                    <a:close/>
                    <a:moveTo>
                      <a:pt x="462" y="974"/>
                    </a:moveTo>
                    <a:lnTo>
                      <a:pt x="462" y="974"/>
                    </a:lnTo>
                    <a:lnTo>
                      <a:pt x="489" y="1064"/>
                    </a:lnTo>
                    <a:lnTo>
                      <a:pt x="515" y="1157"/>
                    </a:lnTo>
                    <a:lnTo>
                      <a:pt x="539" y="1251"/>
                    </a:lnTo>
                    <a:lnTo>
                      <a:pt x="562" y="1344"/>
                    </a:lnTo>
                    <a:lnTo>
                      <a:pt x="562" y="1344"/>
                    </a:lnTo>
                    <a:lnTo>
                      <a:pt x="544" y="1286"/>
                    </a:lnTo>
                    <a:lnTo>
                      <a:pt x="524" y="1228"/>
                    </a:lnTo>
                    <a:lnTo>
                      <a:pt x="488" y="1110"/>
                    </a:lnTo>
                    <a:lnTo>
                      <a:pt x="488" y="1110"/>
                    </a:lnTo>
                    <a:lnTo>
                      <a:pt x="481" y="1089"/>
                    </a:lnTo>
                    <a:lnTo>
                      <a:pt x="473" y="1068"/>
                    </a:lnTo>
                    <a:lnTo>
                      <a:pt x="468" y="1048"/>
                    </a:lnTo>
                    <a:lnTo>
                      <a:pt x="465" y="1038"/>
                    </a:lnTo>
                    <a:lnTo>
                      <a:pt x="464" y="1030"/>
                    </a:lnTo>
                    <a:lnTo>
                      <a:pt x="464" y="1030"/>
                    </a:lnTo>
                    <a:lnTo>
                      <a:pt x="465" y="1026"/>
                    </a:lnTo>
                    <a:lnTo>
                      <a:pt x="466" y="1022"/>
                    </a:lnTo>
                    <a:lnTo>
                      <a:pt x="469" y="1019"/>
                    </a:lnTo>
                    <a:lnTo>
                      <a:pt x="469" y="1014"/>
                    </a:lnTo>
                    <a:lnTo>
                      <a:pt x="469" y="1014"/>
                    </a:lnTo>
                    <a:lnTo>
                      <a:pt x="469" y="1010"/>
                    </a:lnTo>
                    <a:lnTo>
                      <a:pt x="468" y="1004"/>
                    </a:lnTo>
                    <a:lnTo>
                      <a:pt x="464" y="994"/>
                    </a:lnTo>
                    <a:lnTo>
                      <a:pt x="461" y="984"/>
                    </a:lnTo>
                    <a:lnTo>
                      <a:pt x="461" y="979"/>
                    </a:lnTo>
                    <a:lnTo>
                      <a:pt x="462" y="974"/>
                    </a:lnTo>
                    <a:lnTo>
                      <a:pt x="462" y="974"/>
                    </a:lnTo>
                    <a:close/>
                    <a:moveTo>
                      <a:pt x="449" y="1073"/>
                    </a:moveTo>
                    <a:lnTo>
                      <a:pt x="449" y="1073"/>
                    </a:lnTo>
                    <a:lnTo>
                      <a:pt x="458" y="1086"/>
                    </a:lnTo>
                    <a:lnTo>
                      <a:pt x="466" y="1100"/>
                    </a:lnTo>
                    <a:lnTo>
                      <a:pt x="473" y="1112"/>
                    </a:lnTo>
                    <a:lnTo>
                      <a:pt x="479" y="1126"/>
                    </a:lnTo>
                    <a:lnTo>
                      <a:pt x="489" y="1155"/>
                    </a:lnTo>
                    <a:lnTo>
                      <a:pt x="499" y="1187"/>
                    </a:lnTo>
                    <a:lnTo>
                      <a:pt x="499" y="1187"/>
                    </a:lnTo>
                    <a:lnTo>
                      <a:pt x="531" y="1283"/>
                    </a:lnTo>
                    <a:lnTo>
                      <a:pt x="545" y="1331"/>
                    </a:lnTo>
                    <a:lnTo>
                      <a:pt x="558" y="1377"/>
                    </a:lnTo>
                    <a:lnTo>
                      <a:pt x="558" y="1377"/>
                    </a:lnTo>
                    <a:lnTo>
                      <a:pt x="532" y="1327"/>
                    </a:lnTo>
                    <a:lnTo>
                      <a:pt x="506" y="1278"/>
                    </a:lnTo>
                    <a:lnTo>
                      <a:pt x="453" y="1182"/>
                    </a:lnTo>
                    <a:lnTo>
                      <a:pt x="453" y="1182"/>
                    </a:lnTo>
                    <a:lnTo>
                      <a:pt x="457" y="1168"/>
                    </a:lnTo>
                    <a:lnTo>
                      <a:pt x="464" y="1153"/>
                    </a:lnTo>
                    <a:lnTo>
                      <a:pt x="470" y="1139"/>
                    </a:lnTo>
                    <a:lnTo>
                      <a:pt x="475" y="1126"/>
                    </a:lnTo>
                    <a:lnTo>
                      <a:pt x="475" y="1126"/>
                    </a:lnTo>
                    <a:lnTo>
                      <a:pt x="468" y="1137"/>
                    </a:lnTo>
                    <a:lnTo>
                      <a:pt x="461" y="1148"/>
                    </a:lnTo>
                    <a:lnTo>
                      <a:pt x="448" y="1173"/>
                    </a:lnTo>
                    <a:lnTo>
                      <a:pt x="448" y="1173"/>
                    </a:lnTo>
                    <a:lnTo>
                      <a:pt x="446" y="1162"/>
                    </a:lnTo>
                    <a:lnTo>
                      <a:pt x="445" y="1149"/>
                    </a:lnTo>
                    <a:lnTo>
                      <a:pt x="445" y="1137"/>
                    </a:lnTo>
                    <a:lnTo>
                      <a:pt x="445" y="1123"/>
                    </a:lnTo>
                    <a:lnTo>
                      <a:pt x="447" y="1097"/>
                    </a:lnTo>
                    <a:lnTo>
                      <a:pt x="449" y="1073"/>
                    </a:lnTo>
                    <a:lnTo>
                      <a:pt x="449" y="1073"/>
                    </a:lnTo>
                    <a:close/>
                    <a:moveTo>
                      <a:pt x="453" y="1193"/>
                    </a:moveTo>
                    <a:lnTo>
                      <a:pt x="453" y="1193"/>
                    </a:lnTo>
                    <a:lnTo>
                      <a:pt x="479" y="1244"/>
                    </a:lnTo>
                    <a:lnTo>
                      <a:pt x="511" y="1302"/>
                    </a:lnTo>
                    <a:lnTo>
                      <a:pt x="511" y="1302"/>
                    </a:lnTo>
                    <a:lnTo>
                      <a:pt x="539" y="1354"/>
                    </a:lnTo>
                    <a:lnTo>
                      <a:pt x="539" y="1354"/>
                    </a:lnTo>
                    <a:lnTo>
                      <a:pt x="556" y="1383"/>
                    </a:lnTo>
                    <a:lnTo>
                      <a:pt x="563" y="1396"/>
                    </a:lnTo>
                    <a:lnTo>
                      <a:pt x="565" y="1403"/>
                    </a:lnTo>
                    <a:lnTo>
                      <a:pt x="566" y="1407"/>
                    </a:lnTo>
                    <a:lnTo>
                      <a:pt x="566" y="1407"/>
                    </a:lnTo>
                    <a:lnTo>
                      <a:pt x="566" y="1416"/>
                    </a:lnTo>
                    <a:lnTo>
                      <a:pt x="565" y="1423"/>
                    </a:lnTo>
                    <a:lnTo>
                      <a:pt x="563" y="1431"/>
                    </a:lnTo>
                    <a:lnTo>
                      <a:pt x="559" y="1439"/>
                    </a:lnTo>
                    <a:lnTo>
                      <a:pt x="553" y="1454"/>
                    </a:lnTo>
                    <a:lnTo>
                      <a:pt x="549" y="1461"/>
                    </a:lnTo>
                    <a:lnTo>
                      <a:pt x="547" y="1468"/>
                    </a:lnTo>
                    <a:lnTo>
                      <a:pt x="547" y="1468"/>
                    </a:lnTo>
                    <a:lnTo>
                      <a:pt x="528" y="1426"/>
                    </a:lnTo>
                    <a:lnTo>
                      <a:pt x="507" y="1383"/>
                    </a:lnTo>
                    <a:lnTo>
                      <a:pt x="468" y="1297"/>
                    </a:lnTo>
                    <a:lnTo>
                      <a:pt x="468" y="1297"/>
                    </a:lnTo>
                    <a:lnTo>
                      <a:pt x="460" y="1282"/>
                    </a:lnTo>
                    <a:lnTo>
                      <a:pt x="452" y="1266"/>
                    </a:lnTo>
                    <a:lnTo>
                      <a:pt x="445" y="1253"/>
                    </a:lnTo>
                    <a:lnTo>
                      <a:pt x="443" y="1246"/>
                    </a:lnTo>
                    <a:lnTo>
                      <a:pt x="440" y="1239"/>
                    </a:lnTo>
                    <a:lnTo>
                      <a:pt x="440" y="1239"/>
                    </a:lnTo>
                    <a:lnTo>
                      <a:pt x="440" y="1233"/>
                    </a:lnTo>
                    <a:lnTo>
                      <a:pt x="441" y="1228"/>
                    </a:lnTo>
                    <a:lnTo>
                      <a:pt x="445" y="1215"/>
                    </a:lnTo>
                    <a:lnTo>
                      <a:pt x="449" y="1204"/>
                    </a:lnTo>
                    <a:lnTo>
                      <a:pt x="453" y="1193"/>
                    </a:lnTo>
                    <a:lnTo>
                      <a:pt x="453" y="1193"/>
                    </a:lnTo>
                    <a:close/>
                    <a:moveTo>
                      <a:pt x="418" y="776"/>
                    </a:moveTo>
                    <a:lnTo>
                      <a:pt x="418" y="776"/>
                    </a:lnTo>
                    <a:lnTo>
                      <a:pt x="428" y="802"/>
                    </a:lnTo>
                    <a:lnTo>
                      <a:pt x="432" y="816"/>
                    </a:lnTo>
                    <a:lnTo>
                      <a:pt x="437" y="828"/>
                    </a:lnTo>
                    <a:lnTo>
                      <a:pt x="440" y="842"/>
                    </a:lnTo>
                    <a:lnTo>
                      <a:pt x="443" y="854"/>
                    </a:lnTo>
                    <a:lnTo>
                      <a:pt x="441" y="868"/>
                    </a:lnTo>
                    <a:lnTo>
                      <a:pt x="441" y="874"/>
                    </a:lnTo>
                    <a:lnTo>
                      <a:pt x="439" y="879"/>
                    </a:lnTo>
                    <a:lnTo>
                      <a:pt x="439" y="879"/>
                    </a:lnTo>
                    <a:lnTo>
                      <a:pt x="432" y="854"/>
                    </a:lnTo>
                    <a:lnTo>
                      <a:pt x="427" y="827"/>
                    </a:lnTo>
                    <a:lnTo>
                      <a:pt x="421" y="801"/>
                    </a:lnTo>
                    <a:lnTo>
                      <a:pt x="418" y="776"/>
                    </a:lnTo>
                    <a:lnTo>
                      <a:pt x="418" y="776"/>
                    </a:lnTo>
                    <a:close/>
                    <a:moveTo>
                      <a:pt x="438" y="1286"/>
                    </a:moveTo>
                    <a:lnTo>
                      <a:pt x="438" y="1286"/>
                    </a:lnTo>
                    <a:lnTo>
                      <a:pt x="478" y="1377"/>
                    </a:lnTo>
                    <a:lnTo>
                      <a:pt x="516" y="1465"/>
                    </a:lnTo>
                    <a:lnTo>
                      <a:pt x="516" y="1465"/>
                    </a:lnTo>
                    <a:lnTo>
                      <a:pt x="524" y="1480"/>
                    </a:lnTo>
                    <a:lnTo>
                      <a:pt x="531" y="1493"/>
                    </a:lnTo>
                    <a:lnTo>
                      <a:pt x="533" y="1501"/>
                    </a:lnTo>
                    <a:lnTo>
                      <a:pt x="535" y="1508"/>
                    </a:lnTo>
                    <a:lnTo>
                      <a:pt x="533" y="1515"/>
                    </a:lnTo>
                    <a:lnTo>
                      <a:pt x="530" y="1521"/>
                    </a:lnTo>
                    <a:lnTo>
                      <a:pt x="530" y="1521"/>
                    </a:lnTo>
                    <a:lnTo>
                      <a:pt x="525" y="1514"/>
                    </a:lnTo>
                    <a:lnTo>
                      <a:pt x="519" y="1506"/>
                    </a:lnTo>
                    <a:lnTo>
                      <a:pt x="504" y="1490"/>
                    </a:lnTo>
                    <a:lnTo>
                      <a:pt x="488" y="1474"/>
                    </a:lnTo>
                    <a:lnTo>
                      <a:pt x="481" y="1466"/>
                    </a:lnTo>
                    <a:lnTo>
                      <a:pt x="475" y="1457"/>
                    </a:lnTo>
                    <a:lnTo>
                      <a:pt x="475" y="1457"/>
                    </a:lnTo>
                    <a:lnTo>
                      <a:pt x="469" y="1447"/>
                    </a:lnTo>
                    <a:lnTo>
                      <a:pt x="464" y="1434"/>
                    </a:lnTo>
                    <a:lnTo>
                      <a:pt x="454" y="1408"/>
                    </a:lnTo>
                    <a:lnTo>
                      <a:pt x="454" y="1408"/>
                    </a:lnTo>
                    <a:lnTo>
                      <a:pt x="448" y="1392"/>
                    </a:lnTo>
                    <a:lnTo>
                      <a:pt x="443" y="1377"/>
                    </a:lnTo>
                    <a:lnTo>
                      <a:pt x="438" y="1362"/>
                    </a:lnTo>
                    <a:lnTo>
                      <a:pt x="435" y="1346"/>
                    </a:lnTo>
                    <a:lnTo>
                      <a:pt x="433" y="1331"/>
                    </a:lnTo>
                    <a:lnTo>
                      <a:pt x="433" y="1316"/>
                    </a:lnTo>
                    <a:lnTo>
                      <a:pt x="435" y="1302"/>
                    </a:lnTo>
                    <a:lnTo>
                      <a:pt x="438" y="1286"/>
                    </a:lnTo>
                    <a:lnTo>
                      <a:pt x="438" y="1286"/>
                    </a:lnTo>
                    <a:close/>
                    <a:moveTo>
                      <a:pt x="436" y="1370"/>
                    </a:moveTo>
                    <a:lnTo>
                      <a:pt x="436" y="1370"/>
                    </a:lnTo>
                    <a:lnTo>
                      <a:pt x="441" y="1387"/>
                    </a:lnTo>
                    <a:lnTo>
                      <a:pt x="447" y="1403"/>
                    </a:lnTo>
                    <a:lnTo>
                      <a:pt x="452" y="1420"/>
                    </a:lnTo>
                    <a:lnTo>
                      <a:pt x="454" y="1428"/>
                    </a:lnTo>
                    <a:lnTo>
                      <a:pt x="454" y="1436"/>
                    </a:lnTo>
                    <a:lnTo>
                      <a:pt x="454" y="1436"/>
                    </a:lnTo>
                    <a:lnTo>
                      <a:pt x="446" y="1430"/>
                    </a:lnTo>
                    <a:lnTo>
                      <a:pt x="439" y="1422"/>
                    </a:lnTo>
                    <a:lnTo>
                      <a:pt x="435" y="1414"/>
                    </a:lnTo>
                    <a:lnTo>
                      <a:pt x="432" y="1405"/>
                    </a:lnTo>
                    <a:lnTo>
                      <a:pt x="431" y="1396"/>
                    </a:lnTo>
                    <a:lnTo>
                      <a:pt x="432" y="1387"/>
                    </a:lnTo>
                    <a:lnTo>
                      <a:pt x="433" y="1378"/>
                    </a:lnTo>
                    <a:lnTo>
                      <a:pt x="436" y="1370"/>
                    </a:lnTo>
                    <a:lnTo>
                      <a:pt x="436" y="1370"/>
                    </a:lnTo>
                    <a:close/>
                    <a:moveTo>
                      <a:pt x="431" y="1517"/>
                    </a:moveTo>
                    <a:lnTo>
                      <a:pt x="431" y="1517"/>
                    </a:lnTo>
                    <a:lnTo>
                      <a:pt x="431" y="1424"/>
                    </a:lnTo>
                    <a:lnTo>
                      <a:pt x="431" y="1424"/>
                    </a:lnTo>
                    <a:lnTo>
                      <a:pt x="443" y="1432"/>
                    </a:lnTo>
                    <a:lnTo>
                      <a:pt x="453" y="1442"/>
                    </a:lnTo>
                    <a:lnTo>
                      <a:pt x="460" y="1453"/>
                    </a:lnTo>
                    <a:lnTo>
                      <a:pt x="466" y="1465"/>
                    </a:lnTo>
                    <a:lnTo>
                      <a:pt x="472" y="1478"/>
                    </a:lnTo>
                    <a:lnTo>
                      <a:pt x="477" y="1491"/>
                    </a:lnTo>
                    <a:lnTo>
                      <a:pt x="487" y="1520"/>
                    </a:lnTo>
                    <a:lnTo>
                      <a:pt x="487" y="1520"/>
                    </a:lnTo>
                    <a:lnTo>
                      <a:pt x="495" y="1535"/>
                    </a:lnTo>
                    <a:lnTo>
                      <a:pt x="503" y="1552"/>
                    </a:lnTo>
                    <a:lnTo>
                      <a:pt x="510" y="1568"/>
                    </a:lnTo>
                    <a:lnTo>
                      <a:pt x="512" y="1575"/>
                    </a:lnTo>
                    <a:lnTo>
                      <a:pt x="512" y="1582"/>
                    </a:lnTo>
                    <a:lnTo>
                      <a:pt x="512" y="1582"/>
                    </a:lnTo>
                    <a:lnTo>
                      <a:pt x="512" y="1588"/>
                    </a:lnTo>
                    <a:lnTo>
                      <a:pt x="511" y="1592"/>
                    </a:lnTo>
                    <a:lnTo>
                      <a:pt x="506" y="1602"/>
                    </a:lnTo>
                    <a:lnTo>
                      <a:pt x="502" y="1613"/>
                    </a:lnTo>
                    <a:lnTo>
                      <a:pt x="500" y="1618"/>
                    </a:lnTo>
                    <a:lnTo>
                      <a:pt x="500" y="1623"/>
                    </a:lnTo>
                    <a:lnTo>
                      <a:pt x="500" y="1623"/>
                    </a:lnTo>
                    <a:lnTo>
                      <a:pt x="496" y="1622"/>
                    </a:lnTo>
                    <a:lnTo>
                      <a:pt x="493" y="1619"/>
                    </a:lnTo>
                    <a:lnTo>
                      <a:pt x="490" y="1616"/>
                    </a:lnTo>
                    <a:lnTo>
                      <a:pt x="489" y="1614"/>
                    </a:lnTo>
                    <a:lnTo>
                      <a:pt x="488" y="1608"/>
                    </a:lnTo>
                    <a:lnTo>
                      <a:pt x="489" y="1601"/>
                    </a:lnTo>
                    <a:lnTo>
                      <a:pt x="493" y="1589"/>
                    </a:lnTo>
                    <a:lnTo>
                      <a:pt x="494" y="1583"/>
                    </a:lnTo>
                    <a:lnTo>
                      <a:pt x="491" y="1577"/>
                    </a:lnTo>
                    <a:lnTo>
                      <a:pt x="491" y="1577"/>
                    </a:lnTo>
                    <a:lnTo>
                      <a:pt x="491" y="1581"/>
                    </a:lnTo>
                    <a:lnTo>
                      <a:pt x="490" y="1584"/>
                    </a:lnTo>
                    <a:lnTo>
                      <a:pt x="488" y="1591"/>
                    </a:lnTo>
                    <a:lnTo>
                      <a:pt x="486" y="1597"/>
                    </a:lnTo>
                    <a:lnTo>
                      <a:pt x="485" y="1600"/>
                    </a:lnTo>
                    <a:lnTo>
                      <a:pt x="485" y="1605"/>
                    </a:lnTo>
                    <a:lnTo>
                      <a:pt x="485" y="1605"/>
                    </a:lnTo>
                    <a:lnTo>
                      <a:pt x="477" y="1599"/>
                    </a:lnTo>
                    <a:lnTo>
                      <a:pt x="470" y="1591"/>
                    </a:lnTo>
                    <a:lnTo>
                      <a:pt x="464" y="1584"/>
                    </a:lnTo>
                    <a:lnTo>
                      <a:pt x="457" y="1575"/>
                    </a:lnTo>
                    <a:lnTo>
                      <a:pt x="457" y="1575"/>
                    </a:lnTo>
                    <a:lnTo>
                      <a:pt x="443" y="1562"/>
                    </a:lnTo>
                    <a:lnTo>
                      <a:pt x="435" y="1554"/>
                    </a:lnTo>
                    <a:lnTo>
                      <a:pt x="432" y="1550"/>
                    </a:lnTo>
                    <a:lnTo>
                      <a:pt x="430" y="1547"/>
                    </a:lnTo>
                    <a:lnTo>
                      <a:pt x="430" y="1547"/>
                    </a:lnTo>
                    <a:lnTo>
                      <a:pt x="429" y="1540"/>
                    </a:lnTo>
                    <a:lnTo>
                      <a:pt x="430" y="1533"/>
                    </a:lnTo>
                    <a:lnTo>
                      <a:pt x="431" y="1525"/>
                    </a:lnTo>
                    <a:lnTo>
                      <a:pt x="431" y="1517"/>
                    </a:lnTo>
                    <a:lnTo>
                      <a:pt x="431" y="1517"/>
                    </a:lnTo>
                    <a:close/>
                    <a:moveTo>
                      <a:pt x="431" y="1557"/>
                    </a:moveTo>
                    <a:lnTo>
                      <a:pt x="431" y="1557"/>
                    </a:lnTo>
                    <a:lnTo>
                      <a:pt x="432" y="1556"/>
                    </a:lnTo>
                    <a:lnTo>
                      <a:pt x="433" y="1556"/>
                    </a:lnTo>
                    <a:lnTo>
                      <a:pt x="433" y="1556"/>
                    </a:lnTo>
                    <a:lnTo>
                      <a:pt x="458" y="1582"/>
                    </a:lnTo>
                    <a:lnTo>
                      <a:pt x="471" y="1596"/>
                    </a:lnTo>
                    <a:lnTo>
                      <a:pt x="482" y="1609"/>
                    </a:lnTo>
                    <a:lnTo>
                      <a:pt x="482" y="1609"/>
                    </a:lnTo>
                    <a:lnTo>
                      <a:pt x="472" y="1646"/>
                    </a:lnTo>
                    <a:lnTo>
                      <a:pt x="462" y="1682"/>
                    </a:lnTo>
                    <a:lnTo>
                      <a:pt x="456" y="1699"/>
                    </a:lnTo>
                    <a:lnTo>
                      <a:pt x="449" y="1716"/>
                    </a:lnTo>
                    <a:lnTo>
                      <a:pt x="441" y="1733"/>
                    </a:lnTo>
                    <a:lnTo>
                      <a:pt x="433" y="1748"/>
                    </a:lnTo>
                    <a:lnTo>
                      <a:pt x="433" y="1748"/>
                    </a:lnTo>
                    <a:lnTo>
                      <a:pt x="436" y="1726"/>
                    </a:lnTo>
                    <a:lnTo>
                      <a:pt x="436" y="1702"/>
                    </a:lnTo>
                    <a:lnTo>
                      <a:pt x="435" y="1654"/>
                    </a:lnTo>
                    <a:lnTo>
                      <a:pt x="432" y="1605"/>
                    </a:lnTo>
                    <a:lnTo>
                      <a:pt x="431" y="1581"/>
                    </a:lnTo>
                    <a:lnTo>
                      <a:pt x="431" y="1557"/>
                    </a:lnTo>
                    <a:lnTo>
                      <a:pt x="431" y="1557"/>
                    </a:lnTo>
                    <a:close/>
                    <a:moveTo>
                      <a:pt x="368" y="2080"/>
                    </a:moveTo>
                    <a:lnTo>
                      <a:pt x="368" y="2080"/>
                    </a:lnTo>
                    <a:lnTo>
                      <a:pt x="374" y="2060"/>
                    </a:lnTo>
                    <a:lnTo>
                      <a:pt x="380" y="2038"/>
                    </a:lnTo>
                    <a:lnTo>
                      <a:pt x="391" y="1996"/>
                    </a:lnTo>
                    <a:lnTo>
                      <a:pt x="397" y="1976"/>
                    </a:lnTo>
                    <a:lnTo>
                      <a:pt x="405" y="1955"/>
                    </a:lnTo>
                    <a:lnTo>
                      <a:pt x="414" y="1937"/>
                    </a:lnTo>
                    <a:lnTo>
                      <a:pt x="424" y="1919"/>
                    </a:lnTo>
                    <a:lnTo>
                      <a:pt x="424" y="1919"/>
                    </a:lnTo>
                    <a:lnTo>
                      <a:pt x="430" y="2018"/>
                    </a:lnTo>
                    <a:lnTo>
                      <a:pt x="436" y="2117"/>
                    </a:lnTo>
                    <a:lnTo>
                      <a:pt x="436" y="2117"/>
                    </a:lnTo>
                    <a:lnTo>
                      <a:pt x="401" y="2100"/>
                    </a:lnTo>
                    <a:lnTo>
                      <a:pt x="384" y="2091"/>
                    </a:lnTo>
                    <a:lnTo>
                      <a:pt x="368" y="2080"/>
                    </a:lnTo>
                    <a:lnTo>
                      <a:pt x="368" y="2080"/>
                    </a:lnTo>
                    <a:close/>
                    <a:moveTo>
                      <a:pt x="487" y="1618"/>
                    </a:moveTo>
                    <a:lnTo>
                      <a:pt x="487" y="1618"/>
                    </a:lnTo>
                    <a:lnTo>
                      <a:pt x="490" y="1621"/>
                    </a:lnTo>
                    <a:lnTo>
                      <a:pt x="493" y="1624"/>
                    </a:lnTo>
                    <a:lnTo>
                      <a:pt x="494" y="1626"/>
                    </a:lnTo>
                    <a:lnTo>
                      <a:pt x="495" y="1630"/>
                    </a:lnTo>
                    <a:lnTo>
                      <a:pt x="495" y="1636"/>
                    </a:lnTo>
                    <a:lnTo>
                      <a:pt x="493" y="1644"/>
                    </a:lnTo>
                    <a:lnTo>
                      <a:pt x="487" y="1660"/>
                    </a:lnTo>
                    <a:lnTo>
                      <a:pt x="480" y="1675"/>
                    </a:lnTo>
                    <a:lnTo>
                      <a:pt x="480" y="1675"/>
                    </a:lnTo>
                    <a:lnTo>
                      <a:pt x="470" y="1711"/>
                    </a:lnTo>
                    <a:lnTo>
                      <a:pt x="461" y="1749"/>
                    </a:lnTo>
                    <a:lnTo>
                      <a:pt x="455" y="1767"/>
                    </a:lnTo>
                    <a:lnTo>
                      <a:pt x="451" y="1785"/>
                    </a:lnTo>
                    <a:lnTo>
                      <a:pt x="444" y="1801"/>
                    </a:lnTo>
                    <a:lnTo>
                      <a:pt x="437" y="1815"/>
                    </a:lnTo>
                    <a:lnTo>
                      <a:pt x="437" y="1815"/>
                    </a:lnTo>
                    <a:lnTo>
                      <a:pt x="445" y="1780"/>
                    </a:lnTo>
                    <a:lnTo>
                      <a:pt x="454" y="1745"/>
                    </a:lnTo>
                    <a:lnTo>
                      <a:pt x="464" y="1711"/>
                    </a:lnTo>
                    <a:lnTo>
                      <a:pt x="475" y="1678"/>
                    </a:lnTo>
                    <a:lnTo>
                      <a:pt x="475" y="1678"/>
                    </a:lnTo>
                    <a:lnTo>
                      <a:pt x="474" y="1672"/>
                    </a:lnTo>
                    <a:lnTo>
                      <a:pt x="474" y="1664"/>
                    </a:lnTo>
                    <a:lnTo>
                      <a:pt x="477" y="1648"/>
                    </a:lnTo>
                    <a:lnTo>
                      <a:pt x="481" y="1632"/>
                    </a:lnTo>
                    <a:lnTo>
                      <a:pt x="487" y="1618"/>
                    </a:lnTo>
                    <a:lnTo>
                      <a:pt x="487" y="1618"/>
                    </a:lnTo>
                    <a:close/>
                    <a:moveTo>
                      <a:pt x="453" y="2116"/>
                    </a:moveTo>
                    <a:lnTo>
                      <a:pt x="453" y="2116"/>
                    </a:lnTo>
                    <a:lnTo>
                      <a:pt x="448" y="2060"/>
                    </a:lnTo>
                    <a:lnTo>
                      <a:pt x="444" y="2001"/>
                    </a:lnTo>
                    <a:lnTo>
                      <a:pt x="444" y="2001"/>
                    </a:lnTo>
                    <a:lnTo>
                      <a:pt x="441" y="1965"/>
                    </a:lnTo>
                    <a:lnTo>
                      <a:pt x="440" y="1944"/>
                    </a:lnTo>
                    <a:lnTo>
                      <a:pt x="439" y="1925"/>
                    </a:lnTo>
                    <a:lnTo>
                      <a:pt x="440" y="1907"/>
                    </a:lnTo>
                    <a:lnTo>
                      <a:pt x="443" y="1890"/>
                    </a:lnTo>
                    <a:lnTo>
                      <a:pt x="445" y="1883"/>
                    </a:lnTo>
                    <a:lnTo>
                      <a:pt x="447" y="1876"/>
                    </a:lnTo>
                    <a:lnTo>
                      <a:pt x="451" y="1870"/>
                    </a:lnTo>
                    <a:lnTo>
                      <a:pt x="454" y="1865"/>
                    </a:lnTo>
                    <a:lnTo>
                      <a:pt x="454" y="1865"/>
                    </a:lnTo>
                    <a:lnTo>
                      <a:pt x="473" y="1902"/>
                    </a:lnTo>
                    <a:lnTo>
                      <a:pt x="491" y="1940"/>
                    </a:lnTo>
                    <a:lnTo>
                      <a:pt x="511" y="1977"/>
                    </a:lnTo>
                    <a:lnTo>
                      <a:pt x="520" y="1996"/>
                    </a:lnTo>
                    <a:lnTo>
                      <a:pt x="531" y="2015"/>
                    </a:lnTo>
                    <a:lnTo>
                      <a:pt x="531" y="2015"/>
                    </a:lnTo>
                    <a:lnTo>
                      <a:pt x="520" y="2026"/>
                    </a:lnTo>
                    <a:lnTo>
                      <a:pt x="511" y="2038"/>
                    </a:lnTo>
                    <a:lnTo>
                      <a:pt x="502" y="2052"/>
                    </a:lnTo>
                    <a:lnTo>
                      <a:pt x="493" y="2066"/>
                    </a:lnTo>
                    <a:lnTo>
                      <a:pt x="485" y="2079"/>
                    </a:lnTo>
                    <a:lnTo>
                      <a:pt x="475" y="2092"/>
                    </a:lnTo>
                    <a:lnTo>
                      <a:pt x="465" y="2104"/>
                    </a:lnTo>
                    <a:lnTo>
                      <a:pt x="453" y="2116"/>
                    </a:lnTo>
                    <a:lnTo>
                      <a:pt x="453" y="2116"/>
                    </a:lnTo>
                    <a:close/>
                    <a:moveTo>
                      <a:pt x="599" y="1948"/>
                    </a:moveTo>
                    <a:lnTo>
                      <a:pt x="599" y="1948"/>
                    </a:lnTo>
                    <a:lnTo>
                      <a:pt x="592" y="1954"/>
                    </a:lnTo>
                    <a:lnTo>
                      <a:pt x="588" y="1957"/>
                    </a:lnTo>
                    <a:lnTo>
                      <a:pt x="586" y="1957"/>
                    </a:lnTo>
                    <a:lnTo>
                      <a:pt x="583" y="1957"/>
                    </a:lnTo>
                    <a:lnTo>
                      <a:pt x="583" y="1957"/>
                    </a:lnTo>
                    <a:lnTo>
                      <a:pt x="577" y="1928"/>
                    </a:lnTo>
                    <a:lnTo>
                      <a:pt x="571" y="1900"/>
                    </a:lnTo>
                    <a:lnTo>
                      <a:pt x="564" y="1871"/>
                    </a:lnTo>
                    <a:lnTo>
                      <a:pt x="561" y="1858"/>
                    </a:lnTo>
                    <a:lnTo>
                      <a:pt x="556" y="1844"/>
                    </a:lnTo>
                    <a:lnTo>
                      <a:pt x="556" y="1844"/>
                    </a:lnTo>
                    <a:lnTo>
                      <a:pt x="561" y="1876"/>
                    </a:lnTo>
                    <a:lnTo>
                      <a:pt x="566" y="1908"/>
                    </a:lnTo>
                    <a:lnTo>
                      <a:pt x="572" y="1940"/>
                    </a:lnTo>
                    <a:lnTo>
                      <a:pt x="575" y="1969"/>
                    </a:lnTo>
                    <a:lnTo>
                      <a:pt x="575" y="1969"/>
                    </a:lnTo>
                    <a:lnTo>
                      <a:pt x="572" y="1973"/>
                    </a:lnTo>
                    <a:lnTo>
                      <a:pt x="569" y="1977"/>
                    </a:lnTo>
                    <a:lnTo>
                      <a:pt x="566" y="1979"/>
                    </a:lnTo>
                    <a:lnTo>
                      <a:pt x="564" y="1980"/>
                    </a:lnTo>
                    <a:lnTo>
                      <a:pt x="562" y="1982"/>
                    </a:lnTo>
                    <a:lnTo>
                      <a:pt x="558" y="1980"/>
                    </a:lnTo>
                    <a:lnTo>
                      <a:pt x="558" y="1980"/>
                    </a:lnTo>
                    <a:lnTo>
                      <a:pt x="533" y="1902"/>
                    </a:lnTo>
                    <a:lnTo>
                      <a:pt x="508" y="1825"/>
                    </a:lnTo>
                    <a:lnTo>
                      <a:pt x="508" y="1825"/>
                    </a:lnTo>
                    <a:lnTo>
                      <a:pt x="514" y="1852"/>
                    </a:lnTo>
                    <a:lnTo>
                      <a:pt x="521" y="1877"/>
                    </a:lnTo>
                    <a:lnTo>
                      <a:pt x="535" y="1929"/>
                    </a:lnTo>
                    <a:lnTo>
                      <a:pt x="535" y="1929"/>
                    </a:lnTo>
                    <a:lnTo>
                      <a:pt x="531" y="1927"/>
                    </a:lnTo>
                    <a:lnTo>
                      <a:pt x="530" y="1926"/>
                    </a:lnTo>
                    <a:lnTo>
                      <a:pt x="528" y="1920"/>
                    </a:lnTo>
                    <a:lnTo>
                      <a:pt x="525" y="1915"/>
                    </a:lnTo>
                    <a:lnTo>
                      <a:pt x="524" y="1912"/>
                    </a:lnTo>
                    <a:lnTo>
                      <a:pt x="522" y="1910"/>
                    </a:lnTo>
                    <a:lnTo>
                      <a:pt x="522" y="1910"/>
                    </a:lnTo>
                    <a:lnTo>
                      <a:pt x="537" y="1952"/>
                    </a:lnTo>
                    <a:lnTo>
                      <a:pt x="550" y="1993"/>
                    </a:lnTo>
                    <a:lnTo>
                      <a:pt x="550" y="1993"/>
                    </a:lnTo>
                    <a:lnTo>
                      <a:pt x="548" y="1996"/>
                    </a:lnTo>
                    <a:lnTo>
                      <a:pt x="545" y="2000"/>
                    </a:lnTo>
                    <a:lnTo>
                      <a:pt x="542" y="2002"/>
                    </a:lnTo>
                    <a:lnTo>
                      <a:pt x="537" y="2004"/>
                    </a:lnTo>
                    <a:lnTo>
                      <a:pt x="537" y="2004"/>
                    </a:lnTo>
                    <a:lnTo>
                      <a:pt x="506" y="1950"/>
                    </a:lnTo>
                    <a:lnTo>
                      <a:pt x="477" y="1894"/>
                    </a:lnTo>
                    <a:lnTo>
                      <a:pt x="477" y="1894"/>
                    </a:lnTo>
                    <a:lnTo>
                      <a:pt x="465" y="1875"/>
                    </a:lnTo>
                    <a:lnTo>
                      <a:pt x="460" y="1865"/>
                    </a:lnTo>
                    <a:lnTo>
                      <a:pt x="457" y="1860"/>
                    </a:lnTo>
                    <a:lnTo>
                      <a:pt x="457" y="1857"/>
                    </a:lnTo>
                    <a:lnTo>
                      <a:pt x="457" y="1857"/>
                    </a:lnTo>
                    <a:lnTo>
                      <a:pt x="457" y="1854"/>
                    </a:lnTo>
                    <a:lnTo>
                      <a:pt x="458" y="1851"/>
                    </a:lnTo>
                    <a:lnTo>
                      <a:pt x="463" y="1842"/>
                    </a:lnTo>
                    <a:lnTo>
                      <a:pt x="473" y="1825"/>
                    </a:lnTo>
                    <a:lnTo>
                      <a:pt x="473" y="1825"/>
                    </a:lnTo>
                    <a:lnTo>
                      <a:pt x="487" y="1800"/>
                    </a:lnTo>
                    <a:lnTo>
                      <a:pt x="502" y="1773"/>
                    </a:lnTo>
                    <a:lnTo>
                      <a:pt x="516" y="1748"/>
                    </a:lnTo>
                    <a:lnTo>
                      <a:pt x="523" y="1736"/>
                    </a:lnTo>
                    <a:lnTo>
                      <a:pt x="530" y="1727"/>
                    </a:lnTo>
                    <a:lnTo>
                      <a:pt x="530" y="1727"/>
                    </a:lnTo>
                    <a:lnTo>
                      <a:pt x="537" y="1734"/>
                    </a:lnTo>
                    <a:lnTo>
                      <a:pt x="544" y="1740"/>
                    </a:lnTo>
                    <a:lnTo>
                      <a:pt x="561" y="1751"/>
                    </a:lnTo>
                    <a:lnTo>
                      <a:pt x="578" y="1762"/>
                    </a:lnTo>
                    <a:lnTo>
                      <a:pt x="586" y="1769"/>
                    </a:lnTo>
                    <a:lnTo>
                      <a:pt x="592" y="1776"/>
                    </a:lnTo>
                    <a:lnTo>
                      <a:pt x="592" y="1776"/>
                    </a:lnTo>
                    <a:lnTo>
                      <a:pt x="597" y="1783"/>
                    </a:lnTo>
                    <a:lnTo>
                      <a:pt x="600" y="1790"/>
                    </a:lnTo>
                    <a:lnTo>
                      <a:pt x="607" y="1806"/>
                    </a:lnTo>
                    <a:lnTo>
                      <a:pt x="620" y="1839"/>
                    </a:lnTo>
                    <a:lnTo>
                      <a:pt x="620" y="1839"/>
                    </a:lnTo>
                    <a:lnTo>
                      <a:pt x="633" y="1873"/>
                    </a:lnTo>
                    <a:lnTo>
                      <a:pt x="645" y="1906"/>
                    </a:lnTo>
                    <a:lnTo>
                      <a:pt x="645" y="1906"/>
                    </a:lnTo>
                    <a:lnTo>
                      <a:pt x="634" y="1916"/>
                    </a:lnTo>
                    <a:lnTo>
                      <a:pt x="622" y="1926"/>
                    </a:lnTo>
                    <a:lnTo>
                      <a:pt x="599" y="1948"/>
                    </a:lnTo>
                    <a:lnTo>
                      <a:pt x="599" y="1948"/>
                    </a:lnTo>
                    <a:close/>
                    <a:moveTo>
                      <a:pt x="596" y="1719"/>
                    </a:moveTo>
                    <a:lnTo>
                      <a:pt x="596" y="1719"/>
                    </a:lnTo>
                    <a:lnTo>
                      <a:pt x="583" y="1692"/>
                    </a:lnTo>
                    <a:lnTo>
                      <a:pt x="578" y="1680"/>
                    </a:lnTo>
                    <a:lnTo>
                      <a:pt x="573" y="1667"/>
                    </a:lnTo>
                    <a:lnTo>
                      <a:pt x="571" y="1657"/>
                    </a:lnTo>
                    <a:lnTo>
                      <a:pt x="571" y="1651"/>
                    </a:lnTo>
                    <a:lnTo>
                      <a:pt x="572" y="1647"/>
                    </a:lnTo>
                    <a:lnTo>
                      <a:pt x="574" y="1642"/>
                    </a:lnTo>
                    <a:lnTo>
                      <a:pt x="577" y="1638"/>
                    </a:lnTo>
                    <a:lnTo>
                      <a:pt x="581" y="1634"/>
                    </a:lnTo>
                    <a:lnTo>
                      <a:pt x="587" y="1631"/>
                    </a:lnTo>
                    <a:lnTo>
                      <a:pt x="587" y="1631"/>
                    </a:lnTo>
                    <a:lnTo>
                      <a:pt x="630" y="1739"/>
                    </a:lnTo>
                    <a:lnTo>
                      <a:pt x="673" y="1843"/>
                    </a:lnTo>
                    <a:lnTo>
                      <a:pt x="673" y="1843"/>
                    </a:lnTo>
                    <a:lnTo>
                      <a:pt x="659" y="1832"/>
                    </a:lnTo>
                    <a:lnTo>
                      <a:pt x="647" y="1818"/>
                    </a:lnTo>
                    <a:lnTo>
                      <a:pt x="637" y="1803"/>
                    </a:lnTo>
                    <a:lnTo>
                      <a:pt x="628" y="1787"/>
                    </a:lnTo>
                    <a:lnTo>
                      <a:pt x="619" y="1770"/>
                    </a:lnTo>
                    <a:lnTo>
                      <a:pt x="612" y="1753"/>
                    </a:lnTo>
                    <a:lnTo>
                      <a:pt x="596" y="1719"/>
                    </a:lnTo>
                    <a:lnTo>
                      <a:pt x="596" y="1719"/>
                    </a:lnTo>
                    <a:close/>
                    <a:moveTo>
                      <a:pt x="768" y="2085"/>
                    </a:moveTo>
                    <a:lnTo>
                      <a:pt x="768" y="2085"/>
                    </a:lnTo>
                    <a:lnTo>
                      <a:pt x="767" y="2083"/>
                    </a:lnTo>
                    <a:lnTo>
                      <a:pt x="767" y="2081"/>
                    </a:lnTo>
                    <a:lnTo>
                      <a:pt x="767" y="2079"/>
                    </a:lnTo>
                    <a:lnTo>
                      <a:pt x="765" y="2078"/>
                    </a:lnTo>
                    <a:lnTo>
                      <a:pt x="765" y="2078"/>
                    </a:lnTo>
                    <a:lnTo>
                      <a:pt x="766" y="2087"/>
                    </a:lnTo>
                    <a:lnTo>
                      <a:pt x="766" y="2095"/>
                    </a:lnTo>
                    <a:lnTo>
                      <a:pt x="765" y="2103"/>
                    </a:lnTo>
                    <a:lnTo>
                      <a:pt x="763" y="2105"/>
                    </a:lnTo>
                    <a:lnTo>
                      <a:pt x="760" y="2108"/>
                    </a:lnTo>
                    <a:lnTo>
                      <a:pt x="760" y="2108"/>
                    </a:lnTo>
                    <a:lnTo>
                      <a:pt x="749" y="2083"/>
                    </a:lnTo>
                    <a:lnTo>
                      <a:pt x="739" y="2058"/>
                    </a:lnTo>
                    <a:lnTo>
                      <a:pt x="717" y="2007"/>
                    </a:lnTo>
                    <a:lnTo>
                      <a:pt x="717" y="2007"/>
                    </a:lnTo>
                    <a:lnTo>
                      <a:pt x="706" y="1980"/>
                    </a:lnTo>
                    <a:lnTo>
                      <a:pt x="695" y="1955"/>
                    </a:lnTo>
                    <a:lnTo>
                      <a:pt x="689" y="1943"/>
                    </a:lnTo>
                    <a:lnTo>
                      <a:pt x="686" y="1931"/>
                    </a:lnTo>
                    <a:lnTo>
                      <a:pt x="682" y="1918"/>
                    </a:lnTo>
                    <a:lnTo>
                      <a:pt x="681" y="1907"/>
                    </a:lnTo>
                    <a:lnTo>
                      <a:pt x="681" y="1907"/>
                    </a:lnTo>
                    <a:lnTo>
                      <a:pt x="683" y="1906"/>
                    </a:lnTo>
                    <a:lnTo>
                      <a:pt x="687" y="1906"/>
                    </a:lnTo>
                    <a:lnTo>
                      <a:pt x="687" y="1906"/>
                    </a:lnTo>
                    <a:lnTo>
                      <a:pt x="700" y="1926"/>
                    </a:lnTo>
                    <a:lnTo>
                      <a:pt x="714" y="1946"/>
                    </a:lnTo>
                    <a:lnTo>
                      <a:pt x="729" y="1968"/>
                    </a:lnTo>
                    <a:lnTo>
                      <a:pt x="742" y="1991"/>
                    </a:lnTo>
                    <a:lnTo>
                      <a:pt x="755" y="2013"/>
                    </a:lnTo>
                    <a:lnTo>
                      <a:pt x="759" y="2025"/>
                    </a:lnTo>
                    <a:lnTo>
                      <a:pt x="764" y="2037"/>
                    </a:lnTo>
                    <a:lnTo>
                      <a:pt x="766" y="2049"/>
                    </a:lnTo>
                    <a:lnTo>
                      <a:pt x="768" y="2061"/>
                    </a:lnTo>
                    <a:lnTo>
                      <a:pt x="768" y="2072"/>
                    </a:lnTo>
                    <a:lnTo>
                      <a:pt x="768" y="2085"/>
                    </a:lnTo>
                    <a:lnTo>
                      <a:pt x="768" y="2085"/>
                    </a:lnTo>
                    <a:close/>
                    <a:moveTo>
                      <a:pt x="774" y="1403"/>
                    </a:moveTo>
                    <a:lnTo>
                      <a:pt x="774" y="1403"/>
                    </a:lnTo>
                    <a:lnTo>
                      <a:pt x="784" y="1432"/>
                    </a:lnTo>
                    <a:lnTo>
                      <a:pt x="796" y="1461"/>
                    </a:lnTo>
                    <a:lnTo>
                      <a:pt x="805" y="1489"/>
                    </a:lnTo>
                    <a:lnTo>
                      <a:pt x="809" y="1504"/>
                    </a:lnTo>
                    <a:lnTo>
                      <a:pt x="812" y="1517"/>
                    </a:lnTo>
                    <a:lnTo>
                      <a:pt x="812" y="1517"/>
                    </a:lnTo>
                    <a:lnTo>
                      <a:pt x="805" y="1503"/>
                    </a:lnTo>
                    <a:lnTo>
                      <a:pt x="798" y="1488"/>
                    </a:lnTo>
                    <a:lnTo>
                      <a:pt x="782" y="1459"/>
                    </a:lnTo>
                    <a:lnTo>
                      <a:pt x="776" y="1446"/>
                    </a:lnTo>
                    <a:lnTo>
                      <a:pt x="774" y="1439"/>
                    </a:lnTo>
                    <a:lnTo>
                      <a:pt x="772" y="1431"/>
                    </a:lnTo>
                    <a:lnTo>
                      <a:pt x="772" y="1424"/>
                    </a:lnTo>
                    <a:lnTo>
                      <a:pt x="772" y="1417"/>
                    </a:lnTo>
                    <a:lnTo>
                      <a:pt x="772" y="1411"/>
                    </a:lnTo>
                    <a:lnTo>
                      <a:pt x="774" y="1403"/>
                    </a:lnTo>
                    <a:lnTo>
                      <a:pt x="774" y="1403"/>
                    </a:lnTo>
                    <a:close/>
                    <a:moveTo>
                      <a:pt x="783" y="1639"/>
                    </a:moveTo>
                    <a:lnTo>
                      <a:pt x="783" y="1639"/>
                    </a:lnTo>
                    <a:lnTo>
                      <a:pt x="779" y="1577"/>
                    </a:lnTo>
                    <a:lnTo>
                      <a:pt x="779" y="1577"/>
                    </a:lnTo>
                    <a:lnTo>
                      <a:pt x="777" y="1543"/>
                    </a:lnTo>
                    <a:lnTo>
                      <a:pt x="775" y="1512"/>
                    </a:lnTo>
                    <a:lnTo>
                      <a:pt x="773" y="1482"/>
                    </a:lnTo>
                    <a:lnTo>
                      <a:pt x="773" y="1470"/>
                    </a:lnTo>
                    <a:lnTo>
                      <a:pt x="774" y="1457"/>
                    </a:lnTo>
                    <a:lnTo>
                      <a:pt x="774" y="1457"/>
                    </a:lnTo>
                    <a:lnTo>
                      <a:pt x="774" y="1456"/>
                    </a:lnTo>
                    <a:lnTo>
                      <a:pt x="777" y="1456"/>
                    </a:lnTo>
                    <a:lnTo>
                      <a:pt x="777" y="1456"/>
                    </a:lnTo>
                    <a:lnTo>
                      <a:pt x="789" y="1481"/>
                    </a:lnTo>
                    <a:lnTo>
                      <a:pt x="800" y="1506"/>
                    </a:lnTo>
                    <a:lnTo>
                      <a:pt x="812" y="1534"/>
                    </a:lnTo>
                    <a:lnTo>
                      <a:pt x="822" y="1564"/>
                    </a:lnTo>
                    <a:lnTo>
                      <a:pt x="822" y="1564"/>
                    </a:lnTo>
                    <a:lnTo>
                      <a:pt x="830" y="1591"/>
                    </a:lnTo>
                    <a:lnTo>
                      <a:pt x="839" y="1619"/>
                    </a:lnTo>
                    <a:lnTo>
                      <a:pt x="839" y="1619"/>
                    </a:lnTo>
                    <a:lnTo>
                      <a:pt x="844" y="1634"/>
                    </a:lnTo>
                    <a:lnTo>
                      <a:pt x="851" y="1649"/>
                    </a:lnTo>
                    <a:lnTo>
                      <a:pt x="857" y="1663"/>
                    </a:lnTo>
                    <a:lnTo>
                      <a:pt x="859" y="1668"/>
                    </a:lnTo>
                    <a:lnTo>
                      <a:pt x="859" y="1674"/>
                    </a:lnTo>
                    <a:lnTo>
                      <a:pt x="859" y="1674"/>
                    </a:lnTo>
                    <a:lnTo>
                      <a:pt x="859" y="1677"/>
                    </a:lnTo>
                    <a:lnTo>
                      <a:pt x="857" y="1682"/>
                    </a:lnTo>
                    <a:lnTo>
                      <a:pt x="851" y="1691"/>
                    </a:lnTo>
                    <a:lnTo>
                      <a:pt x="844" y="1698"/>
                    </a:lnTo>
                    <a:lnTo>
                      <a:pt x="839" y="1706"/>
                    </a:lnTo>
                    <a:lnTo>
                      <a:pt x="839" y="1706"/>
                    </a:lnTo>
                    <a:lnTo>
                      <a:pt x="827" y="1723"/>
                    </a:lnTo>
                    <a:lnTo>
                      <a:pt x="822" y="1730"/>
                    </a:lnTo>
                    <a:lnTo>
                      <a:pt x="818" y="1733"/>
                    </a:lnTo>
                    <a:lnTo>
                      <a:pt x="815" y="1735"/>
                    </a:lnTo>
                    <a:lnTo>
                      <a:pt x="815" y="1735"/>
                    </a:lnTo>
                    <a:lnTo>
                      <a:pt x="812" y="1731"/>
                    </a:lnTo>
                    <a:lnTo>
                      <a:pt x="808" y="1726"/>
                    </a:lnTo>
                    <a:lnTo>
                      <a:pt x="800" y="1717"/>
                    </a:lnTo>
                    <a:lnTo>
                      <a:pt x="792" y="1708"/>
                    </a:lnTo>
                    <a:lnTo>
                      <a:pt x="789" y="1703"/>
                    </a:lnTo>
                    <a:lnTo>
                      <a:pt x="787" y="1699"/>
                    </a:lnTo>
                    <a:lnTo>
                      <a:pt x="787" y="1699"/>
                    </a:lnTo>
                    <a:lnTo>
                      <a:pt x="784" y="1692"/>
                    </a:lnTo>
                    <a:lnTo>
                      <a:pt x="783" y="1685"/>
                    </a:lnTo>
                    <a:lnTo>
                      <a:pt x="783" y="1671"/>
                    </a:lnTo>
                    <a:lnTo>
                      <a:pt x="783" y="1655"/>
                    </a:lnTo>
                    <a:lnTo>
                      <a:pt x="783" y="1639"/>
                    </a:lnTo>
                    <a:lnTo>
                      <a:pt x="783" y="1639"/>
                    </a:lnTo>
                    <a:close/>
                    <a:moveTo>
                      <a:pt x="798" y="1774"/>
                    </a:moveTo>
                    <a:lnTo>
                      <a:pt x="798" y="1774"/>
                    </a:lnTo>
                    <a:lnTo>
                      <a:pt x="793" y="1761"/>
                    </a:lnTo>
                    <a:lnTo>
                      <a:pt x="792" y="1748"/>
                    </a:lnTo>
                    <a:lnTo>
                      <a:pt x="790" y="1720"/>
                    </a:lnTo>
                    <a:lnTo>
                      <a:pt x="790" y="1720"/>
                    </a:lnTo>
                    <a:lnTo>
                      <a:pt x="797" y="1727"/>
                    </a:lnTo>
                    <a:lnTo>
                      <a:pt x="802" y="1734"/>
                    </a:lnTo>
                    <a:lnTo>
                      <a:pt x="806" y="1742"/>
                    </a:lnTo>
                    <a:lnTo>
                      <a:pt x="807" y="1749"/>
                    </a:lnTo>
                    <a:lnTo>
                      <a:pt x="807" y="1756"/>
                    </a:lnTo>
                    <a:lnTo>
                      <a:pt x="806" y="1762"/>
                    </a:lnTo>
                    <a:lnTo>
                      <a:pt x="802" y="1769"/>
                    </a:lnTo>
                    <a:lnTo>
                      <a:pt x="798" y="1774"/>
                    </a:lnTo>
                    <a:lnTo>
                      <a:pt x="798" y="1774"/>
                    </a:lnTo>
                    <a:close/>
                    <a:moveTo>
                      <a:pt x="842" y="1985"/>
                    </a:moveTo>
                    <a:lnTo>
                      <a:pt x="842" y="1985"/>
                    </a:lnTo>
                    <a:lnTo>
                      <a:pt x="801" y="1878"/>
                    </a:lnTo>
                    <a:lnTo>
                      <a:pt x="801" y="1878"/>
                    </a:lnTo>
                    <a:lnTo>
                      <a:pt x="805" y="1876"/>
                    </a:lnTo>
                    <a:lnTo>
                      <a:pt x="807" y="1874"/>
                    </a:lnTo>
                    <a:lnTo>
                      <a:pt x="808" y="1871"/>
                    </a:lnTo>
                    <a:lnTo>
                      <a:pt x="809" y="1868"/>
                    </a:lnTo>
                    <a:lnTo>
                      <a:pt x="810" y="1860"/>
                    </a:lnTo>
                    <a:lnTo>
                      <a:pt x="809" y="1851"/>
                    </a:lnTo>
                    <a:lnTo>
                      <a:pt x="806" y="1832"/>
                    </a:lnTo>
                    <a:lnTo>
                      <a:pt x="804" y="1823"/>
                    </a:lnTo>
                    <a:lnTo>
                      <a:pt x="802" y="1814"/>
                    </a:lnTo>
                    <a:lnTo>
                      <a:pt x="802" y="1814"/>
                    </a:lnTo>
                    <a:lnTo>
                      <a:pt x="819" y="1799"/>
                    </a:lnTo>
                    <a:lnTo>
                      <a:pt x="829" y="1793"/>
                    </a:lnTo>
                    <a:lnTo>
                      <a:pt x="839" y="1787"/>
                    </a:lnTo>
                    <a:lnTo>
                      <a:pt x="839" y="1787"/>
                    </a:lnTo>
                    <a:lnTo>
                      <a:pt x="856" y="1812"/>
                    </a:lnTo>
                    <a:lnTo>
                      <a:pt x="874" y="1837"/>
                    </a:lnTo>
                    <a:lnTo>
                      <a:pt x="892" y="1864"/>
                    </a:lnTo>
                    <a:lnTo>
                      <a:pt x="909" y="1890"/>
                    </a:lnTo>
                    <a:lnTo>
                      <a:pt x="909" y="1890"/>
                    </a:lnTo>
                    <a:lnTo>
                      <a:pt x="892" y="1912"/>
                    </a:lnTo>
                    <a:lnTo>
                      <a:pt x="875" y="1937"/>
                    </a:lnTo>
                    <a:lnTo>
                      <a:pt x="842" y="1985"/>
                    </a:lnTo>
                    <a:lnTo>
                      <a:pt x="842" y="1985"/>
                    </a:lnTo>
                    <a:close/>
                    <a:moveTo>
                      <a:pt x="922" y="1867"/>
                    </a:moveTo>
                    <a:lnTo>
                      <a:pt x="922" y="1867"/>
                    </a:lnTo>
                    <a:lnTo>
                      <a:pt x="907" y="1846"/>
                    </a:lnTo>
                    <a:lnTo>
                      <a:pt x="888" y="1822"/>
                    </a:lnTo>
                    <a:lnTo>
                      <a:pt x="888" y="1822"/>
                    </a:lnTo>
                    <a:lnTo>
                      <a:pt x="877" y="1810"/>
                    </a:lnTo>
                    <a:lnTo>
                      <a:pt x="865" y="1798"/>
                    </a:lnTo>
                    <a:lnTo>
                      <a:pt x="856" y="1786"/>
                    </a:lnTo>
                    <a:lnTo>
                      <a:pt x="852" y="1782"/>
                    </a:lnTo>
                    <a:lnTo>
                      <a:pt x="851" y="1777"/>
                    </a:lnTo>
                    <a:lnTo>
                      <a:pt x="851" y="1777"/>
                    </a:lnTo>
                    <a:lnTo>
                      <a:pt x="852" y="1773"/>
                    </a:lnTo>
                    <a:lnTo>
                      <a:pt x="856" y="1769"/>
                    </a:lnTo>
                    <a:lnTo>
                      <a:pt x="860" y="1766"/>
                    </a:lnTo>
                    <a:lnTo>
                      <a:pt x="866" y="1762"/>
                    </a:lnTo>
                    <a:lnTo>
                      <a:pt x="877" y="1757"/>
                    </a:lnTo>
                    <a:lnTo>
                      <a:pt x="883" y="1753"/>
                    </a:lnTo>
                    <a:lnTo>
                      <a:pt x="886" y="1750"/>
                    </a:lnTo>
                    <a:lnTo>
                      <a:pt x="886" y="1750"/>
                    </a:lnTo>
                    <a:lnTo>
                      <a:pt x="891" y="1762"/>
                    </a:lnTo>
                    <a:lnTo>
                      <a:pt x="897" y="1774"/>
                    </a:lnTo>
                    <a:lnTo>
                      <a:pt x="900" y="1780"/>
                    </a:lnTo>
                    <a:lnTo>
                      <a:pt x="903" y="1784"/>
                    </a:lnTo>
                    <a:lnTo>
                      <a:pt x="908" y="1790"/>
                    </a:lnTo>
                    <a:lnTo>
                      <a:pt x="913" y="1793"/>
                    </a:lnTo>
                    <a:lnTo>
                      <a:pt x="913" y="1793"/>
                    </a:lnTo>
                    <a:lnTo>
                      <a:pt x="916" y="1803"/>
                    </a:lnTo>
                    <a:lnTo>
                      <a:pt x="920" y="1815"/>
                    </a:lnTo>
                    <a:lnTo>
                      <a:pt x="926" y="1826"/>
                    </a:lnTo>
                    <a:lnTo>
                      <a:pt x="931" y="1836"/>
                    </a:lnTo>
                    <a:lnTo>
                      <a:pt x="933" y="1846"/>
                    </a:lnTo>
                    <a:lnTo>
                      <a:pt x="934" y="1852"/>
                    </a:lnTo>
                    <a:lnTo>
                      <a:pt x="933" y="1856"/>
                    </a:lnTo>
                    <a:lnTo>
                      <a:pt x="932" y="1860"/>
                    </a:lnTo>
                    <a:lnTo>
                      <a:pt x="930" y="1862"/>
                    </a:lnTo>
                    <a:lnTo>
                      <a:pt x="926" y="1866"/>
                    </a:lnTo>
                    <a:lnTo>
                      <a:pt x="922" y="1867"/>
                    </a:lnTo>
                    <a:lnTo>
                      <a:pt x="922" y="1867"/>
                    </a:lnTo>
                    <a:close/>
                    <a:moveTo>
                      <a:pt x="943" y="1844"/>
                    </a:moveTo>
                    <a:lnTo>
                      <a:pt x="943" y="1844"/>
                    </a:lnTo>
                    <a:lnTo>
                      <a:pt x="941" y="1837"/>
                    </a:lnTo>
                    <a:lnTo>
                      <a:pt x="939" y="1831"/>
                    </a:lnTo>
                    <a:lnTo>
                      <a:pt x="933" y="1818"/>
                    </a:lnTo>
                    <a:lnTo>
                      <a:pt x="926" y="1804"/>
                    </a:lnTo>
                    <a:lnTo>
                      <a:pt x="925" y="1799"/>
                    </a:lnTo>
                    <a:lnTo>
                      <a:pt x="924" y="1792"/>
                    </a:lnTo>
                    <a:lnTo>
                      <a:pt x="924" y="1792"/>
                    </a:lnTo>
                    <a:lnTo>
                      <a:pt x="924" y="1789"/>
                    </a:lnTo>
                    <a:lnTo>
                      <a:pt x="925" y="1786"/>
                    </a:lnTo>
                    <a:lnTo>
                      <a:pt x="926" y="1783"/>
                    </a:lnTo>
                    <a:lnTo>
                      <a:pt x="927" y="1780"/>
                    </a:lnTo>
                    <a:lnTo>
                      <a:pt x="927" y="1780"/>
                    </a:lnTo>
                    <a:lnTo>
                      <a:pt x="925" y="1774"/>
                    </a:lnTo>
                    <a:lnTo>
                      <a:pt x="923" y="1767"/>
                    </a:lnTo>
                    <a:lnTo>
                      <a:pt x="917" y="1755"/>
                    </a:lnTo>
                    <a:lnTo>
                      <a:pt x="911" y="1742"/>
                    </a:lnTo>
                    <a:lnTo>
                      <a:pt x="910" y="1736"/>
                    </a:lnTo>
                    <a:lnTo>
                      <a:pt x="910" y="1731"/>
                    </a:lnTo>
                    <a:lnTo>
                      <a:pt x="910" y="1731"/>
                    </a:lnTo>
                    <a:lnTo>
                      <a:pt x="911" y="1728"/>
                    </a:lnTo>
                    <a:lnTo>
                      <a:pt x="914" y="1725"/>
                    </a:lnTo>
                    <a:lnTo>
                      <a:pt x="922" y="1719"/>
                    </a:lnTo>
                    <a:lnTo>
                      <a:pt x="939" y="1707"/>
                    </a:lnTo>
                    <a:lnTo>
                      <a:pt x="939" y="1707"/>
                    </a:lnTo>
                    <a:lnTo>
                      <a:pt x="957" y="1692"/>
                    </a:lnTo>
                    <a:lnTo>
                      <a:pt x="966" y="1688"/>
                    </a:lnTo>
                    <a:lnTo>
                      <a:pt x="969" y="1685"/>
                    </a:lnTo>
                    <a:lnTo>
                      <a:pt x="974" y="1684"/>
                    </a:lnTo>
                    <a:lnTo>
                      <a:pt x="974" y="1684"/>
                    </a:lnTo>
                    <a:lnTo>
                      <a:pt x="975" y="1703"/>
                    </a:lnTo>
                    <a:lnTo>
                      <a:pt x="978" y="1724"/>
                    </a:lnTo>
                    <a:lnTo>
                      <a:pt x="978" y="1724"/>
                    </a:lnTo>
                    <a:lnTo>
                      <a:pt x="982" y="1742"/>
                    </a:lnTo>
                    <a:lnTo>
                      <a:pt x="986" y="1760"/>
                    </a:lnTo>
                    <a:lnTo>
                      <a:pt x="990" y="1777"/>
                    </a:lnTo>
                    <a:lnTo>
                      <a:pt x="990" y="1785"/>
                    </a:lnTo>
                    <a:lnTo>
                      <a:pt x="990" y="1792"/>
                    </a:lnTo>
                    <a:lnTo>
                      <a:pt x="990" y="1792"/>
                    </a:lnTo>
                    <a:lnTo>
                      <a:pt x="989" y="1795"/>
                    </a:lnTo>
                    <a:lnTo>
                      <a:pt x="986" y="1799"/>
                    </a:lnTo>
                    <a:lnTo>
                      <a:pt x="981" y="1806"/>
                    </a:lnTo>
                    <a:lnTo>
                      <a:pt x="974" y="1812"/>
                    </a:lnTo>
                    <a:lnTo>
                      <a:pt x="967" y="1818"/>
                    </a:lnTo>
                    <a:lnTo>
                      <a:pt x="967" y="1818"/>
                    </a:lnTo>
                    <a:lnTo>
                      <a:pt x="956" y="1833"/>
                    </a:lnTo>
                    <a:lnTo>
                      <a:pt x="950" y="1839"/>
                    </a:lnTo>
                    <a:lnTo>
                      <a:pt x="943" y="1844"/>
                    </a:lnTo>
                    <a:lnTo>
                      <a:pt x="943" y="1844"/>
                    </a:lnTo>
                    <a:close/>
                    <a:moveTo>
                      <a:pt x="986" y="2078"/>
                    </a:moveTo>
                    <a:lnTo>
                      <a:pt x="986" y="2078"/>
                    </a:lnTo>
                    <a:lnTo>
                      <a:pt x="983" y="2063"/>
                    </a:lnTo>
                    <a:lnTo>
                      <a:pt x="978" y="2049"/>
                    </a:lnTo>
                    <a:lnTo>
                      <a:pt x="969" y="2018"/>
                    </a:lnTo>
                    <a:lnTo>
                      <a:pt x="965" y="2002"/>
                    </a:lnTo>
                    <a:lnTo>
                      <a:pt x="961" y="1987"/>
                    </a:lnTo>
                    <a:lnTo>
                      <a:pt x="959" y="1974"/>
                    </a:lnTo>
                    <a:lnTo>
                      <a:pt x="958" y="1961"/>
                    </a:lnTo>
                    <a:lnTo>
                      <a:pt x="958" y="1961"/>
                    </a:lnTo>
                    <a:lnTo>
                      <a:pt x="964" y="1969"/>
                    </a:lnTo>
                    <a:lnTo>
                      <a:pt x="970" y="1976"/>
                    </a:lnTo>
                    <a:lnTo>
                      <a:pt x="978" y="1983"/>
                    </a:lnTo>
                    <a:lnTo>
                      <a:pt x="987" y="1988"/>
                    </a:lnTo>
                    <a:lnTo>
                      <a:pt x="987" y="1988"/>
                    </a:lnTo>
                    <a:lnTo>
                      <a:pt x="993" y="2001"/>
                    </a:lnTo>
                    <a:lnTo>
                      <a:pt x="995" y="2013"/>
                    </a:lnTo>
                    <a:lnTo>
                      <a:pt x="997" y="2025"/>
                    </a:lnTo>
                    <a:lnTo>
                      <a:pt x="995" y="2036"/>
                    </a:lnTo>
                    <a:lnTo>
                      <a:pt x="994" y="2047"/>
                    </a:lnTo>
                    <a:lnTo>
                      <a:pt x="992" y="2058"/>
                    </a:lnTo>
                    <a:lnTo>
                      <a:pt x="986" y="2078"/>
                    </a:lnTo>
                    <a:lnTo>
                      <a:pt x="986" y="2078"/>
                    </a:lnTo>
                    <a:close/>
                    <a:moveTo>
                      <a:pt x="1001" y="1982"/>
                    </a:moveTo>
                    <a:lnTo>
                      <a:pt x="1001" y="1982"/>
                    </a:lnTo>
                    <a:lnTo>
                      <a:pt x="993" y="1968"/>
                    </a:lnTo>
                    <a:lnTo>
                      <a:pt x="986" y="1953"/>
                    </a:lnTo>
                    <a:lnTo>
                      <a:pt x="974" y="1924"/>
                    </a:lnTo>
                    <a:lnTo>
                      <a:pt x="962" y="1893"/>
                    </a:lnTo>
                    <a:lnTo>
                      <a:pt x="950" y="1864"/>
                    </a:lnTo>
                    <a:lnTo>
                      <a:pt x="950" y="1864"/>
                    </a:lnTo>
                    <a:lnTo>
                      <a:pt x="960" y="1849"/>
                    </a:lnTo>
                    <a:lnTo>
                      <a:pt x="969" y="1834"/>
                    </a:lnTo>
                    <a:lnTo>
                      <a:pt x="981" y="1820"/>
                    </a:lnTo>
                    <a:lnTo>
                      <a:pt x="986" y="1815"/>
                    </a:lnTo>
                    <a:lnTo>
                      <a:pt x="993" y="1808"/>
                    </a:lnTo>
                    <a:lnTo>
                      <a:pt x="993" y="1808"/>
                    </a:lnTo>
                    <a:lnTo>
                      <a:pt x="994" y="1831"/>
                    </a:lnTo>
                    <a:lnTo>
                      <a:pt x="998" y="1853"/>
                    </a:lnTo>
                    <a:lnTo>
                      <a:pt x="1006" y="1901"/>
                    </a:lnTo>
                    <a:lnTo>
                      <a:pt x="1008" y="1924"/>
                    </a:lnTo>
                    <a:lnTo>
                      <a:pt x="1009" y="1945"/>
                    </a:lnTo>
                    <a:lnTo>
                      <a:pt x="1008" y="1955"/>
                    </a:lnTo>
                    <a:lnTo>
                      <a:pt x="1007" y="1965"/>
                    </a:lnTo>
                    <a:lnTo>
                      <a:pt x="1005" y="1974"/>
                    </a:lnTo>
                    <a:lnTo>
                      <a:pt x="1001" y="1982"/>
                    </a:lnTo>
                    <a:lnTo>
                      <a:pt x="1001" y="1982"/>
                    </a:lnTo>
                    <a:close/>
                    <a:moveTo>
                      <a:pt x="1018" y="1898"/>
                    </a:moveTo>
                    <a:lnTo>
                      <a:pt x="1018" y="1898"/>
                    </a:lnTo>
                    <a:lnTo>
                      <a:pt x="1014" y="1866"/>
                    </a:lnTo>
                    <a:lnTo>
                      <a:pt x="1009" y="1834"/>
                    </a:lnTo>
                    <a:lnTo>
                      <a:pt x="1009" y="1834"/>
                    </a:lnTo>
                    <a:lnTo>
                      <a:pt x="1016" y="1819"/>
                    </a:lnTo>
                    <a:lnTo>
                      <a:pt x="1020" y="1802"/>
                    </a:lnTo>
                    <a:lnTo>
                      <a:pt x="1029" y="1769"/>
                    </a:lnTo>
                    <a:lnTo>
                      <a:pt x="1036" y="1753"/>
                    </a:lnTo>
                    <a:lnTo>
                      <a:pt x="1040" y="1747"/>
                    </a:lnTo>
                    <a:lnTo>
                      <a:pt x="1043" y="1740"/>
                    </a:lnTo>
                    <a:lnTo>
                      <a:pt x="1048" y="1733"/>
                    </a:lnTo>
                    <a:lnTo>
                      <a:pt x="1053" y="1727"/>
                    </a:lnTo>
                    <a:lnTo>
                      <a:pt x="1060" y="1722"/>
                    </a:lnTo>
                    <a:lnTo>
                      <a:pt x="1067" y="1717"/>
                    </a:lnTo>
                    <a:lnTo>
                      <a:pt x="1067" y="1717"/>
                    </a:lnTo>
                    <a:lnTo>
                      <a:pt x="1045" y="1809"/>
                    </a:lnTo>
                    <a:lnTo>
                      <a:pt x="1033" y="1854"/>
                    </a:lnTo>
                    <a:lnTo>
                      <a:pt x="1026" y="1876"/>
                    </a:lnTo>
                    <a:lnTo>
                      <a:pt x="1018" y="1898"/>
                    </a:lnTo>
                    <a:lnTo>
                      <a:pt x="1018" y="1898"/>
                    </a:lnTo>
                    <a:close/>
                    <a:moveTo>
                      <a:pt x="1083" y="1681"/>
                    </a:moveTo>
                    <a:lnTo>
                      <a:pt x="1083" y="1681"/>
                    </a:lnTo>
                    <a:lnTo>
                      <a:pt x="1075" y="1697"/>
                    </a:lnTo>
                    <a:lnTo>
                      <a:pt x="1066" y="1711"/>
                    </a:lnTo>
                    <a:lnTo>
                      <a:pt x="1061" y="1718"/>
                    </a:lnTo>
                    <a:lnTo>
                      <a:pt x="1056" y="1724"/>
                    </a:lnTo>
                    <a:lnTo>
                      <a:pt x="1049" y="1730"/>
                    </a:lnTo>
                    <a:lnTo>
                      <a:pt x="1042" y="1735"/>
                    </a:lnTo>
                    <a:lnTo>
                      <a:pt x="1042" y="1735"/>
                    </a:lnTo>
                    <a:lnTo>
                      <a:pt x="1051" y="1707"/>
                    </a:lnTo>
                    <a:lnTo>
                      <a:pt x="1060" y="1680"/>
                    </a:lnTo>
                    <a:lnTo>
                      <a:pt x="1070" y="1654"/>
                    </a:lnTo>
                    <a:lnTo>
                      <a:pt x="1083" y="1627"/>
                    </a:lnTo>
                    <a:lnTo>
                      <a:pt x="1083" y="1627"/>
                    </a:lnTo>
                    <a:lnTo>
                      <a:pt x="1087" y="1636"/>
                    </a:lnTo>
                    <a:lnTo>
                      <a:pt x="1090" y="1643"/>
                    </a:lnTo>
                    <a:lnTo>
                      <a:pt x="1091" y="1650"/>
                    </a:lnTo>
                    <a:lnTo>
                      <a:pt x="1091" y="1657"/>
                    </a:lnTo>
                    <a:lnTo>
                      <a:pt x="1090" y="1663"/>
                    </a:lnTo>
                    <a:lnTo>
                      <a:pt x="1087" y="1668"/>
                    </a:lnTo>
                    <a:lnTo>
                      <a:pt x="1083" y="1681"/>
                    </a:lnTo>
                    <a:lnTo>
                      <a:pt x="1083" y="1681"/>
                    </a:lnTo>
                    <a:close/>
                    <a:moveTo>
                      <a:pt x="1218" y="1604"/>
                    </a:moveTo>
                    <a:lnTo>
                      <a:pt x="1218" y="1604"/>
                    </a:lnTo>
                    <a:lnTo>
                      <a:pt x="1225" y="1640"/>
                    </a:lnTo>
                    <a:lnTo>
                      <a:pt x="1233" y="1676"/>
                    </a:lnTo>
                    <a:lnTo>
                      <a:pt x="1250" y="1750"/>
                    </a:lnTo>
                    <a:lnTo>
                      <a:pt x="1258" y="1786"/>
                    </a:lnTo>
                    <a:lnTo>
                      <a:pt x="1264" y="1823"/>
                    </a:lnTo>
                    <a:lnTo>
                      <a:pt x="1270" y="1858"/>
                    </a:lnTo>
                    <a:lnTo>
                      <a:pt x="1274" y="1892"/>
                    </a:lnTo>
                    <a:lnTo>
                      <a:pt x="1274" y="1892"/>
                    </a:lnTo>
                    <a:lnTo>
                      <a:pt x="1260" y="1858"/>
                    </a:lnTo>
                    <a:lnTo>
                      <a:pt x="1247" y="1823"/>
                    </a:lnTo>
                    <a:lnTo>
                      <a:pt x="1221" y="1753"/>
                    </a:lnTo>
                    <a:lnTo>
                      <a:pt x="1221" y="1753"/>
                    </a:lnTo>
                    <a:lnTo>
                      <a:pt x="1212" y="1728"/>
                    </a:lnTo>
                    <a:lnTo>
                      <a:pt x="1208" y="1717"/>
                    </a:lnTo>
                    <a:lnTo>
                      <a:pt x="1205" y="1706"/>
                    </a:lnTo>
                    <a:lnTo>
                      <a:pt x="1205" y="1706"/>
                    </a:lnTo>
                    <a:lnTo>
                      <a:pt x="1204" y="1691"/>
                    </a:lnTo>
                    <a:lnTo>
                      <a:pt x="1205" y="1678"/>
                    </a:lnTo>
                    <a:lnTo>
                      <a:pt x="1207" y="1665"/>
                    </a:lnTo>
                    <a:lnTo>
                      <a:pt x="1210" y="1652"/>
                    </a:lnTo>
                    <a:lnTo>
                      <a:pt x="1216" y="1629"/>
                    </a:lnTo>
                    <a:lnTo>
                      <a:pt x="1217" y="1616"/>
                    </a:lnTo>
                    <a:lnTo>
                      <a:pt x="1218" y="1604"/>
                    </a:lnTo>
                    <a:lnTo>
                      <a:pt x="1218" y="1604"/>
                    </a:lnTo>
                    <a:close/>
                    <a:moveTo>
                      <a:pt x="1225" y="2122"/>
                    </a:moveTo>
                    <a:lnTo>
                      <a:pt x="1225" y="2122"/>
                    </a:lnTo>
                    <a:lnTo>
                      <a:pt x="1220" y="2111"/>
                    </a:lnTo>
                    <a:lnTo>
                      <a:pt x="1213" y="2100"/>
                    </a:lnTo>
                    <a:lnTo>
                      <a:pt x="1200" y="2078"/>
                    </a:lnTo>
                    <a:lnTo>
                      <a:pt x="1186" y="2055"/>
                    </a:lnTo>
                    <a:lnTo>
                      <a:pt x="1180" y="2044"/>
                    </a:lnTo>
                    <a:lnTo>
                      <a:pt x="1177" y="2034"/>
                    </a:lnTo>
                    <a:lnTo>
                      <a:pt x="1177" y="2034"/>
                    </a:lnTo>
                    <a:lnTo>
                      <a:pt x="1176" y="2026"/>
                    </a:lnTo>
                    <a:lnTo>
                      <a:pt x="1175" y="2018"/>
                    </a:lnTo>
                    <a:lnTo>
                      <a:pt x="1175" y="2000"/>
                    </a:lnTo>
                    <a:lnTo>
                      <a:pt x="1176" y="1980"/>
                    </a:lnTo>
                    <a:lnTo>
                      <a:pt x="1179" y="1962"/>
                    </a:lnTo>
                    <a:lnTo>
                      <a:pt x="1186" y="1926"/>
                    </a:lnTo>
                    <a:lnTo>
                      <a:pt x="1188" y="1910"/>
                    </a:lnTo>
                    <a:lnTo>
                      <a:pt x="1190" y="1896"/>
                    </a:lnTo>
                    <a:lnTo>
                      <a:pt x="1190" y="1896"/>
                    </a:lnTo>
                    <a:lnTo>
                      <a:pt x="1194" y="1911"/>
                    </a:lnTo>
                    <a:lnTo>
                      <a:pt x="1199" y="1927"/>
                    </a:lnTo>
                    <a:lnTo>
                      <a:pt x="1209" y="1959"/>
                    </a:lnTo>
                    <a:lnTo>
                      <a:pt x="1221" y="1991"/>
                    </a:lnTo>
                    <a:lnTo>
                      <a:pt x="1232" y="2022"/>
                    </a:lnTo>
                    <a:lnTo>
                      <a:pt x="1236" y="2037"/>
                    </a:lnTo>
                    <a:lnTo>
                      <a:pt x="1239" y="2052"/>
                    </a:lnTo>
                    <a:lnTo>
                      <a:pt x="1242" y="2067"/>
                    </a:lnTo>
                    <a:lnTo>
                      <a:pt x="1242" y="2079"/>
                    </a:lnTo>
                    <a:lnTo>
                      <a:pt x="1241" y="2092"/>
                    </a:lnTo>
                    <a:lnTo>
                      <a:pt x="1237" y="2103"/>
                    </a:lnTo>
                    <a:lnTo>
                      <a:pt x="1233" y="2113"/>
                    </a:lnTo>
                    <a:lnTo>
                      <a:pt x="1229" y="2118"/>
                    </a:lnTo>
                    <a:lnTo>
                      <a:pt x="1225" y="2122"/>
                    </a:lnTo>
                    <a:lnTo>
                      <a:pt x="1225" y="2122"/>
                    </a:lnTo>
                    <a:close/>
                    <a:moveTo>
                      <a:pt x="1259" y="2003"/>
                    </a:moveTo>
                    <a:lnTo>
                      <a:pt x="1259" y="2003"/>
                    </a:lnTo>
                    <a:lnTo>
                      <a:pt x="1251" y="1985"/>
                    </a:lnTo>
                    <a:lnTo>
                      <a:pt x="1243" y="1966"/>
                    </a:lnTo>
                    <a:lnTo>
                      <a:pt x="1226" y="1927"/>
                    </a:lnTo>
                    <a:lnTo>
                      <a:pt x="1209" y="1887"/>
                    </a:lnTo>
                    <a:lnTo>
                      <a:pt x="1201" y="1869"/>
                    </a:lnTo>
                    <a:lnTo>
                      <a:pt x="1194" y="1850"/>
                    </a:lnTo>
                    <a:lnTo>
                      <a:pt x="1194" y="1850"/>
                    </a:lnTo>
                    <a:lnTo>
                      <a:pt x="1192" y="1841"/>
                    </a:lnTo>
                    <a:lnTo>
                      <a:pt x="1191" y="1833"/>
                    </a:lnTo>
                    <a:lnTo>
                      <a:pt x="1191" y="1833"/>
                    </a:lnTo>
                    <a:lnTo>
                      <a:pt x="1190" y="1818"/>
                    </a:lnTo>
                    <a:lnTo>
                      <a:pt x="1191" y="1806"/>
                    </a:lnTo>
                    <a:lnTo>
                      <a:pt x="1193" y="1792"/>
                    </a:lnTo>
                    <a:lnTo>
                      <a:pt x="1195" y="1780"/>
                    </a:lnTo>
                    <a:lnTo>
                      <a:pt x="1201" y="1756"/>
                    </a:lnTo>
                    <a:lnTo>
                      <a:pt x="1203" y="1743"/>
                    </a:lnTo>
                    <a:lnTo>
                      <a:pt x="1204" y="1731"/>
                    </a:lnTo>
                    <a:lnTo>
                      <a:pt x="1204" y="1731"/>
                    </a:lnTo>
                    <a:lnTo>
                      <a:pt x="1221" y="1785"/>
                    </a:lnTo>
                    <a:lnTo>
                      <a:pt x="1238" y="1841"/>
                    </a:lnTo>
                    <a:lnTo>
                      <a:pt x="1255" y="1895"/>
                    </a:lnTo>
                    <a:lnTo>
                      <a:pt x="1272" y="1949"/>
                    </a:lnTo>
                    <a:lnTo>
                      <a:pt x="1272" y="1949"/>
                    </a:lnTo>
                    <a:lnTo>
                      <a:pt x="1269" y="1949"/>
                    </a:lnTo>
                    <a:lnTo>
                      <a:pt x="1267" y="1949"/>
                    </a:lnTo>
                    <a:lnTo>
                      <a:pt x="1263" y="1945"/>
                    </a:lnTo>
                    <a:lnTo>
                      <a:pt x="1261" y="1943"/>
                    </a:lnTo>
                    <a:lnTo>
                      <a:pt x="1261" y="1943"/>
                    </a:lnTo>
                    <a:lnTo>
                      <a:pt x="1260" y="1943"/>
                    </a:lnTo>
                    <a:lnTo>
                      <a:pt x="1260" y="1943"/>
                    </a:lnTo>
                    <a:lnTo>
                      <a:pt x="1269" y="1952"/>
                    </a:lnTo>
                    <a:lnTo>
                      <a:pt x="1275" y="1961"/>
                    </a:lnTo>
                    <a:lnTo>
                      <a:pt x="1278" y="1971"/>
                    </a:lnTo>
                    <a:lnTo>
                      <a:pt x="1278" y="1980"/>
                    </a:lnTo>
                    <a:lnTo>
                      <a:pt x="1276" y="1988"/>
                    </a:lnTo>
                    <a:lnTo>
                      <a:pt x="1272" y="1995"/>
                    </a:lnTo>
                    <a:lnTo>
                      <a:pt x="1266" y="2000"/>
                    </a:lnTo>
                    <a:lnTo>
                      <a:pt x="1259" y="2003"/>
                    </a:lnTo>
                    <a:lnTo>
                      <a:pt x="1259" y="2003"/>
                    </a:lnTo>
                    <a:close/>
                    <a:moveTo>
                      <a:pt x="1275" y="2042"/>
                    </a:moveTo>
                    <a:lnTo>
                      <a:pt x="1275" y="2042"/>
                    </a:lnTo>
                    <a:lnTo>
                      <a:pt x="1270" y="2033"/>
                    </a:lnTo>
                    <a:lnTo>
                      <a:pt x="1268" y="2025"/>
                    </a:lnTo>
                    <a:lnTo>
                      <a:pt x="1267" y="2018"/>
                    </a:lnTo>
                    <a:lnTo>
                      <a:pt x="1267" y="2011"/>
                    </a:lnTo>
                    <a:lnTo>
                      <a:pt x="1269" y="2004"/>
                    </a:lnTo>
                    <a:lnTo>
                      <a:pt x="1272" y="2000"/>
                    </a:lnTo>
                    <a:lnTo>
                      <a:pt x="1277" y="1995"/>
                    </a:lnTo>
                    <a:lnTo>
                      <a:pt x="1284" y="1993"/>
                    </a:lnTo>
                    <a:lnTo>
                      <a:pt x="1284" y="1993"/>
                    </a:lnTo>
                    <a:lnTo>
                      <a:pt x="1288" y="2010"/>
                    </a:lnTo>
                    <a:lnTo>
                      <a:pt x="1289" y="2018"/>
                    </a:lnTo>
                    <a:lnTo>
                      <a:pt x="1289" y="2025"/>
                    </a:lnTo>
                    <a:lnTo>
                      <a:pt x="1288" y="2030"/>
                    </a:lnTo>
                    <a:lnTo>
                      <a:pt x="1285" y="2036"/>
                    </a:lnTo>
                    <a:lnTo>
                      <a:pt x="1280" y="2039"/>
                    </a:lnTo>
                    <a:lnTo>
                      <a:pt x="1275" y="2042"/>
                    </a:lnTo>
                    <a:lnTo>
                      <a:pt x="1275" y="2042"/>
                    </a:lnTo>
                    <a:close/>
                    <a:moveTo>
                      <a:pt x="1275" y="1772"/>
                    </a:moveTo>
                    <a:lnTo>
                      <a:pt x="1275" y="1772"/>
                    </a:lnTo>
                    <a:lnTo>
                      <a:pt x="1278" y="1773"/>
                    </a:lnTo>
                    <a:lnTo>
                      <a:pt x="1278" y="1773"/>
                    </a:lnTo>
                    <a:lnTo>
                      <a:pt x="1344" y="1820"/>
                    </a:lnTo>
                    <a:lnTo>
                      <a:pt x="1376" y="1844"/>
                    </a:lnTo>
                    <a:lnTo>
                      <a:pt x="1390" y="1858"/>
                    </a:lnTo>
                    <a:lnTo>
                      <a:pt x="1405" y="1870"/>
                    </a:lnTo>
                    <a:lnTo>
                      <a:pt x="1405" y="1870"/>
                    </a:lnTo>
                    <a:lnTo>
                      <a:pt x="1394" y="1883"/>
                    </a:lnTo>
                    <a:lnTo>
                      <a:pt x="1384" y="1895"/>
                    </a:lnTo>
                    <a:lnTo>
                      <a:pt x="1363" y="1923"/>
                    </a:lnTo>
                    <a:lnTo>
                      <a:pt x="1344" y="1950"/>
                    </a:lnTo>
                    <a:lnTo>
                      <a:pt x="1333" y="1963"/>
                    </a:lnTo>
                    <a:lnTo>
                      <a:pt x="1320" y="1975"/>
                    </a:lnTo>
                    <a:lnTo>
                      <a:pt x="1320" y="1975"/>
                    </a:lnTo>
                    <a:lnTo>
                      <a:pt x="1308" y="1923"/>
                    </a:lnTo>
                    <a:lnTo>
                      <a:pt x="1296" y="1869"/>
                    </a:lnTo>
                    <a:lnTo>
                      <a:pt x="1285" y="1818"/>
                    </a:lnTo>
                    <a:lnTo>
                      <a:pt x="1275" y="1772"/>
                    </a:lnTo>
                    <a:lnTo>
                      <a:pt x="1275" y="1772"/>
                    </a:lnTo>
                    <a:close/>
                    <a:moveTo>
                      <a:pt x="1439" y="1926"/>
                    </a:moveTo>
                    <a:lnTo>
                      <a:pt x="1439" y="1926"/>
                    </a:lnTo>
                    <a:lnTo>
                      <a:pt x="1437" y="1971"/>
                    </a:lnTo>
                    <a:lnTo>
                      <a:pt x="1434" y="2018"/>
                    </a:lnTo>
                    <a:lnTo>
                      <a:pt x="1429" y="2062"/>
                    </a:lnTo>
                    <a:lnTo>
                      <a:pt x="1426" y="2105"/>
                    </a:lnTo>
                    <a:lnTo>
                      <a:pt x="1426" y="2105"/>
                    </a:lnTo>
                    <a:lnTo>
                      <a:pt x="1401" y="2081"/>
                    </a:lnTo>
                    <a:lnTo>
                      <a:pt x="1376" y="2057"/>
                    </a:lnTo>
                    <a:lnTo>
                      <a:pt x="1363" y="2043"/>
                    </a:lnTo>
                    <a:lnTo>
                      <a:pt x="1352" y="2030"/>
                    </a:lnTo>
                    <a:lnTo>
                      <a:pt x="1342" y="2017"/>
                    </a:lnTo>
                    <a:lnTo>
                      <a:pt x="1333" y="2002"/>
                    </a:lnTo>
                    <a:lnTo>
                      <a:pt x="1333" y="2002"/>
                    </a:lnTo>
                    <a:lnTo>
                      <a:pt x="1352" y="1969"/>
                    </a:lnTo>
                    <a:lnTo>
                      <a:pt x="1371" y="1937"/>
                    </a:lnTo>
                    <a:lnTo>
                      <a:pt x="1381" y="1921"/>
                    </a:lnTo>
                    <a:lnTo>
                      <a:pt x="1392" y="1906"/>
                    </a:lnTo>
                    <a:lnTo>
                      <a:pt x="1403" y="1891"/>
                    </a:lnTo>
                    <a:lnTo>
                      <a:pt x="1417" y="1877"/>
                    </a:lnTo>
                    <a:lnTo>
                      <a:pt x="1417" y="1877"/>
                    </a:lnTo>
                    <a:lnTo>
                      <a:pt x="1426" y="1883"/>
                    </a:lnTo>
                    <a:lnTo>
                      <a:pt x="1431" y="1888"/>
                    </a:lnTo>
                    <a:lnTo>
                      <a:pt x="1436" y="1894"/>
                    </a:lnTo>
                    <a:lnTo>
                      <a:pt x="1438" y="1900"/>
                    </a:lnTo>
                    <a:lnTo>
                      <a:pt x="1439" y="1906"/>
                    </a:lnTo>
                    <a:lnTo>
                      <a:pt x="1440" y="1911"/>
                    </a:lnTo>
                    <a:lnTo>
                      <a:pt x="1439" y="1926"/>
                    </a:lnTo>
                    <a:lnTo>
                      <a:pt x="1439" y="192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5" name="Freeform 55"/>
              <p:cNvSpPr>
                <a:spLocks/>
              </p:cNvSpPr>
              <p:nvPr/>
            </p:nvSpPr>
            <p:spPr bwMode="auto">
              <a:xfrm>
                <a:off x="5328286" y="6779380"/>
                <a:ext cx="14827" cy="7833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14" y="12"/>
                  </a:cxn>
                  <a:cxn ang="0">
                    <a:pos x="10" y="23"/>
                  </a:cxn>
                  <a:cxn ang="0">
                    <a:pos x="5" y="47"/>
                  </a:cxn>
                  <a:cxn ang="0">
                    <a:pos x="1" y="72"/>
                  </a:cxn>
                  <a:cxn ang="0">
                    <a:pos x="0" y="98"/>
                  </a:cxn>
                  <a:cxn ang="0">
                    <a:pos x="9" y="98"/>
                  </a:cxn>
                  <a:cxn ang="0">
                    <a:pos x="9" y="98"/>
                  </a:cxn>
                  <a:cxn ang="0">
                    <a:pos x="9" y="72"/>
                  </a:cxn>
                  <a:cxn ang="0">
                    <a:pos x="10" y="47"/>
                  </a:cxn>
                  <a:cxn ang="0">
                    <a:pos x="14" y="23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98">
                    <a:moveTo>
                      <a:pt x="18" y="0"/>
                    </a:moveTo>
                    <a:lnTo>
                      <a:pt x="18" y="0"/>
                    </a:lnTo>
                    <a:lnTo>
                      <a:pt x="14" y="12"/>
                    </a:lnTo>
                    <a:lnTo>
                      <a:pt x="10" y="23"/>
                    </a:lnTo>
                    <a:lnTo>
                      <a:pt x="5" y="47"/>
                    </a:lnTo>
                    <a:lnTo>
                      <a:pt x="1" y="72"/>
                    </a:lnTo>
                    <a:lnTo>
                      <a:pt x="0" y="98"/>
                    </a:lnTo>
                    <a:lnTo>
                      <a:pt x="9" y="98"/>
                    </a:lnTo>
                    <a:lnTo>
                      <a:pt x="9" y="98"/>
                    </a:lnTo>
                    <a:lnTo>
                      <a:pt x="9" y="72"/>
                    </a:lnTo>
                    <a:lnTo>
                      <a:pt x="10" y="47"/>
                    </a:lnTo>
                    <a:lnTo>
                      <a:pt x="14" y="23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6" name="Freeform 56"/>
              <p:cNvSpPr>
                <a:spLocks/>
              </p:cNvSpPr>
              <p:nvPr/>
            </p:nvSpPr>
            <p:spPr bwMode="auto">
              <a:xfrm>
                <a:off x="4878512" y="6831601"/>
                <a:ext cx="1648" cy="474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7" name="Freeform 59"/>
              <p:cNvSpPr>
                <a:spLocks/>
              </p:cNvSpPr>
              <p:nvPr/>
            </p:nvSpPr>
            <p:spPr bwMode="auto">
              <a:xfrm>
                <a:off x="3847162" y="6660694"/>
                <a:ext cx="4943" cy="4747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5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201" name="AutoShape 1268"/>
          <p:cNvSpPr>
            <a:spLocks noChangeAspect="1" noChangeArrowheads="1"/>
          </p:cNvSpPr>
          <p:nvPr/>
        </p:nvSpPr>
        <p:spPr bwMode="auto">
          <a:xfrm>
            <a:off x="142875" y="0"/>
            <a:ext cx="8858250" cy="6858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8" name="文本占位符 2"/>
          <p:cNvSpPr>
            <a:spLocks noGrp="1"/>
          </p:cNvSpPr>
          <p:nvPr>
            <p:ph type="body" idx="1"/>
          </p:nvPr>
        </p:nvSpPr>
        <p:spPr>
          <a:xfrm>
            <a:off x="785786" y="92867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202" name="标题 1"/>
          <p:cNvSpPr>
            <a:spLocks noGrp="1"/>
          </p:cNvSpPr>
          <p:nvPr>
            <p:ph type="title"/>
          </p:nvPr>
        </p:nvSpPr>
        <p:spPr>
          <a:xfrm>
            <a:off x="-14262" y="2786058"/>
            <a:ext cx="7443782" cy="1143000"/>
          </a:xfrm>
        </p:spPr>
        <p:txBody>
          <a:bodyPr/>
          <a:lstStyle>
            <a:lvl1pPr>
              <a:defRPr sz="9600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9783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83"/>
          <p:cNvGrpSpPr>
            <a:grpSpLocks/>
          </p:cNvGrpSpPr>
          <p:nvPr userDrawn="1"/>
        </p:nvGrpSpPr>
        <p:grpSpPr bwMode="auto">
          <a:xfrm rot="-3450999">
            <a:off x="270669" y="5630069"/>
            <a:ext cx="969962" cy="1244600"/>
            <a:chOff x="6321399" y="2903515"/>
            <a:chExt cx="1290638" cy="1638300"/>
          </a:xfrm>
        </p:grpSpPr>
        <p:sp>
          <p:nvSpPr>
            <p:cNvPr id="5" name="Freeform 1220"/>
            <p:cNvSpPr>
              <a:spLocks/>
            </p:cNvSpPr>
            <p:nvPr userDrawn="1"/>
          </p:nvSpPr>
          <p:spPr bwMode="auto">
            <a:xfrm>
              <a:off x="6321399" y="2903515"/>
              <a:ext cx="1290638" cy="1638300"/>
            </a:xfrm>
            <a:custGeom>
              <a:avLst/>
              <a:gdLst/>
              <a:ahLst/>
              <a:cxnLst>
                <a:cxn ang="0">
                  <a:pos x="745" y="756"/>
                </a:cxn>
                <a:cxn ang="0">
                  <a:pos x="722" y="804"/>
                </a:cxn>
                <a:cxn ang="0">
                  <a:pos x="696" y="845"/>
                </a:cxn>
                <a:cxn ang="0">
                  <a:pos x="669" y="883"/>
                </a:cxn>
                <a:cxn ang="0">
                  <a:pos x="640" y="916"/>
                </a:cxn>
                <a:cxn ang="0">
                  <a:pos x="608" y="945"/>
                </a:cxn>
                <a:cxn ang="0">
                  <a:pos x="574" y="970"/>
                </a:cxn>
                <a:cxn ang="0">
                  <a:pos x="541" y="989"/>
                </a:cxn>
                <a:cxn ang="0">
                  <a:pos x="506" y="1006"/>
                </a:cxn>
                <a:cxn ang="0">
                  <a:pos x="469" y="1018"/>
                </a:cxn>
                <a:cxn ang="0">
                  <a:pos x="433" y="1028"/>
                </a:cxn>
                <a:cxn ang="0">
                  <a:pos x="396" y="1031"/>
                </a:cxn>
                <a:cxn ang="0">
                  <a:pos x="358" y="1032"/>
                </a:cxn>
                <a:cxn ang="0">
                  <a:pos x="321" y="1029"/>
                </a:cxn>
                <a:cxn ang="0">
                  <a:pos x="248" y="1012"/>
                </a:cxn>
                <a:cxn ang="0">
                  <a:pos x="213" y="999"/>
                </a:cxn>
                <a:cxn ang="0">
                  <a:pos x="180" y="982"/>
                </a:cxn>
                <a:cxn ang="0">
                  <a:pos x="148" y="960"/>
                </a:cxn>
                <a:cxn ang="0">
                  <a:pos x="119" y="938"/>
                </a:cxn>
                <a:cxn ang="0">
                  <a:pos x="93" y="910"/>
                </a:cxn>
                <a:cxn ang="0">
                  <a:pos x="70" y="881"/>
                </a:cxn>
                <a:cxn ang="0">
                  <a:pos x="50" y="849"/>
                </a:cxn>
                <a:cxn ang="0">
                  <a:pos x="32" y="814"/>
                </a:cxn>
                <a:cxn ang="0">
                  <a:pos x="18" y="778"/>
                </a:cxn>
                <a:cxn ang="0">
                  <a:pos x="9" y="738"/>
                </a:cxn>
                <a:cxn ang="0">
                  <a:pos x="2" y="697"/>
                </a:cxn>
                <a:cxn ang="0">
                  <a:pos x="0" y="656"/>
                </a:cxn>
                <a:cxn ang="0">
                  <a:pos x="2" y="612"/>
                </a:cxn>
                <a:cxn ang="0">
                  <a:pos x="6" y="566"/>
                </a:cxn>
                <a:cxn ang="0">
                  <a:pos x="17" y="519"/>
                </a:cxn>
                <a:cxn ang="0">
                  <a:pos x="31" y="471"/>
                </a:cxn>
                <a:cxn ang="0">
                  <a:pos x="50" y="423"/>
                </a:cxn>
                <a:cxn ang="0">
                  <a:pos x="62" y="398"/>
                </a:cxn>
                <a:cxn ang="0">
                  <a:pos x="87" y="351"/>
                </a:cxn>
                <a:cxn ang="0">
                  <a:pos x="133" y="282"/>
                </a:cxn>
                <a:cxn ang="0">
                  <a:pos x="203" y="197"/>
                </a:cxn>
                <a:cxn ang="0">
                  <a:pos x="282" y="124"/>
                </a:cxn>
                <a:cxn ang="0">
                  <a:pos x="323" y="92"/>
                </a:cxn>
                <a:cxn ang="0">
                  <a:pos x="366" y="64"/>
                </a:cxn>
                <a:cxn ang="0">
                  <a:pos x="408" y="42"/>
                </a:cxn>
                <a:cxn ang="0">
                  <a:pos x="451" y="23"/>
                </a:cxn>
                <a:cxn ang="0">
                  <a:pos x="494" y="10"/>
                </a:cxn>
                <a:cxn ang="0">
                  <a:pos x="535" y="2"/>
                </a:cxn>
                <a:cxn ang="0">
                  <a:pos x="574" y="0"/>
                </a:cxn>
                <a:cxn ang="0">
                  <a:pos x="612" y="7"/>
                </a:cxn>
                <a:cxn ang="0">
                  <a:pos x="649" y="17"/>
                </a:cxn>
                <a:cxn ang="0">
                  <a:pos x="666" y="26"/>
                </a:cxn>
                <a:cxn ang="0">
                  <a:pos x="698" y="49"/>
                </a:cxn>
                <a:cxn ang="0">
                  <a:pos x="725" y="78"/>
                </a:cxn>
                <a:cxn ang="0">
                  <a:pos x="748" y="112"/>
                </a:cxn>
                <a:cxn ang="0">
                  <a:pos x="768" y="151"/>
                </a:cxn>
                <a:cxn ang="0">
                  <a:pos x="785" y="196"/>
                </a:cxn>
                <a:cxn ang="0">
                  <a:pos x="797" y="244"/>
                </a:cxn>
                <a:cxn ang="0">
                  <a:pos x="806" y="295"/>
                </a:cxn>
                <a:cxn ang="0">
                  <a:pos x="813" y="375"/>
                </a:cxn>
                <a:cxn ang="0">
                  <a:pos x="810" y="487"/>
                </a:cxn>
                <a:cxn ang="0">
                  <a:pos x="795" y="599"/>
                </a:cxn>
                <a:cxn ang="0">
                  <a:pos x="781" y="654"/>
                </a:cxn>
                <a:cxn ang="0">
                  <a:pos x="765" y="706"/>
                </a:cxn>
                <a:cxn ang="0">
                  <a:pos x="745" y="756"/>
                </a:cxn>
              </a:cxnLst>
              <a:rect l="0" t="0" r="r" b="b"/>
              <a:pathLst>
                <a:path w="813" h="1032">
                  <a:moveTo>
                    <a:pt x="745" y="756"/>
                  </a:moveTo>
                  <a:lnTo>
                    <a:pt x="745" y="756"/>
                  </a:lnTo>
                  <a:lnTo>
                    <a:pt x="733" y="781"/>
                  </a:lnTo>
                  <a:lnTo>
                    <a:pt x="722" y="804"/>
                  </a:lnTo>
                  <a:lnTo>
                    <a:pt x="710" y="825"/>
                  </a:lnTo>
                  <a:lnTo>
                    <a:pt x="696" y="845"/>
                  </a:lnTo>
                  <a:lnTo>
                    <a:pt x="682" y="864"/>
                  </a:lnTo>
                  <a:lnTo>
                    <a:pt x="669" y="883"/>
                  </a:lnTo>
                  <a:lnTo>
                    <a:pt x="654" y="900"/>
                  </a:lnTo>
                  <a:lnTo>
                    <a:pt x="640" y="916"/>
                  </a:lnTo>
                  <a:lnTo>
                    <a:pt x="623" y="932"/>
                  </a:lnTo>
                  <a:lnTo>
                    <a:pt x="608" y="945"/>
                  </a:lnTo>
                  <a:lnTo>
                    <a:pt x="591" y="957"/>
                  </a:lnTo>
                  <a:lnTo>
                    <a:pt x="574" y="970"/>
                  </a:lnTo>
                  <a:lnTo>
                    <a:pt x="558" y="980"/>
                  </a:lnTo>
                  <a:lnTo>
                    <a:pt x="541" y="989"/>
                  </a:lnTo>
                  <a:lnTo>
                    <a:pt x="523" y="999"/>
                  </a:lnTo>
                  <a:lnTo>
                    <a:pt x="506" y="1006"/>
                  </a:lnTo>
                  <a:lnTo>
                    <a:pt x="487" y="1012"/>
                  </a:lnTo>
                  <a:lnTo>
                    <a:pt x="469" y="1018"/>
                  </a:lnTo>
                  <a:lnTo>
                    <a:pt x="451" y="1023"/>
                  </a:lnTo>
                  <a:lnTo>
                    <a:pt x="433" y="1028"/>
                  </a:lnTo>
                  <a:lnTo>
                    <a:pt x="414" y="1029"/>
                  </a:lnTo>
                  <a:lnTo>
                    <a:pt x="396" y="1031"/>
                  </a:lnTo>
                  <a:lnTo>
                    <a:pt x="378" y="1032"/>
                  </a:lnTo>
                  <a:lnTo>
                    <a:pt x="358" y="1032"/>
                  </a:lnTo>
                  <a:lnTo>
                    <a:pt x="340" y="1031"/>
                  </a:lnTo>
                  <a:lnTo>
                    <a:pt x="321" y="1029"/>
                  </a:lnTo>
                  <a:lnTo>
                    <a:pt x="285" y="1023"/>
                  </a:lnTo>
                  <a:lnTo>
                    <a:pt x="248" y="1012"/>
                  </a:lnTo>
                  <a:lnTo>
                    <a:pt x="213" y="999"/>
                  </a:lnTo>
                  <a:lnTo>
                    <a:pt x="213" y="999"/>
                  </a:lnTo>
                  <a:lnTo>
                    <a:pt x="197" y="991"/>
                  </a:lnTo>
                  <a:lnTo>
                    <a:pt x="180" y="982"/>
                  </a:lnTo>
                  <a:lnTo>
                    <a:pt x="163" y="971"/>
                  </a:lnTo>
                  <a:lnTo>
                    <a:pt x="148" y="960"/>
                  </a:lnTo>
                  <a:lnTo>
                    <a:pt x="134" y="950"/>
                  </a:lnTo>
                  <a:lnTo>
                    <a:pt x="119" y="938"/>
                  </a:lnTo>
                  <a:lnTo>
                    <a:pt x="107" y="924"/>
                  </a:lnTo>
                  <a:lnTo>
                    <a:pt x="93" y="910"/>
                  </a:lnTo>
                  <a:lnTo>
                    <a:pt x="81" y="896"/>
                  </a:lnTo>
                  <a:lnTo>
                    <a:pt x="70" y="881"/>
                  </a:lnTo>
                  <a:lnTo>
                    <a:pt x="59" y="864"/>
                  </a:lnTo>
                  <a:lnTo>
                    <a:pt x="50" y="849"/>
                  </a:lnTo>
                  <a:lnTo>
                    <a:pt x="41" y="831"/>
                  </a:lnTo>
                  <a:lnTo>
                    <a:pt x="32" y="814"/>
                  </a:lnTo>
                  <a:lnTo>
                    <a:pt x="26" y="796"/>
                  </a:lnTo>
                  <a:lnTo>
                    <a:pt x="18" y="778"/>
                  </a:lnTo>
                  <a:lnTo>
                    <a:pt x="14" y="758"/>
                  </a:lnTo>
                  <a:lnTo>
                    <a:pt x="9" y="738"/>
                  </a:lnTo>
                  <a:lnTo>
                    <a:pt x="5" y="718"/>
                  </a:lnTo>
                  <a:lnTo>
                    <a:pt x="2" y="697"/>
                  </a:lnTo>
                  <a:lnTo>
                    <a:pt x="0" y="677"/>
                  </a:lnTo>
                  <a:lnTo>
                    <a:pt x="0" y="656"/>
                  </a:lnTo>
                  <a:lnTo>
                    <a:pt x="0" y="633"/>
                  </a:lnTo>
                  <a:lnTo>
                    <a:pt x="2" y="612"/>
                  </a:lnTo>
                  <a:lnTo>
                    <a:pt x="3" y="589"/>
                  </a:lnTo>
                  <a:lnTo>
                    <a:pt x="6" y="566"/>
                  </a:lnTo>
                  <a:lnTo>
                    <a:pt x="11" y="543"/>
                  </a:lnTo>
                  <a:lnTo>
                    <a:pt x="17" y="519"/>
                  </a:lnTo>
                  <a:lnTo>
                    <a:pt x="23" y="496"/>
                  </a:lnTo>
                  <a:lnTo>
                    <a:pt x="31" y="471"/>
                  </a:lnTo>
                  <a:lnTo>
                    <a:pt x="40" y="447"/>
                  </a:lnTo>
                  <a:lnTo>
                    <a:pt x="50" y="423"/>
                  </a:lnTo>
                  <a:lnTo>
                    <a:pt x="50" y="423"/>
                  </a:lnTo>
                  <a:lnTo>
                    <a:pt x="62" y="398"/>
                  </a:lnTo>
                  <a:lnTo>
                    <a:pt x="75" y="375"/>
                  </a:lnTo>
                  <a:lnTo>
                    <a:pt x="87" y="351"/>
                  </a:lnTo>
                  <a:lnTo>
                    <a:pt x="102" y="328"/>
                  </a:lnTo>
                  <a:lnTo>
                    <a:pt x="133" y="282"/>
                  </a:lnTo>
                  <a:lnTo>
                    <a:pt x="166" y="238"/>
                  </a:lnTo>
                  <a:lnTo>
                    <a:pt x="203" y="197"/>
                  </a:lnTo>
                  <a:lnTo>
                    <a:pt x="242" y="159"/>
                  </a:lnTo>
                  <a:lnTo>
                    <a:pt x="282" y="124"/>
                  </a:lnTo>
                  <a:lnTo>
                    <a:pt x="302" y="107"/>
                  </a:lnTo>
                  <a:lnTo>
                    <a:pt x="323" y="92"/>
                  </a:lnTo>
                  <a:lnTo>
                    <a:pt x="344" y="78"/>
                  </a:lnTo>
                  <a:lnTo>
                    <a:pt x="366" y="64"/>
                  </a:lnTo>
                  <a:lnTo>
                    <a:pt x="387" y="52"/>
                  </a:lnTo>
                  <a:lnTo>
                    <a:pt x="408" y="42"/>
                  </a:lnTo>
                  <a:lnTo>
                    <a:pt x="430" y="31"/>
                  </a:lnTo>
                  <a:lnTo>
                    <a:pt x="451" y="23"/>
                  </a:lnTo>
                  <a:lnTo>
                    <a:pt x="472" y="16"/>
                  </a:lnTo>
                  <a:lnTo>
                    <a:pt x="494" y="10"/>
                  </a:lnTo>
                  <a:lnTo>
                    <a:pt x="513" y="5"/>
                  </a:lnTo>
                  <a:lnTo>
                    <a:pt x="535" y="2"/>
                  </a:lnTo>
                  <a:lnTo>
                    <a:pt x="555" y="0"/>
                  </a:lnTo>
                  <a:lnTo>
                    <a:pt x="574" y="0"/>
                  </a:lnTo>
                  <a:lnTo>
                    <a:pt x="594" y="2"/>
                  </a:lnTo>
                  <a:lnTo>
                    <a:pt x="612" y="7"/>
                  </a:lnTo>
                  <a:lnTo>
                    <a:pt x="631" y="11"/>
                  </a:lnTo>
                  <a:lnTo>
                    <a:pt x="649" y="17"/>
                  </a:lnTo>
                  <a:lnTo>
                    <a:pt x="649" y="17"/>
                  </a:lnTo>
                  <a:lnTo>
                    <a:pt x="666" y="26"/>
                  </a:lnTo>
                  <a:lnTo>
                    <a:pt x="682" y="37"/>
                  </a:lnTo>
                  <a:lnTo>
                    <a:pt x="698" y="49"/>
                  </a:lnTo>
                  <a:lnTo>
                    <a:pt x="711" y="63"/>
                  </a:lnTo>
                  <a:lnTo>
                    <a:pt x="725" y="78"/>
                  </a:lnTo>
                  <a:lnTo>
                    <a:pt x="737" y="95"/>
                  </a:lnTo>
                  <a:lnTo>
                    <a:pt x="748" y="112"/>
                  </a:lnTo>
                  <a:lnTo>
                    <a:pt x="759" y="132"/>
                  </a:lnTo>
                  <a:lnTo>
                    <a:pt x="768" y="151"/>
                  </a:lnTo>
                  <a:lnTo>
                    <a:pt x="777" y="174"/>
                  </a:lnTo>
                  <a:lnTo>
                    <a:pt x="785" y="196"/>
                  </a:lnTo>
                  <a:lnTo>
                    <a:pt x="791" y="220"/>
                  </a:lnTo>
                  <a:lnTo>
                    <a:pt x="797" y="244"/>
                  </a:lnTo>
                  <a:lnTo>
                    <a:pt x="803" y="269"/>
                  </a:lnTo>
                  <a:lnTo>
                    <a:pt x="806" y="295"/>
                  </a:lnTo>
                  <a:lnTo>
                    <a:pt x="810" y="320"/>
                  </a:lnTo>
                  <a:lnTo>
                    <a:pt x="813" y="375"/>
                  </a:lnTo>
                  <a:lnTo>
                    <a:pt x="813" y="430"/>
                  </a:lnTo>
                  <a:lnTo>
                    <a:pt x="810" y="487"/>
                  </a:lnTo>
                  <a:lnTo>
                    <a:pt x="804" y="543"/>
                  </a:lnTo>
                  <a:lnTo>
                    <a:pt x="795" y="599"/>
                  </a:lnTo>
                  <a:lnTo>
                    <a:pt x="789" y="627"/>
                  </a:lnTo>
                  <a:lnTo>
                    <a:pt x="781" y="654"/>
                  </a:lnTo>
                  <a:lnTo>
                    <a:pt x="774" y="680"/>
                  </a:lnTo>
                  <a:lnTo>
                    <a:pt x="765" y="706"/>
                  </a:lnTo>
                  <a:lnTo>
                    <a:pt x="756" y="732"/>
                  </a:lnTo>
                  <a:lnTo>
                    <a:pt x="745" y="756"/>
                  </a:lnTo>
                  <a:lnTo>
                    <a:pt x="745" y="756"/>
                  </a:lnTo>
                  <a:close/>
                </a:path>
              </a:pathLst>
            </a:custGeom>
            <a:solidFill>
              <a:srgbClr val="EC00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Freeform 1221"/>
            <p:cNvSpPr>
              <a:spLocks/>
            </p:cNvSpPr>
            <p:nvPr userDrawn="1"/>
          </p:nvSpPr>
          <p:spPr bwMode="auto">
            <a:xfrm>
              <a:off x="6499063" y="3176265"/>
              <a:ext cx="223908" cy="240313"/>
            </a:xfrm>
            <a:custGeom>
              <a:avLst/>
              <a:gdLst/>
              <a:ahLst/>
              <a:cxnLst>
                <a:cxn ang="0">
                  <a:pos x="122" y="22"/>
                </a:cxn>
                <a:cxn ang="0">
                  <a:pos x="122" y="22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78" y="31"/>
                </a:cxn>
                <a:cxn ang="0">
                  <a:pos x="50" y="61"/>
                </a:cxn>
                <a:cxn ang="0">
                  <a:pos x="24" y="93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21" y="140"/>
                </a:cxn>
                <a:cxn ang="0">
                  <a:pos x="32" y="146"/>
                </a:cxn>
                <a:cxn ang="0">
                  <a:pos x="44" y="151"/>
                </a:cxn>
                <a:cxn ang="0">
                  <a:pos x="44" y="151"/>
                </a:cxn>
                <a:cxn ang="0">
                  <a:pos x="67" y="119"/>
                </a:cxn>
                <a:cxn ang="0">
                  <a:pos x="91" y="90"/>
                </a:cxn>
                <a:cxn ang="0">
                  <a:pos x="116" y="63"/>
                </a:cxn>
                <a:cxn ang="0">
                  <a:pos x="140" y="37"/>
                </a:cxn>
                <a:cxn ang="0">
                  <a:pos x="140" y="37"/>
                </a:cxn>
                <a:cxn ang="0">
                  <a:pos x="131" y="31"/>
                </a:cxn>
                <a:cxn ang="0">
                  <a:pos x="122" y="22"/>
                </a:cxn>
                <a:cxn ang="0">
                  <a:pos x="122" y="22"/>
                </a:cxn>
              </a:cxnLst>
              <a:rect l="0" t="0" r="r" b="b"/>
              <a:pathLst>
                <a:path w="140" h="151">
                  <a:moveTo>
                    <a:pt x="122" y="22"/>
                  </a:moveTo>
                  <a:lnTo>
                    <a:pt x="122" y="22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78" y="31"/>
                  </a:lnTo>
                  <a:lnTo>
                    <a:pt x="50" y="61"/>
                  </a:lnTo>
                  <a:lnTo>
                    <a:pt x="24" y="93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21" y="140"/>
                  </a:lnTo>
                  <a:lnTo>
                    <a:pt x="32" y="146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67" y="119"/>
                  </a:lnTo>
                  <a:lnTo>
                    <a:pt x="91" y="90"/>
                  </a:lnTo>
                  <a:lnTo>
                    <a:pt x="116" y="63"/>
                  </a:lnTo>
                  <a:lnTo>
                    <a:pt x="140" y="37"/>
                  </a:lnTo>
                  <a:lnTo>
                    <a:pt x="140" y="37"/>
                  </a:lnTo>
                  <a:lnTo>
                    <a:pt x="131" y="31"/>
                  </a:lnTo>
                  <a:lnTo>
                    <a:pt x="122" y="22"/>
                  </a:lnTo>
                  <a:lnTo>
                    <a:pt x="122" y="22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1222"/>
            <p:cNvSpPr>
              <a:spLocks/>
            </p:cNvSpPr>
            <p:nvPr userDrawn="1"/>
          </p:nvSpPr>
          <p:spPr bwMode="auto">
            <a:xfrm>
              <a:off x="6326516" y="3585947"/>
              <a:ext cx="128853" cy="305092"/>
            </a:xfrm>
            <a:custGeom>
              <a:avLst/>
              <a:gdLst/>
              <a:ahLst/>
              <a:cxnLst>
                <a:cxn ang="0">
                  <a:pos x="70" y="33"/>
                </a:cxn>
                <a:cxn ang="0">
                  <a:pos x="70" y="33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29" y="44"/>
                </a:cxn>
                <a:cxn ang="0">
                  <a:pos x="15" y="88"/>
                </a:cxn>
                <a:cxn ang="0">
                  <a:pos x="6" y="131"/>
                </a:cxn>
                <a:cxn ang="0">
                  <a:pos x="0" y="173"/>
                </a:cxn>
                <a:cxn ang="0">
                  <a:pos x="0" y="173"/>
                </a:cxn>
                <a:cxn ang="0">
                  <a:pos x="13" y="181"/>
                </a:cxn>
                <a:cxn ang="0">
                  <a:pos x="29" y="187"/>
                </a:cxn>
                <a:cxn ang="0">
                  <a:pos x="29" y="187"/>
                </a:cxn>
                <a:cxn ang="0">
                  <a:pos x="42" y="192"/>
                </a:cxn>
                <a:cxn ang="0">
                  <a:pos x="42" y="192"/>
                </a:cxn>
                <a:cxn ang="0">
                  <a:pos x="50" y="154"/>
                </a:cxn>
                <a:cxn ang="0">
                  <a:pos x="59" y="116"/>
                </a:cxn>
                <a:cxn ang="0">
                  <a:pos x="70" y="80"/>
                </a:cxn>
                <a:cxn ang="0">
                  <a:pos x="82" y="47"/>
                </a:cxn>
                <a:cxn ang="0">
                  <a:pos x="82" y="47"/>
                </a:cxn>
                <a:cxn ang="0">
                  <a:pos x="76" y="41"/>
                </a:cxn>
                <a:cxn ang="0">
                  <a:pos x="70" y="33"/>
                </a:cxn>
                <a:cxn ang="0">
                  <a:pos x="70" y="33"/>
                </a:cxn>
              </a:cxnLst>
              <a:rect l="0" t="0" r="r" b="b"/>
              <a:pathLst>
                <a:path w="82" h="192">
                  <a:moveTo>
                    <a:pt x="70" y="33"/>
                  </a:moveTo>
                  <a:lnTo>
                    <a:pt x="70" y="33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29" y="44"/>
                  </a:lnTo>
                  <a:lnTo>
                    <a:pt x="15" y="88"/>
                  </a:lnTo>
                  <a:lnTo>
                    <a:pt x="6" y="131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13" y="181"/>
                  </a:lnTo>
                  <a:lnTo>
                    <a:pt x="29" y="187"/>
                  </a:lnTo>
                  <a:lnTo>
                    <a:pt x="29" y="187"/>
                  </a:lnTo>
                  <a:lnTo>
                    <a:pt x="42" y="192"/>
                  </a:lnTo>
                  <a:lnTo>
                    <a:pt x="42" y="192"/>
                  </a:lnTo>
                  <a:lnTo>
                    <a:pt x="50" y="154"/>
                  </a:lnTo>
                  <a:lnTo>
                    <a:pt x="59" y="116"/>
                  </a:lnTo>
                  <a:lnTo>
                    <a:pt x="70" y="80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76" y="41"/>
                  </a:lnTo>
                  <a:lnTo>
                    <a:pt x="70" y="33"/>
                  </a:lnTo>
                  <a:lnTo>
                    <a:pt x="70" y="33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1223"/>
            <p:cNvSpPr>
              <a:spLocks/>
            </p:cNvSpPr>
            <p:nvPr userDrawn="1"/>
          </p:nvSpPr>
          <p:spPr bwMode="auto">
            <a:xfrm>
              <a:off x="6796277" y="2901359"/>
              <a:ext cx="802689" cy="511969"/>
            </a:xfrm>
            <a:custGeom>
              <a:avLst/>
              <a:gdLst/>
              <a:ahLst/>
              <a:cxnLst>
                <a:cxn ang="0">
                  <a:pos x="259" y="17"/>
                </a:cxn>
                <a:cxn ang="0">
                  <a:pos x="193" y="64"/>
                </a:cxn>
                <a:cxn ang="0">
                  <a:pos x="137" y="113"/>
                </a:cxn>
                <a:cxn ang="0">
                  <a:pos x="149" y="119"/>
                </a:cxn>
                <a:cxn ang="0">
                  <a:pos x="161" y="128"/>
                </a:cxn>
                <a:cxn ang="0">
                  <a:pos x="184" y="147"/>
                </a:cxn>
                <a:cxn ang="0">
                  <a:pos x="218" y="180"/>
                </a:cxn>
                <a:cxn ang="0">
                  <a:pos x="243" y="197"/>
                </a:cxn>
                <a:cxn ang="0">
                  <a:pos x="257" y="202"/>
                </a:cxn>
                <a:cxn ang="0">
                  <a:pos x="291" y="206"/>
                </a:cxn>
                <a:cxn ang="0">
                  <a:pos x="342" y="206"/>
                </a:cxn>
                <a:cxn ang="0">
                  <a:pos x="376" y="211"/>
                </a:cxn>
                <a:cxn ang="0">
                  <a:pos x="391" y="215"/>
                </a:cxn>
                <a:cxn ang="0">
                  <a:pos x="416" y="231"/>
                </a:cxn>
                <a:cxn ang="0">
                  <a:pos x="437" y="255"/>
                </a:cxn>
                <a:cxn ang="0">
                  <a:pos x="481" y="304"/>
                </a:cxn>
                <a:cxn ang="0">
                  <a:pos x="493" y="316"/>
                </a:cxn>
                <a:cxn ang="0">
                  <a:pos x="505" y="322"/>
                </a:cxn>
                <a:cxn ang="0">
                  <a:pos x="499" y="276"/>
                </a:cxn>
                <a:cxn ang="0">
                  <a:pos x="478" y="191"/>
                </a:cxn>
                <a:cxn ang="0">
                  <a:pos x="463" y="153"/>
                </a:cxn>
                <a:cxn ang="0">
                  <a:pos x="446" y="118"/>
                </a:cxn>
                <a:cxn ang="0">
                  <a:pos x="426" y="86"/>
                </a:cxn>
                <a:cxn ang="0">
                  <a:pos x="403" y="60"/>
                </a:cxn>
                <a:cxn ang="0">
                  <a:pos x="377" y="37"/>
                </a:cxn>
                <a:cxn ang="0">
                  <a:pos x="364" y="43"/>
                </a:cxn>
                <a:cxn ang="0">
                  <a:pos x="342" y="48"/>
                </a:cxn>
                <a:cxn ang="0">
                  <a:pos x="329" y="46"/>
                </a:cxn>
                <a:cxn ang="0">
                  <a:pos x="323" y="43"/>
                </a:cxn>
                <a:cxn ang="0">
                  <a:pos x="303" y="23"/>
                </a:cxn>
                <a:cxn ang="0">
                  <a:pos x="286" y="2"/>
                </a:cxn>
                <a:cxn ang="0">
                  <a:pos x="253" y="0"/>
                </a:cxn>
                <a:cxn ang="0">
                  <a:pos x="218" y="4"/>
                </a:cxn>
                <a:cxn ang="0">
                  <a:pos x="181" y="11"/>
                </a:cxn>
                <a:cxn ang="0">
                  <a:pos x="146" y="23"/>
                </a:cxn>
                <a:cxn ang="0">
                  <a:pos x="71" y="58"/>
                </a:cxn>
                <a:cxn ang="0">
                  <a:pos x="0" y="106"/>
                </a:cxn>
                <a:cxn ang="0">
                  <a:pos x="16" y="112"/>
                </a:cxn>
                <a:cxn ang="0">
                  <a:pos x="35" y="115"/>
                </a:cxn>
                <a:cxn ang="0">
                  <a:pos x="53" y="115"/>
                </a:cxn>
                <a:cxn ang="0">
                  <a:pos x="73" y="112"/>
                </a:cxn>
                <a:cxn ang="0">
                  <a:pos x="144" y="69"/>
                </a:cxn>
                <a:cxn ang="0">
                  <a:pos x="204" y="40"/>
                </a:cxn>
                <a:cxn ang="0">
                  <a:pos x="259" y="17"/>
                </a:cxn>
              </a:cxnLst>
              <a:rect l="0" t="0" r="r" b="b"/>
              <a:pathLst>
                <a:path w="505" h="322">
                  <a:moveTo>
                    <a:pt x="259" y="17"/>
                  </a:moveTo>
                  <a:lnTo>
                    <a:pt x="259" y="17"/>
                  </a:lnTo>
                  <a:lnTo>
                    <a:pt x="225" y="42"/>
                  </a:lnTo>
                  <a:lnTo>
                    <a:pt x="193" y="64"/>
                  </a:lnTo>
                  <a:lnTo>
                    <a:pt x="164" y="89"/>
                  </a:lnTo>
                  <a:lnTo>
                    <a:pt x="137" y="113"/>
                  </a:lnTo>
                  <a:lnTo>
                    <a:pt x="137" y="113"/>
                  </a:lnTo>
                  <a:lnTo>
                    <a:pt x="149" y="119"/>
                  </a:lnTo>
                  <a:lnTo>
                    <a:pt x="161" y="128"/>
                  </a:lnTo>
                  <a:lnTo>
                    <a:pt x="161" y="128"/>
                  </a:lnTo>
                  <a:lnTo>
                    <a:pt x="173" y="136"/>
                  </a:lnTo>
                  <a:lnTo>
                    <a:pt x="184" y="147"/>
                  </a:lnTo>
                  <a:lnTo>
                    <a:pt x="205" y="170"/>
                  </a:lnTo>
                  <a:lnTo>
                    <a:pt x="218" y="180"/>
                  </a:lnTo>
                  <a:lnTo>
                    <a:pt x="230" y="189"/>
                  </a:lnTo>
                  <a:lnTo>
                    <a:pt x="243" y="197"/>
                  </a:lnTo>
                  <a:lnTo>
                    <a:pt x="257" y="202"/>
                  </a:lnTo>
                  <a:lnTo>
                    <a:pt x="257" y="202"/>
                  </a:lnTo>
                  <a:lnTo>
                    <a:pt x="274" y="205"/>
                  </a:lnTo>
                  <a:lnTo>
                    <a:pt x="291" y="206"/>
                  </a:lnTo>
                  <a:lnTo>
                    <a:pt x="326" y="206"/>
                  </a:lnTo>
                  <a:lnTo>
                    <a:pt x="342" y="206"/>
                  </a:lnTo>
                  <a:lnTo>
                    <a:pt x="359" y="208"/>
                  </a:lnTo>
                  <a:lnTo>
                    <a:pt x="376" y="211"/>
                  </a:lnTo>
                  <a:lnTo>
                    <a:pt x="391" y="215"/>
                  </a:lnTo>
                  <a:lnTo>
                    <a:pt x="391" y="215"/>
                  </a:lnTo>
                  <a:lnTo>
                    <a:pt x="403" y="221"/>
                  </a:lnTo>
                  <a:lnTo>
                    <a:pt x="416" y="231"/>
                  </a:lnTo>
                  <a:lnTo>
                    <a:pt x="426" y="243"/>
                  </a:lnTo>
                  <a:lnTo>
                    <a:pt x="437" y="255"/>
                  </a:lnTo>
                  <a:lnTo>
                    <a:pt x="460" y="281"/>
                  </a:lnTo>
                  <a:lnTo>
                    <a:pt x="481" y="304"/>
                  </a:lnTo>
                  <a:lnTo>
                    <a:pt x="481" y="304"/>
                  </a:lnTo>
                  <a:lnTo>
                    <a:pt x="493" y="316"/>
                  </a:lnTo>
                  <a:lnTo>
                    <a:pt x="499" y="319"/>
                  </a:lnTo>
                  <a:lnTo>
                    <a:pt x="505" y="322"/>
                  </a:lnTo>
                  <a:lnTo>
                    <a:pt x="505" y="322"/>
                  </a:lnTo>
                  <a:lnTo>
                    <a:pt x="499" y="276"/>
                  </a:lnTo>
                  <a:lnTo>
                    <a:pt x="490" y="232"/>
                  </a:lnTo>
                  <a:lnTo>
                    <a:pt x="478" y="191"/>
                  </a:lnTo>
                  <a:lnTo>
                    <a:pt x="470" y="171"/>
                  </a:lnTo>
                  <a:lnTo>
                    <a:pt x="463" y="153"/>
                  </a:lnTo>
                  <a:lnTo>
                    <a:pt x="455" y="135"/>
                  </a:lnTo>
                  <a:lnTo>
                    <a:pt x="446" y="118"/>
                  </a:lnTo>
                  <a:lnTo>
                    <a:pt x="437" y="101"/>
                  </a:lnTo>
                  <a:lnTo>
                    <a:pt x="426" y="86"/>
                  </a:lnTo>
                  <a:lnTo>
                    <a:pt x="414" y="72"/>
                  </a:lnTo>
                  <a:lnTo>
                    <a:pt x="403" y="60"/>
                  </a:lnTo>
                  <a:lnTo>
                    <a:pt x="390" y="48"/>
                  </a:lnTo>
                  <a:lnTo>
                    <a:pt x="377" y="37"/>
                  </a:lnTo>
                  <a:lnTo>
                    <a:pt x="377" y="37"/>
                  </a:lnTo>
                  <a:lnTo>
                    <a:pt x="364" y="43"/>
                  </a:lnTo>
                  <a:lnTo>
                    <a:pt x="350" y="46"/>
                  </a:lnTo>
                  <a:lnTo>
                    <a:pt x="342" y="48"/>
                  </a:lnTo>
                  <a:lnTo>
                    <a:pt x="336" y="48"/>
                  </a:lnTo>
                  <a:lnTo>
                    <a:pt x="329" y="46"/>
                  </a:lnTo>
                  <a:lnTo>
                    <a:pt x="323" y="43"/>
                  </a:lnTo>
                  <a:lnTo>
                    <a:pt x="323" y="43"/>
                  </a:lnTo>
                  <a:lnTo>
                    <a:pt x="312" y="34"/>
                  </a:lnTo>
                  <a:lnTo>
                    <a:pt x="303" y="23"/>
                  </a:lnTo>
                  <a:lnTo>
                    <a:pt x="286" y="2"/>
                  </a:lnTo>
                  <a:lnTo>
                    <a:pt x="286" y="2"/>
                  </a:lnTo>
                  <a:lnTo>
                    <a:pt x="269" y="0"/>
                  </a:lnTo>
                  <a:lnTo>
                    <a:pt x="253" y="0"/>
                  </a:lnTo>
                  <a:lnTo>
                    <a:pt x="234" y="2"/>
                  </a:lnTo>
                  <a:lnTo>
                    <a:pt x="218" y="4"/>
                  </a:lnTo>
                  <a:lnTo>
                    <a:pt x="199" y="7"/>
                  </a:lnTo>
                  <a:lnTo>
                    <a:pt x="181" y="11"/>
                  </a:lnTo>
                  <a:lnTo>
                    <a:pt x="164" y="17"/>
                  </a:lnTo>
                  <a:lnTo>
                    <a:pt x="146" y="23"/>
                  </a:lnTo>
                  <a:lnTo>
                    <a:pt x="108" y="39"/>
                  </a:lnTo>
                  <a:lnTo>
                    <a:pt x="71" y="58"/>
                  </a:lnTo>
                  <a:lnTo>
                    <a:pt x="35" y="80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16" y="112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44" y="115"/>
                  </a:lnTo>
                  <a:lnTo>
                    <a:pt x="53" y="115"/>
                  </a:lnTo>
                  <a:lnTo>
                    <a:pt x="73" y="112"/>
                  </a:lnTo>
                  <a:lnTo>
                    <a:pt x="73" y="112"/>
                  </a:lnTo>
                  <a:lnTo>
                    <a:pt x="109" y="89"/>
                  </a:lnTo>
                  <a:lnTo>
                    <a:pt x="144" y="69"/>
                  </a:lnTo>
                  <a:lnTo>
                    <a:pt x="176" y="52"/>
                  </a:lnTo>
                  <a:lnTo>
                    <a:pt x="204" y="40"/>
                  </a:lnTo>
                  <a:lnTo>
                    <a:pt x="243" y="23"/>
                  </a:lnTo>
                  <a:lnTo>
                    <a:pt x="259" y="17"/>
                  </a:lnTo>
                  <a:lnTo>
                    <a:pt x="259" y="17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Freeform 1224"/>
            <p:cNvSpPr>
              <a:spLocks/>
            </p:cNvSpPr>
            <p:nvPr userDrawn="1"/>
          </p:nvSpPr>
          <p:spPr bwMode="auto">
            <a:xfrm>
              <a:off x="6375598" y="4191878"/>
              <a:ext cx="606240" cy="298822"/>
            </a:xfrm>
            <a:custGeom>
              <a:avLst/>
              <a:gdLst/>
              <a:ahLst/>
              <a:cxnLst>
                <a:cxn ang="0">
                  <a:pos x="383" y="119"/>
                </a:cxn>
                <a:cxn ang="0">
                  <a:pos x="383" y="119"/>
                </a:cxn>
                <a:cxn ang="0">
                  <a:pos x="367" y="120"/>
                </a:cxn>
                <a:cxn ang="0">
                  <a:pos x="350" y="123"/>
                </a:cxn>
                <a:cxn ang="0">
                  <a:pos x="318" y="129"/>
                </a:cxn>
                <a:cxn ang="0">
                  <a:pos x="303" y="131"/>
                </a:cxn>
                <a:cxn ang="0">
                  <a:pos x="286" y="129"/>
                </a:cxn>
                <a:cxn ang="0">
                  <a:pos x="271" y="126"/>
                </a:cxn>
                <a:cxn ang="0">
                  <a:pos x="254" y="119"/>
                </a:cxn>
                <a:cxn ang="0">
                  <a:pos x="254" y="119"/>
                </a:cxn>
                <a:cxn ang="0">
                  <a:pos x="239" y="109"/>
                </a:cxn>
                <a:cxn ang="0">
                  <a:pos x="223" y="97"/>
                </a:cxn>
                <a:cxn ang="0">
                  <a:pos x="195" y="70"/>
                </a:cxn>
                <a:cxn ang="0">
                  <a:pos x="166" y="42"/>
                </a:cxn>
                <a:cxn ang="0">
                  <a:pos x="152" y="29"/>
                </a:cxn>
                <a:cxn ang="0">
                  <a:pos x="135" y="16"/>
                </a:cxn>
                <a:cxn ang="0">
                  <a:pos x="135" y="16"/>
                </a:cxn>
                <a:cxn ang="0">
                  <a:pos x="128" y="12"/>
                </a:cxn>
                <a:cxn ang="0">
                  <a:pos x="118" y="7"/>
                </a:cxn>
                <a:cxn ang="0">
                  <a:pos x="111" y="4"/>
                </a:cxn>
                <a:cxn ang="0">
                  <a:pos x="102" y="3"/>
                </a:cxn>
                <a:cxn ang="0">
                  <a:pos x="85" y="0"/>
                </a:cxn>
                <a:cxn ang="0">
                  <a:pos x="68" y="1"/>
                </a:cxn>
                <a:cxn ang="0">
                  <a:pos x="35" y="4"/>
                </a:cxn>
                <a:cxn ang="0">
                  <a:pos x="18" y="4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3" y="32"/>
                </a:cxn>
                <a:cxn ang="0">
                  <a:pos x="32" y="61"/>
                </a:cxn>
                <a:cxn ang="0">
                  <a:pos x="50" y="87"/>
                </a:cxn>
                <a:cxn ang="0">
                  <a:pos x="73" y="111"/>
                </a:cxn>
                <a:cxn ang="0">
                  <a:pos x="96" y="134"/>
                </a:cxn>
                <a:cxn ang="0">
                  <a:pos x="121" y="154"/>
                </a:cxn>
                <a:cxn ang="0">
                  <a:pos x="150" y="170"/>
                </a:cxn>
                <a:cxn ang="0">
                  <a:pos x="179" y="186"/>
                </a:cxn>
                <a:cxn ang="0">
                  <a:pos x="179" y="186"/>
                </a:cxn>
                <a:cxn ang="0">
                  <a:pos x="188" y="189"/>
                </a:cxn>
                <a:cxn ang="0">
                  <a:pos x="188" y="189"/>
                </a:cxn>
                <a:cxn ang="0">
                  <a:pos x="216" y="184"/>
                </a:cxn>
                <a:cxn ang="0">
                  <a:pos x="242" y="176"/>
                </a:cxn>
                <a:cxn ang="0">
                  <a:pos x="266" y="169"/>
                </a:cxn>
                <a:cxn ang="0">
                  <a:pos x="290" y="161"/>
                </a:cxn>
                <a:cxn ang="0">
                  <a:pos x="315" y="151"/>
                </a:cxn>
                <a:cxn ang="0">
                  <a:pos x="338" y="141"/>
                </a:cxn>
                <a:cxn ang="0">
                  <a:pos x="383" y="119"/>
                </a:cxn>
                <a:cxn ang="0">
                  <a:pos x="383" y="119"/>
                </a:cxn>
              </a:cxnLst>
              <a:rect l="0" t="0" r="r" b="b"/>
              <a:pathLst>
                <a:path w="383" h="189">
                  <a:moveTo>
                    <a:pt x="383" y="119"/>
                  </a:moveTo>
                  <a:lnTo>
                    <a:pt x="383" y="119"/>
                  </a:lnTo>
                  <a:lnTo>
                    <a:pt x="367" y="120"/>
                  </a:lnTo>
                  <a:lnTo>
                    <a:pt x="350" y="123"/>
                  </a:lnTo>
                  <a:lnTo>
                    <a:pt x="318" y="129"/>
                  </a:lnTo>
                  <a:lnTo>
                    <a:pt x="303" y="131"/>
                  </a:lnTo>
                  <a:lnTo>
                    <a:pt x="286" y="129"/>
                  </a:lnTo>
                  <a:lnTo>
                    <a:pt x="271" y="126"/>
                  </a:lnTo>
                  <a:lnTo>
                    <a:pt x="254" y="119"/>
                  </a:lnTo>
                  <a:lnTo>
                    <a:pt x="254" y="119"/>
                  </a:lnTo>
                  <a:lnTo>
                    <a:pt x="239" y="109"/>
                  </a:lnTo>
                  <a:lnTo>
                    <a:pt x="223" y="97"/>
                  </a:lnTo>
                  <a:lnTo>
                    <a:pt x="195" y="70"/>
                  </a:lnTo>
                  <a:lnTo>
                    <a:pt x="166" y="42"/>
                  </a:lnTo>
                  <a:lnTo>
                    <a:pt x="152" y="29"/>
                  </a:lnTo>
                  <a:lnTo>
                    <a:pt x="135" y="16"/>
                  </a:lnTo>
                  <a:lnTo>
                    <a:pt x="135" y="16"/>
                  </a:lnTo>
                  <a:lnTo>
                    <a:pt x="128" y="12"/>
                  </a:lnTo>
                  <a:lnTo>
                    <a:pt x="118" y="7"/>
                  </a:lnTo>
                  <a:lnTo>
                    <a:pt x="111" y="4"/>
                  </a:lnTo>
                  <a:lnTo>
                    <a:pt x="102" y="3"/>
                  </a:lnTo>
                  <a:lnTo>
                    <a:pt x="85" y="0"/>
                  </a:lnTo>
                  <a:lnTo>
                    <a:pt x="68" y="1"/>
                  </a:lnTo>
                  <a:lnTo>
                    <a:pt x="35" y="4"/>
                  </a:lnTo>
                  <a:lnTo>
                    <a:pt x="18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3" y="32"/>
                  </a:lnTo>
                  <a:lnTo>
                    <a:pt x="32" y="61"/>
                  </a:lnTo>
                  <a:lnTo>
                    <a:pt x="50" y="87"/>
                  </a:lnTo>
                  <a:lnTo>
                    <a:pt x="73" y="111"/>
                  </a:lnTo>
                  <a:lnTo>
                    <a:pt x="96" y="134"/>
                  </a:lnTo>
                  <a:lnTo>
                    <a:pt x="121" y="154"/>
                  </a:lnTo>
                  <a:lnTo>
                    <a:pt x="150" y="170"/>
                  </a:lnTo>
                  <a:lnTo>
                    <a:pt x="179" y="186"/>
                  </a:lnTo>
                  <a:lnTo>
                    <a:pt x="179" y="186"/>
                  </a:lnTo>
                  <a:lnTo>
                    <a:pt x="188" y="189"/>
                  </a:lnTo>
                  <a:lnTo>
                    <a:pt x="188" y="189"/>
                  </a:lnTo>
                  <a:lnTo>
                    <a:pt x="216" y="184"/>
                  </a:lnTo>
                  <a:lnTo>
                    <a:pt x="242" y="176"/>
                  </a:lnTo>
                  <a:lnTo>
                    <a:pt x="266" y="169"/>
                  </a:lnTo>
                  <a:lnTo>
                    <a:pt x="290" y="161"/>
                  </a:lnTo>
                  <a:lnTo>
                    <a:pt x="315" y="151"/>
                  </a:lnTo>
                  <a:lnTo>
                    <a:pt x="338" y="141"/>
                  </a:lnTo>
                  <a:lnTo>
                    <a:pt x="383" y="119"/>
                  </a:lnTo>
                  <a:lnTo>
                    <a:pt x="383" y="119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Freeform 1225"/>
            <p:cNvSpPr>
              <a:spLocks/>
            </p:cNvSpPr>
            <p:nvPr userDrawn="1"/>
          </p:nvSpPr>
          <p:spPr bwMode="auto">
            <a:xfrm>
              <a:off x="6753098" y="3224403"/>
              <a:ext cx="859721" cy="610183"/>
            </a:xfrm>
            <a:custGeom>
              <a:avLst/>
              <a:gdLst/>
              <a:ahLst/>
              <a:cxnLst>
                <a:cxn ang="0">
                  <a:pos x="542" y="220"/>
                </a:cxn>
                <a:cxn ang="0">
                  <a:pos x="514" y="223"/>
                </a:cxn>
                <a:cxn ang="0">
                  <a:pos x="501" y="221"/>
                </a:cxn>
                <a:cxn ang="0">
                  <a:pos x="488" y="215"/>
                </a:cxn>
                <a:cxn ang="0">
                  <a:pos x="465" y="195"/>
                </a:cxn>
                <a:cxn ang="0">
                  <a:pos x="454" y="180"/>
                </a:cxn>
                <a:cxn ang="0">
                  <a:pos x="413" y="124"/>
                </a:cxn>
                <a:cxn ang="0">
                  <a:pos x="389" y="99"/>
                </a:cxn>
                <a:cxn ang="0">
                  <a:pos x="369" y="87"/>
                </a:cxn>
                <a:cxn ang="0">
                  <a:pos x="363" y="85"/>
                </a:cxn>
                <a:cxn ang="0">
                  <a:pos x="347" y="84"/>
                </a:cxn>
                <a:cxn ang="0">
                  <a:pos x="303" y="92"/>
                </a:cxn>
                <a:cxn ang="0">
                  <a:pos x="273" y="96"/>
                </a:cxn>
                <a:cxn ang="0">
                  <a:pos x="258" y="95"/>
                </a:cxn>
                <a:cxn ang="0">
                  <a:pos x="242" y="87"/>
                </a:cxn>
                <a:cxn ang="0">
                  <a:pos x="230" y="79"/>
                </a:cxn>
                <a:cxn ang="0">
                  <a:pos x="197" y="47"/>
                </a:cxn>
                <a:cxn ang="0">
                  <a:pos x="165" y="17"/>
                </a:cxn>
                <a:cxn ang="0">
                  <a:pos x="153" y="8"/>
                </a:cxn>
                <a:cxn ang="0">
                  <a:pos x="136" y="2"/>
                </a:cxn>
                <a:cxn ang="0">
                  <a:pos x="119" y="0"/>
                </a:cxn>
                <a:cxn ang="0">
                  <a:pos x="82" y="6"/>
                </a:cxn>
                <a:cxn ang="0">
                  <a:pos x="58" y="38"/>
                </a:cxn>
                <a:cxn ang="0">
                  <a:pos x="17" y="102"/>
                </a:cxn>
                <a:cxn ang="0">
                  <a:pos x="0" y="134"/>
                </a:cxn>
                <a:cxn ang="0">
                  <a:pos x="31" y="145"/>
                </a:cxn>
                <a:cxn ang="0">
                  <a:pos x="57" y="162"/>
                </a:cxn>
                <a:cxn ang="0">
                  <a:pos x="72" y="172"/>
                </a:cxn>
                <a:cxn ang="0">
                  <a:pos x="114" y="212"/>
                </a:cxn>
                <a:cxn ang="0">
                  <a:pos x="145" y="236"/>
                </a:cxn>
                <a:cxn ang="0">
                  <a:pos x="178" y="253"/>
                </a:cxn>
                <a:cxn ang="0">
                  <a:pos x="200" y="258"/>
                </a:cxn>
                <a:cxn ang="0">
                  <a:pos x="264" y="264"/>
                </a:cxn>
                <a:cxn ang="0">
                  <a:pos x="305" y="267"/>
                </a:cxn>
                <a:cxn ang="0">
                  <a:pos x="346" y="276"/>
                </a:cxn>
                <a:cxn ang="0">
                  <a:pos x="361" y="284"/>
                </a:cxn>
                <a:cxn ang="0">
                  <a:pos x="392" y="305"/>
                </a:cxn>
                <a:cxn ang="0">
                  <a:pos x="436" y="343"/>
                </a:cxn>
                <a:cxn ang="0">
                  <a:pos x="463" y="366"/>
                </a:cxn>
                <a:cxn ang="0">
                  <a:pos x="477" y="377"/>
                </a:cxn>
                <a:cxn ang="0">
                  <a:pos x="492" y="384"/>
                </a:cxn>
                <a:cxn ang="0">
                  <a:pos x="538" y="299"/>
                </a:cxn>
                <a:cxn ang="0">
                  <a:pos x="542" y="259"/>
                </a:cxn>
                <a:cxn ang="0">
                  <a:pos x="542" y="220"/>
                </a:cxn>
              </a:cxnLst>
              <a:rect l="0" t="0" r="r" b="b"/>
              <a:pathLst>
                <a:path w="542" h="384">
                  <a:moveTo>
                    <a:pt x="542" y="220"/>
                  </a:moveTo>
                  <a:lnTo>
                    <a:pt x="542" y="220"/>
                  </a:lnTo>
                  <a:lnTo>
                    <a:pt x="524" y="223"/>
                  </a:lnTo>
                  <a:lnTo>
                    <a:pt x="514" y="223"/>
                  </a:lnTo>
                  <a:lnTo>
                    <a:pt x="501" y="221"/>
                  </a:lnTo>
                  <a:lnTo>
                    <a:pt x="501" y="221"/>
                  </a:lnTo>
                  <a:lnTo>
                    <a:pt x="495" y="218"/>
                  </a:lnTo>
                  <a:lnTo>
                    <a:pt x="488" y="215"/>
                  </a:lnTo>
                  <a:lnTo>
                    <a:pt x="475" y="206"/>
                  </a:lnTo>
                  <a:lnTo>
                    <a:pt x="465" y="195"/>
                  </a:lnTo>
                  <a:lnTo>
                    <a:pt x="454" y="180"/>
                  </a:lnTo>
                  <a:lnTo>
                    <a:pt x="454" y="180"/>
                  </a:lnTo>
                  <a:lnTo>
                    <a:pt x="434" y="153"/>
                  </a:lnTo>
                  <a:lnTo>
                    <a:pt x="413" y="124"/>
                  </a:lnTo>
                  <a:lnTo>
                    <a:pt x="401" y="110"/>
                  </a:lnTo>
                  <a:lnTo>
                    <a:pt x="389" y="99"/>
                  </a:lnTo>
                  <a:lnTo>
                    <a:pt x="376" y="90"/>
                  </a:lnTo>
                  <a:lnTo>
                    <a:pt x="369" y="87"/>
                  </a:lnTo>
                  <a:lnTo>
                    <a:pt x="363" y="85"/>
                  </a:lnTo>
                  <a:lnTo>
                    <a:pt x="363" y="85"/>
                  </a:lnTo>
                  <a:lnTo>
                    <a:pt x="355" y="84"/>
                  </a:lnTo>
                  <a:lnTo>
                    <a:pt x="347" y="84"/>
                  </a:lnTo>
                  <a:lnTo>
                    <a:pt x="334" y="85"/>
                  </a:lnTo>
                  <a:lnTo>
                    <a:pt x="303" y="92"/>
                  </a:lnTo>
                  <a:lnTo>
                    <a:pt x="288" y="95"/>
                  </a:lnTo>
                  <a:lnTo>
                    <a:pt x="273" y="96"/>
                  </a:lnTo>
                  <a:lnTo>
                    <a:pt x="265" y="96"/>
                  </a:lnTo>
                  <a:lnTo>
                    <a:pt x="258" y="95"/>
                  </a:lnTo>
                  <a:lnTo>
                    <a:pt x="250" y="92"/>
                  </a:lnTo>
                  <a:lnTo>
                    <a:pt x="242" y="87"/>
                  </a:lnTo>
                  <a:lnTo>
                    <a:pt x="242" y="87"/>
                  </a:lnTo>
                  <a:lnTo>
                    <a:pt x="230" y="79"/>
                  </a:lnTo>
                  <a:lnTo>
                    <a:pt x="218" y="69"/>
                  </a:lnTo>
                  <a:lnTo>
                    <a:pt x="197" y="47"/>
                  </a:lnTo>
                  <a:lnTo>
                    <a:pt x="175" y="26"/>
                  </a:lnTo>
                  <a:lnTo>
                    <a:pt x="165" y="17"/>
                  </a:lnTo>
                  <a:lnTo>
                    <a:pt x="153" y="8"/>
                  </a:lnTo>
                  <a:lnTo>
                    <a:pt x="153" y="8"/>
                  </a:lnTo>
                  <a:lnTo>
                    <a:pt x="145" y="5"/>
                  </a:lnTo>
                  <a:lnTo>
                    <a:pt x="136" y="2"/>
                  </a:lnTo>
                  <a:lnTo>
                    <a:pt x="128" y="0"/>
                  </a:lnTo>
                  <a:lnTo>
                    <a:pt x="119" y="0"/>
                  </a:lnTo>
                  <a:lnTo>
                    <a:pt x="101" y="2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58" y="38"/>
                  </a:lnTo>
                  <a:lnTo>
                    <a:pt x="37" y="70"/>
                  </a:lnTo>
                  <a:lnTo>
                    <a:pt x="17" y="102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15" y="139"/>
                  </a:lnTo>
                  <a:lnTo>
                    <a:pt x="31" y="145"/>
                  </a:lnTo>
                  <a:lnTo>
                    <a:pt x="43" y="153"/>
                  </a:lnTo>
                  <a:lnTo>
                    <a:pt x="57" y="162"/>
                  </a:lnTo>
                  <a:lnTo>
                    <a:pt x="57" y="162"/>
                  </a:lnTo>
                  <a:lnTo>
                    <a:pt x="72" y="172"/>
                  </a:lnTo>
                  <a:lnTo>
                    <a:pt x="85" y="185"/>
                  </a:lnTo>
                  <a:lnTo>
                    <a:pt x="114" y="212"/>
                  </a:lnTo>
                  <a:lnTo>
                    <a:pt x="130" y="226"/>
                  </a:lnTo>
                  <a:lnTo>
                    <a:pt x="145" y="236"/>
                  </a:lnTo>
                  <a:lnTo>
                    <a:pt x="162" y="247"/>
                  </a:lnTo>
                  <a:lnTo>
                    <a:pt x="178" y="253"/>
                  </a:lnTo>
                  <a:lnTo>
                    <a:pt x="178" y="253"/>
                  </a:lnTo>
                  <a:lnTo>
                    <a:pt x="200" y="258"/>
                  </a:lnTo>
                  <a:lnTo>
                    <a:pt x="220" y="261"/>
                  </a:lnTo>
                  <a:lnTo>
                    <a:pt x="264" y="264"/>
                  </a:lnTo>
                  <a:lnTo>
                    <a:pt x="285" y="265"/>
                  </a:lnTo>
                  <a:lnTo>
                    <a:pt x="305" y="267"/>
                  </a:lnTo>
                  <a:lnTo>
                    <a:pt x="326" y="270"/>
                  </a:lnTo>
                  <a:lnTo>
                    <a:pt x="346" y="276"/>
                  </a:lnTo>
                  <a:lnTo>
                    <a:pt x="346" y="276"/>
                  </a:lnTo>
                  <a:lnTo>
                    <a:pt x="361" y="284"/>
                  </a:lnTo>
                  <a:lnTo>
                    <a:pt x="376" y="293"/>
                  </a:lnTo>
                  <a:lnTo>
                    <a:pt x="392" y="305"/>
                  </a:lnTo>
                  <a:lnTo>
                    <a:pt x="407" y="317"/>
                  </a:lnTo>
                  <a:lnTo>
                    <a:pt x="436" y="343"/>
                  </a:lnTo>
                  <a:lnTo>
                    <a:pt x="450" y="355"/>
                  </a:lnTo>
                  <a:lnTo>
                    <a:pt x="463" y="366"/>
                  </a:lnTo>
                  <a:lnTo>
                    <a:pt x="463" y="366"/>
                  </a:lnTo>
                  <a:lnTo>
                    <a:pt x="477" y="377"/>
                  </a:lnTo>
                  <a:lnTo>
                    <a:pt x="492" y="384"/>
                  </a:lnTo>
                  <a:lnTo>
                    <a:pt x="492" y="384"/>
                  </a:lnTo>
                  <a:lnTo>
                    <a:pt x="520" y="337"/>
                  </a:lnTo>
                  <a:lnTo>
                    <a:pt x="538" y="299"/>
                  </a:lnTo>
                  <a:lnTo>
                    <a:pt x="538" y="299"/>
                  </a:lnTo>
                  <a:lnTo>
                    <a:pt x="542" y="259"/>
                  </a:lnTo>
                  <a:lnTo>
                    <a:pt x="542" y="220"/>
                  </a:lnTo>
                  <a:lnTo>
                    <a:pt x="542" y="220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Freeform 1226"/>
            <p:cNvSpPr>
              <a:spLocks/>
            </p:cNvSpPr>
            <p:nvPr userDrawn="1"/>
          </p:nvSpPr>
          <p:spPr bwMode="auto">
            <a:xfrm>
              <a:off x="6625204" y="3684614"/>
              <a:ext cx="747768" cy="530776"/>
            </a:xfrm>
            <a:custGeom>
              <a:avLst/>
              <a:gdLst/>
              <a:ahLst/>
              <a:cxnLst>
                <a:cxn ang="0">
                  <a:pos x="451" y="210"/>
                </a:cxn>
                <a:cxn ang="0">
                  <a:pos x="398" y="153"/>
                </a:cxn>
                <a:cxn ang="0">
                  <a:pos x="369" y="128"/>
                </a:cxn>
                <a:cxn ang="0">
                  <a:pos x="344" y="116"/>
                </a:cxn>
                <a:cxn ang="0">
                  <a:pos x="335" y="113"/>
                </a:cxn>
                <a:cxn ang="0">
                  <a:pos x="317" y="111"/>
                </a:cxn>
                <a:cxn ang="0">
                  <a:pos x="264" y="119"/>
                </a:cxn>
                <a:cxn ang="0">
                  <a:pos x="227" y="121"/>
                </a:cxn>
                <a:cxn ang="0">
                  <a:pos x="209" y="118"/>
                </a:cxn>
                <a:cxn ang="0">
                  <a:pos x="190" y="110"/>
                </a:cxn>
                <a:cxn ang="0">
                  <a:pos x="175" y="99"/>
                </a:cxn>
                <a:cxn ang="0">
                  <a:pos x="134" y="63"/>
                </a:cxn>
                <a:cxn ang="0">
                  <a:pos x="93" y="25"/>
                </a:cxn>
                <a:cxn ang="0">
                  <a:pos x="79" y="14"/>
                </a:cxn>
                <a:cxn ang="0">
                  <a:pos x="64" y="6"/>
                </a:cxn>
                <a:cxn ang="0">
                  <a:pos x="34" y="0"/>
                </a:cxn>
                <a:cxn ang="0">
                  <a:pos x="18" y="0"/>
                </a:cxn>
                <a:cxn ang="0">
                  <a:pos x="5" y="75"/>
                </a:cxn>
                <a:cxn ang="0">
                  <a:pos x="0" y="134"/>
                </a:cxn>
                <a:cxn ang="0">
                  <a:pos x="2" y="172"/>
                </a:cxn>
                <a:cxn ang="0">
                  <a:pos x="0" y="185"/>
                </a:cxn>
                <a:cxn ang="0">
                  <a:pos x="29" y="212"/>
                </a:cxn>
                <a:cxn ang="0">
                  <a:pos x="76" y="255"/>
                </a:cxn>
                <a:cxn ang="0">
                  <a:pos x="110" y="276"/>
                </a:cxn>
                <a:cxn ang="0">
                  <a:pos x="126" y="284"/>
                </a:cxn>
                <a:cxn ang="0">
                  <a:pos x="174" y="291"/>
                </a:cxn>
                <a:cxn ang="0">
                  <a:pos x="222" y="296"/>
                </a:cxn>
                <a:cxn ang="0">
                  <a:pos x="270" y="299"/>
                </a:cxn>
                <a:cxn ang="0">
                  <a:pos x="317" y="308"/>
                </a:cxn>
                <a:cxn ang="0">
                  <a:pos x="331" y="313"/>
                </a:cxn>
                <a:cxn ang="0">
                  <a:pos x="370" y="334"/>
                </a:cxn>
                <a:cxn ang="0">
                  <a:pos x="398" y="308"/>
                </a:cxn>
                <a:cxn ang="0">
                  <a:pos x="448" y="256"/>
                </a:cxn>
                <a:cxn ang="0">
                  <a:pos x="471" y="230"/>
                </a:cxn>
                <a:cxn ang="0">
                  <a:pos x="451" y="210"/>
                </a:cxn>
              </a:cxnLst>
              <a:rect l="0" t="0" r="r" b="b"/>
              <a:pathLst>
                <a:path w="471" h="334">
                  <a:moveTo>
                    <a:pt x="451" y="210"/>
                  </a:moveTo>
                  <a:lnTo>
                    <a:pt x="451" y="210"/>
                  </a:lnTo>
                  <a:lnTo>
                    <a:pt x="425" y="183"/>
                  </a:lnTo>
                  <a:lnTo>
                    <a:pt x="398" y="153"/>
                  </a:lnTo>
                  <a:lnTo>
                    <a:pt x="384" y="140"/>
                  </a:lnTo>
                  <a:lnTo>
                    <a:pt x="369" y="128"/>
                  </a:lnTo>
                  <a:lnTo>
                    <a:pt x="352" y="119"/>
                  </a:lnTo>
                  <a:lnTo>
                    <a:pt x="344" y="116"/>
                  </a:lnTo>
                  <a:lnTo>
                    <a:pt x="335" y="113"/>
                  </a:lnTo>
                  <a:lnTo>
                    <a:pt x="335" y="113"/>
                  </a:lnTo>
                  <a:lnTo>
                    <a:pt x="326" y="111"/>
                  </a:lnTo>
                  <a:lnTo>
                    <a:pt x="317" y="111"/>
                  </a:lnTo>
                  <a:lnTo>
                    <a:pt x="299" y="113"/>
                  </a:lnTo>
                  <a:lnTo>
                    <a:pt x="264" y="119"/>
                  </a:lnTo>
                  <a:lnTo>
                    <a:pt x="245" y="121"/>
                  </a:lnTo>
                  <a:lnTo>
                    <a:pt x="227" y="121"/>
                  </a:lnTo>
                  <a:lnTo>
                    <a:pt x="218" y="121"/>
                  </a:lnTo>
                  <a:lnTo>
                    <a:pt x="209" y="118"/>
                  </a:lnTo>
                  <a:lnTo>
                    <a:pt x="200" y="114"/>
                  </a:lnTo>
                  <a:lnTo>
                    <a:pt x="190" y="110"/>
                  </a:lnTo>
                  <a:lnTo>
                    <a:pt x="190" y="110"/>
                  </a:lnTo>
                  <a:lnTo>
                    <a:pt x="175" y="99"/>
                  </a:lnTo>
                  <a:lnTo>
                    <a:pt x="161" y="89"/>
                  </a:lnTo>
                  <a:lnTo>
                    <a:pt x="134" y="63"/>
                  </a:lnTo>
                  <a:lnTo>
                    <a:pt x="107" y="37"/>
                  </a:lnTo>
                  <a:lnTo>
                    <a:pt x="93" y="25"/>
                  </a:lnTo>
                  <a:lnTo>
                    <a:pt x="79" y="14"/>
                  </a:lnTo>
                  <a:lnTo>
                    <a:pt x="79" y="14"/>
                  </a:lnTo>
                  <a:lnTo>
                    <a:pt x="72" y="9"/>
                  </a:lnTo>
                  <a:lnTo>
                    <a:pt x="64" y="6"/>
                  </a:lnTo>
                  <a:lnTo>
                    <a:pt x="49" y="2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1" y="40"/>
                  </a:lnTo>
                  <a:lnTo>
                    <a:pt x="5" y="75"/>
                  </a:lnTo>
                  <a:lnTo>
                    <a:pt x="2" y="107"/>
                  </a:lnTo>
                  <a:lnTo>
                    <a:pt x="0" y="134"/>
                  </a:lnTo>
                  <a:lnTo>
                    <a:pt x="0" y="156"/>
                  </a:lnTo>
                  <a:lnTo>
                    <a:pt x="2" y="172"/>
                  </a:lnTo>
                  <a:lnTo>
                    <a:pt x="2" y="186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29" y="212"/>
                  </a:lnTo>
                  <a:lnTo>
                    <a:pt x="59" y="241"/>
                  </a:lnTo>
                  <a:lnTo>
                    <a:pt x="76" y="255"/>
                  </a:lnTo>
                  <a:lnTo>
                    <a:pt x="93" y="267"/>
                  </a:lnTo>
                  <a:lnTo>
                    <a:pt x="110" y="276"/>
                  </a:lnTo>
                  <a:lnTo>
                    <a:pt x="126" y="284"/>
                  </a:lnTo>
                  <a:lnTo>
                    <a:pt x="126" y="284"/>
                  </a:lnTo>
                  <a:lnTo>
                    <a:pt x="149" y="288"/>
                  </a:lnTo>
                  <a:lnTo>
                    <a:pt x="174" y="291"/>
                  </a:lnTo>
                  <a:lnTo>
                    <a:pt x="198" y="294"/>
                  </a:lnTo>
                  <a:lnTo>
                    <a:pt x="222" y="296"/>
                  </a:lnTo>
                  <a:lnTo>
                    <a:pt x="245" y="297"/>
                  </a:lnTo>
                  <a:lnTo>
                    <a:pt x="270" y="299"/>
                  </a:lnTo>
                  <a:lnTo>
                    <a:pt x="294" y="302"/>
                  </a:lnTo>
                  <a:lnTo>
                    <a:pt x="317" y="308"/>
                  </a:lnTo>
                  <a:lnTo>
                    <a:pt x="317" y="308"/>
                  </a:lnTo>
                  <a:lnTo>
                    <a:pt x="331" y="313"/>
                  </a:lnTo>
                  <a:lnTo>
                    <a:pt x="344" y="319"/>
                  </a:lnTo>
                  <a:lnTo>
                    <a:pt x="370" y="334"/>
                  </a:lnTo>
                  <a:lnTo>
                    <a:pt x="370" y="334"/>
                  </a:lnTo>
                  <a:lnTo>
                    <a:pt x="398" y="308"/>
                  </a:lnTo>
                  <a:lnTo>
                    <a:pt x="423" y="282"/>
                  </a:lnTo>
                  <a:lnTo>
                    <a:pt x="448" y="256"/>
                  </a:lnTo>
                  <a:lnTo>
                    <a:pt x="471" y="230"/>
                  </a:lnTo>
                  <a:lnTo>
                    <a:pt x="471" y="230"/>
                  </a:lnTo>
                  <a:lnTo>
                    <a:pt x="460" y="221"/>
                  </a:lnTo>
                  <a:lnTo>
                    <a:pt x="451" y="210"/>
                  </a:lnTo>
                  <a:lnTo>
                    <a:pt x="451" y="210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1227"/>
            <p:cNvSpPr>
              <a:spLocks/>
            </p:cNvSpPr>
            <p:nvPr userDrawn="1"/>
          </p:nvSpPr>
          <p:spPr bwMode="auto">
            <a:xfrm>
              <a:off x="7371809" y="3834141"/>
              <a:ext cx="207009" cy="248670"/>
            </a:xfrm>
            <a:custGeom>
              <a:avLst/>
              <a:gdLst/>
              <a:ahLst/>
              <a:cxnLst>
                <a:cxn ang="0">
                  <a:pos x="41" y="156"/>
                </a:cxn>
                <a:cxn ang="0">
                  <a:pos x="41" y="156"/>
                </a:cxn>
                <a:cxn ang="0">
                  <a:pos x="52" y="157"/>
                </a:cxn>
                <a:cxn ang="0">
                  <a:pos x="64" y="157"/>
                </a:cxn>
                <a:cxn ang="0">
                  <a:pos x="85" y="154"/>
                </a:cxn>
                <a:cxn ang="0">
                  <a:pos x="85" y="154"/>
                </a:cxn>
                <a:cxn ang="0">
                  <a:pos x="99" y="119"/>
                </a:cxn>
                <a:cxn ang="0">
                  <a:pos x="111" y="81"/>
                </a:cxn>
                <a:cxn ang="0">
                  <a:pos x="122" y="43"/>
                </a:cxn>
                <a:cxn ang="0">
                  <a:pos x="131" y="3"/>
                </a:cxn>
                <a:cxn ang="0">
                  <a:pos x="131" y="3"/>
                </a:cxn>
                <a:cxn ang="0">
                  <a:pos x="119" y="5"/>
                </a:cxn>
                <a:cxn ang="0">
                  <a:pos x="119" y="5"/>
                </a:cxn>
                <a:cxn ang="0">
                  <a:pos x="108" y="3"/>
                </a:cxn>
                <a:cxn ang="0">
                  <a:pos x="97" y="0"/>
                </a:cxn>
                <a:cxn ang="0">
                  <a:pos x="97" y="0"/>
                </a:cxn>
                <a:cxn ang="0">
                  <a:pos x="77" y="32"/>
                </a:cxn>
                <a:cxn ang="0">
                  <a:pos x="55" y="66"/>
                </a:cxn>
                <a:cxn ang="0">
                  <a:pos x="29" y="101"/>
                </a:cxn>
                <a:cxn ang="0">
                  <a:pos x="0" y="137"/>
                </a:cxn>
                <a:cxn ang="0">
                  <a:pos x="0" y="137"/>
                </a:cxn>
                <a:cxn ang="0">
                  <a:pos x="9" y="143"/>
                </a:cxn>
                <a:cxn ang="0">
                  <a:pos x="18" y="149"/>
                </a:cxn>
                <a:cxn ang="0">
                  <a:pos x="29" y="153"/>
                </a:cxn>
                <a:cxn ang="0">
                  <a:pos x="41" y="156"/>
                </a:cxn>
                <a:cxn ang="0">
                  <a:pos x="41" y="156"/>
                </a:cxn>
              </a:cxnLst>
              <a:rect l="0" t="0" r="r" b="b"/>
              <a:pathLst>
                <a:path w="131" h="157">
                  <a:moveTo>
                    <a:pt x="41" y="156"/>
                  </a:moveTo>
                  <a:lnTo>
                    <a:pt x="41" y="156"/>
                  </a:lnTo>
                  <a:lnTo>
                    <a:pt x="52" y="157"/>
                  </a:lnTo>
                  <a:lnTo>
                    <a:pt x="64" y="157"/>
                  </a:lnTo>
                  <a:lnTo>
                    <a:pt x="85" y="154"/>
                  </a:lnTo>
                  <a:lnTo>
                    <a:pt x="85" y="154"/>
                  </a:lnTo>
                  <a:lnTo>
                    <a:pt x="99" y="119"/>
                  </a:lnTo>
                  <a:lnTo>
                    <a:pt x="111" y="81"/>
                  </a:lnTo>
                  <a:lnTo>
                    <a:pt x="122" y="43"/>
                  </a:lnTo>
                  <a:lnTo>
                    <a:pt x="131" y="3"/>
                  </a:lnTo>
                  <a:lnTo>
                    <a:pt x="131" y="3"/>
                  </a:lnTo>
                  <a:lnTo>
                    <a:pt x="119" y="5"/>
                  </a:lnTo>
                  <a:lnTo>
                    <a:pt x="119" y="5"/>
                  </a:lnTo>
                  <a:lnTo>
                    <a:pt x="108" y="3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77" y="32"/>
                  </a:lnTo>
                  <a:lnTo>
                    <a:pt x="55" y="66"/>
                  </a:lnTo>
                  <a:lnTo>
                    <a:pt x="29" y="101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9" y="143"/>
                  </a:lnTo>
                  <a:lnTo>
                    <a:pt x="18" y="149"/>
                  </a:lnTo>
                  <a:lnTo>
                    <a:pt x="29" y="153"/>
                  </a:lnTo>
                  <a:lnTo>
                    <a:pt x="41" y="156"/>
                  </a:lnTo>
                  <a:lnTo>
                    <a:pt x="41" y="156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228"/>
            <p:cNvSpPr>
              <a:spLocks/>
            </p:cNvSpPr>
            <p:nvPr userDrawn="1"/>
          </p:nvSpPr>
          <p:spPr bwMode="auto">
            <a:xfrm>
              <a:off x="6973552" y="4215152"/>
              <a:ext cx="456265" cy="254940"/>
            </a:xfrm>
            <a:custGeom>
              <a:avLst/>
              <a:gdLst/>
              <a:ahLst/>
              <a:cxnLst>
                <a:cxn ang="0">
                  <a:pos x="122" y="161"/>
                </a:cxn>
                <a:cxn ang="0">
                  <a:pos x="122" y="161"/>
                </a:cxn>
                <a:cxn ang="0">
                  <a:pos x="145" y="149"/>
                </a:cxn>
                <a:cxn ang="0">
                  <a:pos x="168" y="134"/>
                </a:cxn>
                <a:cxn ang="0">
                  <a:pos x="189" y="117"/>
                </a:cxn>
                <a:cxn ang="0">
                  <a:pos x="211" y="99"/>
                </a:cxn>
                <a:cxn ang="0">
                  <a:pos x="230" y="79"/>
                </a:cxn>
                <a:cxn ang="0">
                  <a:pos x="250" y="56"/>
                </a:cxn>
                <a:cxn ang="0">
                  <a:pos x="269" y="33"/>
                </a:cxn>
                <a:cxn ang="0">
                  <a:pos x="287" y="6"/>
                </a:cxn>
                <a:cxn ang="0">
                  <a:pos x="287" y="6"/>
                </a:cxn>
                <a:cxn ang="0">
                  <a:pos x="265" y="36"/>
                </a:cxn>
                <a:cxn ang="0">
                  <a:pos x="244" y="64"/>
                </a:cxn>
                <a:cxn ang="0">
                  <a:pos x="244" y="64"/>
                </a:cxn>
                <a:cxn ang="0">
                  <a:pos x="230" y="58"/>
                </a:cxn>
                <a:cxn ang="0">
                  <a:pos x="230" y="58"/>
                </a:cxn>
                <a:cxn ang="0">
                  <a:pos x="211" y="44"/>
                </a:cxn>
                <a:cxn ang="0">
                  <a:pos x="191" y="30"/>
                </a:cxn>
                <a:cxn ang="0">
                  <a:pos x="170" y="15"/>
                </a:cxn>
                <a:cxn ang="0">
                  <a:pos x="148" y="0"/>
                </a:cxn>
                <a:cxn ang="0">
                  <a:pos x="148" y="0"/>
                </a:cxn>
                <a:cxn ang="0">
                  <a:pos x="115" y="27"/>
                </a:cxn>
                <a:cxn ang="0">
                  <a:pos x="78" y="55"/>
                </a:cxn>
                <a:cxn ang="0">
                  <a:pos x="40" y="81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14" y="104"/>
                </a:cxn>
                <a:cxn ang="0">
                  <a:pos x="28" y="105"/>
                </a:cxn>
                <a:cxn ang="0">
                  <a:pos x="28" y="105"/>
                </a:cxn>
                <a:cxn ang="0">
                  <a:pos x="42" y="108"/>
                </a:cxn>
                <a:cxn ang="0">
                  <a:pos x="54" y="113"/>
                </a:cxn>
                <a:cxn ang="0">
                  <a:pos x="67" y="119"/>
                </a:cxn>
                <a:cxn ang="0">
                  <a:pos x="78" y="126"/>
                </a:cxn>
                <a:cxn ang="0">
                  <a:pos x="101" y="143"/>
                </a:cxn>
                <a:cxn ang="0">
                  <a:pos x="122" y="161"/>
                </a:cxn>
                <a:cxn ang="0">
                  <a:pos x="122" y="161"/>
                </a:cxn>
              </a:cxnLst>
              <a:rect l="0" t="0" r="r" b="b"/>
              <a:pathLst>
                <a:path w="287" h="161">
                  <a:moveTo>
                    <a:pt x="122" y="161"/>
                  </a:moveTo>
                  <a:lnTo>
                    <a:pt x="122" y="161"/>
                  </a:lnTo>
                  <a:lnTo>
                    <a:pt x="145" y="149"/>
                  </a:lnTo>
                  <a:lnTo>
                    <a:pt x="168" y="134"/>
                  </a:lnTo>
                  <a:lnTo>
                    <a:pt x="189" y="117"/>
                  </a:lnTo>
                  <a:lnTo>
                    <a:pt x="211" y="99"/>
                  </a:lnTo>
                  <a:lnTo>
                    <a:pt x="230" y="79"/>
                  </a:lnTo>
                  <a:lnTo>
                    <a:pt x="250" y="56"/>
                  </a:lnTo>
                  <a:lnTo>
                    <a:pt x="269" y="33"/>
                  </a:lnTo>
                  <a:lnTo>
                    <a:pt x="287" y="6"/>
                  </a:lnTo>
                  <a:lnTo>
                    <a:pt x="287" y="6"/>
                  </a:lnTo>
                  <a:lnTo>
                    <a:pt x="265" y="36"/>
                  </a:lnTo>
                  <a:lnTo>
                    <a:pt x="244" y="64"/>
                  </a:lnTo>
                  <a:lnTo>
                    <a:pt x="244" y="64"/>
                  </a:lnTo>
                  <a:lnTo>
                    <a:pt x="230" y="58"/>
                  </a:lnTo>
                  <a:lnTo>
                    <a:pt x="230" y="58"/>
                  </a:lnTo>
                  <a:lnTo>
                    <a:pt x="211" y="44"/>
                  </a:lnTo>
                  <a:lnTo>
                    <a:pt x="191" y="30"/>
                  </a:lnTo>
                  <a:lnTo>
                    <a:pt x="170" y="15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15" y="27"/>
                  </a:lnTo>
                  <a:lnTo>
                    <a:pt x="78" y="55"/>
                  </a:lnTo>
                  <a:lnTo>
                    <a:pt x="40" y="81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14" y="104"/>
                  </a:lnTo>
                  <a:lnTo>
                    <a:pt x="28" y="105"/>
                  </a:lnTo>
                  <a:lnTo>
                    <a:pt x="28" y="105"/>
                  </a:lnTo>
                  <a:lnTo>
                    <a:pt x="42" y="108"/>
                  </a:lnTo>
                  <a:lnTo>
                    <a:pt x="54" y="113"/>
                  </a:lnTo>
                  <a:lnTo>
                    <a:pt x="67" y="119"/>
                  </a:lnTo>
                  <a:lnTo>
                    <a:pt x="78" y="126"/>
                  </a:lnTo>
                  <a:lnTo>
                    <a:pt x="101" y="143"/>
                  </a:lnTo>
                  <a:lnTo>
                    <a:pt x="122" y="161"/>
                  </a:lnTo>
                  <a:lnTo>
                    <a:pt x="122" y="161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1229"/>
            <p:cNvSpPr>
              <a:spLocks/>
            </p:cNvSpPr>
            <p:nvPr userDrawn="1"/>
          </p:nvSpPr>
          <p:spPr bwMode="auto">
            <a:xfrm>
              <a:off x="6666013" y="4377866"/>
              <a:ext cx="502737" cy="158815"/>
            </a:xfrm>
            <a:custGeom>
              <a:avLst/>
              <a:gdLst/>
              <a:ahLst/>
              <a:cxnLst>
                <a:cxn ang="0">
                  <a:pos x="302" y="67"/>
                </a:cxn>
                <a:cxn ang="0">
                  <a:pos x="313" y="60"/>
                </a:cxn>
                <a:cxn ang="0">
                  <a:pos x="317" y="57"/>
                </a:cxn>
                <a:cxn ang="0">
                  <a:pos x="273" y="22"/>
                </a:cxn>
                <a:cxn ang="0">
                  <a:pos x="249" y="9"/>
                </a:cxn>
                <a:cxn ang="0">
                  <a:pos x="223" y="1"/>
                </a:cxn>
                <a:cxn ang="0">
                  <a:pos x="209" y="0"/>
                </a:cxn>
                <a:cxn ang="0">
                  <a:pos x="195" y="0"/>
                </a:cxn>
                <a:cxn ang="0">
                  <a:pos x="127" y="32"/>
                </a:cxn>
                <a:cxn ang="0">
                  <a:pos x="78" y="50"/>
                </a:cxn>
                <a:cxn ang="0">
                  <a:pos x="28" y="65"/>
                </a:cxn>
                <a:cxn ang="0">
                  <a:pos x="0" y="70"/>
                </a:cxn>
                <a:cxn ang="0">
                  <a:pos x="2" y="71"/>
                </a:cxn>
                <a:cxn ang="0">
                  <a:pos x="19" y="77"/>
                </a:cxn>
                <a:cxn ang="0">
                  <a:pos x="19" y="77"/>
                </a:cxn>
                <a:cxn ang="0">
                  <a:pos x="63" y="91"/>
                </a:cxn>
                <a:cxn ang="0">
                  <a:pos x="107" y="99"/>
                </a:cxn>
                <a:cxn ang="0">
                  <a:pos x="109" y="99"/>
                </a:cxn>
                <a:cxn ang="0">
                  <a:pos x="124" y="99"/>
                </a:cxn>
                <a:cxn ang="0">
                  <a:pos x="127" y="100"/>
                </a:cxn>
                <a:cxn ang="0">
                  <a:pos x="142" y="100"/>
                </a:cxn>
                <a:cxn ang="0">
                  <a:pos x="147" y="100"/>
                </a:cxn>
                <a:cxn ang="0">
                  <a:pos x="160" y="100"/>
                </a:cxn>
                <a:cxn ang="0">
                  <a:pos x="166" y="100"/>
                </a:cxn>
                <a:cxn ang="0">
                  <a:pos x="180" y="99"/>
                </a:cxn>
                <a:cxn ang="0">
                  <a:pos x="185" y="99"/>
                </a:cxn>
                <a:cxn ang="0">
                  <a:pos x="198" y="97"/>
                </a:cxn>
                <a:cxn ang="0">
                  <a:pos x="202" y="96"/>
                </a:cxn>
                <a:cxn ang="0">
                  <a:pos x="230" y="91"/>
                </a:cxn>
                <a:cxn ang="0">
                  <a:pos x="235" y="89"/>
                </a:cxn>
                <a:cxn ang="0">
                  <a:pos x="246" y="86"/>
                </a:cxn>
                <a:cxn ang="0">
                  <a:pos x="255" y="83"/>
                </a:cxn>
                <a:cxn ang="0">
                  <a:pos x="264" y="80"/>
                </a:cxn>
                <a:cxn ang="0">
                  <a:pos x="275" y="77"/>
                </a:cxn>
                <a:cxn ang="0">
                  <a:pos x="284" y="74"/>
                </a:cxn>
                <a:cxn ang="0">
                  <a:pos x="293" y="70"/>
                </a:cxn>
                <a:cxn ang="0">
                  <a:pos x="302" y="67"/>
                </a:cxn>
              </a:cxnLst>
              <a:rect l="0" t="0" r="r" b="b"/>
              <a:pathLst>
                <a:path w="317" h="100">
                  <a:moveTo>
                    <a:pt x="302" y="67"/>
                  </a:moveTo>
                  <a:lnTo>
                    <a:pt x="302" y="67"/>
                  </a:lnTo>
                  <a:lnTo>
                    <a:pt x="313" y="60"/>
                  </a:lnTo>
                  <a:lnTo>
                    <a:pt x="313" y="60"/>
                  </a:lnTo>
                  <a:lnTo>
                    <a:pt x="317" y="57"/>
                  </a:lnTo>
                  <a:lnTo>
                    <a:pt x="317" y="57"/>
                  </a:lnTo>
                  <a:lnTo>
                    <a:pt x="296" y="39"/>
                  </a:lnTo>
                  <a:lnTo>
                    <a:pt x="273" y="22"/>
                  </a:lnTo>
                  <a:lnTo>
                    <a:pt x="262" y="15"/>
                  </a:lnTo>
                  <a:lnTo>
                    <a:pt x="249" y="9"/>
                  </a:lnTo>
                  <a:lnTo>
                    <a:pt x="237" y="4"/>
                  </a:lnTo>
                  <a:lnTo>
                    <a:pt x="223" y="1"/>
                  </a:lnTo>
                  <a:lnTo>
                    <a:pt x="223" y="1"/>
                  </a:lnTo>
                  <a:lnTo>
                    <a:pt x="209" y="0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50" y="22"/>
                  </a:lnTo>
                  <a:lnTo>
                    <a:pt x="127" y="32"/>
                  </a:lnTo>
                  <a:lnTo>
                    <a:pt x="102" y="42"/>
                  </a:lnTo>
                  <a:lnTo>
                    <a:pt x="78" y="50"/>
                  </a:lnTo>
                  <a:lnTo>
                    <a:pt x="54" y="57"/>
                  </a:lnTo>
                  <a:lnTo>
                    <a:pt x="28" y="65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19" y="77"/>
                  </a:lnTo>
                  <a:lnTo>
                    <a:pt x="40" y="85"/>
                  </a:lnTo>
                  <a:lnTo>
                    <a:pt x="63" y="91"/>
                  </a:lnTo>
                  <a:lnTo>
                    <a:pt x="84" y="94"/>
                  </a:lnTo>
                  <a:lnTo>
                    <a:pt x="107" y="99"/>
                  </a:lnTo>
                  <a:lnTo>
                    <a:pt x="107" y="99"/>
                  </a:lnTo>
                  <a:lnTo>
                    <a:pt x="109" y="99"/>
                  </a:lnTo>
                  <a:lnTo>
                    <a:pt x="109" y="99"/>
                  </a:lnTo>
                  <a:lnTo>
                    <a:pt x="124" y="99"/>
                  </a:lnTo>
                  <a:lnTo>
                    <a:pt x="124" y="99"/>
                  </a:lnTo>
                  <a:lnTo>
                    <a:pt x="127" y="100"/>
                  </a:lnTo>
                  <a:lnTo>
                    <a:pt x="127" y="100"/>
                  </a:lnTo>
                  <a:lnTo>
                    <a:pt x="142" y="100"/>
                  </a:lnTo>
                  <a:lnTo>
                    <a:pt x="142" y="100"/>
                  </a:lnTo>
                  <a:lnTo>
                    <a:pt x="147" y="100"/>
                  </a:lnTo>
                  <a:lnTo>
                    <a:pt x="147" y="100"/>
                  </a:lnTo>
                  <a:lnTo>
                    <a:pt x="160" y="100"/>
                  </a:lnTo>
                  <a:lnTo>
                    <a:pt x="160" y="100"/>
                  </a:lnTo>
                  <a:lnTo>
                    <a:pt x="166" y="100"/>
                  </a:lnTo>
                  <a:lnTo>
                    <a:pt x="166" y="100"/>
                  </a:lnTo>
                  <a:lnTo>
                    <a:pt x="180" y="99"/>
                  </a:lnTo>
                  <a:lnTo>
                    <a:pt x="180" y="99"/>
                  </a:lnTo>
                  <a:lnTo>
                    <a:pt x="185" y="99"/>
                  </a:lnTo>
                  <a:lnTo>
                    <a:pt x="185" y="99"/>
                  </a:lnTo>
                  <a:lnTo>
                    <a:pt x="198" y="97"/>
                  </a:lnTo>
                  <a:lnTo>
                    <a:pt x="198" y="97"/>
                  </a:lnTo>
                  <a:lnTo>
                    <a:pt x="202" y="96"/>
                  </a:lnTo>
                  <a:lnTo>
                    <a:pt x="202" y="96"/>
                  </a:lnTo>
                  <a:lnTo>
                    <a:pt x="230" y="91"/>
                  </a:lnTo>
                  <a:lnTo>
                    <a:pt x="230" y="91"/>
                  </a:lnTo>
                  <a:lnTo>
                    <a:pt x="235" y="89"/>
                  </a:lnTo>
                  <a:lnTo>
                    <a:pt x="235" y="89"/>
                  </a:lnTo>
                  <a:lnTo>
                    <a:pt x="246" y="86"/>
                  </a:lnTo>
                  <a:lnTo>
                    <a:pt x="246" y="86"/>
                  </a:lnTo>
                  <a:lnTo>
                    <a:pt x="255" y="83"/>
                  </a:lnTo>
                  <a:lnTo>
                    <a:pt x="255" y="83"/>
                  </a:lnTo>
                  <a:lnTo>
                    <a:pt x="264" y="80"/>
                  </a:lnTo>
                  <a:lnTo>
                    <a:pt x="264" y="80"/>
                  </a:lnTo>
                  <a:lnTo>
                    <a:pt x="275" y="77"/>
                  </a:lnTo>
                  <a:lnTo>
                    <a:pt x="275" y="77"/>
                  </a:lnTo>
                  <a:lnTo>
                    <a:pt x="284" y="74"/>
                  </a:lnTo>
                  <a:lnTo>
                    <a:pt x="284" y="74"/>
                  </a:lnTo>
                  <a:lnTo>
                    <a:pt x="293" y="70"/>
                  </a:lnTo>
                  <a:lnTo>
                    <a:pt x="293" y="70"/>
                  </a:lnTo>
                  <a:lnTo>
                    <a:pt x="302" y="67"/>
                  </a:lnTo>
                  <a:lnTo>
                    <a:pt x="302" y="67"/>
                  </a:lnTo>
                  <a:close/>
                </a:path>
              </a:pathLst>
            </a:custGeom>
            <a:solidFill>
              <a:srgbClr val="D4A40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1230"/>
            <p:cNvSpPr>
              <a:spLocks/>
            </p:cNvSpPr>
            <p:nvPr userDrawn="1"/>
          </p:nvSpPr>
          <p:spPr bwMode="auto">
            <a:xfrm>
              <a:off x="7531707" y="3698767"/>
              <a:ext cx="73931" cy="144188"/>
            </a:xfrm>
            <a:custGeom>
              <a:avLst/>
              <a:gdLst/>
              <a:ahLst/>
              <a:cxnLst>
                <a:cxn ang="0">
                  <a:pos x="34" y="88"/>
                </a:cxn>
                <a:cxn ang="0">
                  <a:pos x="34" y="88"/>
                </a:cxn>
                <a:cxn ang="0">
                  <a:pos x="37" y="68"/>
                </a:cxn>
                <a:cxn ang="0">
                  <a:pos x="37" y="68"/>
                </a:cxn>
                <a:cxn ang="0">
                  <a:pos x="38" y="62"/>
                </a:cxn>
                <a:cxn ang="0">
                  <a:pos x="38" y="62"/>
                </a:cxn>
                <a:cxn ang="0">
                  <a:pos x="41" y="38"/>
                </a:cxn>
                <a:cxn ang="0">
                  <a:pos x="41" y="38"/>
                </a:cxn>
                <a:cxn ang="0">
                  <a:pos x="43" y="30"/>
                </a:cxn>
                <a:cxn ang="0">
                  <a:pos x="43" y="30"/>
                </a:cxn>
                <a:cxn ang="0">
                  <a:pos x="46" y="3"/>
                </a:cxn>
                <a:cxn ang="0">
                  <a:pos x="46" y="3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28" y="38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11" y="88"/>
                </a:cxn>
                <a:cxn ang="0">
                  <a:pos x="22" y="90"/>
                </a:cxn>
                <a:cxn ang="0">
                  <a:pos x="22" y="90"/>
                </a:cxn>
                <a:cxn ang="0">
                  <a:pos x="34" y="88"/>
                </a:cxn>
                <a:cxn ang="0">
                  <a:pos x="34" y="88"/>
                </a:cxn>
              </a:cxnLst>
              <a:rect l="0" t="0" r="r" b="b"/>
              <a:pathLst>
                <a:path w="46" h="90">
                  <a:moveTo>
                    <a:pt x="34" y="88"/>
                  </a:moveTo>
                  <a:lnTo>
                    <a:pt x="34" y="88"/>
                  </a:lnTo>
                  <a:lnTo>
                    <a:pt x="37" y="68"/>
                  </a:lnTo>
                  <a:lnTo>
                    <a:pt x="37" y="68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41" y="38"/>
                  </a:lnTo>
                  <a:lnTo>
                    <a:pt x="41" y="38"/>
                  </a:lnTo>
                  <a:lnTo>
                    <a:pt x="43" y="30"/>
                  </a:lnTo>
                  <a:lnTo>
                    <a:pt x="43" y="30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8" y="38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11" y="88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34" y="88"/>
                  </a:lnTo>
                  <a:lnTo>
                    <a:pt x="34" y="88"/>
                  </a:lnTo>
                  <a:close/>
                </a:path>
              </a:pathLst>
            </a:custGeom>
            <a:solidFill>
              <a:srgbClr val="D4A40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1231"/>
            <p:cNvSpPr>
              <a:spLocks/>
            </p:cNvSpPr>
            <p:nvPr userDrawn="1"/>
          </p:nvSpPr>
          <p:spPr bwMode="auto">
            <a:xfrm>
              <a:off x="7222114" y="4046574"/>
              <a:ext cx="293616" cy="267478"/>
            </a:xfrm>
            <a:custGeom>
              <a:avLst/>
              <a:gdLst/>
              <a:ahLst/>
              <a:cxnLst>
                <a:cxn ang="0">
                  <a:pos x="96" y="168"/>
                </a:cxn>
                <a:cxn ang="0">
                  <a:pos x="96" y="168"/>
                </a:cxn>
                <a:cxn ang="0">
                  <a:pos x="117" y="140"/>
                </a:cxn>
                <a:cxn ang="0">
                  <a:pos x="139" y="110"/>
                </a:cxn>
                <a:cxn ang="0">
                  <a:pos x="139" y="110"/>
                </a:cxn>
                <a:cxn ang="0">
                  <a:pos x="142" y="104"/>
                </a:cxn>
                <a:cxn ang="0">
                  <a:pos x="142" y="104"/>
                </a:cxn>
                <a:cxn ang="0">
                  <a:pos x="148" y="93"/>
                </a:cxn>
                <a:cxn ang="0">
                  <a:pos x="148" y="93"/>
                </a:cxn>
                <a:cxn ang="0">
                  <a:pos x="154" y="84"/>
                </a:cxn>
                <a:cxn ang="0">
                  <a:pos x="154" y="84"/>
                </a:cxn>
                <a:cxn ang="0">
                  <a:pos x="159" y="75"/>
                </a:cxn>
                <a:cxn ang="0">
                  <a:pos x="159" y="75"/>
                </a:cxn>
                <a:cxn ang="0">
                  <a:pos x="166" y="63"/>
                </a:cxn>
                <a:cxn ang="0">
                  <a:pos x="166" y="63"/>
                </a:cxn>
                <a:cxn ang="0">
                  <a:pos x="169" y="55"/>
                </a:cxn>
                <a:cxn ang="0">
                  <a:pos x="169" y="55"/>
                </a:cxn>
                <a:cxn ang="0">
                  <a:pos x="180" y="32"/>
                </a:cxn>
                <a:cxn ang="0">
                  <a:pos x="180" y="32"/>
                </a:cxn>
                <a:cxn ang="0">
                  <a:pos x="186" y="17"/>
                </a:cxn>
                <a:cxn ang="0">
                  <a:pos x="186" y="17"/>
                </a:cxn>
                <a:cxn ang="0">
                  <a:pos x="165" y="20"/>
                </a:cxn>
                <a:cxn ang="0">
                  <a:pos x="153" y="20"/>
                </a:cxn>
                <a:cxn ang="0">
                  <a:pos x="142" y="19"/>
                </a:cxn>
                <a:cxn ang="0">
                  <a:pos x="142" y="19"/>
                </a:cxn>
                <a:cxn ang="0">
                  <a:pos x="130" y="16"/>
                </a:cxn>
                <a:cxn ang="0">
                  <a:pos x="119" y="12"/>
                </a:cxn>
                <a:cxn ang="0">
                  <a:pos x="110" y="6"/>
                </a:cxn>
                <a:cxn ang="0">
                  <a:pos x="101" y="0"/>
                </a:cxn>
                <a:cxn ang="0">
                  <a:pos x="101" y="0"/>
                </a:cxn>
                <a:cxn ang="0">
                  <a:pos x="78" y="26"/>
                </a:cxn>
                <a:cxn ang="0">
                  <a:pos x="53" y="52"/>
                </a:cxn>
                <a:cxn ang="0">
                  <a:pos x="28" y="78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22" y="119"/>
                </a:cxn>
                <a:cxn ang="0">
                  <a:pos x="43" y="134"/>
                </a:cxn>
                <a:cxn ang="0">
                  <a:pos x="63" y="148"/>
                </a:cxn>
                <a:cxn ang="0">
                  <a:pos x="82" y="162"/>
                </a:cxn>
                <a:cxn ang="0">
                  <a:pos x="82" y="162"/>
                </a:cxn>
                <a:cxn ang="0">
                  <a:pos x="96" y="168"/>
                </a:cxn>
                <a:cxn ang="0">
                  <a:pos x="96" y="168"/>
                </a:cxn>
              </a:cxnLst>
              <a:rect l="0" t="0" r="r" b="b"/>
              <a:pathLst>
                <a:path w="186" h="168">
                  <a:moveTo>
                    <a:pt x="96" y="168"/>
                  </a:moveTo>
                  <a:lnTo>
                    <a:pt x="96" y="168"/>
                  </a:lnTo>
                  <a:lnTo>
                    <a:pt x="117" y="140"/>
                  </a:lnTo>
                  <a:lnTo>
                    <a:pt x="139" y="110"/>
                  </a:lnTo>
                  <a:lnTo>
                    <a:pt x="139" y="110"/>
                  </a:lnTo>
                  <a:lnTo>
                    <a:pt x="142" y="104"/>
                  </a:lnTo>
                  <a:lnTo>
                    <a:pt x="142" y="104"/>
                  </a:lnTo>
                  <a:lnTo>
                    <a:pt x="148" y="93"/>
                  </a:lnTo>
                  <a:lnTo>
                    <a:pt x="148" y="93"/>
                  </a:lnTo>
                  <a:lnTo>
                    <a:pt x="154" y="84"/>
                  </a:lnTo>
                  <a:lnTo>
                    <a:pt x="154" y="84"/>
                  </a:lnTo>
                  <a:lnTo>
                    <a:pt x="159" y="75"/>
                  </a:lnTo>
                  <a:lnTo>
                    <a:pt x="159" y="75"/>
                  </a:lnTo>
                  <a:lnTo>
                    <a:pt x="166" y="63"/>
                  </a:lnTo>
                  <a:lnTo>
                    <a:pt x="166" y="63"/>
                  </a:lnTo>
                  <a:lnTo>
                    <a:pt x="169" y="55"/>
                  </a:lnTo>
                  <a:lnTo>
                    <a:pt x="169" y="55"/>
                  </a:lnTo>
                  <a:lnTo>
                    <a:pt x="180" y="32"/>
                  </a:lnTo>
                  <a:lnTo>
                    <a:pt x="180" y="32"/>
                  </a:lnTo>
                  <a:lnTo>
                    <a:pt x="186" y="17"/>
                  </a:lnTo>
                  <a:lnTo>
                    <a:pt x="186" y="17"/>
                  </a:lnTo>
                  <a:lnTo>
                    <a:pt x="165" y="20"/>
                  </a:lnTo>
                  <a:lnTo>
                    <a:pt x="153" y="20"/>
                  </a:lnTo>
                  <a:lnTo>
                    <a:pt x="142" y="19"/>
                  </a:lnTo>
                  <a:lnTo>
                    <a:pt x="142" y="19"/>
                  </a:lnTo>
                  <a:lnTo>
                    <a:pt x="130" y="16"/>
                  </a:lnTo>
                  <a:lnTo>
                    <a:pt x="119" y="12"/>
                  </a:lnTo>
                  <a:lnTo>
                    <a:pt x="110" y="6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78" y="26"/>
                  </a:lnTo>
                  <a:lnTo>
                    <a:pt x="53" y="52"/>
                  </a:lnTo>
                  <a:lnTo>
                    <a:pt x="28" y="78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2" y="119"/>
                  </a:lnTo>
                  <a:lnTo>
                    <a:pt x="43" y="134"/>
                  </a:lnTo>
                  <a:lnTo>
                    <a:pt x="63" y="148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96" y="168"/>
                  </a:lnTo>
                  <a:lnTo>
                    <a:pt x="96" y="168"/>
                  </a:lnTo>
                  <a:close/>
                </a:path>
              </a:pathLst>
            </a:custGeom>
            <a:solidFill>
              <a:srgbClr val="D4A40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1232"/>
            <p:cNvSpPr>
              <a:spLocks/>
            </p:cNvSpPr>
            <p:nvPr userDrawn="1"/>
          </p:nvSpPr>
          <p:spPr bwMode="auto">
            <a:xfrm>
              <a:off x="6451703" y="3411730"/>
              <a:ext cx="297840" cy="277925"/>
            </a:xfrm>
            <a:custGeom>
              <a:avLst/>
              <a:gdLst/>
              <a:ahLst/>
              <a:cxnLst>
                <a:cxn ang="0">
                  <a:pos x="55" y="174"/>
                </a:cxn>
                <a:cxn ang="0">
                  <a:pos x="55" y="174"/>
                </a:cxn>
                <a:cxn ang="0">
                  <a:pos x="73" y="175"/>
                </a:cxn>
                <a:cxn ang="0">
                  <a:pos x="93" y="174"/>
                </a:cxn>
                <a:cxn ang="0">
                  <a:pos x="129" y="169"/>
                </a:cxn>
                <a:cxn ang="0">
                  <a:pos x="129" y="169"/>
                </a:cxn>
                <a:cxn ang="0">
                  <a:pos x="138" y="133"/>
                </a:cxn>
                <a:cxn ang="0">
                  <a:pos x="152" y="95"/>
                </a:cxn>
                <a:cxn ang="0">
                  <a:pos x="167" y="53"/>
                </a:cxn>
                <a:cxn ang="0">
                  <a:pos x="187" y="12"/>
                </a:cxn>
                <a:cxn ang="0">
                  <a:pos x="187" y="12"/>
                </a:cxn>
                <a:cxn ang="0">
                  <a:pos x="177" y="9"/>
                </a:cxn>
                <a:cxn ang="0">
                  <a:pos x="177" y="9"/>
                </a:cxn>
                <a:cxn ang="0">
                  <a:pos x="157" y="9"/>
                </a:cxn>
                <a:cxn ang="0">
                  <a:pos x="137" y="9"/>
                </a:cxn>
                <a:cxn ang="0">
                  <a:pos x="117" y="9"/>
                </a:cxn>
                <a:cxn ang="0">
                  <a:pos x="106" y="8"/>
                </a:cxn>
                <a:cxn ang="0">
                  <a:pos x="97" y="6"/>
                </a:cxn>
                <a:cxn ang="0">
                  <a:pos x="97" y="6"/>
                </a:cxn>
                <a:cxn ang="0">
                  <a:pos x="79" y="0"/>
                </a:cxn>
                <a:cxn ang="0">
                  <a:pos x="79" y="0"/>
                </a:cxn>
                <a:cxn ang="0">
                  <a:pos x="58" y="35"/>
                </a:cxn>
                <a:cxn ang="0">
                  <a:pos x="36" y="72"/>
                </a:cxn>
                <a:cxn ang="0">
                  <a:pos x="17" y="111"/>
                </a:cxn>
                <a:cxn ang="0">
                  <a:pos x="0" y="154"/>
                </a:cxn>
                <a:cxn ang="0">
                  <a:pos x="0" y="154"/>
                </a:cxn>
                <a:cxn ang="0">
                  <a:pos x="10" y="162"/>
                </a:cxn>
                <a:cxn ang="0">
                  <a:pos x="24" y="168"/>
                </a:cxn>
                <a:cxn ang="0">
                  <a:pos x="38" y="171"/>
                </a:cxn>
                <a:cxn ang="0">
                  <a:pos x="55" y="174"/>
                </a:cxn>
                <a:cxn ang="0">
                  <a:pos x="55" y="174"/>
                </a:cxn>
              </a:cxnLst>
              <a:rect l="0" t="0" r="r" b="b"/>
              <a:pathLst>
                <a:path w="187" h="175">
                  <a:moveTo>
                    <a:pt x="55" y="174"/>
                  </a:moveTo>
                  <a:lnTo>
                    <a:pt x="55" y="174"/>
                  </a:lnTo>
                  <a:lnTo>
                    <a:pt x="73" y="175"/>
                  </a:lnTo>
                  <a:lnTo>
                    <a:pt x="93" y="174"/>
                  </a:lnTo>
                  <a:lnTo>
                    <a:pt x="129" y="169"/>
                  </a:lnTo>
                  <a:lnTo>
                    <a:pt x="129" y="169"/>
                  </a:lnTo>
                  <a:lnTo>
                    <a:pt x="138" y="133"/>
                  </a:lnTo>
                  <a:lnTo>
                    <a:pt x="152" y="95"/>
                  </a:lnTo>
                  <a:lnTo>
                    <a:pt x="167" y="53"/>
                  </a:lnTo>
                  <a:lnTo>
                    <a:pt x="187" y="12"/>
                  </a:lnTo>
                  <a:lnTo>
                    <a:pt x="187" y="12"/>
                  </a:lnTo>
                  <a:lnTo>
                    <a:pt x="177" y="9"/>
                  </a:lnTo>
                  <a:lnTo>
                    <a:pt x="177" y="9"/>
                  </a:lnTo>
                  <a:lnTo>
                    <a:pt x="157" y="9"/>
                  </a:lnTo>
                  <a:lnTo>
                    <a:pt x="137" y="9"/>
                  </a:lnTo>
                  <a:lnTo>
                    <a:pt x="117" y="9"/>
                  </a:lnTo>
                  <a:lnTo>
                    <a:pt x="106" y="8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58" y="35"/>
                  </a:lnTo>
                  <a:lnTo>
                    <a:pt x="36" y="72"/>
                  </a:lnTo>
                  <a:lnTo>
                    <a:pt x="17" y="111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10" y="162"/>
                  </a:lnTo>
                  <a:lnTo>
                    <a:pt x="24" y="168"/>
                  </a:lnTo>
                  <a:lnTo>
                    <a:pt x="38" y="171"/>
                  </a:lnTo>
                  <a:lnTo>
                    <a:pt x="55" y="174"/>
                  </a:lnTo>
                  <a:lnTo>
                    <a:pt x="55" y="174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Freeform 1233"/>
            <p:cNvSpPr>
              <a:spLocks/>
            </p:cNvSpPr>
            <p:nvPr userDrawn="1"/>
          </p:nvSpPr>
          <p:spPr bwMode="auto">
            <a:xfrm>
              <a:off x="6385032" y="3893000"/>
              <a:ext cx="247144" cy="87766"/>
            </a:xfrm>
            <a:custGeom>
              <a:avLst/>
              <a:gdLst/>
              <a:ahLst/>
              <a:cxnLst>
                <a:cxn ang="0">
                  <a:pos x="71" y="9"/>
                </a:cxn>
                <a:cxn ang="0">
                  <a:pos x="71" y="9"/>
                </a:cxn>
                <a:cxn ang="0">
                  <a:pos x="54" y="6"/>
                </a:cxn>
                <a:cxn ang="0">
                  <a:pos x="38" y="4"/>
                </a:cxn>
                <a:cxn ang="0">
                  <a:pos x="21" y="3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21"/>
                </a:cxn>
                <a:cxn ang="0">
                  <a:pos x="155" y="55"/>
                </a:cxn>
                <a:cxn ang="0">
                  <a:pos x="155" y="55"/>
                </a:cxn>
                <a:cxn ang="0">
                  <a:pos x="146" y="47"/>
                </a:cxn>
                <a:cxn ang="0">
                  <a:pos x="146" y="47"/>
                </a:cxn>
                <a:cxn ang="0">
                  <a:pos x="128" y="35"/>
                </a:cxn>
                <a:cxn ang="0">
                  <a:pos x="111" y="24"/>
                </a:cxn>
                <a:cxn ang="0">
                  <a:pos x="93" y="15"/>
                </a:cxn>
                <a:cxn ang="0">
                  <a:pos x="71" y="9"/>
                </a:cxn>
                <a:cxn ang="0">
                  <a:pos x="71" y="9"/>
                </a:cxn>
              </a:cxnLst>
              <a:rect l="0" t="0" r="r" b="b"/>
              <a:pathLst>
                <a:path w="155" h="55">
                  <a:moveTo>
                    <a:pt x="71" y="9"/>
                  </a:moveTo>
                  <a:lnTo>
                    <a:pt x="71" y="9"/>
                  </a:lnTo>
                  <a:lnTo>
                    <a:pt x="54" y="6"/>
                  </a:lnTo>
                  <a:lnTo>
                    <a:pt x="38" y="4"/>
                  </a:lnTo>
                  <a:lnTo>
                    <a:pt x="21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1"/>
                  </a:lnTo>
                  <a:lnTo>
                    <a:pt x="155" y="55"/>
                  </a:lnTo>
                  <a:lnTo>
                    <a:pt x="155" y="55"/>
                  </a:lnTo>
                  <a:lnTo>
                    <a:pt x="146" y="47"/>
                  </a:lnTo>
                  <a:lnTo>
                    <a:pt x="146" y="47"/>
                  </a:lnTo>
                  <a:lnTo>
                    <a:pt x="128" y="35"/>
                  </a:lnTo>
                  <a:lnTo>
                    <a:pt x="111" y="24"/>
                  </a:lnTo>
                  <a:lnTo>
                    <a:pt x="93" y="15"/>
                  </a:lnTo>
                  <a:lnTo>
                    <a:pt x="71" y="9"/>
                  </a:lnTo>
                  <a:lnTo>
                    <a:pt x="71" y="9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Freeform 1234"/>
            <p:cNvSpPr>
              <a:spLocks/>
            </p:cNvSpPr>
            <p:nvPr userDrawn="1"/>
          </p:nvSpPr>
          <p:spPr bwMode="auto">
            <a:xfrm>
              <a:off x="6736200" y="3071734"/>
              <a:ext cx="289390" cy="171353"/>
            </a:xfrm>
            <a:custGeom>
              <a:avLst/>
              <a:gdLst/>
              <a:ahLst/>
              <a:cxnLst>
                <a:cxn ang="0">
                  <a:pos x="43" y="108"/>
                </a:cxn>
                <a:cxn ang="0">
                  <a:pos x="43" y="108"/>
                </a:cxn>
                <a:cxn ang="0">
                  <a:pos x="55" y="108"/>
                </a:cxn>
                <a:cxn ang="0">
                  <a:pos x="69" y="106"/>
                </a:cxn>
                <a:cxn ang="0">
                  <a:pos x="94" y="100"/>
                </a:cxn>
                <a:cxn ang="0">
                  <a:pos x="94" y="100"/>
                </a:cxn>
                <a:cxn ang="0">
                  <a:pos x="114" y="76"/>
                </a:cxn>
                <a:cxn ang="0">
                  <a:pos x="136" y="53"/>
                </a:cxn>
                <a:cxn ang="0">
                  <a:pos x="158" y="29"/>
                </a:cxn>
                <a:cxn ang="0">
                  <a:pos x="183" y="4"/>
                </a:cxn>
                <a:cxn ang="0">
                  <a:pos x="183" y="4"/>
                </a:cxn>
                <a:cxn ang="0">
                  <a:pos x="169" y="1"/>
                </a:cxn>
                <a:cxn ang="0">
                  <a:pos x="152" y="0"/>
                </a:cxn>
                <a:cxn ang="0">
                  <a:pos x="152" y="0"/>
                </a:cxn>
                <a:cxn ang="0">
                  <a:pos x="136" y="1"/>
                </a:cxn>
                <a:cxn ang="0">
                  <a:pos x="119" y="3"/>
                </a:cxn>
                <a:cxn ang="0">
                  <a:pos x="119" y="3"/>
                </a:cxn>
                <a:cxn ang="0">
                  <a:pos x="90" y="24"/>
                </a:cxn>
                <a:cxn ang="0">
                  <a:pos x="59" y="47"/>
                </a:cxn>
                <a:cxn ang="0">
                  <a:pos x="30" y="73"/>
                </a:cxn>
                <a:cxn ang="0">
                  <a:pos x="0" y="102"/>
                </a:cxn>
                <a:cxn ang="0">
                  <a:pos x="0" y="102"/>
                </a:cxn>
                <a:cxn ang="0">
                  <a:pos x="9" y="105"/>
                </a:cxn>
                <a:cxn ang="0">
                  <a:pos x="18" y="106"/>
                </a:cxn>
                <a:cxn ang="0">
                  <a:pos x="43" y="108"/>
                </a:cxn>
                <a:cxn ang="0">
                  <a:pos x="43" y="108"/>
                </a:cxn>
              </a:cxnLst>
              <a:rect l="0" t="0" r="r" b="b"/>
              <a:pathLst>
                <a:path w="183" h="108">
                  <a:moveTo>
                    <a:pt x="43" y="108"/>
                  </a:moveTo>
                  <a:lnTo>
                    <a:pt x="43" y="108"/>
                  </a:lnTo>
                  <a:lnTo>
                    <a:pt x="55" y="108"/>
                  </a:lnTo>
                  <a:lnTo>
                    <a:pt x="69" y="106"/>
                  </a:lnTo>
                  <a:lnTo>
                    <a:pt x="94" y="100"/>
                  </a:lnTo>
                  <a:lnTo>
                    <a:pt x="94" y="100"/>
                  </a:lnTo>
                  <a:lnTo>
                    <a:pt x="114" y="76"/>
                  </a:lnTo>
                  <a:lnTo>
                    <a:pt x="136" y="53"/>
                  </a:lnTo>
                  <a:lnTo>
                    <a:pt x="158" y="29"/>
                  </a:lnTo>
                  <a:lnTo>
                    <a:pt x="183" y="4"/>
                  </a:lnTo>
                  <a:lnTo>
                    <a:pt x="183" y="4"/>
                  </a:lnTo>
                  <a:lnTo>
                    <a:pt x="169" y="1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36" y="1"/>
                  </a:lnTo>
                  <a:lnTo>
                    <a:pt x="119" y="3"/>
                  </a:lnTo>
                  <a:lnTo>
                    <a:pt x="119" y="3"/>
                  </a:lnTo>
                  <a:lnTo>
                    <a:pt x="90" y="24"/>
                  </a:lnTo>
                  <a:lnTo>
                    <a:pt x="59" y="47"/>
                  </a:lnTo>
                  <a:lnTo>
                    <a:pt x="30" y="73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9" y="105"/>
                  </a:lnTo>
                  <a:lnTo>
                    <a:pt x="18" y="106"/>
                  </a:lnTo>
                  <a:lnTo>
                    <a:pt x="43" y="108"/>
                  </a:lnTo>
                  <a:lnTo>
                    <a:pt x="43" y="108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1235"/>
            <p:cNvSpPr>
              <a:spLocks/>
            </p:cNvSpPr>
            <p:nvPr userDrawn="1"/>
          </p:nvSpPr>
          <p:spPr bwMode="auto">
            <a:xfrm>
              <a:off x="6391537" y="3663467"/>
              <a:ext cx="268266" cy="319720"/>
            </a:xfrm>
            <a:custGeom>
              <a:avLst/>
              <a:gdLst/>
              <a:ahLst/>
              <a:cxnLst>
                <a:cxn ang="0">
                  <a:pos x="169" y="15"/>
                </a:cxn>
                <a:cxn ang="0">
                  <a:pos x="169" y="15"/>
                </a:cxn>
                <a:cxn ang="0">
                  <a:pos x="133" y="20"/>
                </a:cxn>
                <a:cxn ang="0">
                  <a:pos x="113" y="21"/>
                </a:cxn>
                <a:cxn ang="0">
                  <a:pos x="95" y="20"/>
                </a:cxn>
                <a:cxn ang="0">
                  <a:pos x="95" y="20"/>
                </a:cxn>
                <a:cxn ang="0">
                  <a:pos x="78" y="17"/>
                </a:cxn>
                <a:cxn ang="0">
                  <a:pos x="64" y="14"/>
                </a:cxn>
                <a:cxn ang="0">
                  <a:pos x="50" y="8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8" y="33"/>
                </a:cxn>
                <a:cxn ang="0">
                  <a:pos x="17" y="69"/>
                </a:cxn>
                <a:cxn ang="0">
                  <a:pos x="8" y="107"/>
                </a:cxn>
                <a:cxn ang="0">
                  <a:pos x="0" y="145"/>
                </a:cxn>
                <a:cxn ang="0">
                  <a:pos x="0" y="145"/>
                </a:cxn>
                <a:cxn ang="0">
                  <a:pos x="17" y="148"/>
                </a:cxn>
                <a:cxn ang="0">
                  <a:pos x="34" y="149"/>
                </a:cxn>
                <a:cxn ang="0">
                  <a:pos x="50" y="151"/>
                </a:cxn>
                <a:cxn ang="0">
                  <a:pos x="67" y="154"/>
                </a:cxn>
                <a:cxn ang="0">
                  <a:pos x="67" y="154"/>
                </a:cxn>
                <a:cxn ang="0">
                  <a:pos x="89" y="160"/>
                </a:cxn>
                <a:cxn ang="0">
                  <a:pos x="107" y="169"/>
                </a:cxn>
                <a:cxn ang="0">
                  <a:pos x="124" y="180"/>
                </a:cxn>
                <a:cxn ang="0">
                  <a:pos x="142" y="192"/>
                </a:cxn>
                <a:cxn ang="0">
                  <a:pos x="142" y="192"/>
                </a:cxn>
                <a:cxn ang="0">
                  <a:pos x="151" y="200"/>
                </a:cxn>
                <a:cxn ang="0">
                  <a:pos x="153" y="201"/>
                </a:cxn>
                <a:cxn ang="0">
                  <a:pos x="153" y="201"/>
                </a:cxn>
                <a:cxn ang="0">
                  <a:pos x="153" y="187"/>
                </a:cxn>
                <a:cxn ang="0">
                  <a:pos x="151" y="171"/>
                </a:cxn>
                <a:cxn ang="0">
                  <a:pos x="151" y="149"/>
                </a:cxn>
                <a:cxn ang="0">
                  <a:pos x="153" y="122"/>
                </a:cxn>
                <a:cxn ang="0">
                  <a:pos x="156" y="90"/>
                </a:cxn>
                <a:cxn ang="0">
                  <a:pos x="162" y="55"/>
                </a:cxn>
                <a:cxn ang="0">
                  <a:pos x="169" y="15"/>
                </a:cxn>
                <a:cxn ang="0">
                  <a:pos x="169" y="15"/>
                </a:cxn>
              </a:cxnLst>
              <a:rect l="0" t="0" r="r" b="b"/>
              <a:pathLst>
                <a:path w="169" h="201">
                  <a:moveTo>
                    <a:pt x="169" y="15"/>
                  </a:moveTo>
                  <a:lnTo>
                    <a:pt x="169" y="15"/>
                  </a:lnTo>
                  <a:lnTo>
                    <a:pt x="133" y="20"/>
                  </a:lnTo>
                  <a:lnTo>
                    <a:pt x="113" y="21"/>
                  </a:lnTo>
                  <a:lnTo>
                    <a:pt x="95" y="20"/>
                  </a:lnTo>
                  <a:lnTo>
                    <a:pt x="95" y="20"/>
                  </a:lnTo>
                  <a:lnTo>
                    <a:pt x="78" y="17"/>
                  </a:lnTo>
                  <a:lnTo>
                    <a:pt x="64" y="14"/>
                  </a:lnTo>
                  <a:lnTo>
                    <a:pt x="50" y="8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28" y="33"/>
                  </a:lnTo>
                  <a:lnTo>
                    <a:pt x="17" y="69"/>
                  </a:lnTo>
                  <a:lnTo>
                    <a:pt x="8" y="107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17" y="148"/>
                  </a:lnTo>
                  <a:lnTo>
                    <a:pt x="34" y="149"/>
                  </a:lnTo>
                  <a:lnTo>
                    <a:pt x="50" y="151"/>
                  </a:lnTo>
                  <a:lnTo>
                    <a:pt x="67" y="154"/>
                  </a:lnTo>
                  <a:lnTo>
                    <a:pt x="67" y="154"/>
                  </a:lnTo>
                  <a:lnTo>
                    <a:pt x="89" y="160"/>
                  </a:lnTo>
                  <a:lnTo>
                    <a:pt x="107" y="169"/>
                  </a:lnTo>
                  <a:lnTo>
                    <a:pt x="124" y="180"/>
                  </a:lnTo>
                  <a:lnTo>
                    <a:pt x="142" y="192"/>
                  </a:lnTo>
                  <a:lnTo>
                    <a:pt x="142" y="192"/>
                  </a:lnTo>
                  <a:lnTo>
                    <a:pt x="151" y="200"/>
                  </a:lnTo>
                  <a:lnTo>
                    <a:pt x="153" y="201"/>
                  </a:lnTo>
                  <a:lnTo>
                    <a:pt x="153" y="201"/>
                  </a:lnTo>
                  <a:lnTo>
                    <a:pt x="153" y="187"/>
                  </a:lnTo>
                  <a:lnTo>
                    <a:pt x="151" y="171"/>
                  </a:lnTo>
                  <a:lnTo>
                    <a:pt x="151" y="149"/>
                  </a:lnTo>
                  <a:lnTo>
                    <a:pt x="153" y="122"/>
                  </a:lnTo>
                  <a:lnTo>
                    <a:pt x="156" y="90"/>
                  </a:lnTo>
                  <a:lnTo>
                    <a:pt x="162" y="55"/>
                  </a:lnTo>
                  <a:lnTo>
                    <a:pt x="169" y="15"/>
                  </a:lnTo>
                  <a:lnTo>
                    <a:pt x="169" y="15"/>
                  </a:lnTo>
                  <a:close/>
                </a:path>
              </a:pathLst>
            </a:custGeom>
            <a:solidFill>
              <a:srgbClr val="FFE0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Freeform 1236"/>
            <p:cNvSpPr>
              <a:spLocks/>
            </p:cNvSpPr>
            <p:nvPr userDrawn="1"/>
          </p:nvSpPr>
          <p:spPr bwMode="auto">
            <a:xfrm>
              <a:off x="6572186" y="3231590"/>
              <a:ext cx="299952" cy="202698"/>
            </a:xfrm>
            <a:custGeom>
              <a:avLst/>
              <a:gdLst/>
              <a:ahLst/>
              <a:cxnLst>
                <a:cxn ang="0">
                  <a:pos x="98" y="125"/>
                </a:cxn>
                <a:cxn ang="0">
                  <a:pos x="98" y="125"/>
                </a:cxn>
                <a:cxn ang="0">
                  <a:pos x="108" y="128"/>
                </a:cxn>
                <a:cxn ang="0">
                  <a:pos x="108" y="128"/>
                </a:cxn>
                <a:cxn ang="0">
                  <a:pos x="125" y="96"/>
                </a:cxn>
                <a:cxn ang="0">
                  <a:pos x="145" y="64"/>
                </a:cxn>
                <a:cxn ang="0">
                  <a:pos x="166" y="32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65" y="6"/>
                </a:cxn>
                <a:cxn ang="0">
                  <a:pos x="151" y="8"/>
                </a:cxn>
                <a:cxn ang="0">
                  <a:pos x="139" y="8"/>
                </a:cxn>
                <a:cxn ang="0">
                  <a:pos x="139" y="8"/>
                </a:cxn>
                <a:cxn ang="0">
                  <a:pos x="114" y="6"/>
                </a:cxn>
                <a:cxn ang="0">
                  <a:pos x="105" y="5"/>
                </a:cxn>
                <a:cxn ang="0">
                  <a:pos x="96" y="2"/>
                </a:cxn>
                <a:cxn ang="0">
                  <a:pos x="96" y="2"/>
                </a:cxn>
                <a:cxn ang="0">
                  <a:pos x="72" y="28"/>
                </a:cxn>
                <a:cxn ang="0">
                  <a:pos x="47" y="55"/>
                </a:cxn>
                <a:cxn ang="0">
                  <a:pos x="23" y="84"/>
                </a:cxn>
                <a:cxn ang="0">
                  <a:pos x="0" y="116"/>
                </a:cxn>
                <a:cxn ang="0">
                  <a:pos x="0" y="116"/>
                </a:cxn>
                <a:cxn ang="0">
                  <a:pos x="18" y="122"/>
                </a:cxn>
                <a:cxn ang="0">
                  <a:pos x="18" y="122"/>
                </a:cxn>
                <a:cxn ang="0">
                  <a:pos x="27" y="124"/>
                </a:cxn>
                <a:cxn ang="0">
                  <a:pos x="38" y="125"/>
                </a:cxn>
                <a:cxn ang="0">
                  <a:pos x="58" y="125"/>
                </a:cxn>
                <a:cxn ang="0">
                  <a:pos x="78" y="125"/>
                </a:cxn>
                <a:cxn ang="0">
                  <a:pos x="98" y="125"/>
                </a:cxn>
                <a:cxn ang="0">
                  <a:pos x="98" y="125"/>
                </a:cxn>
              </a:cxnLst>
              <a:rect l="0" t="0" r="r" b="b"/>
              <a:pathLst>
                <a:path w="190" h="128">
                  <a:moveTo>
                    <a:pt x="98" y="125"/>
                  </a:moveTo>
                  <a:lnTo>
                    <a:pt x="98" y="125"/>
                  </a:lnTo>
                  <a:lnTo>
                    <a:pt x="108" y="128"/>
                  </a:lnTo>
                  <a:lnTo>
                    <a:pt x="108" y="128"/>
                  </a:lnTo>
                  <a:lnTo>
                    <a:pt x="125" y="96"/>
                  </a:lnTo>
                  <a:lnTo>
                    <a:pt x="145" y="64"/>
                  </a:lnTo>
                  <a:lnTo>
                    <a:pt x="166" y="32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65" y="6"/>
                  </a:lnTo>
                  <a:lnTo>
                    <a:pt x="151" y="8"/>
                  </a:lnTo>
                  <a:lnTo>
                    <a:pt x="139" y="8"/>
                  </a:lnTo>
                  <a:lnTo>
                    <a:pt x="139" y="8"/>
                  </a:lnTo>
                  <a:lnTo>
                    <a:pt x="114" y="6"/>
                  </a:lnTo>
                  <a:lnTo>
                    <a:pt x="105" y="5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72" y="28"/>
                  </a:lnTo>
                  <a:lnTo>
                    <a:pt x="47" y="55"/>
                  </a:lnTo>
                  <a:lnTo>
                    <a:pt x="23" y="84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8" y="122"/>
                  </a:lnTo>
                  <a:lnTo>
                    <a:pt x="18" y="122"/>
                  </a:lnTo>
                  <a:lnTo>
                    <a:pt x="27" y="124"/>
                  </a:lnTo>
                  <a:lnTo>
                    <a:pt x="38" y="125"/>
                  </a:lnTo>
                  <a:lnTo>
                    <a:pt x="58" y="125"/>
                  </a:lnTo>
                  <a:lnTo>
                    <a:pt x="78" y="125"/>
                  </a:lnTo>
                  <a:lnTo>
                    <a:pt x="98" y="125"/>
                  </a:lnTo>
                  <a:lnTo>
                    <a:pt x="98" y="125"/>
                  </a:lnTo>
                  <a:close/>
                </a:path>
              </a:pathLst>
            </a:custGeom>
            <a:solidFill>
              <a:srgbClr val="FFE0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Freeform 1237"/>
            <p:cNvSpPr>
              <a:spLocks/>
            </p:cNvSpPr>
            <p:nvPr userDrawn="1"/>
          </p:nvSpPr>
          <p:spPr bwMode="auto">
            <a:xfrm>
              <a:off x="6912991" y="2926920"/>
              <a:ext cx="295727" cy="152545"/>
            </a:xfrm>
            <a:custGeom>
              <a:avLst/>
              <a:gdLst/>
              <a:ahLst/>
              <a:cxnLst>
                <a:cxn ang="0">
                  <a:pos x="64" y="96"/>
                </a:cxn>
                <a:cxn ang="0">
                  <a:pos x="64" y="96"/>
                </a:cxn>
                <a:cxn ang="0">
                  <a:pos x="91" y="72"/>
                </a:cxn>
                <a:cxn ang="0">
                  <a:pos x="120" y="47"/>
                </a:cxn>
                <a:cxn ang="0">
                  <a:pos x="152" y="25"/>
                </a:cxn>
                <a:cxn ang="0">
                  <a:pos x="186" y="0"/>
                </a:cxn>
                <a:cxn ang="0">
                  <a:pos x="186" y="0"/>
                </a:cxn>
                <a:cxn ang="0">
                  <a:pos x="170" y="6"/>
                </a:cxn>
                <a:cxn ang="0">
                  <a:pos x="131" y="23"/>
                </a:cxn>
                <a:cxn ang="0">
                  <a:pos x="103" y="35"/>
                </a:cxn>
                <a:cxn ang="0">
                  <a:pos x="71" y="52"/>
                </a:cxn>
                <a:cxn ang="0">
                  <a:pos x="36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17" y="93"/>
                </a:cxn>
                <a:cxn ang="0">
                  <a:pos x="33" y="92"/>
                </a:cxn>
                <a:cxn ang="0">
                  <a:pos x="33" y="92"/>
                </a:cxn>
                <a:cxn ang="0">
                  <a:pos x="50" y="93"/>
                </a:cxn>
                <a:cxn ang="0">
                  <a:pos x="64" y="96"/>
                </a:cxn>
                <a:cxn ang="0">
                  <a:pos x="64" y="96"/>
                </a:cxn>
              </a:cxnLst>
              <a:rect l="0" t="0" r="r" b="b"/>
              <a:pathLst>
                <a:path w="186" h="96">
                  <a:moveTo>
                    <a:pt x="64" y="96"/>
                  </a:moveTo>
                  <a:lnTo>
                    <a:pt x="64" y="96"/>
                  </a:lnTo>
                  <a:lnTo>
                    <a:pt x="91" y="72"/>
                  </a:lnTo>
                  <a:lnTo>
                    <a:pt x="120" y="47"/>
                  </a:lnTo>
                  <a:lnTo>
                    <a:pt x="152" y="25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70" y="6"/>
                  </a:lnTo>
                  <a:lnTo>
                    <a:pt x="131" y="23"/>
                  </a:lnTo>
                  <a:lnTo>
                    <a:pt x="103" y="35"/>
                  </a:lnTo>
                  <a:lnTo>
                    <a:pt x="71" y="52"/>
                  </a:lnTo>
                  <a:lnTo>
                    <a:pt x="36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17" y="93"/>
                  </a:lnTo>
                  <a:lnTo>
                    <a:pt x="33" y="92"/>
                  </a:lnTo>
                  <a:lnTo>
                    <a:pt x="33" y="92"/>
                  </a:lnTo>
                  <a:lnTo>
                    <a:pt x="50" y="93"/>
                  </a:lnTo>
                  <a:lnTo>
                    <a:pt x="64" y="96"/>
                  </a:lnTo>
                  <a:lnTo>
                    <a:pt x="64" y="96"/>
                  </a:lnTo>
                  <a:close/>
                </a:path>
              </a:pathLst>
            </a:custGeom>
            <a:solidFill>
              <a:srgbClr val="FFE07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3" name="组合 6"/>
          <p:cNvGrpSpPr>
            <a:grpSpLocks/>
          </p:cNvGrpSpPr>
          <p:nvPr userDrawn="1"/>
        </p:nvGrpSpPr>
        <p:grpSpPr bwMode="auto">
          <a:xfrm rot="2406107">
            <a:off x="7078663" y="2254250"/>
            <a:ext cx="1104900" cy="868363"/>
            <a:chOff x="3138461" y="5489553"/>
            <a:chExt cx="1463676" cy="1060450"/>
          </a:xfrm>
        </p:grpSpPr>
        <p:sp>
          <p:nvSpPr>
            <p:cNvPr id="24" name="Freeform 1252"/>
            <p:cNvSpPr>
              <a:spLocks/>
            </p:cNvSpPr>
            <p:nvPr userDrawn="1"/>
          </p:nvSpPr>
          <p:spPr bwMode="auto">
            <a:xfrm>
              <a:off x="3137601" y="5489320"/>
              <a:ext cx="1459470" cy="1060449"/>
            </a:xfrm>
            <a:custGeom>
              <a:avLst/>
              <a:gdLst/>
              <a:ahLst/>
              <a:cxnLst>
                <a:cxn ang="0">
                  <a:pos x="593" y="7"/>
                </a:cxn>
                <a:cxn ang="0">
                  <a:pos x="637" y="16"/>
                </a:cxn>
                <a:cxn ang="0">
                  <a:pos x="678" y="26"/>
                </a:cxn>
                <a:cxn ang="0">
                  <a:pos x="715" y="40"/>
                </a:cxn>
                <a:cxn ang="0">
                  <a:pos x="750" y="57"/>
                </a:cxn>
                <a:cxn ang="0">
                  <a:pos x="782" y="77"/>
                </a:cxn>
                <a:cxn ang="0">
                  <a:pos x="834" y="122"/>
                </a:cxn>
                <a:cxn ang="0">
                  <a:pos x="875" y="174"/>
                </a:cxn>
                <a:cxn ang="0">
                  <a:pos x="902" y="232"/>
                </a:cxn>
                <a:cxn ang="0">
                  <a:pos x="917" y="295"/>
                </a:cxn>
                <a:cxn ang="0">
                  <a:pos x="920" y="360"/>
                </a:cxn>
                <a:cxn ang="0">
                  <a:pos x="917" y="392"/>
                </a:cxn>
                <a:cxn ang="0">
                  <a:pos x="902" y="455"/>
                </a:cxn>
                <a:cxn ang="0">
                  <a:pos x="873" y="512"/>
                </a:cxn>
                <a:cxn ang="0">
                  <a:pos x="832" y="563"/>
                </a:cxn>
                <a:cxn ang="0">
                  <a:pos x="780" y="605"/>
                </a:cxn>
                <a:cxn ang="0">
                  <a:pos x="718" y="637"/>
                </a:cxn>
                <a:cxn ang="0">
                  <a:pos x="646" y="659"/>
                </a:cxn>
                <a:cxn ang="0">
                  <a:pos x="566" y="668"/>
                </a:cxn>
                <a:cxn ang="0">
                  <a:pos x="479" y="662"/>
                </a:cxn>
                <a:cxn ang="0">
                  <a:pos x="433" y="654"/>
                </a:cxn>
                <a:cxn ang="0">
                  <a:pos x="342" y="627"/>
                </a:cxn>
                <a:cxn ang="0">
                  <a:pos x="255" y="589"/>
                </a:cxn>
                <a:cxn ang="0">
                  <a:pos x="176" y="540"/>
                </a:cxn>
                <a:cxn ang="0">
                  <a:pos x="107" y="483"/>
                </a:cxn>
                <a:cxn ang="0">
                  <a:pos x="64" y="438"/>
                </a:cxn>
                <a:cxn ang="0">
                  <a:pos x="42" y="407"/>
                </a:cxn>
                <a:cxn ang="0">
                  <a:pos x="22" y="374"/>
                </a:cxn>
                <a:cxn ang="0">
                  <a:pos x="10" y="342"/>
                </a:cxn>
                <a:cxn ang="0">
                  <a:pos x="2" y="308"/>
                </a:cxn>
                <a:cxn ang="0">
                  <a:pos x="0" y="276"/>
                </a:cxn>
                <a:cxn ang="0">
                  <a:pos x="2" y="259"/>
                </a:cxn>
                <a:cxn ang="0">
                  <a:pos x="10" y="227"/>
                </a:cxn>
                <a:cxn ang="0">
                  <a:pos x="25" y="197"/>
                </a:cxn>
                <a:cxn ang="0">
                  <a:pos x="45" y="168"/>
                </a:cxn>
                <a:cxn ang="0">
                  <a:pos x="70" y="142"/>
                </a:cxn>
                <a:cxn ang="0">
                  <a:pos x="101" y="116"/>
                </a:cxn>
                <a:cxn ang="0">
                  <a:pos x="136" y="93"/>
                </a:cxn>
                <a:cxn ang="0">
                  <a:pos x="215" y="55"/>
                </a:cxn>
                <a:cxn ang="0">
                  <a:pos x="307" y="25"/>
                </a:cxn>
                <a:cxn ang="0">
                  <a:pos x="403" y="7"/>
                </a:cxn>
                <a:cxn ang="0">
                  <a:pos x="498" y="0"/>
                </a:cxn>
                <a:cxn ang="0">
                  <a:pos x="593" y="7"/>
                </a:cxn>
              </a:cxnLst>
              <a:rect l="0" t="0" r="r" b="b"/>
              <a:pathLst>
                <a:path w="920" h="668">
                  <a:moveTo>
                    <a:pt x="593" y="7"/>
                  </a:moveTo>
                  <a:lnTo>
                    <a:pt x="593" y="7"/>
                  </a:lnTo>
                  <a:lnTo>
                    <a:pt x="616" y="11"/>
                  </a:lnTo>
                  <a:lnTo>
                    <a:pt x="637" y="16"/>
                  </a:lnTo>
                  <a:lnTo>
                    <a:pt x="658" y="20"/>
                  </a:lnTo>
                  <a:lnTo>
                    <a:pt x="678" y="26"/>
                  </a:lnTo>
                  <a:lnTo>
                    <a:pt x="697" y="32"/>
                  </a:lnTo>
                  <a:lnTo>
                    <a:pt x="715" y="40"/>
                  </a:lnTo>
                  <a:lnTo>
                    <a:pt x="733" y="49"/>
                  </a:lnTo>
                  <a:lnTo>
                    <a:pt x="750" y="57"/>
                  </a:lnTo>
                  <a:lnTo>
                    <a:pt x="767" y="67"/>
                  </a:lnTo>
                  <a:lnTo>
                    <a:pt x="782" y="77"/>
                  </a:lnTo>
                  <a:lnTo>
                    <a:pt x="809" y="98"/>
                  </a:lnTo>
                  <a:lnTo>
                    <a:pt x="834" y="122"/>
                  </a:lnTo>
                  <a:lnTo>
                    <a:pt x="856" y="147"/>
                  </a:lnTo>
                  <a:lnTo>
                    <a:pt x="875" y="174"/>
                  </a:lnTo>
                  <a:lnTo>
                    <a:pt x="890" y="203"/>
                  </a:lnTo>
                  <a:lnTo>
                    <a:pt x="902" y="232"/>
                  </a:lnTo>
                  <a:lnTo>
                    <a:pt x="911" y="264"/>
                  </a:lnTo>
                  <a:lnTo>
                    <a:pt x="917" y="295"/>
                  </a:lnTo>
                  <a:lnTo>
                    <a:pt x="920" y="327"/>
                  </a:lnTo>
                  <a:lnTo>
                    <a:pt x="920" y="360"/>
                  </a:lnTo>
                  <a:lnTo>
                    <a:pt x="917" y="392"/>
                  </a:lnTo>
                  <a:lnTo>
                    <a:pt x="917" y="392"/>
                  </a:lnTo>
                  <a:lnTo>
                    <a:pt x="911" y="424"/>
                  </a:lnTo>
                  <a:lnTo>
                    <a:pt x="902" y="455"/>
                  </a:lnTo>
                  <a:lnTo>
                    <a:pt x="888" y="485"/>
                  </a:lnTo>
                  <a:lnTo>
                    <a:pt x="873" y="512"/>
                  </a:lnTo>
                  <a:lnTo>
                    <a:pt x="853" y="538"/>
                  </a:lnTo>
                  <a:lnTo>
                    <a:pt x="832" y="563"/>
                  </a:lnTo>
                  <a:lnTo>
                    <a:pt x="808" y="586"/>
                  </a:lnTo>
                  <a:lnTo>
                    <a:pt x="780" y="605"/>
                  </a:lnTo>
                  <a:lnTo>
                    <a:pt x="750" y="624"/>
                  </a:lnTo>
                  <a:lnTo>
                    <a:pt x="718" y="637"/>
                  </a:lnTo>
                  <a:lnTo>
                    <a:pt x="683" y="650"/>
                  </a:lnTo>
                  <a:lnTo>
                    <a:pt x="646" y="659"/>
                  </a:lnTo>
                  <a:lnTo>
                    <a:pt x="607" y="665"/>
                  </a:lnTo>
                  <a:lnTo>
                    <a:pt x="566" y="668"/>
                  </a:lnTo>
                  <a:lnTo>
                    <a:pt x="523" y="666"/>
                  </a:lnTo>
                  <a:lnTo>
                    <a:pt x="479" y="662"/>
                  </a:lnTo>
                  <a:lnTo>
                    <a:pt x="479" y="662"/>
                  </a:lnTo>
                  <a:lnTo>
                    <a:pt x="433" y="654"/>
                  </a:lnTo>
                  <a:lnTo>
                    <a:pt x="387" y="642"/>
                  </a:lnTo>
                  <a:lnTo>
                    <a:pt x="342" y="627"/>
                  </a:lnTo>
                  <a:lnTo>
                    <a:pt x="297" y="608"/>
                  </a:lnTo>
                  <a:lnTo>
                    <a:pt x="255" y="589"/>
                  </a:lnTo>
                  <a:lnTo>
                    <a:pt x="214" y="564"/>
                  </a:lnTo>
                  <a:lnTo>
                    <a:pt x="176" y="540"/>
                  </a:lnTo>
                  <a:lnTo>
                    <a:pt x="139" y="512"/>
                  </a:lnTo>
                  <a:lnTo>
                    <a:pt x="107" y="483"/>
                  </a:lnTo>
                  <a:lnTo>
                    <a:pt x="77" y="455"/>
                  </a:lnTo>
                  <a:lnTo>
                    <a:pt x="64" y="438"/>
                  </a:lnTo>
                  <a:lnTo>
                    <a:pt x="52" y="423"/>
                  </a:lnTo>
                  <a:lnTo>
                    <a:pt x="42" y="407"/>
                  </a:lnTo>
                  <a:lnTo>
                    <a:pt x="31" y="391"/>
                  </a:lnTo>
                  <a:lnTo>
                    <a:pt x="22" y="374"/>
                  </a:lnTo>
                  <a:lnTo>
                    <a:pt x="16" y="359"/>
                  </a:lnTo>
                  <a:lnTo>
                    <a:pt x="10" y="342"/>
                  </a:lnTo>
                  <a:lnTo>
                    <a:pt x="5" y="325"/>
                  </a:lnTo>
                  <a:lnTo>
                    <a:pt x="2" y="308"/>
                  </a:lnTo>
                  <a:lnTo>
                    <a:pt x="0" y="291"/>
                  </a:lnTo>
                  <a:lnTo>
                    <a:pt x="0" y="276"/>
                  </a:lnTo>
                  <a:lnTo>
                    <a:pt x="2" y="259"/>
                  </a:lnTo>
                  <a:lnTo>
                    <a:pt x="2" y="259"/>
                  </a:lnTo>
                  <a:lnTo>
                    <a:pt x="5" y="243"/>
                  </a:lnTo>
                  <a:lnTo>
                    <a:pt x="10" y="227"/>
                  </a:lnTo>
                  <a:lnTo>
                    <a:pt x="16" y="212"/>
                  </a:lnTo>
                  <a:lnTo>
                    <a:pt x="25" y="197"/>
                  </a:lnTo>
                  <a:lnTo>
                    <a:pt x="34" y="182"/>
                  </a:lnTo>
                  <a:lnTo>
                    <a:pt x="45" y="168"/>
                  </a:lnTo>
                  <a:lnTo>
                    <a:pt x="57" y="154"/>
                  </a:lnTo>
                  <a:lnTo>
                    <a:pt x="70" y="142"/>
                  </a:lnTo>
                  <a:lnTo>
                    <a:pt x="86" y="128"/>
                  </a:lnTo>
                  <a:lnTo>
                    <a:pt x="101" y="116"/>
                  </a:lnTo>
                  <a:lnTo>
                    <a:pt x="118" y="106"/>
                  </a:lnTo>
                  <a:lnTo>
                    <a:pt x="136" y="93"/>
                  </a:lnTo>
                  <a:lnTo>
                    <a:pt x="174" y="74"/>
                  </a:lnTo>
                  <a:lnTo>
                    <a:pt x="215" y="55"/>
                  </a:lnTo>
                  <a:lnTo>
                    <a:pt x="259" y="39"/>
                  </a:lnTo>
                  <a:lnTo>
                    <a:pt x="307" y="25"/>
                  </a:lnTo>
                  <a:lnTo>
                    <a:pt x="354" y="14"/>
                  </a:lnTo>
                  <a:lnTo>
                    <a:pt x="403" y="7"/>
                  </a:lnTo>
                  <a:lnTo>
                    <a:pt x="450" y="2"/>
                  </a:lnTo>
                  <a:lnTo>
                    <a:pt x="498" y="0"/>
                  </a:lnTo>
                  <a:lnTo>
                    <a:pt x="547" y="2"/>
                  </a:lnTo>
                  <a:lnTo>
                    <a:pt x="593" y="7"/>
                  </a:lnTo>
                  <a:lnTo>
                    <a:pt x="593" y="7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Freeform 1253"/>
            <p:cNvSpPr>
              <a:spLocks/>
            </p:cNvSpPr>
            <p:nvPr userDrawn="1"/>
          </p:nvSpPr>
          <p:spPr bwMode="auto">
            <a:xfrm>
              <a:off x="3541288" y="6368884"/>
              <a:ext cx="597247" cy="18029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0"/>
                </a:cxn>
                <a:cxn ang="0">
                  <a:pos x="17" y="5"/>
                </a:cxn>
                <a:cxn ang="0">
                  <a:pos x="7" y="11"/>
                </a:cxn>
                <a:cxn ang="0">
                  <a:pos x="3" y="18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27" y="46"/>
                </a:cxn>
                <a:cxn ang="0">
                  <a:pos x="53" y="58"/>
                </a:cxn>
                <a:cxn ang="0">
                  <a:pos x="80" y="69"/>
                </a:cxn>
                <a:cxn ang="0">
                  <a:pos x="109" y="79"/>
                </a:cxn>
                <a:cxn ang="0">
                  <a:pos x="137" y="88"/>
                </a:cxn>
                <a:cxn ang="0">
                  <a:pos x="166" y="96"/>
                </a:cxn>
                <a:cxn ang="0">
                  <a:pos x="193" y="102"/>
                </a:cxn>
                <a:cxn ang="0">
                  <a:pos x="222" y="107"/>
                </a:cxn>
                <a:cxn ang="0">
                  <a:pos x="222" y="107"/>
                </a:cxn>
                <a:cxn ang="0">
                  <a:pos x="263" y="111"/>
                </a:cxn>
                <a:cxn ang="0">
                  <a:pos x="303" y="113"/>
                </a:cxn>
                <a:cxn ang="0">
                  <a:pos x="339" y="111"/>
                </a:cxn>
                <a:cxn ang="0">
                  <a:pos x="376" y="107"/>
                </a:cxn>
                <a:cxn ang="0">
                  <a:pos x="376" y="107"/>
                </a:cxn>
                <a:cxn ang="0">
                  <a:pos x="373" y="98"/>
                </a:cxn>
                <a:cxn ang="0">
                  <a:pos x="367" y="87"/>
                </a:cxn>
                <a:cxn ang="0">
                  <a:pos x="359" y="78"/>
                </a:cxn>
                <a:cxn ang="0">
                  <a:pos x="349" y="69"/>
                </a:cxn>
                <a:cxn ang="0">
                  <a:pos x="349" y="69"/>
                </a:cxn>
                <a:cxn ang="0">
                  <a:pos x="303" y="69"/>
                </a:cxn>
                <a:cxn ang="0">
                  <a:pos x="257" y="66"/>
                </a:cxn>
                <a:cxn ang="0">
                  <a:pos x="215" y="61"/>
                </a:cxn>
                <a:cxn ang="0">
                  <a:pos x="173" y="52"/>
                </a:cxn>
                <a:cxn ang="0">
                  <a:pos x="134" y="41"/>
                </a:cxn>
                <a:cxn ang="0">
                  <a:pos x="96" y="29"/>
                </a:cxn>
                <a:cxn ang="0">
                  <a:pos x="61" y="15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376" h="113">
                  <a:moveTo>
                    <a:pt x="27" y="0"/>
                  </a:moveTo>
                  <a:lnTo>
                    <a:pt x="27" y="0"/>
                  </a:lnTo>
                  <a:lnTo>
                    <a:pt x="17" y="5"/>
                  </a:lnTo>
                  <a:lnTo>
                    <a:pt x="7" y="11"/>
                  </a:lnTo>
                  <a:lnTo>
                    <a:pt x="3" y="1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7" y="46"/>
                  </a:lnTo>
                  <a:lnTo>
                    <a:pt x="53" y="58"/>
                  </a:lnTo>
                  <a:lnTo>
                    <a:pt x="80" y="69"/>
                  </a:lnTo>
                  <a:lnTo>
                    <a:pt x="109" y="79"/>
                  </a:lnTo>
                  <a:lnTo>
                    <a:pt x="137" y="88"/>
                  </a:lnTo>
                  <a:lnTo>
                    <a:pt x="166" y="96"/>
                  </a:lnTo>
                  <a:lnTo>
                    <a:pt x="193" y="102"/>
                  </a:lnTo>
                  <a:lnTo>
                    <a:pt x="222" y="107"/>
                  </a:lnTo>
                  <a:lnTo>
                    <a:pt x="222" y="107"/>
                  </a:lnTo>
                  <a:lnTo>
                    <a:pt x="263" y="111"/>
                  </a:lnTo>
                  <a:lnTo>
                    <a:pt x="303" y="113"/>
                  </a:lnTo>
                  <a:lnTo>
                    <a:pt x="339" y="111"/>
                  </a:lnTo>
                  <a:lnTo>
                    <a:pt x="376" y="107"/>
                  </a:lnTo>
                  <a:lnTo>
                    <a:pt x="376" y="107"/>
                  </a:lnTo>
                  <a:lnTo>
                    <a:pt x="373" y="98"/>
                  </a:lnTo>
                  <a:lnTo>
                    <a:pt x="367" y="87"/>
                  </a:lnTo>
                  <a:lnTo>
                    <a:pt x="359" y="78"/>
                  </a:lnTo>
                  <a:lnTo>
                    <a:pt x="349" y="69"/>
                  </a:lnTo>
                  <a:lnTo>
                    <a:pt x="349" y="69"/>
                  </a:lnTo>
                  <a:lnTo>
                    <a:pt x="303" y="69"/>
                  </a:lnTo>
                  <a:lnTo>
                    <a:pt x="257" y="66"/>
                  </a:lnTo>
                  <a:lnTo>
                    <a:pt x="215" y="61"/>
                  </a:lnTo>
                  <a:lnTo>
                    <a:pt x="173" y="52"/>
                  </a:lnTo>
                  <a:lnTo>
                    <a:pt x="134" y="41"/>
                  </a:lnTo>
                  <a:lnTo>
                    <a:pt x="96" y="29"/>
                  </a:lnTo>
                  <a:lnTo>
                    <a:pt x="61" y="15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AB4A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Freeform 1254"/>
            <p:cNvSpPr>
              <a:spLocks/>
            </p:cNvSpPr>
            <p:nvPr userDrawn="1"/>
          </p:nvSpPr>
          <p:spPr bwMode="auto">
            <a:xfrm>
              <a:off x="3567519" y="5490384"/>
              <a:ext cx="700293" cy="810362"/>
            </a:xfrm>
            <a:custGeom>
              <a:avLst/>
              <a:gdLst/>
              <a:ahLst/>
              <a:cxnLst>
                <a:cxn ang="0">
                  <a:pos x="174" y="2"/>
                </a:cxn>
                <a:cxn ang="0">
                  <a:pos x="67" y="17"/>
                </a:cxn>
                <a:cxn ang="0">
                  <a:pos x="70" y="28"/>
                </a:cxn>
                <a:cxn ang="0">
                  <a:pos x="101" y="52"/>
                </a:cxn>
                <a:cxn ang="0">
                  <a:pos x="155" y="71"/>
                </a:cxn>
                <a:cxn ang="0">
                  <a:pos x="151" y="80"/>
                </a:cxn>
                <a:cxn ang="0">
                  <a:pos x="84" y="106"/>
                </a:cxn>
                <a:cxn ang="0">
                  <a:pos x="44" y="139"/>
                </a:cxn>
                <a:cxn ang="0">
                  <a:pos x="40" y="151"/>
                </a:cxn>
                <a:cxn ang="0">
                  <a:pos x="43" y="168"/>
                </a:cxn>
                <a:cxn ang="0">
                  <a:pos x="69" y="197"/>
                </a:cxn>
                <a:cxn ang="0">
                  <a:pos x="128" y="226"/>
                </a:cxn>
                <a:cxn ang="0">
                  <a:pos x="126" y="237"/>
                </a:cxn>
                <a:cxn ang="0">
                  <a:pos x="59" y="255"/>
                </a:cxn>
                <a:cxn ang="0">
                  <a:pos x="26" y="278"/>
                </a:cxn>
                <a:cxn ang="0">
                  <a:pos x="18" y="295"/>
                </a:cxn>
                <a:cxn ang="0">
                  <a:pos x="18" y="307"/>
                </a:cxn>
                <a:cxn ang="0">
                  <a:pos x="34" y="333"/>
                </a:cxn>
                <a:cxn ang="0">
                  <a:pos x="82" y="371"/>
                </a:cxn>
                <a:cxn ang="0">
                  <a:pos x="131" y="392"/>
                </a:cxn>
                <a:cxn ang="0">
                  <a:pos x="58" y="398"/>
                </a:cxn>
                <a:cxn ang="0">
                  <a:pos x="11" y="418"/>
                </a:cxn>
                <a:cxn ang="0">
                  <a:pos x="0" y="433"/>
                </a:cxn>
                <a:cxn ang="0">
                  <a:pos x="0" y="448"/>
                </a:cxn>
                <a:cxn ang="0">
                  <a:pos x="17" y="480"/>
                </a:cxn>
                <a:cxn ang="0">
                  <a:pos x="87" y="499"/>
                </a:cxn>
                <a:cxn ang="0">
                  <a:pos x="181" y="509"/>
                </a:cxn>
                <a:cxn ang="0">
                  <a:pos x="264" y="508"/>
                </a:cxn>
                <a:cxn ang="0">
                  <a:pos x="343" y="494"/>
                </a:cxn>
                <a:cxn ang="0">
                  <a:pos x="384" y="482"/>
                </a:cxn>
                <a:cxn ang="0">
                  <a:pos x="356" y="455"/>
                </a:cxn>
                <a:cxn ang="0">
                  <a:pos x="315" y="432"/>
                </a:cxn>
                <a:cxn ang="0">
                  <a:pos x="309" y="416"/>
                </a:cxn>
                <a:cxn ang="0">
                  <a:pos x="376" y="398"/>
                </a:cxn>
                <a:cxn ang="0">
                  <a:pos x="411" y="372"/>
                </a:cxn>
                <a:cxn ang="0">
                  <a:pos x="419" y="354"/>
                </a:cxn>
                <a:cxn ang="0">
                  <a:pos x="419" y="340"/>
                </a:cxn>
                <a:cxn ang="0">
                  <a:pos x="405" y="313"/>
                </a:cxn>
                <a:cxn ang="0">
                  <a:pos x="355" y="273"/>
                </a:cxn>
                <a:cxn ang="0">
                  <a:pos x="306" y="252"/>
                </a:cxn>
                <a:cxn ang="0">
                  <a:pos x="381" y="241"/>
                </a:cxn>
                <a:cxn ang="0">
                  <a:pos x="430" y="217"/>
                </a:cxn>
                <a:cxn ang="0">
                  <a:pos x="440" y="199"/>
                </a:cxn>
                <a:cxn ang="0">
                  <a:pos x="442" y="185"/>
                </a:cxn>
                <a:cxn ang="0">
                  <a:pos x="434" y="162"/>
                </a:cxn>
                <a:cxn ang="0">
                  <a:pos x="408" y="130"/>
                </a:cxn>
                <a:cxn ang="0">
                  <a:pos x="361" y="103"/>
                </a:cxn>
                <a:cxn ang="0">
                  <a:pos x="225" y="46"/>
                </a:cxn>
                <a:cxn ang="0">
                  <a:pos x="120" y="17"/>
                </a:cxn>
                <a:cxn ang="0">
                  <a:pos x="123" y="8"/>
                </a:cxn>
                <a:cxn ang="0">
                  <a:pos x="209" y="0"/>
                </a:cxn>
              </a:cxnLst>
              <a:rect l="0" t="0" r="r" b="b"/>
              <a:pathLst>
                <a:path w="442" h="511">
                  <a:moveTo>
                    <a:pt x="209" y="0"/>
                  </a:moveTo>
                  <a:lnTo>
                    <a:pt x="209" y="0"/>
                  </a:lnTo>
                  <a:lnTo>
                    <a:pt x="174" y="2"/>
                  </a:lnTo>
                  <a:lnTo>
                    <a:pt x="137" y="7"/>
                  </a:lnTo>
                  <a:lnTo>
                    <a:pt x="102" y="11"/>
                  </a:lnTo>
                  <a:lnTo>
                    <a:pt x="67" y="17"/>
                  </a:lnTo>
                  <a:lnTo>
                    <a:pt x="67" y="17"/>
                  </a:lnTo>
                  <a:lnTo>
                    <a:pt x="69" y="23"/>
                  </a:lnTo>
                  <a:lnTo>
                    <a:pt x="70" y="28"/>
                  </a:lnTo>
                  <a:lnTo>
                    <a:pt x="76" y="35"/>
                  </a:lnTo>
                  <a:lnTo>
                    <a:pt x="87" y="45"/>
                  </a:lnTo>
                  <a:lnTo>
                    <a:pt x="101" y="52"/>
                  </a:lnTo>
                  <a:lnTo>
                    <a:pt x="116" y="58"/>
                  </a:lnTo>
                  <a:lnTo>
                    <a:pt x="136" y="64"/>
                  </a:lnTo>
                  <a:lnTo>
                    <a:pt x="155" y="71"/>
                  </a:lnTo>
                  <a:lnTo>
                    <a:pt x="178" y="75"/>
                  </a:lnTo>
                  <a:lnTo>
                    <a:pt x="178" y="75"/>
                  </a:lnTo>
                  <a:lnTo>
                    <a:pt x="151" y="80"/>
                  </a:lnTo>
                  <a:lnTo>
                    <a:pt x="126" y="87"/>
                  </a:lnTo>
                  <a:lnTo>
                    <a:pt x="104" y="96"/>
                  </a:lnTo>
                  <a:lnTo>
                    <a:pt x="84" y="106"/>
                  </a:lnTo>
                  <a:lnTo>
                    <a:pt x="67" y="116"/>
                  </a:lnTo>
                  <a:lnTo>
                    <a:pt x="53" y="128"/>
                  </a:lnTo>
                  <a:lnTo>
                    <a:pt x="44" y="139"/>
                  </a:lnTo>
                  <a:lnTo>
                    <a:pt x="43" y="145"/>
                  </a:lnTo>
                  <a:lnTo>
                    <a:pt x="40" y="151"/>
                  </a:lnTo>
                  <a:lnTo>
                    <a:pt x="40" y="151"/>
                  </a:lnTo>
                  <a:lnTo>
                    <a:pt x="40" y="157"/>
                  </a:lnTo>
                  <a:lnTo>
                    <a:pt x="41" y="163"/>
                  </a:lnTo>
                  <a:lnTo>
                    <a:pt x="43" y="168"/>
                  </a:lnTo>
                  <a:lnTo>
                    <a:pt x="46" y="174"/>
                  </a:lnTo>
                  <a:lnTo>
                    <a:pt x="55" y="186"/>
                  </a:lnTo>
                  <a:lnTo>
                    <a:pt x="69" y="197"/>
                  </a:lnTo>
                  <a:lnTo>
                    <a:pt x="85" y="206"/>
                  </a:lnTo>
                  <a:lnTo>
                    <a:pt x="105" y="217"/>
                  </a:lnTo>
                  <a:lnTo>
                    <a:pt x="128" y="226"/>
                  </a:lnTo>
                  <a:lnTo>
                    <a:pt x="154" y="234"/>
                  </a:lnTo>
                  <a:lnTo>
                    <a:pt x="154" y="234"/>
                  </a:lnTo>
                  <a:lnTo>
                    <a:pt x="126" y="237"/>
                  </a:lnTo>
                  <a:lnTo>
                    <a:pt x="102" y="241"/>
                  </a:lnTo>
                  <a:lnTo>
                    <a:pt x="79" y="247"/>
                  </a:lnTo>
                  <a:lnTo>
                    <a:pt x="59" y="255"/>
                  </a:lnTo>
                  <a:lnTo>
                    <a:pt x="43" y="263"/>
                  </a:lnTo>
                  <a:lnTo>
                    <a:pt x="30" y="273"/>
                  </a:lnTo>
                  <a:lnTo>
                    <a:pt x="26" y="278"/>
                  </a:lnTo>
                  <a:lnTo>
                    <a:pt x="21" y="284"/>
                  </a:lnTo>
                  <a:lnTo>
                    <a:pt x="20" y="288"/>
                  </a:lnTo>
                  <a:lnTo>
                    <a:pt x="18" y="295"/>
                  </a:lnTo>
                  <a:lnTo>
                    <a:pt x="18" y="295"/>
                  </a:lnTo>
                  <a:lnTo>
                    <a:pt x="18" y="301"/>
                  </a:lnTo>
                  <a:lnTo>
                    <a:pt x="18" y="307"/>
                  </a:lnTo>
                  <a:lnTo>
                    <a:pt x="21" y="313"/>
                  </a:lnTo>
                  <a:lnTo>
                    <a:pt x="24" y="319"/>
                  </a:lnTo>
                  <a:lnTo>
                    <a:pt x="34" y="333"/>
                  </a:lnTo>
                  <a:lnTo>
                    <a:pt x="46" y="345"/>
                  </a:lnTo>
                  <a:lnTo>
                    <a:pt x="62" y="359"/>
                  </a:lnTo>
                  <a:lnTo>
                    <a:pt x="82" y="371"/>
                  </a:lnTo>
                  <a:lnTo>
                    <a:pt x="105" y="381"/>
                  </a:lnTo>
                  <a:lnTo>
                    <a:pt x="131" y="392"/>
                  </a:lnTo>
                  <a:lnTo>
                    <a:pt x="131" y="392"/>
                  </a:lnTo>
                  <a:lnTo>
                    <a:pt x="104" y="392"/>
                  </a:lnTo>
                  <a:lnTo>
                    <a:pt x="79" y="395"/>
                  </a:lnTo>
                  <a:lnTo>
                    <a:pt x="58" y="398"/>
                  </a:lnTo>
                  <a:lnTo>
                    <a:pt x="38" y="403"/>
                  </a:lnTo>
                  <a:lnTo>
                    <a:pt x="23" y="410"/>
                  </a:lnTo>
                  <a:lnTo>
                    <a:pt x="11" y="418"/>
                  </a:lnTo>
                  <a:lnTo>
                    <a:pt x="6" y="423"/>
                  </a:lnTo>
                  <a:lnTo>
                    <a:pt x="3" y="427"/>
                  </a:lnTo>
                  <a:lnTo>
                    <a:pt x="0" y="433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0" y="448"/>
                  </a:lnTo>
                  <a:lnTo>
                    <a:pt x="3" y="459"/>
                  </a:lnTo>
                  <a:lnTo>
                    <a:pt x="9" y="470"/>
                  </a:lnTo>
                  <a:lnTo>
                    <a:pt x="17" y="480"/>
                  </a:lnTo>
                  <a:lnTo>
                    <a:pt x="17" y="480"/>
                  </a:lnTo>
                  <a:lnTo>
                    <a:pt x="52" y="491"/>
                  </a:lnTo>
                  <a:lnTo>
                    <a:pt x="87" y="499"/>
                  </a:lnTo>
                  <a:lnTo>
                    <a:pt x="120" y="505"/>
                  </a:lnTo>
                  <a:lnTo>
                    <a:pt x="152" y="508"/>
                  </a:lnTo>
                  <a:lnTo>
                    <a:pt x="181" y="509"/>
                  </a:lnTo>
                  <a:lnTo>
                    <a:pt x="210" y="511"/>
                  </a:lnTo>
                  <a:lnTo>
                    <a:pt x="238" y="509"/>
                  </a:lnTo>
                  <a:lnTo>
                    <a:pt x="264" y="508"/>
                  </a:lnTo>
                  <a:lnTo>
                    <a:pt x="286" y="505"/>
                  </a:lnTo>
                  <a:lnTo>
                    <a:pt x="308" y="502"/>
                  </a:lnTo>
                  <a:lnTo>
                    <a:pt x="343" y="494"/>
                  </a:lnTo>
                  <a:lnTo>
                    <a:pt x="369" y="487"/>
                  </a:lnTo>
                  <a:lnTo>
                    <a:pt x="384" y="482"/>
                  </a:lnTo>
                  <a:lnTo>
                    <a:pt x="384" y="482"/>
                  </a:lnTo>
                  <a:lnTo>
                    <a:pt x="376" y="473"/>
                  </a:lnTo>
                  <a:lnTo>
                    <a:pt x="367" y="464"/>
                  </a:lnTo>
                  <a:lnTo>
                    <a:pt x="356" y="455"/>
                  </a:lnTo>
                  <a:lnTo>
                    <a:pt x="344" y="447"/>
                  </a:lnTo>
                  <a:lnTo>
                    <a:pt x="331" y="439"/>
                  </a:lnTo>
                  <a:lnTo>
                    <a:pt x="315" y="432"/>
                  </a:lnTo>
                  <a:lnTo>
                    <a:pt x="282" y="418"/>
                  </a:lnTo>
                  <a:lnTo>
                    <a:pt x="282" y="418"/>
                  </a:lnTo>
                  <a:lnTo>
                    <a:pt x="309" y="416"/>
                  </a:lnTo>
                  <a:lnTo>
                    <a:pt x="334" y="412"/>
                  </a:lnTo>
                  <a:lnTo>
                    <a:pt x="356" y="406"/>
                  </a:lnTo>
                  <a:lnTo>
                    <a:pt x="376" y="398"/>
                  </a:lnTo>
                  <a:lnTo>
                    <a:pt x="393" y="389"/>
                  </a:lnTo>
                  <a:lnTo>
                    <a:pt x="405" y="378"/>
                  </a:lnTo>
                  <a:lnTo>
                    <a:pt x="411" y="372"/>
                  </a:lnTo>
                  <a:lnTo>
                    <a:pt x="414" y="366"/>
                  </a:lnTo>
                  <a:lnTo>
                    <a:pt x="417" y="360"/>
                  </a:lnTo>
                  <a:lnTo>
                    <a:pt x="419" y="354"/>
                  </a:lnTo>
                  <a:lnTo>
                    <a:pt x="419" y="354"/>
                  </a:lnTo>
                  <a:lnTo>
                    <a:pt x="419" y="346"/>
                  </a:lnTo>
                  <a:lnTo>
                    <a:pt x="419" y="340"/>
                  </a:lnTo>
                  <a:lnTo>
                    <a:pt x="417" y="333"/>
                  </a:lnTo>
                  <a:lnTo>
                    <a:pt x="414" y="327"/>
                  </a:lnTo>
                  <a:lnTo>
                    <a:pt x="405" y="313"/>
                  </a:lnTo>
                  <a:lnTo>
                    <a:pt x="391" y="299"/>
                  </a:lnTo>
                  <a:lnTo>
                    <a:pt x="375" y="285"/>
                  </a:lnTo>
                  <a:lnTo>
                    <a:pt x="355" y="273"/>
                  </a:lnTo>
                  <a:lnTo>
                    <a:pt x="332" y="263"/>
                  </a:lnTo>
                  <a:lnTo>
                    <a:pt x="306" y="252"/>
                  </a:lnTo>
                  <a:lnTo>
                    <a:pt x="306" y="252"/>
                  </a:lnTo>
                  <a:lnTo>
                    <a:pt x="334" y="250"/>
                  </a:lnTo>
                  <a:lnTo>
                    <a:pt x="359" y="247"/>
                  </a:lnTo>
                  <a:lnTo>
                    <a:pt x="381" y="241"/>
                  </a:lnTo>
                  <a:lnTo>
                    <a:pt x="401" y="235"/>
                  </a:lnTo>
                  <a:lnTo>
                    <a:pt x="416" y="226"/>
                  </a:lnTo>
                  <a:lnTo>
                    <a:pt x="430" y="217"/>
                  </a:lnTo>
                  <a:lnTo>
                    <a:pt x="434" y="211"/>
                  </a:lnTo>
                  <a:lnTo>
                    <a:pt x="437" y="205"/>
                  </a:lnTo>
                  <a:lnTo>
                    <a:pt x="440" y="199"/>
                  </a:lnTo>
                  <a:lnTo>
                    <a:pt x="442" y="192"/>
                  </a:lnTo>
                  <a:lnTo>
                    <a:pt x="442" y="192"/>
                  </a:lnTo>
                  <a:lnTo>
                    <a:pt x="442" y="185"/>
                  </a:lnTo>
                  <a:lnTo>
                    <a:pt x="440" y="177"/>
                  </a:lnTo>
                  <a:lnTo>
                    <a:pt x="437" y="170"/>
                  </a:lnTo>
                  <a:lnTo>
                    <a:pt x="434" y="162"/>
                  </a:lnTo>
                  <a:lnTo>
                    <a:pt x="430" y="153"/>
                  </a:lnTo>
                  <a:lnTo>
                    <a:pt x="423" y="145"/>
                  </a:lnTo>
                  <a:lnTo>
                    <a:pt x="408" y="130"/>
                  </a:lnTo>
                  <a:lnTo>
                    <a:pt x="408" y="130"/>
                  </a:lnTo>
                  <a:lnTo>
                    <a:pt x="384" y="116"/>
                  </a:lnTo>
                  <a:lnTo>
                    <a:pt x="361" y="103"/>
                  </a:lnTo>
                  <a:lnTo>
                    <a:pt x="314" y="81"/>
                  </a:lnTo>
                  <a:lnTo>
                    <a:pt x="270" y="61"/>
                  </a:lnTo>
                  <a:lnTo>
                    <a:pt x="225" y="46"/>
                  </a:lnTo>
                  <a:lnTo>
                    <a:pt x="186" y="34"/>
                  </a:lnTo>
                  <a:lnTo>
                    <a:pt x="151" y="25"/>
                  </a:lnTo>
                  <a:lnTo>
                    <a:pt x="120" y="17"/>
                  </a:lnTo>
                  <a:lnTo>
                    <a:pt x="96" y="13"/>
                  </a:lnTo>
                  <a:lnTo>
                    <a:pt x="96" y="13"/>
                  </a:lnTo>
                  <a:lnTo>
                    <a:pt x="123" y="8"/>
                  </a:lnTo>
                  <a:lnTo>
                    <a:pt x="152" y="5"/>
                  </a:lnTo>
                  <a:lnTo>
                    <a:pt x="180" y="2"/>
                  </a:lnTo>
                  <a:lnTo>
                    <a:pt x="209" y="0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AB4A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1255"/>
            <p:cNvSpPr>
              <a:spLocks/>
            </p:cNvSpPr>
            <p:nvPr userDrawn="1"/>
          </p:nvSpPr>
          <p:spPr bwMode="auto">
            <a:xfrm>
              <a:off x="3718309" y="5491895"/>
              <a:ext cx="206092" cy="69792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24" y="14"/>
                </a:cxn>
                <a:cxn ang="0">
                  <a:pos x="55" y="22"/>
                </a:cxn>
                <a:cxn ang="0">
                  <a:pos x="90" y="31"/>
                </a:cxn>
                <a:cxn ang="0">
                  <a:pos x="129" y="43"/>
                </a:cxn>
                <a:cxn ang="0">
                  <a:pos x="73" y="0"/>
                </a:cxn>
                <a:cxn ang="0">
                  <a:pos x="73" y="0"/>
                </a:cxn>
                <a:cxn ang="0">
                  <a:pos x="37" y="4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29" h="43">
                  <a:moveTo>
                    <a:pt x="0" y="10"/>
                  </a:moveTo>
                  <a:lnTo>
                    <a:pt x="0" y="10"/>
                  </a:lnTo>
                  <a:lnTo>
                    <a:pt x="24" y="14"/>
                  </a:lnTo>
                  <a:lnTo>
                    <a:pt x="55" y="22"/>
                  </a:lnTo>
                  <a:lnTo>
                    <a:pt x="90" y="31"/>
                  </a:lnTo>
                  <a:lnTo>
                    <a:pt x="129" y="43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37" y="4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8E3E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1256"/>
            <p:cNvSpPr>
              <a:spLocks/>
            </p:cNvSpPr>
            <p:nvPr userDrawn="1"/>
          </p:nvSpPr>
          <p:spPr bwMode="auto">
            <a:xfrm>
              <a:off x="3832436" y="5489055"/>
              <a:ext cx="311241" cy="85301"/>
            </a:xfrm>
            <a:custGeom>
              <a:avLst/>
              <a:gdLst/>
              <a:ahLst/>
              <a:cxnLst>
                <a:cxn ang="0">
                  <a:pos x="142" y="5"/>
                </a:cxn>
                <a:cxn ang="0">
                  <a:pos x="142" y="5"/>
                </a:cxn>
                <a:cxn ang="0">
                  <a:pos x="139" y="5"/>
                </a:cxn>
                <a:cxn ang="0">
                  <a:pos x="139" y="5"/>
                </a:cxn>
                <a:cxn ang="0">
                  <a:pos x="114" y="2"/>
                </a:cxn>
                <a:cxn ang="0">
                  <a:pos x="114" y="2"/>
                </a:cxn>
                <a:cxn ang="0">
                  <a:pos x="107" y="2"/>
                </a:cxn>
                <a:cxn ang="0">
                  <a:pos x="107" y="2"/>
                </a:cxn>
                <a:cxn ang="0">
                  <a:pos x="93" y="2"/>
                </a:cxn>
                <a:cxn ang="0">
                  <a:pos x="93" y="2"/>
                </a:cxn>
                <a:cxn ang="0">
                  <a:pos x="75" y="0"/>
                </a:cxn>
                <a:cxn ang="0">
                  <a:pos x="75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9" y="2"/>
                </a:cxn>
                <a:cxn ang="0">
                  <a:pos x="9" y="2"/>
                </a:cxn>
                <a:cxn ang="0">
                  <a:pos x="0" y="3"/>
                </a:cxn>
                <a:cxn ang="0">
                  <a:pos x="56" y="46"/>
                </a:cxn>
                <a:cxn ang="0">
                  <a:pos x="56" y="46"/>
                </a:cxn>
                <a:cxn ang="0">
                  <a:pos x="78" y="54"/>
                </a:cxn>
                <a:cxn ang="0">
                  <a:pos x="195" y="22"/>
                </a:cxn>
                <a:cxn ang="0">
                  <a:pos x="177" y="11"/>
                </a:cxn>
                <a:cxn ang="0">
                  <a:pos x="177" y="11"/>
                </a:cxn>
                <a:cxn ang="0">
                  <a:pos x="155" y="7"/>
                </a:cxn>
                <a:cxn ang="0">
                  <a:pos x="155" y="7"/>
                </a:cxn>
                <a:cxn ang="0">
                  <a:pos x="142" y="5"/>
                </a:cxn>
                <a:cxn ang="0">
                  <a:pos x="142" y="5"/>
                </a:cxn>
              </a:cxnLst>
              <a:rect l="0" t="0" r="r" b="b"/>
              <a:pathLst>
                <a:path w="195" h="54">
                  <a:moveTo>
                    <a:pt x="142" y="5"/>
                  </a:moveTo>
                  <a:lnTo>
                    <a:pt x="142" y="5"/>
                  </a:lnTo>
                  <a:lnTo>
                    <a:pt x="139" y="5"/>
                  </a:lnTo>
                  <a:lnTo>
                    <a:pt x="139" y="5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07" y="2"/>
                  </a:lnTo>
                  <a:lnTo>
                    <a:pt x="107" y="2"/>
                  </a:lnTo>
                  <a:lnTo>
                    <a:pt x="93" y="2"/>
                  </a:lnTo>
                  <a:lnTo>
                    <a:pt x="93" y="2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0" y="3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78" y="54"/>
                  </a:lnTo>
                  <a:lnTo>
                    <a:pt x="195" y="22"/>
                  </a:lnTo>
                  <a:lnTo>
                    <a:pt x="177" y="11"/>
                  </a:lnTo>
                  <a:lnTo>
                    <a:pt x="177" y="11"/>
                  </a:lnTo>
                  <a:lnTo>
                    <a:pt x="155" y="7"/>
                  </a:lnTo>
                  <a:lnTo>
                    <a:pt x="155" y="7"/>
                  </a:lnTo>
                  <a:lnTo>
                    <a:pt x="142" y="5"/>
                  </a:lnTo>
                  <a:lnTo>
                    <a:pt x="142" y="5"/>
                  </a:lnTo>
                  <a:close/>
                </a:path>
              </a:pathLst>
            </a:custGeom>
            <a:solidFill>
              <a:srgbClr val="D49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Freeform 1257"/>
            <p:cNvSpPr>
              <a:spLocks/>
            </p:cNvSpPr>
            <p:nvPr userDrawn="1"/>
          </p:nvSpPr>
          <p:spPr bwMode="auto">
            <a:xfrm>
              <a:off x="4061008" y="5497038"/>
              <a:ext cx="540467" cy="6009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3" y="2"/>
                </a:cxn>
                <a:cxn ang="0">
                  <a:pos x="13" y="2"/>
                </a:cxn>
                <a:cxn ang="0">
                  <a:pos x="48" y="9"/>
                </a:cxn>
                <a:cxn ang="0">
                  <a:pos x="82" y="17"/>
                </a:cxn>
                <a:cxn ang="0">
                  <a:pos x="114" y="27"/>
                </a:cxn>
                <a:cxn ang="0">
                  <a:pos x="143" y="40"/>
                </a:cxn>
                <a:cxn ang="0">
                  <a:pos x="143" y="40"/>
                </a:cxn>
                <a:cxn ang="0">
                  <a:pos x="135" y="49"/>
                </a:cxn>
                <a:cxn ang="0">
                  <a:pos x="126" y="56"/>
                </a:cxn>
                <a:cxn ang="0">
                  <a:pos x="114" y="64"/>
                </a:cxn>
                <a:cxn ang="0">
                  <a:pos x="99" y="69"/>
                </a:cxn>
                <a:cxn ang="0">
                  <a:pos x="82" y="73"/>
                </a:cxn>
                <a:cxn ang="0">
                  <a:pos x="62" y="78"/>
                </a:cxn>
                <a:cxn ang="0">
                  <a:pos x="41" y="79"/>
                </a:cxn>
                <a:cxn ang="0">
                  <a:pos x="18" y="81"/>
                </a:cxn>
                <a:cxn ang="0">
                  <a:pos x="18" y="81"/>
                </a:cxn>
                <a:cxn ang="0">
                  <a:pos x="42" y="90"/>
                </a:cxn>
                <a:cxn ang="0">
                  <a:pos x="62" y="101"/>
                </a:cxn>
                <a:cxn ang="0">
                  <a:pos x="80" y="113"/>
                </a:cxn>
                <a:cxn ang="0">
                  <a:pos x="97" y="125"/>
                </a:cxn>
                <a:cxn ang="0">
                  <a:pos x="97" y="125"/>
                </a:cxn>
                <a:cxn ang="0">
                  <a:pos x="131" y="148"/>
                </a:cxn>
                <a:cxn ang="0">
                  <a:pos x="166" y="172"/>
                </a:cxn>
                <a:cxn ang="0">
                  <a:pos x="198" y="200"/>
                </a:cxn>
                <a:cxn ang="0">
                  <a:pos x="230" y="229"/>
                </a:cxn>
                <a:cxn ang="0">
                  <a:pos x="260" y="262"/>
                </a:cxn>
                <a:cxn ang="0">
                  <a:pos x="288" y="297"/>
                </a:cxn>
                <a:cxn ang="0">
                  <a:pos x="301" y="317"/>
                </a:cxn>
                <a:cxn ang="0">
                  <a:pos x="315" y="337"/>
                </a:cxn>
                <a:cxn ang="0">
                  <a:pos x="327" y="357"/>
                </a:cxn>
                <a:cxn ang="0">
                  <a:pos x="338" y="378"/>
                </a:cxn>
                <a:cxn ang="0">
                  <a:pos x="338" y="378"/>
                </a:cxn>
                <a:cxn ang="0">
                  <a:pos x="341" y="346"/>
                </a:cxn>
                <a:cxn ang="0">
                  <a:pos x="339" y="314"/>
                </a:cxn>
                <a:cxn ang="0">
                  <a:pos x="336" y="283"/>
                </a:cxn>
                <a:cxn ang="0">
                  <a:pos x="329" y="251"/>
                </a:cxn>
                <a:cxn ang="0">
                  <a:pos x="320" y="222"/>
                </a:cxn>
                <a:cxn ang="0">
                  <a:pos x="307" y="194"/>
                </a:cxn>
                <a:cxn ang="0">
                  <a:pos x="291" y="165"/>
                </a:cxn>
                <a:cxn ang="0">
                  <a:pos x="272" y="139"/>
                </a:cxn>
                <a:cxn ang="0">
                  <a:pos x="251" y="114"/>
                </a:cxn>
                <a:cxn ang="0">
                  <a:pos x="225" y="91"/>
                </a:cxn>
                <a:cxn ang="0">
                  <a:pos x="198" y="70"/>
                </a:cxn>
                <a:cxn ang="0">
                  <a:pos x="167" y="52"/>
                </a:cxn>
                <a:cxn ang="0">
                  <a:pos x="132" y="35"/>
                </a:cxn>
                <a:cxn ang="0">
                  <a:pos x="96" y="21"/>
                </a:cxn>
                <a:cxn ang="0">
                  <a:pos x="55" y="9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1" h="378">
                  <a:moveTo>
                    <a:pt x="0" y="0"/>
                  </a:moveTo>
                  <a:lnTo>
                    <a:pt x="0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48" y="9"/>
                  </a:lnTo>
                  <a:lnTo>
                    <a:pt x="82" y="17"/>
                  </a:lnTo>
                  <a:lnTo>
                    <a:pt x="114" y="27"/>
                  </a:lnTo>
                  <a:lnTo>
                    <a:pt x="143" y="40"/>
                  </a:lnTo>
                  <a:lnTo>
                    <a:pt x="143" y="40"/>
                  </a:lnTo>
                  <a:lnTo>
                    <a:pt x="135" y="49"/>
                  </a:lnTo>
                  <a:lnTo>
                    <a:pt x="126" y="56"/>
                  </a:lnTo>
                  <a:lnTo>
                    <a:pt x="114" y="64"/>
                  </a:lnTo>
                  <a:lnTo>
                    <a:pt x="99" y="69"/>
                  </a:lnTo>
                  <a:lnTo>
                    <a:pt x="82" y="73"/>
                  </a:lnTo>
                  <a:lnTo>
                    <a:pt x="62" y="78"/>
                  </a:lnTo>
                  <a:lnTo>
                    <a:pt x="41" y="79"/>
                  </a:lnTo>
                  <a:lnTo>
                    <a:pt x="18" y="81"/>
                  </a:lnTo>
                  <a:lnTo>
                    <a:pt x="18" y="81"/>
                  </a:lnTo>
                  <a:lnTo>
                    <a:pt x="42" y="90"/>
                  </a:lnTo>
                  <a:lnTo>
                    <a:pt x="62" y="101"/>
                  </a:lnTo>
                  <a:lnTo>
                    <a:pt x="80" y="113"/>
                  </a:lnTo>
                  <a:lnTo>
                    <a:pt x="97" y="125"/>
                  </a:lnTo>
                  <a:lnTo>
                    <a:pt x="97" y="125"/>
                  </a:lnTo>
                  <a:lnTo>
                    <a:pt x="131" y="148"/>
                  </a:lnTo>
                  <a:lnTo>
                    <a:pt x="166" y="172"/>
                  </a:lnTo>
                  <a:lnTo>
                    <a:pt x="198" y="200"/>
                  </a:lnTo>
                  <a:lnTo>
                    <a:pt x="230" y="229"/>
                  </a:lnTo>
                  <a:lnTo>
                    <a:pt x="260" y="262"/>
                  </a:lnTo>
                  <a:lnTo>
                    <a:pt x="288" y="297"/>
                  </a:lnTo>
                  <a:lnTo>
                    <a:pt x="301" y="317"/>
                  </a:lnTo>
                  <a:lnTo>
                    <a:pt x="315" y="337"/>
                  </a:lnTo>
                  <a:lnTo>
                    <a:pt x="327" y="357"/>
                  </a:lnTo>
                  <a:lnTo>
                    <a:pt x="338" y="378"/>
                  </a:lnTo>
                  <a:lnTo>
                    <a:pt x="338" y="378"/>
                  </a:lnTo>
                  <a:lnTo>
                    <a:pt x="341" y="346"/>
                  </a:lnTo>
                  <a:lnTo>
                    <a:pt x="339" y="314"/>
                  </a:lnTo>
                  <a:lnTo>
                    <a:pt x="336" y="283"/>
                  </a:lnTo>
                  <a:lnTo>
                    <a:pt x="329" y="251"/>
                  </a:lnTo>
                  <a:lnTo>
                    <a:pt x="320" y="222"/>
                  </a:lnTo>
                  <a:lnTo>
                    <a:pt x="307" y="194"/>
                  </a:lnTo>
                  <a:lnTo>
                    <a:pt x="291" y="165"/>
                  </a:lnTo>
                  <a:lnTo>
                    <a:pt x="272" y="139"/>
                  </a:lnTo>
                  <a:lnTo>
                    <a:pt x="251" y="114"/>
                  </a:lnTo>
                  <a:lnTo>
                    <a:pt x="225" y="91"/>
                  </a:lnTo>
                  <a:lnTo>
                    <a:pt x="198" y="70"/>
                  </a:lnTo>
                  <a:lnTo>
                    <a:pt x="167" y="52"/>
                  </a:lnTo>
                  <a:lnTo>
                    <a:pt x="132" y="35"/>
                  </a:lnTo>
                  <a:lnTo>
                    <a:pt x="96" y="21"/>
                  </a:lnTo>
                  <a:lnTo>
                    <a:pt x="55" y="9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6A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Freeform 1258"/>
            <p:cNvSpPr>
              <a:spLocks/>
            </p:cNvSpPr>
            <p:nvPr userDrawn="1"/>
          </p:nvSpPr>
          <p:spPr bwMode="auto">
            <a:xfrm>
              <a:off x="3951957" y="5511160"/>
              <a:ext cx="330169" cy="188050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0" y="43"/>
                </a:cxn>
                <a:cxn ang="0">
                  <a:pos x="39" y="56"/>
                </a:cxn>
                <a:cxn ang="0">
                  <a:pos x="79" y="75"/>
                </a:cxn>
                <a:cxn ang="0">
                  <a:pos x="120" y="95"/>
                </a:cxn>
                <a:cxn ang="0">
                  <a:pos x="161" y="119"/>
                </a:cxn>
                <a:cxn ang="0">
                  <a:pos x="161" y="119"/>
                </a:cxn>
                <a:cxn ang="0">
                  <a:pos x="144" y="107"/>
                </a:cxn>
                <a:cxn ang="0">
                  <a:pos x="126" y="95"/>
                </a:cxn>
                <a:cxn ang="0">
                  <a:pos x="106" y="84"/>
                </a:cxn>
                <a:cxn ang="0">
                  <a:pos x="82" y="75"/>
                </a:cxn>
                <a:cxn ang="0">
                  <a:pos x="82" y="75"/>
                </a:cxn>
                <a:cxn ang="0">
                  <a:pos x="105" y="73"/>
                </a:cxn>
                <a:cxn ang="0">
                  <a:pos x="126" y="72"/>
                </a:cxn>
                <a:cxn ang="0">
                  <a:pos x="146" y="67"/>
                </a:cxn>
                <a:cxn ang="0">
                  <a:pos x="163" y="63"/>
                </a:cxn>
                <a:cxn ang="0">
                  <a:pos x="178" y="58"/>
                </a:cxn>
                <a:cxn ang="0">
                  <a:pos x="190" y="50"/>
                </a:cxn>
                <a:cxn ang="0">
                  <a:pos x="199" y="43"/>
                </a:cxn>
                <a:cxn ang="0">
                  <a:pos x="207" y="34"/>
                </a:cxn>
                <a:cxn ang="0">
                  <a:pos x="207" y="34"/>
                </a:cxn>
                <a:cxn ang="0">
                  <a:pos x="183" y="23"/>
                </a:cxn>
                <a:cxn ang="0">
                  <a:pos x="157" y="14"/>
                </a:cxn>
                <a:cxn ang="0">
                  <a:pos x="129" y="6"/>
                </a:cxn>
                <a:cxn ang="0">
                  <a:pos x="99" y="0"/>
                </a:cxn>
                <a:cxn ang="0">
                  <a:pos x="117" y="11"/>
                </a:cxn>
                <a:cxn ang="0">
                  <a:pos x="0" y="43"/>
                </a:cxn>
              </a:cxnLst>
              <a:rect l="0" t="0" r="r" b="b"/>
              <a:pathLst>
                <a:path w="207" h="119">
                  <a:moveTo>
                    <a:pt x="0" y="43"/>
                  </a:moveTo>
                  <a:lnTo>
                    <a:pt x="0" y="43"/>
                  </a:lnTo>
                  <a:lnTo>
                    <a:pt x="39" y="56"/>
                  </a:lnTo>
                  <a:lnTo>
                    <a:pt x="79" y="75"/>
                  </a:lnTo>
                  <a:lnTo>
                    <a:pt x="120" y="95"/>
                  </a:lnTo>
                  <a:lnTo>
                    <a:pt x="161" y="119"/>
                  </a:lnTo>
                  <a:lnTo>
                    <a:pt x="161" y="119"/>
                  </a:lnTo>
                  <a:lnTo>
                    <a:pt x="144" y="107"/>
                  </a:lnTo>
                  <a:lnTo>
                    <a:pt x="126" y="95"/>
                  </a:lnTo>
                  <a:lnTo>
                    <a:pt x="106" y="84"/>
                  </a:lnTo>
                  <a:lnTo>
                    <a:pt x="82" y="75"/>
                  </a:lnTo>
                  <a:lnTo>
                    <a:pt x="82" y="75"/>
                  </a:lnTo>
                  <a:lnTo>
                    <a:pt x="105" y="73"/>
                  </a:lnTo>
                  <a:lnTo>
                    <a:pt x="126" y="72"/>
                  </a:lnTo>
                  <a:lnTo>
                    <a:pt x="146" y="67"/>
                  </a:lnTo>
                  <a:lnTo>
                    <a:pt x="163" y="63"/>
                  </a:lnTo>
                  <a:lnTo>
                    <a:pt x="178" y="58"/>
                  </a:lnTo>
                  <a:lnTo>
                    <a:pt x="190" y="50"/>
                  </a:lnTo>
                  <a:lnTo>
                    <a:pt x="199" y="43"/>
                  </a:lnTo>
                  <a:lnTo>
                    <a:pt x="207" y="34"/>
                  </a:lnTo>
                  <a:lnTo>
                    <a:pt x="207" y="34"/>
                  </a:lnTo>
                  <a:lnTo>
                    <a:pt x="183" y="23"/>
                  </a:lnTo>
                  <a:lnTo>
                    <a:pt x="157" y="14"/>
                  </a:lnTo>
                  <a:lnTo>
                    <a:pt x="129" y="6"/>
                  </a:lnTo>
                  <a:lnTo>
                    <a:pt x="99" y="0"/>
                  </a:lnTo>
                  <a:lnTo>
                    <a:pt x="117" y="11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8E3E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Freeform 1259"/>
            <p:cNvSpPr>
              <a:spLocks/>
            </p:cNvSpPr>
            <p:nvPr userDrawn="1"/>
          </p:nvSpPr>
          <p:spPr bwMode="auto">
            <a:xfrm>
              <a:off x="3665720" y="6443721"/>
              <a:ext cx="328065" cy="104688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35" y="34"/>
                </a:cxn>
                <a:cxn ang="0">
                  <a:pos x="72" y="45"/>
                </a:cxn>
                <a:cxn ang="0">
                  <a:pos x="108" y="54"/>
                </a:cxn>
                <a:cxn ang="0">
                  <a:pos x="145" y="60"/>
                </a:cxn>
                <a:cxn ang="0">
                  <a:pos x="145" y="60"/>
                </a:cxn>
                <a:cxn ang="0">
                  <a:pos x="172" y="63"/>
                </a:cxn>
                <a:cxn ang="0">
                  <a:pos x="201" y="66"/>
                </a:cxn>
                <a:cxn ang="0">
                  <a:pos x="207" y="63"/>
                </a:cxn>
                <a:cxn ang="0">
                  <a:pos x="126" y="13"/>
                </a:cxn>
                <a:cxn ang="0">
                  <a:pos x="126" y="13"/>
                </a:cxn>
                <a:cxn ang="0">
                  <a:pos x="99" y="6"/>
                </a:cxn>
                <a:cxn ang="0">
                  <a:pos x="72" y="0"/>
                </a:cxn>
                <a:cxn ang="0">
                  <a:pos x="0" y="22"/>
                </a:cxn>
              </a:cxnLst>
              <a:rect l="0" t="0" r="r" b="b"/>
              <a:pathLst>
                <a:path w="207" h="66">
                  <a:moveTo>
                    <a:pt x="0" y="22"/>
                  </a:moveTo>
                  <a:lnTo>
                    <a:pt x="0" y="22"/>
                  </a:lnTo>
                  <a:lnTo>
                    <a:pt x="35" y="34"/>
                  </a:lnTo>
                  <a:lnTo>
                    <a:pt x="72" y="45"/>
                  </a:lnTo>
                  <a:lnTo>
                    <a:pt x="108" y="54"/>
                  </a:lnTo>
                  <a:lnTo>
                    <a:pt x="145" y="60"/>
                  </a:lnTo>
                  <a:lnTo>
                    <a:pt x="145" y="60"/>
                  </a:lnTo>
                  <a:lnTo>
                    <a:pt x="172" y="63"/>
                  </a:lnTo>
                  <a:lnTo>
                    <a:pt x="201" y="66"/>
                  </a:lnTo>
                  <a:lnTo>
                    <a:pt x="207" y="63"/>
                  </a:lnTo>
                  <a:lnTo>
                    <a:pt x="126" y="13"/>
                  </a:lnTo>
                  <a:lnTo>
                    <a:pt x="126" y="13"/>
                  </a:lnTo>
                  <a:lnTo>
                    <a:pt x="99" y="6"/>
                  </a:lnTo>
                  <a:lnTo>
                    <a:pt x="7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Freeform 1260"/>
            <p:cNvSpPr>
              <a:spLocks/>
            </p:cNvSpPr>
            <p:nvPr userDrawn="1"/>
          </p:nvSpPr>
          <p:spPr bwMode="auto">
            <a:xfrm>
              <a:off x="3688785" y="6177154"/>
              <a:ext cx="340683" cy="118258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48" y="70"/>
                </a:cxn>
                <a:cxn ang="0">
                  <a:pos x="48" y="70"/>
                </a:cxn>
                <a:cxn ang="0">
                  <a:pos x="71" y="72"/>
                </a:cxn>
                <a:cxn ang="0">
                  <a:pos x="96" y="73"/>
                </a:cxn>
                <a:cxn ang="0">
                  <a:pos x="140" y="75"/>
                </a:cxn>
                <a:cxn ang="0">
                  <a:pos x="179" y="72"/>
                </a:cxn>
                <a:cxn ang="0">
                  <a:pos x="215" y="67"/>
                </a:cxn>
                <a:cxn ang="0">
                  <a:pos x="108" y="0"/>
                </a:cxn>
                <a:cxn ang="0">
                  <a:pos x="0" y="34"/>
                </a:cxn>
              </a:cxnLst>
              <a:rect l="0" t="0" r="r" b="b"/>
              <a:pathLst>
                <a:path w="215" h="75">
                  <a:moveTo>
                    <a:pt x="0" y="34"/>
                  </a:moveTo>
                  <a:lnTo>
                    <a:pt x="48" y="70"/>
                  </a:lnTo>
                  <a:lnTo>
                    <a:pt x="48" y="70"/>
                  </a:lnTo>
                  <a:lnTo>
                    <a:pt x="71" y="72"/>
                  </a:lnTo>
                  <a:lnTo>
                    <a:pt x="96" y="73"/>
                  </a:lnTo>
                  <a:lnTo>
                    <a:pt x="140" y="75"/>
                  </a:lnTo>
                  <a:lnTo>
                    <a:pt x="179" y="72"/>
                  </a:lnTo>
                  <a:lnTo>
                    <a:pt x="215" y="67"/>
                  </a:lnTo>
                  <a:lnTo>
                    <a:pt x="108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Freeform 1261"/>
            <p:cNvSpPr>
              <a:spLocks/>
            </p:cNvSpPr>
            <p:nvPr userDrawn="1"/>
          </p:nvSpPr>
          <p:spPr bwMode="auto">
            <a:xfrm>
              <a:off x="3766616" y="5678494"/>
              <a:ext cx="351199" cy="162848"/>
            </a:xfrm>
            <a:custGeom>
              <a:avLst/>
              <a:gdLst/>
              <a:ahLst/>
              <a:cxnLst>
                <a:cxn ang="0">
                  <a:pos x="95" y="103"/>
                </a:cxn>
                <a:cxn ang="0">
                  <a:pos x="221" y="71"/>
                </a:cxn>
                <a:cxn ang="0">
                  <a:pos x="110" y="0"/>
                </a:cxn>
                <a:cxn ang="0">
                  <a:pos x="0" y="33"/>
                </a:cxn>
                <a:cxn ang="0">
                  <a:pos x="95" y="103"/>
                </a:cxn>
              </a:cxnLst>
              <a:rect l="0" t="0" r="r" b="b"/>
              <a:pathLst>
                <a:path w="221" h="103">
                  <a:moveTo>
                    <a:pt x="95" y="103"/>
                  </a:moveTo>
                  <a:lnTo>
                    <a:pt x="221" y="71"/>
                  </a:lnTo>
                  <a:lnTo>
                    <a:pt x="110" y="0"/>
                  </a:lnTo>
                  <a:lnTo>
                    <a:pt x="0" y="33"/>
                  </a:lnTo>
                  <a:lnTo>
                    <a:pt x="95" y="103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Freeform 1262"/>
            <p:cNvSpPr>
              <a:spLocks/>
            </p:cNvSpPr>
            <p:nvPr userDrawn="1"/>
          </p:nvSpPr>
          <p:spPr bwMode="auto">
            <a:xfrm>
              <a:off x="3741646" y="5931056"/>
              <a:ext cx="351197" cy="162848"/>
            </a:xfrm>
            <a:custGeom>
              <a:avLst/>
              <a:gdLst/>
              <a:ahLst/>
              <a:cxnLst>
                <a:cxn ang="0">
                  <a:pos x="94" y="103"/>
                </a:cxn>
                <a:cxn ang="0">
                  <a:pos x="221" y="71"/>
                </a:cxn>
                <a:cxn ang="0">
                  <a:pos x="108" y="0"/>
                </a:cxn>
                <a:cxn ang="0">
                  <a:pos x="0" y="33"/>
                </a:cxn>
                <a:cxn ang="0">
                  <a:pos x="94" y="103"/>
                </a:cxn>
              </a:cxnLst>
              <a:rect l="0" t="0" r="r" b="b"/>
              <a:pathLst>
                <a:path w="221" h="103">
                  <a:moveTo>
                    <a:pt x="94" y="103"/>
                  </a:moveTo>
                  <a:lnTo>
                    <a:pt x="221" y="71"/>
                  </a:lnTo>
                  <a:lnTo>
                    <a:pt x="108" y="0"/>
                  </a:lnTo>
                  <a:lnTo>
                    <a:pt x="0" y="33"/>
                  </a:lnTo>
                  <a:lnTo>
                    <a:pt x="94" y="103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Freeform 1263"/>
            <p:cNvSpPr>
              <a:spLocks/>
            </p:cNvSpPr>
            <p:nvPr userDrawn="1"/>
          </p:nvSpPr>
          <p:spPr bwMode="auto">
            <a:xfrm>
              <a:off x="3165963" y="6014180"/>
              <a:ext cx="567805" cy="354775"/>
            </a:xfrm>
            <a:custGeom>
              <a:avLst/>
              <a:gdLst/>
              <a:ahLst/>
              <a:cxnLst>
                <a:cxn ang="0">
                  <a:pos x="265" y="149"/>
                </a:cxn>
                <a:cxn ang="0">
                  <a:pos x="265" y="149"/>
                </a:cxn>
                <a:cxn ang="0">
                  <a:pos x="233" y="139"/>
                </a:cxn>
                <a:cxn ang="0">
                  <a:pos x="201" y="127"/>
                </a:cxn>
                <a:cxn ang="0">
                  <a:pos x="169" y="111"/>
                </a:cxn>
                <a:cxn ang="0">
                  <a:pos x="135" y="95"/>
                </a:cxn>
                <a:cxn ang="0">
                  <a:pos x="102" y="75"/>
                </a:cxn>
                <a:cxn ang="0">
                  <a:pos x="68" y="52"/>
                </a:cxn>
                <a:cxn ang="0">
                  <a:pos x="33" y="2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6" y="23"/>
                </a:cxn>
                <a:cxn ang="0">
                  <a:pos x="36" y="47"/>
                </a:cxn>
                <a:cxn ang="0">
                  <a:pos x="65" y="79"/>
                </a:cxn>
                <a:cxn ang="0">
                  <a:pos x="82" y="96"/>
                </a:cxn>
                <a:cxn ang="0">
                  <a:pos x="102" y="114"/>
                </a:cxn>
                <a:cxn ang="0">
                  <a:pos x="123" y="133"/>
                </a:cxn>
                <a:cxn ang="0">
                  <a:pos x="147" y="152"/>
                </a:cxn>
                <a:cxn ang="0">
                  <a:pos x="172" y="171"/>
                </a:cxn>
                <a:cxn ang="0">
                  <a:pos x="199" y="189"/>
                </a:cxn>
                <a:cxn ang="0">
                  <a:pos x="230" y="207"/>
                </a:cxn>
                <a:cxn ang="0">
                  <a:pos x="260" y="224"/>
                </a:cxn>
                <a:cxn ang="0">
                  <a:pos x="260" y="224"/>
                </a:cxn>
                <a:cxn ang="0">
                  <a:pos x="280" y="220"/>
                </a:cxn>
                <a:cxn ang="0">
                  <a:pos x="303" y="218"/>
                </a:cxn>
                <a:cxn ang="0">
                  <a:pos x="329" y="218"/>
                </a:cxn>
                <a:cxn ang="0">
                  <a:pos x="358" y="221"/>
                </a:cxn>
                <a:cxn ang="0">
                  <a:pos x="358" y="221"/>
                </a:cxn>
                <a:cxn ang="0">
                  <a:pos x="327" y="204"/>
                </a:cxn>
                <a:cxn ang="0">
                  <a:pos x="303" y="188"/>
                </a:cxn>
                <a:cxn ang="0">
                  <a:pos x="282" y="169"/>
                </a:cxn>
                <a:cxn ang="0">
                  <a:pos x="265" y="149"/>
                </a:cxn>
                <a:cxn ang="0">
                  <a:pos x="265" y="149"/>
                </a:cxn>
              </a:cxnLst>
              <a:rect l="0" t="0" r="r" b="b"/>
              <a:pathLst>
                <a:path w="358" h="224">
                  <a:moveTo>
                    <a:pt x="265" y="149"/>
                  </a:moveTo>
                  <a:lnTo>
                    <a:pt x="265" y="149"/>
                  </a:lnTo>
                  <a:lnTo>
                    <a:pt x="233" y="139"/>
                  </a:lnTo>
                  <a:lnTo>
                    <a:pt x="201" y="127"/>
                  </a:lnTo>
                  <a:lnTo>
                    <a:pt x="169" y="111"/>
                  </a:lnTo>
                  <a:lnTo>
                    <a:pt x="135" y="95"/>
                  </a:lnTo>
                  <a:lnTo>
                    <a:pt x="102" y="75"/>
                  </a:lnTo>
                  <a:lnTo>
                    <a:pt x="68" y="52"/>
                  </a:lnTo>
                  <a:lnTo>
                    <a:pt x="33" y="2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" y="23"/>
                  </a:lnTo>
                  <a:lnTo>
                    <a:pt x="36" y="47"/>
                  </a:lnTo>
                  <a:lnTo>
                    <a:pt x="65" y="79"/>
                  </a:lnTo>
                  <a:lnTo>
                    <a:pt x="82" y="96"/>
                  </a:lnTo>
                  <a:lnTo>
                    <a:pt x="102" y="114"/>
                  </a:lnTo>
                  <a:lnTo>
                    <a:pt x="123" y="133"/>
                  </a:lnTo>
                  <a:lnTo>
                    <a:pt x="147" y="152"/>
                  </a:lnTo>
                  <a:lnTo>
                    <a:pt x="172" y="171"/>
                  </a:lnTo>
                  <a:lnTo>
                    <a:pt x="199" y="189"/>
                  </a:lnTo>
                  <a:lnTo>
                    <a:pt x="230" y="207"/>
                  </a:lnTo>
                  <a:lnTo>
                    <a:pt x="260" y="224"/>
                  </a:lnTo>
                  <a:lnTo>
                    <a:pt x="260" y="224"/>
                  </a:lnTo>
                  <a:lnTo>
                    <a:pt x="280" y="220"/>
                  </a:lnTo>
                  <a:lnTo>
                    <a:pt x="303" y="218"/>
                  </a:lnTo>
                  <a:lnTo>
                    <a:pt x="329" y="218"/>
                  </a:lnTo>
                  <a:lnTo>
                    <a:pt x="358" y="221"/>
                  </a:lnTo>
                  <a:lnTo>
                    <a:pt x="358" y="221"/>
                  </a:lnTo>
                  <a:lnTo>
                    <a:pt x="327" y="204"/>
                  </a:lnTo>
                  <a:lnTo>
                    <a:pt x="303" y="188"/>
                  </a:lnTo>
                  <a:lnTo>
                    <a:pt x="282" y="169"/>
                  </a:lnTo>
                  <a:lnTo>
                    <a:pt x="265" y="149"/>
                  </a:lnTo>
                  <a:lnTo>
                    <a:pt x="265" y="149"/>
                  </a:lnTo>
                  <a:close/>
                </a:path>
              </a:pathLst>
            </a:custGeom>
            <a:solidFill>
              <a:srgbClr val="FFB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Freeform 1264"/>
            <p:cNvSpPr>
              <a:spLocks/>
            </p:cNvSpPr>
            <p:nvPr userDrawn="1"/>
          </p:nvSpPr>
          <p:spPr bwMode="auto">
            <a:xfrm>
              <a:off x="3968550" y="6319725"/>
              <a:ext cx="220814" cy="160910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0" y="61"/>
                </a:cxn>
                <a:cxn ang="0">
                  <a:pos x="23" y="70"/>
                </a:cxn>
                <a:cxn ang="0">
                  <a:pos x="44" y="79"/>
                </a:cxn>
                <a:cxn ang="0">
                  <a:pos x="62" y="90"/>
                </a:cxn>
                <a:cxn ang="0">
                  <a:pos x="78" y="101"/>
                </a:cxn>
                <a:cxn ang="0">
                  <a:pos x="78" y="101"/>
                </a:cxn>
                <a:cxn ang="0">
                  <a:pos x="108" y="99"/>
                </a:cxn>
                <a:cxn ang="0">
                  <a:pos x="139" y="96"/>
                </a:cxn>
                <a:cxn ang="0">
                  <a:pos x="134" y="0"/>
                </a:cxn>
                <a:cxn ang="0">
                  <a:pos x="134" y="0"/>
                </a:cxn>
                <a:cxn ang="0">
                  <a:pos x="126" y="12"/>
                </a:cxn>
                <a:cxn ang="0">
                  <a:pos x="117" y="23"/>
                </a:cxn>
                <a:cxn ang="0">
                  <a:pos x="103" y="32"/>
                </a:cxn>
                <a:cxn ang="0">
                  <a:pos x="87" y="41"/>
                </a:cxn>
                <a:cxn ang="0">
                  <a:pos x="68" y="49"/>
                </a:cxn>
                <a:cxn ang="0">
                  <a:pos x="47" y="55"/>
                </a:cxn>
                <a:cxn ang="0">
                  <a:pos x="24" y="60"/>
                </a:cxn>
                <a:cxn ang="0">
                  <a:pos x="0" y="61"/>
                </a:cxn>
                <a:cxn ang="0">
                  <a:pos x="0" y="61"/>
                </a:cxn>
              </a:cxnLst>
              <a:rect l="0" t="0" r="r" b="b"/>
              <a:pathLst>
                <a:path w="139" h="101">
                  <a:moveTo>
                    <a:pt x="0" y="61"/>
                  </a:moveTo>
                  <a:lnTo>
                    <a:pt x="0" y="61"/>
                  </a:lnTo>
                  <a:lnTo>
                    <a:pt x="23" y="70"/>
                  </a:lnTo>
                  <a:lnTo>
                    <a:pt x="44" y="79"/>
                  </a:lnTo>
                  <a:lnTo>
                    <a:pt x="62" y="90"/>
                  </a:lnTo>
                  <a:lnTo>
                    <a:pt x="78" y="101"/>
                  </a:lnTo>
                  <a:lnTo>
                    <a:pt x="78" y="101"/>
                  </a:lnTo>
                  <a:lnTo>
                    <a:pt x="108" y="99"/>
                  </a:lnTo>
                  <a:lnTo>
                    <a:pt x="139" y="96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26" y="12"/>
                  </a:lnTo>
                  <a:lnTo>
                    <a:pt x="117" y="23"/>
                  </a:lnTo>
                  <a:lnTo>
                    <a:pt x="103" y="32"/>
                  </a:lnTo>
                  <a:lnTo>
                    <a:pt x="87" y="41"/>
                  </a:lnTo>
                  <a:lnTo>
                    <a:pt x="68" y="49"/>
                  </a:lnTo>
                  <a:lnTo>
                    <a:pt x="47" y="55"/>
                  </a:lnTo>
                  <a:lnTo>
                    <a:pt x="24" y="60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BB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Freeform 1265"/>
            <p:cNvSpPr>
              <a:spLocks/>
            </p:cNvSpPr>
            <p:nvPr userDrawn="1"/>
          </p:nvSpPr>
          <p:spPr bwMode="auto">
            <a:xfrm>
              <a:off x="3586165" y="6251967"/>
              <a:ext cx="599349" cy="228762"/>
            </a:xfrm>
            <a:custGeom>
              <a:avLst/>
              <a:gdLst/>
              <a:ahLst/>
              <a:cxnLst>
                <a:cxn ang="0">
                  <a:pos x="162" y="60"/>
                </a:cxn>
                <a:cxn ang="0">
                  <a:pos x="117" y="26"/>
                </a:cxn>
                <a:cxn ang="0">
                  <a:pos x="117" y="26"/>
                </a:cxn>
                <a:cxn ang="0">
                  <a:pos x="90" y="22"/>
                </a:cxn>
                <a:cxn ang="0">
                  <a:pos x="63" y="17"/>
                </a:cxn>
                <a:cxn ang="0">
                  <a:pos x="34" y="1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22" y="20"/>
                </a:cxn>
                <a:cxn ang="0">
                  <a:pos x="43" y="39"/>
                </a:cxn>
                <a:cxn ang="0">
                  <a:pos x="67" y="55"/>
                </a:cxn>
                <a:cxn ang="0">
                  <a:pos x="98" y="72"/>
                </a:cxn>
                <a:cxn ang="0">
                  <a:pos x="98" y="72"/>
                </a:cxn>
                <a:cxn ang="0">
                  <a:pos x="69" y="69"/>
                </a:cxn>
                <a:cxn ang="0">
                  <a:pos x="43" y="69"/>
                </a:cxn>
                <a:cxn ang="0">
                  <a:pos x="20" y="71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29" y="89"/>
                </a:cxn>
                <a:cxn ang="0">
                  <a:pos x="60" y="101"/>
                </a:cxn>
                <a:cxn ang="0">
                  <a:pos x="92" y="112"/>
                </a:cxn>
                <a:cxn ang="0">
                  <a:pos x="124" y="122"/>
                </a:cxn>
                <a:cxn ang="0">
                  <a:pos x="148" y="115"/>
                </a:cxn>
                <a:cxn ang="0">
                  <a:pos x="178" y="135"/>
                </a:cxn>
                <a:cxn ang="0">
                  <a:pos x="178" y="135"/>
                </a:cxn>
                <a:cxn ang="0">
                  <a:pos x="212" y="139"/>
                </a:cxn>
                <a:cxn ang="0">
                  <a:pos x="248" y="142"/>
                </a:cxn>
                <a:cxn ang="0">
                  <a:pos x="285" y="144"/>
                </a:cxn>
                <a:cxn ang="0">
                  <a:pos x="322" y="144"/>
                </a:cxn>
                <a:cxn ang="0">
                  <a:pos x="322" y="144"/>
                </a:cxn>
                <a:cxn ang="0">
                  <a:pos x="306" y="133"/>
                </a:cxn>
                <a:cxn ang="0">
                  <a:pos x="288" y="122"/>
                </a:cxn>
                <a:cxn ang="0">
                  <a:pos x="267" y="113"/>
                </a:cxn>
                <a:cxn ang="0">
                  <a:pos x="244" y="104"/>
                </a:cxn>
                <a:cxn ang="0">
                  <a:pos x="244" y="104"/>
                </a:cxn>
                <a:cxn ang="0">
                  <a:pos x="268" y="103"/>
                </a:cxn>
                <a:cxn ang="0">
                  <a:pos x="291" y="98"/>
                </a:cxn>
                <a:cxn ang="0">
                  <a:pos x="312" y="92"/>
                </a:cxn>
                <a:cxn ang="0">
                  <a:pos x="331" y="84"/>
                </a:cxn>
                <a:cxn ang="0">
                  <a:pos x="347" y="75"/>
                </a:cxn>
                <a:cxn ang="0">
                  <a:pos x="361" y="66"/>
                </a:cxn>
                <a:cxn ang="0">
                  <a:pos x="370" y="55"/>
                </a:cxn>
                <a:cxn ang="0">
                  <a:pos x="378" y="43"/>
                </a:cxn>
                <a:cxn ang="0">
                  <a:pos x="375" y="8"/>
                </a:cxn>
                <a:cxn ang="0">
                  <a:pos x="375" y="8"/>
                </a:cxn>
                <a:cxn ang="0">
                  <a:pos x="372" y="2"/>
                </a:cxn>
                <a:cxn ang="0">
                  <a:pos x="372" y="2"/>
                </a:cxn>
                <a:cxn ang="0">
                  <a:pos x="360" y="5"/>
                </a:cxn>
                <a:cxn ang="0">
                  <a:pos x="341" y="11"/>
                </a:cxn>
                <a:cxn ang="0">
                  <a:pos x="316" y="17"/>
                </a:cxn>
                <a:cxn ang="0">
                  <a:pos x="284" y="23"/>
                </a:cxn>
                <a:cxn ang="0">
                  <a:pos x="288" y="26"/>
                </a:cxn>
                <a:cxn ang="0">
                  <a:pos x="162" y="60"/>
                </a:cxn>
              </a:cxnLst>
              <a:rect l="0" t="0" r="r" b="b"/>
              <a:pathLst>
                <a:path w="378" h="144">
                  <a:moveTo>
                    <a:pt x="162" y="60"/>
                  </a:moveTo>
                  <a:lnTo>
                    <a:pt x="117" y="26"/>
                  </a:lnTo>
                  <a:lnTo>
                    <a:pt x="117" y="26"/>
                  </a:lnTo>
                  <a:lnTo>
                    <a:pt x="90" y="22"/>
                  </a:lnTo>
                  <a:lnTo>
                    <a:pt x="63" y="17"/>
                  </a:lnTo>
                  <a:lnTo>
                    <a:pt x="34" y="1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2" y="20"/>
                  </a:lnTo>
                  <a:lnTo>
                    <a:pt x="43" y="39"/>
                  </a:lnTo>
                  <a:lnTo>
                    <a:pt x="67" y="55"/>
                  </a:lnTo>
                  <a:lnTo>
                    <a:pt x="98" y="72"/>
                  </a:lnTo>
                  <a:lnTo>
                    <a:pt x="98" y="72"/>
                  </a:lnTo>
                  <a:lnTo>
                    <a:pt x="69" y="69"/>
                  </a:lnTo>
                  <a:lnTo>
                    <a:pt x="43" y="69"/>
                  </a:lnTo>
                  <a:lnTo>
                    <a:pt x="20" y="71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29" y="89"/>
                  </a:lnTo>
                  <a:lnTo>
                    <a:pt x="60" y="101"/>
                  </a:lnTo>
                  <a:lnTo>
                    <a:pt x="92" y="112"/>
                  </a:lnTo>
                  <a:lnTo>
                    <a:pt x="124" y="122"/>
                  </a:lnTo>
                  <a:lnTo>
                    <a:pt x="148" y="115"/>
                  </a:lnTo>
                  <a:lnTo>
                    <a:pt x="178" y="135"/>
                  </a:lnTo>
                  <a:lnTo>
                    <a:pt x="178" y="135"/>
                  </a:lnTo>
                  <a:lnTo>
                    <a:pt x="212" y="139"/>
                  </a:lnTo>
                  <a:lnTo>
                    <a:pt x="248" y="142"/>
                  </a:lnTo>
                  <a:lnTo>
                    <a:pt x="285" y="144"/>
                  </a:lnTo>
                  <a:lnTo>
                    <a:pt x="322" y="144"/>
                  </a:lnTo>
                  <a:lnTo>
                    <a:pt x="322" y="144"/>
                  </a:lnTo>
                  <a:lnTo>
                    <a:pt x="306" y="133"/>
                  </a:lnTo>
                  <a:lnTo>
                    <a:pt x="288" y="122"/>
                  </a:lnTo>
                  <a:lnTo>
                    <a:pt x="267" y="113"/>
                  </a:lnTo>
                  <a:lnTo>
                    <a:pt x="244" y="104"/>
                  </a:lnTo>
                  <a:lnTo>
                    <a:pt x="244" y="104"/>
                  </a:lnTo>
                  <a:lnTo>
                    <a:pt x="268" y="103"/>
                  </a:lnTo>
                  <a:lnTo>
                    <a:pt x="291" y="98"/>
                  </a:lnTo>
                  <a:lnTo>
                    <a:pt x="312" y="92"/>
                  </a:lnTo>
                  <a:lnTo>
                    <a:pt x="331" y="84"/>
                  </a:lnTo>
                  <a:lnTo>
                    <a:pt x="347" y="75"/>
                  </a:lnTo>
                  <a:lnTo>
                    <a:pt x="361" y="66"/>
                  </a:lnTo>
                  <a:lnTo>
                    <a:pt x="370" y="55"/>
                  </a:lnTo>
                  <a:lnTo>
                    <a:pt x="378" y="43"/>
                  </a:lnTo>
                  <a:lnTo>
                    <a:pt x="375" y="8"/>
                  </a:lnTo>
                  <a:lnTo>
                    <a:pt x="375" y="8"/>
                  </a:lnTo>
                  <a:lnTo>
                    <a:pt x="372" y="2"/>
                  </a:lnTo>
                  <a:lnTo>
                    <a:pt x="372" y="2"/>
                  </a:lnTo>
                  <a:lnTo>
                    <a:pt x="360" y="5"/>
                  </a:lnTo>
                  <a:lnTo>
                    <a:pt x="341" y="11"/>
                  </a:lnTo>
                  <a:lnTo>
                    <a:pt x="316" y="17"/>
                  </a:lnTo>
                  <a:lnTo>
                    <a:pt x="284" y="23"/>
                  </a:lnTo>
                  <a:lnTo>
                    <a:pt x="288" y="26"/>
                  </a:lnTo>
                  <a:lnTo>
                    <a:pt x="162" y="60"/>
                  </a:lnTo>
                  <a:close/>
                </a:path>
              </a:pathLst>
            </a:custGeom>
            <a:solidFill>
              <a:srgbClr val="D39F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Freeform 1266"/>
            <p:cNvSpPr>
              <a:spLocks/>
            </p:cNvSpPr>
            <p:nvPr userDrawn="1"/>
          </p:nvSpPr>
          <p:spPr bwMode="auto">
            <a:xfrm>
              <a:off x="3771194" y="6288021"/>
              <a:ext cx="271284" cy="58160"/>
            </a:xfrm>
            <a:custGeom>
              <a:avLst/>
              <a:gdLst/>
              <a:ahLst/>
              <a:cxnLst>
                <a:cxn ang="0">
                  <a:pos x="45" y="37"/>
                </a:cxn>
                <a:cxn ang="0">
                  <a:pos x="171" y="3"/>
                </a:cxn>
                <a:cxn ang="0">
                  <a:pos x="167" y="0"/>
                </a:cxn>
                <a:cxn ang="0">
                  <a:pos x="167" y="0"/>
                </a:cxn>
                <a:cxn ang="0">
                  <a:pos x="131" y="5"/>
                </a:cxn>
                <a:cxn ang="0">
                  <a:pos x="92" y="8"/>
                </a:cxn>
                <a:cxn ang="0">
                  <a:pos x="48" y="6"/>
                </a:cxn>
                <a:cxn ang="0">
                  <a:pos x="23" y="5"/>
                </a:cxn>
                <a:cxn ang="0">
                  <a:pos x="0" y="3"/>
                </a:cxn>
                <a:cxn ang="0">
                  <a:pos x="45" y="37"/>
                </a:cxn>
              </a:cxnLst>
              <a:rect l="0" t="0" r="r" b="b"/>
              <a:pathLst>
                <a:path w="171" h="37">
                  <a:moveTo>
                    <a:pt x="45" y="37"/>
                  </a:moveTo>
                  <a:lnTo>
                    <a:pt x="171" y="3"/>
                  </a:lnTo>
                  <a:lnTo>
                    <a:pt x="167" y="0"/>
                  </a:lnTo>
                  <a:lnTo>
                    <a:pt x="167" y="0"/>
                  </a:lnTo>
                  <a:lnTo>
                    <a:pt x="131" y="5"/>
                  </a:lnTo>
                  <a:lnTo>
                    <a:pt x="92" y="8"/>
                  </a:lnTo>
                  <a:lnTo>
                    <a:pt x="48" y="6"/>
                  </a:lnTo>
                  <a:lnTo>
                    <a:pt x="23" y="5"/>
                  </a:lnTo>
                  <a:lnTo>
                    <a:pt x="0" y="3"/>
                  </a:lnTo>
                  <a:lnTo>
                    <a:pt x="45" y="37"/>
                  </a:lnTo>
                  <a:close/>
                </a:path>
              </a:pathLst>
            </a:custGeom>
            <a:solidFill>
              <a:srgbClr val="FFDD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Freeform 1267"/>
            <p:cNvSpPr>
              <a:spLocks/>
            </p:cNvSpPr>
            <p:nvPr userDrawn="1"/>
          </p:nvSpPr>
          <p:spPr bwMode="auto">
            <a:xfrm>
              <a:off x="3774154" y="6437323"/>
              <a:ext cx="86222" cy="3295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27" y="13"/>
                </a:cxn>
                <a:cxn ang="0">
                  <a:pos x="54" y="20"/>
                </a:cxn>
                <a:cxn ang="0">
                  <a:pos x="24" y="0"/>
                </a:cxn>
                <a:cxn ang="0">
                  <a:pos x="0" y="7"/>
                </a:cxn>
              </a:cxnLst>
              <a:rect l="0" t="0" r="r" b="b"/>
              <a:pathLst>
                <a:path w="54" h="20">
                  <a:moveTo>
                    <a:pt x="0" y="7"/>
                  </a:moveTo>
                  <a:lnTo>
                    <a:pt x="0" y="7"/>
                  </a:lnTo>
                  <a:lnTo>
                    <a:pt x="27" y="13"/>
                  </a:lnTo>
                  <a:lnTo>
                    <a:pt x="54" y="20"/>
                  </a:lnTo>
                  <a:lnTo>
                    <a:pt x="2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DD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0" name="组合 23"/>
          <p:cNvGrpSpPr>
            <a:grpSpLocks/>
          </p:cNvGrpSpPr>
          <p:nvPr userDrawn="1"/>
        </p:nvGrpSpPr>
        <p:grpSpPr bwMode="auto">
          <a:xfrm>
            <a:off x="7215188" y="3643313"/>
            <a:ext cx="1357312" cy="1330325"/>
            <a:chOff x="3100361" y="1484290"/>
            <a:chExt cx="1290638" cy="1289050"/>
          </a:xfrm>
        </p:grpSpPr>
        <p:sp>
          <p:nvSpPr>
            <p:cNvPr id="41" name="Freeform 1198"/>
            <p:cNvSpPr>
              <a:spLocks/>
            </p:cNvSpPr>
            <p:nvPr userDrawn="1"/>
          </p:nvSpPr>
          <p:spPr bwMode="auto">
            <a:xfrm>
              <a:off x="3100361" y="1484290"/>
              <a:ext cx="1290638" cy="1289050"/>
            </a:xfrm>
            <a:custGeom>
              <a:avLst/>
              <a:gdLst/>
              <a:ahLst/>
              <a:cxnLst>
                <a:cxn ang="0">
                  <a:pos x="690" y="216"/>
                </a:cxn>
                <a:cxn ang="0">
                  <a:pos x="721" y="251"/>
                </a:cxn>
                <a:cxn ang="0">
                  <a:pos x="746" y="285"/>
                </a:cxn>
                <a:cxn ang="0">
                  <a:pos x="768" y="320"/>
                </a:cxn>
                <a:cxn ang="0">
                  <a:pos x="784" y="355"/>
                </a:cxn>
                <a:cxn ang="0">
                  <a:pos x="798" y="389"/>
                </a:cxn>
                <a:cxn ang="0">
                  <a:pos x="807" y="424"/>
                </a:cxn>
                <a:cxn ang="0">
                  <a:pos x="813" y="492"/>
                </a:cxn>
                <a:cxn ang="0">
                  <a:pos x="807" y="558"/>
                </a:cxn>
                <a:cxn ang="0">
                  <a:pos x="786" y="619"/>
                </a:cxn>
                <a:cxn ang="0">
                  <a:pos x="756" y="677"/>
                </a:cxn>
                <a:cxn ang="0">
                  <a:pos x="713" y="725"/>
                </a:cxn>
                <a:cxn ang="0">
                  <a:pos x="687" y="748"/>
                </a:cxn>
                <a:cxn ang="0">
                  <a:pos x="632" y="782"/>
                </a:cxn>
                <a:cxn ang="0">
                  <a:pos x="570" y="803"/>
                </a:cxn>
                <a:cxn ang="0">
                  <a:pos x="504" y="812"/>
                </a:cxn>
                <a:cxn ang="0">
                  <a:pos x="436" y="806"/>
                </a:cxn>
                <a:cxn ang="0">
                  <a:pos x="364" y="786"/>
                </a:cxn>
                <a:cxn ang="0">
                  <a:pos x="294" y="751"/>
                </a:cxn>
                <a:cxn ang="0">
                  <a:pos x="227" y="701"/>
                </a:cxn>
                <a:cxn ang="0">
                  <a:pos x="193" y="670"/>
                </a:cxn>
                <a:cxn ang="0">
                  <a:pos x="163" y="635"/>
                </a:cxn>
                <a:cxn ang="0">
                  <a:pos x="107" y="558"/>
                </a:cxn>
                <a:cxn ang="0">
                  <a:pos x="61" y="472"/>
                </a:cxn>
                <a:cxn ang="0">
                  <a:pos x="27" y="386"/>
                </a:cxn>
                <a:cxn ang="0">
                  <a:pos x="6" y="297"/>
                </a:cxn>
                <a:cxn ang="0">
                  <a:pos x="0" y="235"/>
                </a:cxn>
                <a:cxn ang="0">
                  <a:pos x="2" y="195"/>
                </a:cxn>
                <a:cxn ang="0">
                  <a:pos x="8" y="158"/>
                </a:cxn>
                <a:cxn ang="0">
                  <a:pos x="17" y="123"/>
                </a:cxn>
                <a:cxn ang="0">
                  <a:pos x="30" y="93"/>
                </a:cxn>
                <a:cxn ang="0">
                  <a:pos x="50" y="66"/>
                </a:cxn>
                <a:cxn ang="0">
                  <a:pos x="61" y="53"/>
                </a:cxn>
                <a:cxn ang="0">
                  <a:pos x="87" y="34"/>
                </a:cxn>
                <a:cxn ang="0">
                  <a:pos x="117" y="18"/>
                </a:cxn>
                <a:cxn ang="0">
                  <a:pos x="152" y="8"/>
                </a:cxn>
                <a:cxn ang="0">
                  <a:pos x="189" y="2"/>
                </a:cxn>
                <a:cxn ang="0">
                  <a:pos x="228" y="0"/>
                </a:cxn>
                <a:cxn ang="0">
                  <a:pos x="271" y="5"/>
                </a:cxn>
                <a:cxn ang="0">
                  <a:pos x="359" y="23"/>
                </a:cxn>
                <a:cxn ang="0">
                  <a:pos x="449" y="55"/>
                </a:cxn>
                <a:cxn ang="0">
                  <a:pos x="538" y="99"/>
                </a:cxn>
                <a:cxn ang="0">
                  <a:pos x="618" y="154"/>
                </a:cxn>
                <a:cxn ang="0">
                  <a:pos x="690" y="216"/>
                </a:cxn>
              </a:cxnLst>
              <a:rect l="0" t="0" r="r" b="b"/>
              <a:pathLst>
                <a:path w="813" h="812">
                  <a:moveTo>
                    <a:pt x="690" y="216"/>
                  </a:moveTo>
                  <a:lnTo>
                    <a:pt x="690" y="216"/>
                  </a:lnTo>
                  <a:lnTo>
                    <a:pt x="705" y="233"/>
                  </a:lnTo>
                  <a:lnTo>
                    <a:pt x="721" y="251"/>
                  </a:lnTo>
                  <a:lnTo>
                    <a:pt x="734" y="268"/>
                  </a:lnTo>
                  <a:lnTo>
                    <a:pt x="746" y="285"/>
                  </a:lnTo>
                  <a:lnTo>
                    <a:pt x="757" y="302"/>
                  </a:lnTo>
                  <a:lnTo>
                    <a:pt x="768" y="320"/>
                  </a:lnTo>
                  <a:lnTo>
                    <a:pt x="777" y="337"/>
                  </a:lnTo>
                  <a:lnTo>
                    <a:pt x="784" y="355"/>
                  </a:lnTo>
                  <a:lnTo>
                    <a:pt x="792" y="372"/>
                  </a:lnTo>
                  <a:lnTo>
                    <a:pt x="798" y="389"/>
                  </a:lnTo>
                  <a:lnTo>
                    <a:pt x="803" y="407"/>
                  </a:lnTo>
                  <a:lnTo>
                    <a:pt x="807" y="424"/>
                  </a:lnTo>
                  <a:lnTo>
                    <a:pt x="812" y="459"/>
                  </a:lnTo>
                  <a:lnTo>
                    <a:pt x="813" y="492"/>
                  </a:lnTo>
                  <a:lnTo>
                    <a:pt x="812" y="526"/>
                  </a:lnTo>
                  <a:lnTo>
                    <a:pt x="807" y="558"/>
                  </a:lnTo>
                  <a:lnTo>
                    <a:pt x="798" y="590"/>
                  </a:lnTo>
                  <a:lnTo>
                    <a:pt x="786" y="619"/>
                  </a:lnTo>
                  <a:lnTo>
                    <a:pt x="772" y="648"/>
                  </a:lnTo>
                  <a:lnTo>
                    <a:pt x="756" y="677"/>
                  </a:lnTo>
                  <a:lnTo>
                    <a:pt x="734" y="702"/>
                  </a:lnTo>
                  <a:lnTo>
                    <a:pt x="713" y="725"/>
                  </a:lnTo>
                  <a:lnTo>
                    <a:pt x="713" y="725"/>
                  </a:lnTo>
                  <a:lnTo>
                    <a:pt x="687" y="748"/>
                  </a:lnTo>
                  <a:lnTo>
                    <a:pt x="661" y="766"/>
                  </a:lnTo>
                  <a:lnTo>
                    <a:pt x="632" y="782"/>
                  </a:lnTo>
                  <a:lnTo>
                    <a:pt x="602" y="794"/>
                  </a:lnTo>
                  <a:lnTo>
                    <a:pt x="570" y="803"/>
                  </a:lnTo>
                  <a:lnTo>
                    <a:pt x="538" y="809"/>
                  </a:lnTo>
                  <a:lnTo>
                    <a:pt x="504" y="812"/>
                  </a:lnTo>
                  <a:lnTo>
                    <a:pt x="469" y="811"/>
                  </a:lnTo>
                  <a:lnTo>
                    <a:pt x="436" y="806"/>
                  </a:lnTo>
                  <a:lnTo>
                    <a:pt x="401" y="798"/>
                  </a:lnTo>
                  <a:lnTo>
                    <a:pt x="364" y="786"/>
                  </a:lnTo>
                  <a:lnTo>
                    <a:pt x="329" y="771"/>
                  </a:lnTo>
                  <a:lnTo>
                    <a:pt x="294" y="751"/>
                  </a:lnTo>
                  <a:lnTo>
                    <a:pt x="260" y="728"/>
                  </a:lnTo>
                  <a:lnTo>
                    <a:pt x="227" y="701"/>
                  </a:lnTo>
                  <a:lnTo>
                    <a:pt x="210" y="686"/>
                  </a:lnTo>
                  <a:lnTo>
                    <a:pt x="193" y="670"/>
                  </a:lnTo>
                  <a:lnTo>
                    <a:pt x="193" y="670"/>
                  </a:lnTo>
                  <a:lnTo>
                    <a:pt x="163" y="635"/>
                  </a:lnTo>
                  <a:lnTo>
                    <a:pt x="134" y="597"/>
                  </a:lnTo>
                  <a:lnTo>
                    <a:pt x="107" y="558"/>
                  </a:lnTo>
                  <a:lnTo>
                    <a:pt x="82" y="515"/>
                  </a:lnTo>
                  <a:lnTo>
                    <a:pt x="61" y="472"/>
                  </a:lnTo>
                  <a:lnTo>
                    <a:pt x="43" y="430"/>
                  </a:lnTo>
                  <a:lnTo>
                    <a:pt x="27" y="386"/>
                  </a:lnTo>
                  <a:lnTo>
                    <a:pt x="15" y="341"/>
                  </a:lnTo>
                  <a:lnTo>
                    <a:pt x="6" y="297"/>
                  </a:lnTo>
                  <a:lnTo>
                    <a:pt x="2" y="256"/>
                  </a:lnTo>
                  <a:lnTo>
                    <a:pt x="0" y="235"/>
                  </a:lnTo>
                  <a:lnTo>
                    <a:pt x="2" y="215"/>
                  </a:lnTo>
                  <a:lnTo>
                    <a:pt x="2" y="195"/>
                  </a:lnTo>
                  <a:lnTo>
                    <a:pt x="5" y="177"/>
                  </a:lnTo>
                  <a:lnTo>
                    <a:pt x="8" y="158"/>
                  </a:lnTo>
                  <a:lnTo>
                    <a:pt x="11" y="140"/>
                  </a:lnTo>
                  <a:lnTo>
                    <a:pt x="17" y="123"/>
                  </a:lnTo>
                  <a:lnTo>
                    <a:pt x="23" y="108"/>
                  </a:lnTo>
                  <a:lnTo>
                    <a:pt x="30" y="93"/>
                  </a:lnTo>
                  <a:lnTo>
                    <a:pt x="40" y="79"/>
                  </a:lnTo>
                  <a:lnTo>
                    <a:pt x="50" y="66"/>
                  </a:lnTo>
                  <a:lnTo>
                    <a:pt x="61" y="53"/>
                  </a:lnTo>
                  <a:lnTo>
                    <a:pt x="61" y="53"/>
                  </a:lnTo>
                  <a:lnTo>
                    <a:pt x="73" y="43"/>
                  </a:lnTo>
                  <a:lnTo>
                    <a:pt x="87" y="34"/>
                  </a:lnTo>
                  <a:lnTo>
                    <a:pt x="102" y="24"/>
                  </a:lnTo>
                  <a:lnTo>
                    <a:pt x="117" y="18"/>
                  </a:lnTo>
                  <a:lnTo>
                    <a:pt x="134" y="12"/>
                  </a:lnTo>
                  <a:lnTo>
                    <a:pt x="152" y="8"/>
                  </a:lnTo>
                  <a:lnTo>
                    <a:pt x="171" y="5"/>
                  </a:lnTo>
                  <a:lnTo>
                    <a:pt x="189" y="2"/>
                  </a:lnTo>
                  <a:lnTo>
                    <a:pt x="209" y="0"/>
                  </a:lnTo>
                  <a:lnTo>
                    <a:pt x="228" y="0"/>
                  </a:lnTo>
                  <a:lnTo>
                    <a:pt x="250" y="2"/>
                  </a:lnTo>
                  <a:lnTo>
                    <a:pt x="271" y="5"/>
                  </a:lnTo>
                  <a:lnTo>
                    <a:pt x="314" y="11"/>
                  </a:lnTo>
                  <a:lnTo>
                    <a:pt x="359" y="23"/>
                  </a:lnTo>
                  <a:lnTo>
                    <a:pt x="404" y="37"/>
                  </a:lnTo>
                  <a:lnTo>
                    <a:pt x="449" y="55"/>
                  </a:lnTo>
                  <a:lnTo>
                    <a:pt x="494" y="75"/>
                  </a:lnTo>
                  <a:lnTo>
                    <a:pt x="538" y="99"/>
                  </a:lnTo>
                  <a:lnTo>
                    <a:pt x="579" y="125"/>
                  </a:lnTo>
                  <a:lnTo>
                    <a:pt x="618" y="154"/>
                  </a:lnTo>
                  <a:lnTo>
                    <a:pt x="657" y="184"/>
                  </a:lnTo>
                  <a:lnTo>
                    <a:pt x="690" y="216"/>
                  </a:lnTo>
                  <a:lnTo>
                    <a:pt x="690" y="216"/>
                  </a:lnTo>
                  <a:close/>
                </a:path>
              </a:pathLst>
            </a:custGeom>
            <a:solidFill>
              <a:srgbClr val="00AD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Freeform 1199"/>
            <p:cNvSpPr>
              <a:spLocks/>
            </p:cNvSpPr>
            <p:nvPr userDrawn="1"/>
          </p:nvSpPr>
          <p:spPr bwMode="auto">
            <a:xfrm>
              <a:off x="3266408" y="1641191"/>
              <a:ext cx="993263" cy="1012166"/>
            </a:xfrm>
            <a:custGeom>
              <a:avLst/>
              <a:gdLst/>
              <a:ahLst/>
              <a:cxnLst>
                <a:cxn ang="0">
                  <a:pos x="625" y="163"/>
                </a:cxn>
                <a:cxn ang="0">
                  <a:pos x="625" y="163"/>
                </a:cxn>
                <a:cxn ang="0">
                  <a:pos x="606" y="140"/>
                </a:cxn>
                <a:cxn ang="0">
                  <a:pos x="585" y="117"/>
                </a:cxn>
                <a:cxn ang="0">
                  <a:pos x="585" y="117"/>
                </a:cxn>
                <a:cxn ang="0">
                  <a:pos x="552" y="85"/>
                </a:cxn>
                <a:cxn ang="0">
                  <a:pos x="513" y="55"/>
                </a:cxn>
                <a:cxn ang="0">
                  <a:pos x="474" y="26"/>
                </a:cxn>
                <a:cxn ang="0">
                  <a:pos x="433" y="0"/>
                </a:cxn>
                <a:cxn ang="0">
                  <a:pos x="433" y="0"/>
                </a:cxn>
                <a:cxn ang="0">
                  <a:pos x="408" y="47"/>
                </a:cxn>
                <a:cxn ang="0">
                  <a:pos x="384" y="91"/>
                </a:cxn>
                <a:cxn ang="0">
                  <a:pos x="358" y="133"/>
                </a:cxn>
                <a:cxn ang="0">
                  <a:pos x="332" y="171"/>
                </a:cxn>
                <a:cxn ang="0">
                  <a:pos x="305" y="207"/>
                </a:cxn>
                <a:cxn ang="0">
                  <a:pos x="276" y="241"/>
                </a:cxn>
                <a:cxn ang="0">
                  <a:pos x="247" y="271"/>
                </a:cxn>
                <a:cxn ang="0">
                  <a:pos x="218" y="300"/>
                </a:cxn>
                <a:cxn ang="0">
                  <a:pos x="189" y="326"/>
                </a:cxn>
                <a:cxn ang="0">
                  <a:pos x="160" y="351"/>
                </a:cxn>
                <a:cxn ang="0">
                  <a:pos x="131" y="373"/>
                </a:cxn>
                <a:cxn ang="0">
                  <a:pos x="104" y="393"/>
                </a:cxn>
                <a:cxn ang="0">
                  <a:pos x="76" y="411"/>
                </a:cxn>
                <a:cxn ang="0">
                  <a:pos x="49" y="428"/>
                </a:cxn>
                <a:cxn ang="0">
                  <a:pos x="23" y="442"/>
                </a:cxn>
                <a:cxn ang="0">
                  <a:pos x="0" y="456"/>
                </a:cxn>
                <a:cxn ang="0">
                  <a:pos x="0" y="456"/>
                </a:cxn>
                <a:cxn ang="0">
                  <a:pos x="20" y="486"/>
                </a:cxn>
                <a:cxn ang="0">
                  <a:pos x="41" y="517"/>
                </a:cxn>
                <a:cxn ang="0">
                  <a:pos x="64" y="544"/>
                </a:cxn>
                <a:cxn ang="0">
                  <a:pos x="88" y="571"/>
                </a:cxn>
                <a:cxn ang="0">
                  <a:pos x="88" y="571"/>
                </a:cxn>
                <a:cxn ang="0">
                  <a:pos x="108" y="590"/>
                </a:cxn>
                <a:cxn ang="0">
                  <a:pos x="127" y="607"/>
                </a:cxn>
                <a:cxn ang="0">
                  <a:pos x="146" y="623"/>
                </a:cxn>
                <a:cxn ang="0">
                  <a:pos x="166" y="637"/>
                </a:cxn>
                <a:cxn ang="0">
                  <a:pos x="166" y="637"/>
                </a:cxn>
                <a:cxn ang="0">
                  <a:pos x="189" y="628"/>
                </a:cxn>
                <a:cxn ang="0">
                  <a:pos x="212" y="619"/>
                </a:cxn>
                <a:cxn ang="0">
                  <a:pos x="254" y="597"/>
                </a:cxn>
                <a:cxn ang="0">
                  <a:pos x="296" y="573"/>
                </a:cxn>
                <a:cxn ang="0">
                  <a:pos x="334" y="546"/>
                </a:cxn>
                <a:cxn ang="0">
                  <a:pos x="369" y="518"/>
                </a:cxn>
                <a:cxn ang="0">
                  <a:pos x="402" y="488"/>
                </a:cxn>
                <a:cxn ang="0">
                  <a:pos x="434" y="456"/>
                </a:cxn>
                <a:cxn ang="0">
                  <a:pos x="463" y="424"/>
                </a:cxn>
                <a:cxn ang="0">
                  <a:pos x="491" y="390"/>
                </a:cxn>
                <a:cxn ang="0">
                  <a:pos x="515" y="357"/>
                </a:cxn>
                <a:cxn ang="0">
                  <a:pos x="538" y="323"/>
                </a:cxn>
                <a:cxn ang="0">
                  <a:pos x="559" y="290"/>
                </a:cxn>
                <a:cxn ang="0">
                  <a:pos x="577" y="258"/>
                </a:cxn>
                <a:cxn ang="0">
                  <a:pos x="596" y="224"/>
                </a:cxn>
                <a:cxn ang="0">
                  <a:pos x="611" y="194"/>
                </a:cxn>
                <a:cxn ang="0">
                  <a:pos x="625" y="163"/>
                </a:cxn>
                <a:cxn ang="0">
                  <a:pos x="625" y="163"/>
                </a:cxn>
              </a:cxnLst>
              <a:rect l="0" t="0" r="r" b="b"/>
              <a:pathLst>
                <a:path w="625" h="637">
                  <a:moveTo>
                    <a:pt x="625" y="163"/>
                  </a:moveTo>
                  <a:lnTo>
                    <a:pt x="625" y="163"/>
                  </a:lnTo>
                  <a:lnTo>
                    <a:pt x="606" y="140"/>
                  </a:lnTo>
                  <a:lnTo>
                    <a:pt x="585" y="117"/>
                  </a:lnTo>
                  <a:lnTo>
                    <a:pt x="585" y="117"/>
                  </a:lnTo>
                  <a:lnTo>
                    <a:pt x="552" y="85"/>
                  </a:lnTo>
                  <a:lnTo>
                    <a:pt x="513" y="55"/>
                  </a:lnTo>
                  <a:lnTo>
                    <a:pt x="474" y="26"/>
                  </a:lnTo>
                  <a:lnTo>
                    <a:pt x="433" y="0"/>
                  </a:lnTo>
                  <a:lnTo>
                    <a:pt x="433" y="0"/>
                  </a:lnTo>
                  <a:lnTo>
                    <a:pt x="408" y="47"/>
                  </a:lnTo>
                  <a:lnTo>
                    <a:pt x="384" y="91"/>
                  </a:lnTo>
                  <a:lnTo>
                    <a:pt x="358" y="133"/>
                  </a:lnTo>
                  <a:lnTo>
                    <a:pt x="332" y="171"/>
                  </a:lnTo>
                  <a:lnTo>
                    <a:pt x="305" y="207"/>
                  </a:lnTo>
                  <a:lnTo>
                    <a:pt x="276" y="241"/>
                  </a:lnTo>
                  <a:lnTo>
                    <a:pt x="247" y="271"/>
                  </a:lnTo>
                  <a:lnTo>
                    <a:pt x="218" y="300"/>
                  </a:lnTo>
                  <a:lnTo>
                    <a:pt x="189" y="326"/>
                  </a:lnTo>
                  <a:lnTo>
                    <a:pt x="160" y="351"/>
                  </a:lnTo>
                  <a:lnTo>
                    <a:pt x="131" y="373"/>
                  </a:lnTo>
                  <a:lnTo>
                    <a:pt x="104" y="393"/>
                  </a:lnTo>
                  <a:lnTo>
                    <a:pt x="76" y="411"/>
                  </a:lnTo>
                  <a:lnTo>
                    <a:pt x="49" y="428"/>
                  </a:lnTo>
                  <a:lnTo>
                    <a:pt x="23" y="442"/>
                  </a:lnTo>
                  <a:lnTo>
                    <a:pt x="0" y="456"/>
                  </a:lnTo>
                  <a:lnTo>
                    <a:pt x="0" y="456"/>
                  </a:lnTo>
                  <a:lnTo>
                    <a:pt x="20" y="486"/>
                  </a:lnTo>
                  <a:lnTo>
                    <a:pt x="41" y="517"/>
                  </a:lnTo>
                  <a:lnTo>
                    <a:pt x="64" y="544"/>
                  </a:lnTo>
                  <a:lnTo>
                    <a:pt x="88" y="571"/>
                  </a:lnTo>
                  <a:lnTo>
                    <a:pt x="88" y="571"/>
                  </a:lnTo>
                  <a:lnTo>
                    <a:pt x="108" y="590"/>
                  </a:lnTo>
                  <a:lnTo>
                    <a:pt x="127" y="607"/>
                  </a:lnTo>
                  <a:lnTo>
                    <a:pt x="146" y="623"/>
                  </a:lnTo>
                  <a:lnTo>
                    <a:pt x="166" y="637"/>
                  </a:lnTo>
                  <a:lnTo>
                    <a:pt x="166" y="637"/>
                  </a:lnTo>
                  <a:lnTo>
                    <a:pt x="189" y="628"/>
                  </a:lnTo>
                  <a:lnTo>
                    <a:pt x="212" y="619"/>
                  </a:lnTo>
                  <a:lnTo>
                    <a:pt x="254" y="597"/>
                  </a:lnTo>
                  <a:lnTo>
                    <a:pt x="296" y="573"/>
                  </a:lnTo>
                  <a:lnTo>
                    <a:pt x="334" y="546"/>
                  </a:lnTo>
                  <a:lnTo>
                    <a:pt x="369" y="518"/>
                  </a:lnTo>
                  <a:lnTo>
                    <a:pt x="402" y="488"/>
                  </a:lnTo>
                  <a:lnTo>
                    <a:pt x="434" y="456"/>
                  </a:lnTo>
                  <a:lnTo>
                    <a:pt x="463" y="424"/>
                  </a:lnTo>
                  <a:lnTo>
                    <a:pt x="491" y="390"/>
                  </a:lnTo>
                  <a:lnTo>
                    <a:pt x="515" y="357"/>
                  </a:lnTo>
                  <a:lnTo>
                    <a:pt x="538" y="323"/>
                  </a:lnTo>
                  <a:lnTo>
                    <a:pt x="559" y="290"/>
                  </a:lnTo>
                  <a:lnTo>
                    <a:pt x="577" y="258"/>
                  </a:lnTo>
                  <a:lnTo>
                    <a:pt x="596" y="224"/>
                  </a:lnTo>
                  <a:lnTo>
                    <a:pt x="611" y="194"/>
                  </a:lnTo>
                  <a:lnTo>
                    <a:pt x="625" y="163"/>
                  </a:lnTo>
                  <a:lnTo>
                    <a:pt x="625" y="163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Freeform 1200"/>
            <p:cNvSpPr>
              <a:spLocks/>
            </p:cNvSpPr>
            <p:nvPr userDrawn="1"/>
          </p:nvSpPr>
          <p:spPr bwMode="auto">
            <a:xfrm>
              <a:off x="3212065" y="2227262"/>
              <a:ext cx="128309" cy="156901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21" y="62"/>
                </a:cxn>
                <a:cxn ang="0">
                  <a:pos x="43" y="99"/>
                </a:cxn>
                <a:cxn ang="0">
                  <a:pos x="43" y="99"/>
                </a:cxn>
                <a:cxn ang="0">
                  <a:pos x="81" y="78"/>
                </a:cxn>
                <a:cxn ang="0">
                  <a:pos x="81" y="78"/>
                </a:cxn>
                <a:cxn ang="0">
                  <a:pos x="56" y="39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81" h="99">
                  <a:moveTo>
                    <a:pt x="0" y="24"/>
                  </a:moveTo>
                  <a:lnTo>
                    <a:pt x="0" y="24"/>
                  </a:lnTo>
                  <a:lnTo>
                    <a:pt x="21" y="62"/>
                  </a:lnTo>
                  <a:lnTo>
                    <a:pt x="43" y="99"/>
                  </a:lnTo>
                  <a:lnTo>
                    <a:pt x="43" y="99"/>
                  </a:lnTo>
                  <a:lnTo>
                    <a:pt x="81" y="78"/>
                  </a:lnTo>
                  <a:lnTo>
                    <a:pt x="81" y="78"/>
                  </a:lnTo>
                  <a:lnTo>
                    <a:pt x="56" y="39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9A01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Freeform 1201"/>
            <p:cNvSpPr>
              <a:spLocks/>
            </p:cNvSpPr>
            <p:nvPr userDrawn="1"/>
          </p:nvSpPr>
          <p:spPr bwMode="auto">
            <a:xfrm>
              <a:off x="3151685" y="1679647"/>
              <a:ext cx="211333" cy="54761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29"/>
                </a:cxn>
                <a:cxn ang="0">
                  <a:pos x="2" y="63"/>
                </a:cxn>
                <a:cxn ang="0">
                  <a:pos x="5" y="106"/>
                </a:cxn>
                <a:cxn ang="0">
                  <a:pos x="8" y="131"/>
                </a:cxn>
                <a:cxn ang="0">
                  <a:pos x="12" y="157"/>
                </a:cxn>
                <a:cxn ang="0">
                  <a:pos x="18" y="186"/>
                </a:cxn>
                <a:cxn ang="0">
                  <a:pos x="26" y="215"/>
                </a:cxn>
                <a:cxn ang="0">
                  <a:pos x="35" y="247"/>
                </a:cxn>
                <a:cxn ang="0">
                  <a:pos x="46" y="279"/>
                </a:cxn>
                <a:cxn ang="0">
                  <a:pos x="59" y="311"/>
                </a:cxn>
                <a:cxn ang="0">
                  <a:pos x="75" y="345"/>
                </a:cxn>
                <a:cxn ang="0">
                  <a:pos x="75" y="345"/>
                </a:cxn>
                <a:cxn ang="0">
                  <a:pos x="102" y="325"/>
                </a:cxn>
                <a:cxn ang="0">
                  <a:pos x="133" y="301"/>
                </a:cxn>
                <a:cxn ang="0">
                  <a:pos x="133" y="301"/>
                </a:cxn>
                <a:cxn ang="0">
                  <a:pos x="113" y="272"/>
                </a:cxn>
                <a:cxn ang="0">
                  <a:pos x="93" y="241"/>
                </a:cxn>
                <a:cxn ang="0">
                  <a:pos x="75" y="208"/>
                </a:cxn>
                <a:cxn ang="0">
                  <a:pos x="56" y="171"/>
                </a:cxn>
                <a:cxn ang="0">
                  <a:pos x="40" y="133"/>
                </a:cxn>
                <a:cxn ang="0">
                  <a:pos x="26" y="90"/>
                </a:cxn>
                <a:cxn ang="0">
                  <a:pos x="12" y="48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33" h="345">
                  <a:moveTo>
                    <a:pt x="2" y="0"/>
                  </a:moveTo>
                  <a:lnTo>
                    <a:pt x="2" y="0"/>
                  </a:lnTo>
                  <a:lnTo>
                    <a:pt x="0" y="29"/>
                  </a:lnTo>
                  <a:lnTo>
                    <a:pt x="2" y="63"/>
                  </a:lnTo>
                  <a:lnTo>
                    <a:pt x="5" y="106"/>
                  </a:lnTo>
                  <a:lnTo>
                    <a:pt x="8" y="131"/>
                  </a:lnTo>
                  <a:lnTo>
                    <a:pt x="12" y="157"/>
                  </a:lnTo>
                  <a:lnTo>
                    <a:pt x="18" y="186"/>
                  </a:lnTo>
                  <a:lnTo>
                    <a:pt x="26" y="215"/>
                  </a:lnTo>
                  <a:lnTo>
                    <a:pt x="35" y="247"/>
                  </a:lnTo>
                  <a:lnTo>
                    <a:pt x="46" y="279"/>
                  </a:lnTo>
                  <a:lnTo>
                    <a:pt x="59" y="311"/>
                  </a:lnTo>
                  <a:lnTo>
                    <a:pt x="75" y="345"/>
                  </a:lnTo>
                  <a:lnTo>
                    <a:pt x="75" y="345"/>
                  </a:lnTo>
                  <a:lnTo>
                    <a:pt x="102" y="325"/>
                  </a:lnTo>
                  <a:lnTo>
                    <a:pt x="133" y="301"/>
                  </a:lnTo>
                  <a:lnTo>
                    <a:pt x="133" y="301"/>
                  </a:lnTo>
                  <a:lnTo>
                    <a:pt x="113" y="272"/>
                  </a:lnTo>
                  <a:lnTo>
                    <a:pt x="93" y="241"/>
                  </a:lnTo>
                  <a:lnTo>
                    <a:pt x="75" y="208"/>
                  </a:lnTo>
                  <a:lnTo>
                    <a:pt x="56" y="171"/>
                  </a:lnTo>
                  <a:lnTo>
                    <a:pt x="40" y="133"/>
                  </a:lnTo>
                  <a:lnTo>
                    <a:pt x="26" y="90"/>
                  </a:lnTo>
                  <a:lnTo>
                    <a:pt x="12" y="48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8D4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1202"/>
            <p:cNvSpPr>
              <a:spLocks/>
            </p:cNvSpPr>
            <p:nvPr userDrawn="1"/>
          </p:nvSpPr>
          <p:spPr bwMode="auto">
            <a:xfrm>
              <a:off x="3533592" y="2268795"/>
              <a:ext cx="172085" cy="158439"/>
            </a:xfrm>
            <a:custGeom>
              <a:avLst/>
              <a:gdLst/>
              <a:ahLst/>
              <a:cxnLst>
                <a:cxn ang="0">
                  <a:pos x="15" y="16"/>
                </a:cxn>
                <a:cxn ang="0">
                  <a:pos x="15" y="16"/>
                </a:cxn>
                <a:cxn ang="0">
                  <a:pos x="9" y="23"/>
                </a:cxn>
                <a:cxn ang="0">
                  <a:pos x="4" y="29"/>
                </a:cxn>
                <a:cxn ang="0">
                  <a:pos x="1" y="35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21" y="59"/>
                </a:cxn>
                <a:cxn ang="0">
                  <a:pos x="42" y="74"/>
                </a:cxn>
                <a:cxn ang="0">
                  <a:pos x="64" y="88"/>
                </a:cxn>
                <a:cxn ang="0">
                  <a:pos x="83" y="100"/>
                </a:cxn>
                <a:cxn ang="0">
                  <a:pos x="83" y="100"/>
                </a:cxn>
                <a:cxn ang="0">
                  <a:pos x="90" y="94"/>
                </a:cxn>
                <a:cxn ang="0">
                  <a:pos x="90" y="94"/>
                </a:cxn>
                <a:cxn ang="0">
                  <a:pos x="97" y="85"/>
                </a:cxn>
                <a:cxn ang="0">
                  <a:pos x="103" y="76"/>
                </a:cxn>
                <a:cxn ang="0">
                  <a:pos x="106" y="65"/>
                </a:cxn>
                <a:cxn ang="0">
                  <a:pos x="108" y="55"/>
                </a:cxn>
                <a:cxn ang="0">
                  <a:pos x="106" y="45"/>
                </a:cxn>
                <a:cxn ang="0">
                  <a:pos x="103" y="35"/>
                </a:cxn>
                <a:cxn ang="0">
                  <a:pos x="99" y="26"/>
                </a:cxn>
                <a:cxn ang="0">
                  <a:pos x="93" y="16"/>
                </a:cxn>
                <a:cxn ang="0">
                  <a:pos x="93" y="16"/>
                </a:cxn>
                <a:cxn ang="0">
                  <a:pos x="83" y="9"/>
                </a:cxn>
                <a:cxn ang="0">
                  <a:pos x="74" y="4"/>
                </a:cxn>
                <a:cxn ang="0">
                  <a:pos x="65" y="1"/>
                </a:cxn>
                <a:cxn ang="0">
                  <a:pos x="55" y="0"/>
                </a:cxn>
                <a:cxn ang="0">
                  <a:pos x="44" y="1"/>
                </a:cxn>
                <a:cxn ang="0">
                  <a:pos x="33" y="4"/>
                </a:cxn>
                <a:cxn ang="0">
                  <a:pos x="24" y="9"/>
                </a:cxn>
                <a:cxn ang="0">
                  <a:pos x="15" y="16"/>
                </a:cxn>
                <a:cxn ang="0">
                  <a:pos x="15" y="16"/>
                </a:cxn>
              </a:cxnLst>
              <a:rect l="0" t="0" r="r" b="b"/>
              <a:pathLst>
                <a:path w="108" h="100">
                  <a:moveTo>
                    <a:pt x="15" y="16"/>
                  </a:moveTo>
                  <a:lnTo>
                    <a:pt x="15" y="16"/>
                  </a:lnTo>
                  <a:lnTo>
                    <a:pt x="9" y="23"/>
                  </a:lnTo>
                  <a:lnTo>
                    <a:pt x="4" y="29"/>
                  </a:lnTo>
                  <a:lnTo>
                    <a:pt x="1" y="35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1" y="59"/>
                  </a:lnTo>
                  <a:lnTo>
                    <a:pt x="42" y="74"/>
                  </a:lnTo>
                  <a:lnTo>
                    <a:pt x="64" y="88"/>
                  </a:lnTo>
                  <a:lnTo>
                    <a:pt x="83" y="100"/>
                  </a:lnTo>
                  <a:lnTo>
                    <a:pt x="83" y="100"/>
                  </a:lnTo>
                  <a:lnTo>
                    <a:pt x="90" y="94"/>
                  </a:lnTo>
                  <a:lnTo>
                    <a:pt x="90" y="94"/>
                  </a:lnTo>
                  <a:lnTo>
                    <a:pt x="97" y="85"/>
                  </a:lnTo>
                  <a:lnTo>
                    <a:pt x="103" y="76"/>
                  </a:lnTo>
                  <a:lnTo>
                    <a:pt x="106" y="65"/>
                  </a:lnTo>
                  <a:lnTo>
                    <a:pt x="108" y="55"/>
                  </a:lnTo>
                  <a:lnTo>
                    <a:pt x="106" y="45"/>
                  </a:lnTo>
                  <a:lnTo>
                    <a:pt x="103" y="35"/>
                  </a:lnTo>
                  <a:lnTo>
                    <a:pt x="99" y="26"/>
                  </a:lnTo>
                  <a:lnTo>
                    <a:pt x="93" y="16"/>
                  </a:lnTo>
                  <a:lnTo>
                    <a:pt x="93" y="16"/>
                  </a:lnTo>
                  <a:lnTo>
                    <a:pt x="83" y="9"/>
                  </a:lnTo>
                  <a:lnTo>
                    <a:pt x="74" y="4"/>
                  </a:lnTo>
                  <a:lnTo>
                    <a:pt x="65" y="1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3" y="4"/>
                  </a:lnTo>
                  <a:lnTo>
                    <a:pt x="24" y="9"/>
                  </a:lnTo>
                  <a:lnTo>
                    <a:pt x="15" y="16"/>
                  </a:lnTo>
                  <a:lnTo>
                    <a:pt x="15" y="16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Freeform 1203"/>
            <p:cNvSpPr>
              <a:spLocks/>
            </p:cNvSpPr>
            <p:nvPr userDrawn="1"/>
          </p:nvSpPr>
          <p:spPr bwMode="auto">
            <a:xfrm>
              <a:off x="3341884" y="2425696"/>
              <a:ext cx="160009" cy="16305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4" y="0"/>
                </a:cxn>
                <a:cxn ang="0">
                  <a:pos x="23" y="4"/>
                </a:cxn>
                <a:cxn ang="0">
                  <a:pos x="13" y="12"/>
                </a:cxn>
                <a:cxn ang="0">
                  <a:pos x="13" y="12"/>
                </a:cxn>
                <a:cxn ang="0">
                  <a:pos x="6" y="21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20" y="55"/>
                </a:cxn>
                <a:cxn ang="0">
                  <a:pos x="41" y="77"/>
                </a:cxn>
                <a:cxn ang="0">
                  <a:pos x="41" y="77"/>
                </a:cxn>
                <a:cxn ang="0">
                  <a:pos x="69" y="103"/>
                </a:cxn>
                <a:cxn ang="0">
                  <a:pos x="69" y="103"/>
                </a:cxn>
                <a:cxn ang="0">
                  <a:pos x="80" y="97"/>
                </a:cxn>
                <a:cxn ang="0">
                  <a:pos x="89" y="91"/>
                </a:cxn>
                <a:cxn ang="0">
                  <a:pos x="89" y="91"/>
                </a:cxn>
                <a:cxn ang="0">
                  <a:pos x="96" y="82"/>
                </a:cxn>
                <a:cxn ang="0">
                  <a:pos x="101" y="71"/>
                </a:cxn>
                <a:cxn ang="0">
                  <a:pos x="101" y="71"/>
                </a:cxn>
                <a:cxn ang="0">
                  <a:pos x="83" y="55"/>
                </a:cxn>
                <a:cxn ang="0">
                  <a:pos x="66" y="36"/>
                </a:cxn>
                <a:cxn ang="0">
                  <a:pos x="34" y="0"/>
                </a:cxn>
                <a:cxn ang="0">
                  <a:pos x="34" y="0"/>
                </a:cxn>
              </a:cxnLst>
              <a:rect l="0" t="0" r="r" b="b"/>
              <a:pathLst>
                <a:path w="101" h="103">
                  <a:moveTo>
                    <a:pt x="34" y="0"/>
                  </a:moveTo>
                  <a:lnTo>
                    <a:pt x="34" y="0"/>
                  </a:lnTo>
                  <a:lnTo>
                    <a:pt x="23" y="4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6" y="2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0" y="55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69" y="103"/>
                  </a:lnTo>
                  <a:lnTo>
                    <a:pt x="69" y="103"/>
                  </a:lnTo>
                  <a:lnTo>
                    <a:pt x="80" y="97"/>
                  </a:lnTo>
                  <a:lnTo>
                    <a:pt x="89" y="91"/>
                  </a:lnTo>
                  <a:lnTo>
                    <a:pt x="89" y="91"/>
                  </a:lnTo>
                  <a:lnTo>
                    <a:pt x="96" y="82"/>
                  </a:lnTo>
                  <a:lnTo>
                    <a:pt x="101" y="71"/>
                  </a:lnTo>
                  <a:lnTo>
                    <a:pt x="101" y="71"/>
                  </a:lnTo>
                  <a:lnTo>
                    <a:pt x="83" y="55"/>
                  </a:lnTo>
                  <a:lnTo>
                    <a:pt x="66" y="36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Freeform 1204"/>
            <p:cNvSpPr>
              <a:spLocks/>
            </p:cNvSpPr>
            <p:nvPr userDrawn="1"/>
          </p:nvSpPr>
          <p:spPr bwMode="auto">
            <a:xfrm>
              <a:off x="3880782" y="1919613"/>
              <a:ext cx="175104" cy="173822"/>
            </a:xfrm>
            <a:custGeom>
              <a:avLst/>
              <a:gdLst/>
              <a:ahLst/>
              <a:cxnLst>
                <a:cxn ang="0">
                  <a:pos x="17" y="16"/>
                </a:cxn>
                <a:cxn ang="0">
                  <a:pos x="17" y="16"/>
                </a:cxn>
                <a:cxn ang="0">
                  <a:pos x="9" y="25"/>
                </a:cxn>
                <a:cxn ang="0">
                  <a:pos x="5" y="34"/>
                </a:cxn>
                <a:cxn ang="0">
                  <a:pos x="2" y="44"/>
                </a:cxn>
                <a:cxn ang="0">
                  <a:pos x="0" y="55"/>
                </a:cxn>
                <a:cxn ang="0">
                  <a:pos x="0" y="66"/>
                </a:cxn>
                <a:cxn ang="0">
                  <a:pos x="3" y="76"/>
                </a:cxn>
                <a:cxn ang="0">
                  <a:pos x="8" y="86"/>
                </a:cxn>
                <a:cxn ang="0">
                  <a:pos x="14" y="95"/>
                </a:cxn>
                <a:cxn ang="0">
                  <a:pos x="14" y="95"/>
                </a:cxn>
                <a:cxn ang="0">
                  <a:pos x="23" y="101"/>
                </a:cxn>
                <a:cxn ang="0">
                  <a:pos x="32" y="105"/>
                </a:cxn>
                <a:cxn ang="0">
                  <a:pos x="43" y="108"/>
                </a:cxn>
                <a:cxn ang="0">
                  <a:pos x="53" y="110"/>
                </a:cxn>
                <a:cxn ang="0">
                  <a:pos x="64" y="108"/>
                </a:cxn>
                <a:cxn ang="0">
                  <a:pos x="73" y="105"/>
                </a:cxn>
                <a:cxn ang="0">
                  <a:pos x="84" y="101"/>
                </a:cxn>
                <a:cxn ang="0">
                  <a:pos x="93" y="93"/>
                </a:cxn>
                <a:cxn ang="0">
                  <a:pos x="93" y="93"/>
                </a:cxn>
                <a:cxn ang="0">
                  <a:pos x="99" y="86"/>
                </a:cxn>
                <a:cxn ang="0">
                  <a:pos x="105" y="75"/>
                </a:cxn>
                <a:cxn ang="0">
                  <a:pos x="108" y="66"/>
                </a:cxn>
                <a:cxn ang="0">
                  <a:pos x="110" y="55"/>
                </a:cxn>
                <a:cxn ang="0">
                  <a:pos x="110" y="44"/>
                </a:cxn>
                <a:cxn ang="0">
                  <a:pos x="107" y="34"/>
                </a:cxn>
                <a:cxn ang="0">
                  <a:pos x="102" y="25"/>
                </a:cxn>
                <a:cxn ang="0">
                  <a:pos x="94" y="16"/>
                </a:cxn>
                <a:cxn ang="0">
                  <a:pos x="94" y="16"/>
                </a:cxn>
                <a:cxn ang="0">
                  <a:pos x="87" y="9"/>
                </a:cxn>
                <a:cxn ang="0">
                  <a:pos x="78" y="3"/>
                </a:cxn>
                <a:cxn ang="0">
                  <a:pos x="67" y="0"/>
                </a:cxn>
                <a:cxn ang="0">
                  <a:pos x="56" y="0"/>
                </a:cxn>
                <a:cxn ang="0">
                  <a:pos x="46" y="0"/>
                </a:cxn>
                <a:cxn ang="0">
                  <a:pos x="35" y="3"/>
                </a:cxn>
                <a:cxn ang="0">
                  <a:pos x="26" y="9"/>
                </a:cxn>
                <a:cxn ang="0">
                  <a:pos x="17" y="16"/>
                </a:cxn>
                <a:cxn ang="0">
                  <a:pos x="17" y="16"/>
                </a:cxn>
              </a:cxnLst>
              <a:rect l="0" t="0" r="r" b="b"/>
              <a:pathLst>
                <a:path w="110" h="110">
                  <a:moveTo>
                    <a:pt x="17" y="16"/>
                  </a:moveTo>
                  <a:lnTo>
                    <a:pt x="17" y="16"/>
                  </a:lnTo>
                  <a:lnTo>
                    <a:pt x="9" y="25"/>
                  </a:lnTo>
                  <a:lnTo>
                    <a:pt x="5" y="34"/>
                  </a:lnTo>
                  <a:lnTo>
                    <a:pt x="2" y="44"/>
                  </a:lnTo>
                  <a:lnTo>
                    <a:pt x="0" y="55"/>
                  </a:lnTo>
                  <a:lnTo>
                    <a:pt x="0" y="66"/>
                  </a:lnTo>
                  <a:lnTo>
                    <a:pt x="3" y="76"/>
                  </a:lnTo>
                  <a:lnTo>
                    <a:pt x="8" y="86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23" y="101"/>
                  </a:lnTo>
                  <a:lnTo>
                    <a:pt x="32" y="105"/>
                  </a:lnTo>
                  <a:lnTo>
                    <a:pt x="43" y="108"/>
                  </a:lnTo>
                  <a:lnTo>
                    <a:pt x="53" y="110"/>
                  </a:lnTo>
                  <a:lnTo>
                    <a:pt x="64" y="108"/>
                  </a:lnTo>
                  <a:lnTo>
                    <a:pt x="73" y="105"/>
                  </a:lnTo>
                  <a:lnTo>
                    <a:pt x="84" y="101"/>
                  </a:lnTo>
                  <a:lnTo>
                    <a:pt x="93" y="93"/>
                  </a:lnTo>
                  <a:lnTo>
                    <a:pt x="93" y="93"/>
                  </a:lnTo>
                  <a:lnTo>
                    <a:pt x="99" y="86"/>
                  </a:lnTo>
                  <a:lnTo>
                    <a:pt x="105" y="75"/>
                  </a:lnTo>
                  <a:lnTo>
                    <a:pt x="108" y="66"/>
                  </a:lnTo>
                  <a:lnTo>
                    <a:pt x="110" y="55"/>
                  </a:lnTo>
                  <a:lnTo>
                    <a:pt x="110" y="44"/>
                  </a:lnTo>
                  <a:lnTo>
                    <a:pt x="107" y="34"/>
                  </a:lnTo>
                  <a:lnTo>
                    <a:pt x="102" y="25"/>
                  </a:lnTo>
                  <a:lnTo>
                    <a:pt x="94" y="16"/>
                  </a:lnTo>
                  <a:lnTo>
                    <a:pt x="94" y="16"/>
                  </a:lnTo>
                  <a:lnTo>
                    <a:pt x="87" y="9"/>
                  </a:lnTo>
                  <a:lnTo>
                    <a:pt x="78" y="3"/>
                  </a:lnTo>
                  <a:lnTo>
                    <a:pt x="67" y="0"/>
                  </a:lnTo>
                  <a:lnTo>
                    <a:pt x="56" y="0"/>
                  </a:lnTo>
                  <a:lnTo>
                    <a:pt x="46" y="0"/>
                  </a:lnTo>
                  <a:lnTo>
                    <a:pt x="35" y="3"/>
                  </a:lnTo>
                  <a:lnTo>
                    <a:pt x="26" y="9"/>
                  </a:lnTo>
                  <a:lnTo>
                    <a:pt x="17" y="16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Freeform 1205"/>
            <p:cNvSpPr>
              <a:spLocks/>
            </p:cNvSpPr>
            <p:nvPr userDrawn="1"/>
          </p:nvSpPr>
          <p:spPr bwMode="auto">
            <a:xfrm>
              <a:off x="3710207" y="2093435"/>
              <a:ext cx="175104" cy="175360"/>
            </a:xfrm>
            <a:custGeom>
              <a:avLst/>
              <a:gdLst/>
              <a:ahLst/>
              <a:cxnLst>
                <a:cxn ang="0">
                  <a:pos x="17" y="17"/>
                </a:cxn>
                <a:cxn ang="0">
                  <a:pos x="17" y="17"/>
                </a:cxn>
                <a:cxn ang="0">
                  <a:pos x="9" y="24"/>
                </a:cxn>
                <a:cxn ang="0">
                  <a:pos x="4" y="35"/>
                </a:cxn>
                <a:cxn ang="0">
                  <a:pos x="1" y="44"/>
                </a:cxn>
                <a:cxn ang="0">
                  <a:pos x="0" y="55"/>
                </a:cxn>
                <a:cxn ang="0">
                  <a:pos x="0" y="66"/>
                </a:cxn>
                <a:cxn ang="0">
                  <a:pos x="3" y="76"/>
                </a:cxn>
                <a:cxn ang="0">
                  <a:pos x="7" y="85"/>
                </a:cxn>
                <a:cxn ang="0">
                  <a:pos x="15" y="94"/>
                </a:cxn>
                <a:cxn ang="0">
                  <a:pos x="15" y="94"/>
                </a:cxn>
                <a:cxn ang="0">
                  <a:pos x="23" y="102"/>
                </a:cxn>
                <a:cxn ang="0">
                  <a:pos x="32" y="107"/>
                </a:cxn>
                <a:cxn ang="0">
                  <a:pos x="43" y="110"/>
                </a:cxn>
                <a:cxn ang="0">
                  <a:pos x="53" y="110"/>
                </a:cxn>
                <a:cxn ang="0">
                  <a:pos x="64" y="110"/>
                </a:cxn>
                <a:cxn ang="0">
                  <a:pos x="75" y="107"/>
                </a:cxn>
                <a:cxn ang="0">
                  <a:pos x="84" y="101"/>
                </a:cxn>
                <a:cxn ang="0">
                  <a:pos x="93" y="94"/>
                </a:cxn>
                <a:cxn ang="0">
                  <a:pos x="93" y="94"/>
                </a:cxn>
                <a:cxn ang="0">
                  <a:pos x="100" y="85"/>
                </a:cxn>
                <a:cxn ang="0">
                  <a:pos x="105" y="76"/>
                </a:cxn>
                <a:cxn ang="0">
                  <a:pos x="108" y="66"/>
                </a:cxn>
                <a:cxn ang="0">
                  <a:pos x="110" y="55"/>
                </a:cxn>
                <a:cxn ang="0">
                  <a:pos x="110" y="44"/>
                </a:cxn>
                <a:cxn ang="0">
                  <a:pos x="107" y="35"/>
                </a:cxn>
                <a:cxn ang="0">
                  <a:pos x="102" y="24"/>
                </a:cxn>
                <a:cxn ang="0">
                  <a:pos x="96" y="17"/>
                </a:cxn>
                <a:cxn ang="0">
                  <a:pos x="96" y="17"/>
                </a:cxn>
                <a:cxn ang="0">
                  <a:pos x="87" y="9"/>
                </a:cxn>
                <a:cxn ang="0">
                  <a:pos x="78" y="5"/>
                </a:cxn>
                <a:cxn ang="0">
                  <a:pos x="67" y="2"/>
                </a:cxn>
                <a:cxn ang="0">
                  <a:pos x="56" y="0"/>
                </a:cxn>
                <a:cxn ang="0">
                  <a:pos x="46" y="2"/>
                </a:cxn>
                <a:cxn ang="0">
                  <a:pos x="36" y="5"/>
                </a:cxn>
                <a:cxn ang="0">
                  <a:pos x="26" y="9"/>
                </a:cxn>
                <a:cxn ang="0">
                  <a:pos x="17" y="17"/>
                </a:cxn>
                <a:cxn ang="0">
                  <a:pos x="17" y="17"/>
                </a:cxn>
              </a:cxnLst>
              <a:rect l="0" t="0" r="r" b="b"/>
              <a:pathLst>
                <a:path w="110" h="110">
                  <a:moveTo>
                    <a:pt x="17" y="17"/>
                  </a:moveTo>
                  <a:lnTo>
                    <a:pt x="17" y="17"/>
                  </a:lnTo>
                  <a:lnTo>
                    <a:pt x="9" y="24"/>
                  </a:lnTo>
                  <a:lnTo>
                    <a:pt x="4" y="35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66"/>
                  </a:lnTo>
                  <a:lnTo>
                    <a:pt x="3" y="76"/>
                  </a:lnTo>
                  <a:lnTo>
                    <a:pt x="7" y="85"/>
                  </a:lnTo>
                  <a:lnTo>
                    <a:pt x="15" y="94"/>
                  </a:lnTo>
                  <a:lnTo>
                    <a:pt x="15" y="94"/>
                  </a:lnTo>
                  <a:lnTo>
                    <a:pt x="23" y="102"/>
                  </a:lnTo>
                  <a:lnTo>
                    <a:pt x="32" y="107"/>
                  </a:lnTo>
                  <a:lnTo>
                    <a:pt x="43" y="110"/>
                  </a:lnTo>
                  <a:lnTo>
                    <a:pt x="53" y="110"/>
                  </a:lnTo>
                  <a:lnTo>
                    <a:pt x="64" y="110"/>
                  </a:lnTo>
                  <a:lnTo>
                    <a:pt x="75" y="107"/>
                  </a:lnTo>
                  <a:lnTo>
                    <a:pt x="84" y="101"/>
                  </a:lnTo>
                  <a:lnTo>
                    <a:pt x="93" y="94"/>
                  </a:lnTo>
                  <a:lnTo>
                    <a:pt x="93" y="94"/>
                  </a:lnTo>
                  <a:lnTo>
                    <a:pt x="100" y="85"/>
                  </a:lnTo>
                  <a:lnTo>
                    <a:pt x="105" y="76"/>
                  </a:lnTo>
                  <a:lnTo>
                    <a:pt x="108" y="66"/>
                  </a:lnTo>
                  <a:lnTo>
                    <a:pt x="110" y="55"/>
                  </a:lnTo>
                  <a:lnTo>
                    <a:pt x="110" y="44"/>
                  </a:lnTo>
                  <a:lnTo>
                    <a:pt x="107" y="35"/>
                  </a:lnTo>
                  <a:lnTo>
                    <a:pt x="102" y="24"/>
                  </a:lnTo>
                  <a:lnTo>
                    <a:pt x="96" y="17"/>
                  </a:lnTo>
                  <a:lnTo>
                    <a:pt x="96" y="17"/>
                  </a:lnTo>
                  <a:lnTo>
                    <a:pt x="87" y="9"/>
                  </a:lnTo>
                  <a:lnTo>
                    <a:pt x="78" y="5"/>
                  </a:lnTo>
                  <a:lnTo>
                    <a:pt x="67" y="2"/>
                  </a:lnTo>
                  <a:lnTo>
                    <a:pt x="56" y="0"/>
                  </a:lnTo>
                  <a:lnTo>
                    <a:pt x="46" y="2"/>
                  </a:lnTo>
                  <a:lnTo>
                    <a:pt x="36" y="5"/>
                  </a:lnTo>
                  <a:lnTo>
                    <a:pt x="26" y="9"/>
                  </a:lnTo>
                  <a:lnTo>
                    <a:pt x="17" y="17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Freeform 1206"/>
            <p:cNvSpPr>
              <a:spLocks/>
            </p:cNvSpPr>
            <p:nvPr userDrawn="1"/>
          </p:nvSpPr>
          <p:spPr bwMode="auto">
            <a:xfrm>
              <a:off x="3340374" y="2270333"/>
              <a:ext cx="393985" cy="323032"/>
            </a:xfrm>
            <a:custGeom>
              <a:avLst/>
              <a:gdLst/>
              <a:ahLst/>
              <a:cxnLst>
                <a:cxn ang="0">
                  <a:pos x="134" y="93"/>
                </a:cxn>
                <a:cxn ang="0">
                  <a:pos x="134" y="93"/>
                </a:cxn>
                <a:cxn ang="0">
                  <a:pos x="129" y="89"/>
                </a:cxn>
                <a:cxn ang="0">
                  <a:pos x="125" y="83"/>
                </a:cxn>
                <a:cxn ang="0">
                  <a:pos x="122" y="75"/>
                </a:cxn>
                <a:cxn ang="0">
                  <a:pos x="120" y="69"/>
                </a:cxn>
                <a:cxn ang="0">
                  <a:pos x="119" y="55"/>
                </a:cxn>
                <a:cxn ang="0">
                  <a:pos x="122" y="41"/>
                </a:cxn>
                <a:cxn ang="0">
                  <a:pos x="122" y="41"/>
                </a:cxn>
                <a:cxn ang="0">
                  <a:pos x="99" y="22"/>
                </a:cxn>
                <a:cxn ang="0">
                  <a:pos x="74" y="0"/>
                </a:cxn>
                <a:cxn ang="0">
                  <a:pos x="74" y="0"/>
                </a:cxn>
                <a:cxn ang="0">
                  <a:pos x="38" y="26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17" y="75"/>
                </a:cxn>
                <a:cxn ang="0">
                  <a:pos x="35" y="98"/>
                </a:cxn>
                <a:cxn ang="0">
                  <a:pos x="35" y="98"/>
                </a:cxn>
                <a:cxn ang="0">
                  <a:pos x="42" y="96"/>
                </a:cxn>
                <a:cxn ang="0">
                  <a:pos x="50" y="95"/>
                </a:cxn>
                <a:cxn ang="0">
                  <a:pos x="58" y="95"/>
                </a:cxn>
                <a:cxn ang="0">
                  <a:pos x="65" y="96"/>
                </a:cxn>
                <a:cxn ang="0">
                  <a:pos x="73" y="98"/>
                </a:cxn>
                <a:cxn ang="0">
                  <a:pos x="79" y="101"/>
                </a:cxn>
                <a:cxn ang="0">
                  <a:pos x="87" y="105"/>
                </a:cxn>
                <a:cxn ang="0">
                  <a:pos x="93" y="110"/>
                </a:cxn>
                <a:cxn ang="0">
                  <a:pos x="93" y="110"/>
                </a:cxn>
                <a:cxn ang="0">
                  <a:pos x="97" y="116"/>
                </a:cxn>
                <a:cxn ang="0">
                  <a:pos x="102" y="124"/>
                </a:cxn>
                <a:cxn ang="0">
                  <a:pos x="105" y="131"/>
                </a:cxn>
                <a:cxn ang="0">
                  <a:pos x="106" y="139"/>
                </a:cxn>
                <a:cxn ang="0">
                  <a:pos x="106" y="147"/>
                </a:cxn>
                <a:cxn ang="0">
                  <a:pos x="106" y="154"/>
                </a:cxn>
                <a:cxn ang="0">
                  <a:pos x="105" y="162"/>
                </a:cxn>
                <a:cxn ang="0">
                  <a:pos x="102" y="169"/>
                </a:cxn>
                <a:cxn ang="0">
                  <a:pos x="102" y="169"/>
                </a:cxn>
                <a:cxn ang="0">
                  <a:pos x="122" y="188"/>
                </a:cxn>
                <a:cxn ang="0">
                  <a:pos x="143" y="204"/>
                </a:cxn>
                <a:cxn ang="0">
                  <a:pos x="143" y="204"/>
                </a:cxn>
                <a:cxn ang="0">
                  <a:pos x="192" y="168"/>
                </a:cxn>
                <a:cxn ang="0">
                  <a:pos x="248" y="121"/>
                </a:cxn>
                <a:cxn ang="0">
                  <a:pos x="248" y="121"/>
                </a:cxn>
                <a:cxn ang="0">
                  <a:pos x="228" y="111"/>
                </a:cxn>
                <a:cxn ang="0">
                  <a:pos x="205" y="99"/>
                </a:cxn>
                <a:cxn ang="0">
                  <a:pos x="205" y="99"/>
                </a:cxn>
                <a:cxn ang="0">
                  <a:pos x="196" y="104"/>
                </a:cxn>
                <a:cxn ang="0">
                  <a:pos x="187" y="107"/>
                </a:cxn>
                <a:cxn ang="0">
                  <a:pos x="178" y="110"/>
                </a:cxn>
                <a:cxn ang="0">
                  <a:pos x="167" y="110"/>
                </a:cxn>
                <a:cxn ang="0">
                  <a:pos x="158" y="108"/>
                </a:cxn>
                <a:cxn ang="0">
                  <a:pos x="149" y="105"/>
                </a:cxn>
                <a:cxn ang="0">
                  <a:pos x="141" y="99"/>
                </a:cxn>
                <a:cxn ang="0">
                  <a:pos x="134" y="93"/>
                </a:cxn>
                <a:cxn ang="0">
                  <a:pos x="134" y="93"/>
                </a:cxn>
              </a:cxnLst>
              <a:rect l="0" t="0" r="r" b="b"/>
              <a:pathLst>
                <a:path w="248" h="204">
                  <a:moveTo>
                    <a:pt x="134" y="93"/>
                  </a:moveTo>
                  <a:lnTo>
                    <a:pt x="134" y="93"/>
                  </a:lnTo>
                  <a:lnTo>
                    <a:pt x="129" y="89"/>
                  </a:lnTo>
                  <a:lnTo>
                    <a:pt x="125" y="83"/>
                  </a:lnTo>
                  <a:lnTo>
                    <a:pt x="122" y="75"/>
                  </a:lnTo>
                  <a:lnTo>
                    <a:pt x="120" y="69"/>
                  </a:lnTo>
                  <a:lnTo>
                    <a:pt x="119" y="55"/>
                  </a:lnTo>
                  <a:lnTo>
                    <a:pt x="122" y="41"/>
                  </a:lnTo>
                  <a:lnTo>
                    <a:pt x="122" y="41"/>
                  </a:lnTo>
                  <a:lnTo>
                    <a:pt x="99" y="2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38" y="26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17" y="75"/>
                  </a:lnTo>
                  <a:lnTo>
                    <a:pt x="35" y="98"/>
                  </a:lnTo>
                  <a:lnTo>
                    <a:pt x="35" y="98"/>
                  </a:lnTo>
                  <a:lnTo>
                    <a:pt x="42" y="96"/>
                  </a:lnTo>
                  <a:lnTo>
                    <a:pt x="50" y="95"/>
                  </a:lnTo>
                  <a:lnTo>
                    <a:pt x="58" y="95"/>
                  </a:lnTo>
                  <a:lnTo>
                    <a:pt x="65" y="96"/>
                  </a:lnTo>
                  <a:lnTo>
                    <a:pt x="73" y="98"/>
                  </a:lnTo>
                  <a:lnTo>
                    <a:pt x="79" y="101"/>
                  </a:lnTo>
                  <a:lnTo>
                    <a:pt x="87" y="105"/>
                  </a:lnTo>
                  <a:lnTo>
                    <a:pt x="93" y="110"/>
                  </a:lnTo>
                  <a:lnTo>
                    <a:pt x="93" y="110"/>
                  </a:lnTo>
                  <a:lnTo>
                    <a:pt x="97" y="116"/>
                  </a:lnTo>
                  <a:lnTo>
                    <a:pt x="102" y="124"/>
                  </a:lnTo>
                  <a:lnTo>
                    <a:pt x="105" y="131"/>
                  </a:lnTo>
                  <a:lnTo>
                    <a:pt x="106" y="139"/>
                  </a:lnTo>
                  <a:lnTo>
                    <a:pt x="106" y="147"/>
                  </a:lnTo>
                  <a:lnTo>
                    <a:pt x="106" y="154"/>
                  </a:lnTo>
                  <a:lnTo>
                    <a:pt x="105" y="162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122" y="188"/>
                  </a:lnTo>
                  <a:lnTo>
                    <a:pt x="143" y="204"/>
                  </a:lnTo>
                  <a:lnTo>
                    <a:pt x="143" y="204"/>
                  </a:lnTo>
                  <a:lnTo>
                    <a:pt x="192" y="168"/>
                  </a:lnTo>
                  <a:lnTo>
                    <a:pt x="248" y="121"/>
                  </a:lnTo>
                  <a:lnTo>
                    <a:pt x="248" y="121"/>
                  </a:lnTo>
                  <a:lnTo>
                    <a:pt x="228" y="111"/>
                  </a:lnTo>
                  <a:lnTo>
                    <a:pt x="205" y="99"/>
                  </a:lnTo>
                  <a:lnTo>
                    <a:pt x="205" y="99"/>
                  </a:lnTo>
                  <a:lnTo>
                    <a:pt x="196" y="104"/>
                  </a:lnTo>
                  <a:lnTo>
                    <a:pt x="187" y="107"/>
                  </a:lnTo>
                  <a:lnTo>
                    <a:pt x="178" y="110"/>
                  </a:lnTo>
                  <a:lnTo>
                    <a:pt x="167" y="110"/>
                  </a:lnTo>
                  <a:lnTo>
                    <a:pt x="158" y="108"/>
                  </a:lnTo>
                  <a:lnTo>
                    <a:pt x="149" y="105"/>
                  </a:lnTo>
                  <a:lnTo>
                    <a:pt x="141" y="99"/>
                  </a:lnTo>
                  <a:lnTo>
                    <a:pt x="134" y="93"/>
                  </a:lnTo>
                  <a:lnTo>
                    <a:pt x="134" y="93"/>
                  </a:lnTo>
                  <a:close/>
                </a:path>
              </a:pathLst>
            </a:custGeom>
            <a:solidFill>
              <a:srgbClr val="FFF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Freeform 1207"/>
            <p:cNvSpPr>
              <a:spLocks/>
            </p:cNvSpPr>
            <p:nvPr userDrawn="1"/>
          </p:nvSpPr>
          <p:spPr bwMode="auto">
            <a:xfrm>
              <a:off x="3529064" y="2334939"/>
              <a:ext cx="135857" cy="109216"/>
            </a:xfrm>
            <a:custGeom>
              <a:avLst/>
              <a:gdLst/>
              <a:ahLst/>
              <a:cxnLst>
                <a:cxn ang="0">
                  <a:pos x="15" y="52"/>
                </a:cxn>
                <a:cxn ang="0">
                  <a:pos x="15" y="52"/>
                </a:cxn>
                <a:cxn ang="0">
                  <a:pos x="22" y="58"/>
                </a:cxn>
                <a:cxn ang="0">
                  <a:pos x="30" y="64"/>
                </a:cxn>
                <a:cxn ang="0">
                  <a:pos x="39" y="67"/>
                </a:cxn>
                <a:cxn ang="0">
                  <a:pos x="48" y="69"/>
                </a:cxn>
                <a:cxn ang="0">
                  <a:pos x="59" y="69"/>
                </a:cxn>
                <a:cxn ang="0">
                  <a:pos x="68" y="66"/>
                </a:cxn>
                <a:cxn ang="0">
                  <a:pos x="77" y="63"/>
                </a:cxn>
                <a:cxn ang="0">
                  <a:pos x="86" y="58"/>
                </a:cxn>
                <a:cxn ang="0">
                  <a:pos x="86" y="58"/>
                </a:cxn>
                <a:cxn ang="0">
                  <a:pos x="67" y="46"/>
                </a:cxn>
                <a:cxn ang="0">
                  <a:pos x="45" y="32"/>
                </a:cxn>
                <a:cxn ang="0">
                  <a:pos x="24" y="17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14"/>
                </a:cxn>
                <a:cxn ang="0">
                  <a:pos x="1" y="28"/>
                </a:cxn>
                <a:cxn ang="0">
                  <a:pos x="3" y="34"/>
                </a:cxn>
                <a:cxn ang="0">
                  <a:pos x="6" y="42"/>
                </a:cxn>
                <a:cxn ang="0">
                  <a:pos x="10" y="48"/>
                </a:cxn>
                <a:cxn ang="0">
                  <a:pos x="15" y="52"/>
                </a:cxn>
                <a:cxn ang="0">
                  <a:pos x="15" y="52"/>
                </a:cxn>
              </a:cxnLst>
              <a:rect l="0" t="0" r="r" b="b"/>
              <a:pathLst>
                <a:path w="86" h="69">
                  <a:moveTo>
                    <a:pt x="15" y="52"/>
                  </a:moveTo>
                  <a:lnTo>
                    <a:pt x="15" y="52"/>
                  </a:lnTo>
                  <a:lnTo>
                    <a:pt x="22" y="58"/>
                  </a:lnTo>
                  <a:lnTo>
                    <a:pt x="30" y="64"/>
                  </a:lnTo>
                  <a:lnTo>
                    <a:pt x="39" y="67"/>
                  </a:lnTo>
                  <a:lnTo>
                    <a:pt x="48" y="69"/>
                  </a:lnTo>
                  <a:lnTo>
                    <a:pt x="59" y="69"/>
                  </a:lnTo>
                  <a:lnTo>
                    <a:pt x="68" y="66"/>
                  </a:lnTo>
                  <a:lnTo>
                    <a:pt x="77" y="63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67" y="46"/>
                  </a:lnTo>
                  <a:lnTo>
                    <a:pt x="45" y="32"/>
                  </a:lnTo>
                  <a:lnTo>
                    <a:pt x="24" y="17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14"/>
                  </a:lnTo>
                  <a:lnTo>
                    <a:pt x="1" y="28"/>
                  </a:lnTo>
                  <a:lnTo>
                    <a:pt x="3" y="34"/>
                  </a:lnTo>
                  <a:lnTo>
                    <a:pt x="6" y="42"/>
                  </a:lnTo>
                  <a:lnTo>
                    <a:pt x="10" y="48"/>
                  </a:lnTo>
                  <a:lnTo>
                    <a:pt x="15" y="52"/>
                  </a:lnTo>
                  <a:lnTo>
                    <a:pt x="15" y="52"/>
                  </a:lnTo>
                  <a:close/>
                </a:path>
              </a:pathLst>
            </a:custGeom>
            <a:solidFill>
              <a:srgbClr val="78D0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Freeform 1208"/>
            <p:cNvSpPr>
              <a:spLocks/>
            </p:cNvSpPr>
            <p:nvPr userDrawn="1"/>
          </p:nvSpPr>
          <p:spPr bwMode="auto">
            <a:xfrm>
              <a:off x="3396227" y="2421081"/>
              <a:ext cx="111704" cy="116907"/>
            </a:xfrm>
            <a:custGeom>
              <a:avLst/>
              <a:gdLst/>
              <a:ahLst/>
              <a:cxnLst>
                <a:cxn ang="0">
                  <a:pos x="58" y="15"/>
                </a:cxn>
                <a:cxn ang="0">
                  <a:pos x="58" y="15"/>
                </a:cxn>
                <a:cxn ang="0">
                  <a:pos x="52" y="10"/>
                </a:cxn>
                <a:cxn ang="0">
                  <a:pos x="44" y="6"/>
                </a:cxn>
                <a:cxn ang="0">
                  <a:pos x="38" y="3"/>
                </a:cxn>
                <a:cxn ang="0">
                  <a:pos x="30" y="1"/>
                </a:cxn>
                <a:cxn ang="0">
                  <a:pos x="23" y="0"/>
                </a:cxn>
                <a:cxn ang="0">
                  <a:pos x="15" y="0"/>
                </a:cxn>
                <a:cxn ang="0">
                  <a:pos x="7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2" y="39"/>
                </a:cxn>
                <a:cxn ang="0">
                  <a:pos x="49" y="58"/>
                </a:cxn>
                <a:cxn ang="0">
                  <a:pos x="67" y="74"/>
                </a:cxn>
                <a:cxn ang="0">
                  <a:pos x="67" y="74"/>
                </a:cxn>
                <a:cxn ang="0">
                  <a:pos x="70" y="67"/>
                </a:cxn>
                <a:cxn ang="0">
                  <a:pos x="71" y="59"/>
                </a:cxn>
                <a:cxn ang="0">
                  <a:pos x="71" y="52"/>
                </a:cxn>
                <a:cxn ang="0">
                  <a:pos x="71" y="44"/>
                </a:cxn>
                <a:cxn ang="0">
                  <a:pos x="70" y="36"/>
                </a:cxn>
                <a:cxn ang="0">
                  <a:pos x="67" y="29"/>
                </a:cxn>
                <a:cxn ang="0">
                  <a:pos x="62" y="21"/>
                </a:cxn>
                <a:cxn ang="0">
                  <a:pos x="58" y="15"/>
                </a:cxn>
                <a:cxn ang="0">
                  <a:pos x="58" y="15"/>
                </a:cxn>
              </a:cxnLst>
              <a:rect l="0" t="0" r="r" b="b"/>
              <a:pathLst>
                <a:path w="71" h="74">
                  <a:moveTo>
                    <a:pt x="58" y="15"/>
                  </a:moveTo>
                  <a:lnTo>
                    <a:pt x="58" y="15"/>
                  </a:lnTo>
                  <a:lnTo>
                    <a:pt x="52" y="10"/>
                  </a:lnTo>
                  <a:lnTo>
                    <a:pt x="44" y="6"/>
                  </a:lnTo>
                  <a:lnTo>
                    <a:pt x="38" y="3"/>
                  </a:lnTo>
                  <a:lnTo>
                    <a:pt x="30" y="1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32" y="39"/>
                  </a:lnTo>
                  <a:lnTo>
                    <a:pt x="49" y="58"/>
                  </a:lnTo>
                  <a:lnTo>
                    <a:pt x="67" y="74"/>
                  </a:lnTo>
                  <a:lnTo>
                    <a:pt x="67" y="74"/>
                  </a:lnTo>
                  <a:lnTo>
                    <a:pt x="70" y="67"/>
                  </a:lnTo>
                  <a:lnTo>
                    <a:pt x="71" y="59"/>
                  </a:lnTo>
                  <a:lnTo>
                    <a:pt x="71" y="52"/>
                  </a:lnTo>
                  <a:lnTo>
                    <a:pt x="71" y="44"/>
                  </a:lnTo>
                  <a:lnTo>
                    <a:pt x="70" y="36"/>
                  </a:lnTo>
                  <a:lnTo>
                    <a:pt x="67" y="29"/>
                  </a:lnTo>
                  <a:lnTo>
                    <a:pt x="62" y="21"/>
                  </a:lnTo>
                  <a:lnTo>
                    <a:pt x="58" y="15"/>
                  </a:lnTo>
                  <a:lnTo>
                    <a:pt x="58" y="15"/>
                  </a:lnTo>
                  <a:close/>
                </a:path>
              </a:pathLst>
            </a:custGeom>
            <a:solidFill>
              <a:srgbClr val="78D0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Freeform 1209"/>
            <p:cNvSpPr>
              <a:spLocks/>
            </p:cNvSpPr>
            <p:nvPr userDrawn="1"/>
          </p:nvSpPr>
          <p:spPr bwMode="auto">
            <a:xfrm>
              <a:off x="3566802" y="2462614"/>
              <a:ext cx="246052" cy="213816"/>
            </a:xfrm>
            <a:custGeom>
              <a:avLst/>
              <a:gdLst/>
              <a:ahLst/>
              <a:cxnLst>
                <a:cxn ang="0">
                  <a:pos x="155" y="19"/>
                </a:cxn>
                <a:cxn ang="0">
                  <a:pos x="155" y="19"/>
                </a:cxn>
                <a:cxn ang="0">
                  <a:pos x="142" y="15"/>
                </a:cxn>
                <a:cxn ang="0">
                  <a:pos x="126" y="9"/>
                </a:cxn>
                <a:cxn ang="0">
                  <a:pos x="105" y="0"/>
                </a:cxn>
                <a:cxn ang="0">
                  <a:pos x="105" y="0"/>
                </a:cxn>
                <a:cxn ang="0">
                  <a:pos x="49" y="47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37" y="109"/>
                </a:cxn>
                <a:cxn ang="0">
                  <a:pos x="76" y="135"/>
                </a:cxn>
                <a:cxn ang="0">
                  <a:pos x="155" y="19"/>
                </a:cxn>
              </a:cxnLst>
              <a:rect l="0" t="0" r="r" b="b"/>
              <a:pathLst>
                <a:path w="155" h="135">
                  <a:moveTo>
                    <a:pt x="155" y="19"/>
                  </a:moveTo>
                  <a:lnTo>
                    <a:pt x="155" y="19"/>
                  </a:lnTo>
                  <a:lnTo>
                    <a:pt x="142" y="15"/>
                  </a:lnTo>
                  <a:lnTo>
                    <a:pt x="126" y="9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49" y="47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37" y="109"/>
                  </a:lnTo>
                  <a:lnTo>
                    <a:pt x="76" y="135"/>
                  </a:lnTo>
                  <a:lnTo>
                    <a:pt x="155" y="19"/>
                  </a:lnTo>
                  <a:close/>
                </a:path>
              </a:pathLst>
            </a:custGeom>
            <a:solidFill>
              <a:srgbClr val="FCCD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Freeform 1210"/>
            <p:cNvSpPr>
              <a:spLocks/>
            </p:cNvSpPr>
            <p:nvPr userDrawn="1"/>
          </p:nvSpPr>
          <p:spPr bwMode="auto">
            <a:xfrm>
              <a:off x="3270936" y="2158042"/>
              <a:ext cx="187180" cy="192280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8" y="0"/>
                </a:cxn>
                <a:cxn ang="0">
                  <a:pos x="27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9" y="83"/>
                </a:cxn>
                <a:cxn ang="0">
                  <a:pos x="44" y="122"/>
                </a:cxn>
                <a:cxn ang="0">
                  <a:pos x="44" y="122"/>
                </a:cxn>
                <a:cxn ang="0">
                  <a:pos x="82" y="97"/>
                </a:cxn>
                <a:cxn ang="0">
                  <a:pos x="118" y="71"/>
                </a:cxn>
                <a:cxn ang="0">
                  <a:pos x="118" y="71"/>
                </a:cxn>
                <a:cxn ang="0">
                  <a:pos x="88" y="38"/>
                </a:cxn>
                <a:cxn ang="0">
                  <a:pos x="73" y="19"/>
                </a:cxn>
                <a:cxn ang="0">
                  <a:pos x="58" y="0"/>
                </a:cxn>
                <a:cxn ang="0">
                  <a:pos x="58" y="0"/>
                </a:cxn>
              </a:cxnLst>
              <a:rect l="0" t="0" r="r" b="b"/>
              <a:pathLst>
                <a:path w="118" h="122">
                  <a:moveTo>
                    <a:pt x="58" y="0"/>
                  </a:moveTo>
                  <a:lnTo>
                    <a:pt x="58" y="0"/>
                  </a:lnTo>
                  <a:lnTo>
                    <a:pt x="27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9" y="83"/>
                  </a:lnTo>
                  <a:lnTo>
                    <a:pt x="44" y="122"/>
                  </a:lnTo>
                  <a:lnTo>
                    <a:pt x="44" y="122"/>
                  </a:lnTo>
                  <a:lnTo>
                    <a:pt x="82" y="97"/>
                  </a:lnTo>
                  <a:lnTo>
                    <a:pt x="118" y="71"/>
                  </a:lnTo>
                  <a:lnTo>
                    <a:pt x="118" y="71"/>
                  </a:lnTo>
                  <a:lnTo>
                    <a:pt x="88" y="38"/>
                  </a:lnTo>
                  <a:lnTo>
                    <a:pt x="73" y="19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CD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Freeform 1211"/>
            <p:cNvSpPr>
              <a:spLocks/>
            </p:cNvSpPr>
            <p:nvPr userDrawn="1"/>
          </p:nvSpPr>
          <p:spPr bwMode="auto">
            <a:xfrm>
              <a:off x="3363017" y="1599658"/>
              <a:ext cx="620412" cy="670675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324" y="0"/>
                </a:cxn>
                <a:cxn ang="0">
                  <a:pos x="283" y="58"/>
                </a:cxn>
                <a:cxn ang="0">
                  <a:pos x="240" y="113"/>
                </a:cxn>
                <a:cxn ang="0">
                  <a:pos x="198" y="162"/>
                </a:cxn>
                <a:cxn ang="0">
                  <a:pos x="156" y="207"/>
                </a:cxn>
                <a:cxn ang="0">
                  <a:pos x="114" y="250"/>
                </a:cxn>
                <a:cxn ang="0">
                  <a:pos x="74" y="288"/>
                </a:cxn>
                <a:cxn ang="0">
                  <a:pos x="36" y="322"/>
                </a:cxn>
                <a:cxn ang="0">
                  <a:pos x="0" y="351"/>
                </a:cxn>
                <a:cxn ang="0">
                  <a:pos x="0" y="351"/>
                </a:cxn>
                <a:cxn ang="0">
                  <a:pos x="15" y="370"/>
                </a:cxn>
                <a:cxn ang="0">
                  <a:pos x="30" y="389"/>
                </a:cxn>
                <a:cxn ang="0">
                  <a:pos x="60" y="422"/>
                </a:cxn>
                <a:cxn ang="0">
                  <a:pos x="60" y="422"/>
                </a:cxn>
                <a:cxn ang="0">
                  <a:pos x="89" y="401"/>
                </a:cxn>
                <a:cxn ang="0">
                  <a:pos x="115" y="378"/>
                </a:cxn>
                <a:cxn ang="0">
                  <a:pos x="143" y="357"/>
                </a:cxn>
                <a:cxn ang="0">
                  <a:pos x="167" y="332"/>
                </a:cxn>
                <a:cxn ang="0">
                  <a:pos x="214" y="287"/>
                </a:cxn>
                <a:cxn ang="0">
                  <a:pos x="258" y="239"/>
                </a:cxn>
                <a:cxn ang="0">
                  <a:pos x="298" y="192"/>
                </a:cxn>
                <a:cxn ang="0">
                  <a:pos x="333" y="148"/>
                </a:cxn>
                <a:cxn ang="0">
                  <a:pos x="365" y="107"/>
                </a:cxn>
                <a:cxn ang="0">
                  <a:pos x="391" y="70"/>
                </a:cxn>
                <a:cxn ang="0">
                  <a:pos x="391" y="70"/>
                </a:cxn>
                <a:cxn ang="0">
                  <a:pos x="364" y="35"/>
                </a:cxn>
                <a:cxn ang="0">
                  <a:pos x="341" y="8"/>
                </a:cxn>
                <a:cxn ang="0">
                  <a:pos x="341" y="8"/>
                </a:cxn>
                <a:cxn ang="0">
                  <a:pos x="324" y="0"/>
                </a:cxn>
                <a:cxn ang="0">
                  <a:pos x="324" y="0"/>
                </a:cxn>
              </a:cxnLst>
              <a:rect l="0" t="0" r="r" b="b"/>
              <a:pathLst>
                <a:path w="391" h="422">
                  <a:moveTo>
                    <a:pt x="324" y="0"/>
                  </a:moveTo>
                  <a:lnTo>
                    <a:pt x="324" y="0"/>
                  </a:lnTo>
                  <a:lnTo>
                    <a:pt x="283" y="58"/>
                  </a:lnTo>
                  <a:lnTo>
                    <a:pt x="240" y="113"/>
                  </a:lnTo>
                  <a:lnTo>
                    <a:pt x="198" y="162"/>
                  </a:lnTo>
                  <a:lnTo>
                    <a:pt x="156" y="207"/>
                  </a:lnTo>
                  <a:lnTo>
                    <a:pt x="114" y="250"/>
                  </a:lnTo>
                  <a:lnTo>
                    <a:pt x="74" y="288"/>
                  </a:lnTo>
                  <a:lnTo>
                    <a:pt x="36" y="322"/>
                  </a:lnTo>
                  <a:lnTo>
                    <a:pt x="0" y="351"/>
                  </a:lnTo>
                  <a:lnTo>
                    <a:pt x="0" y="351"/>
                  </a:lnTo>
                  <a:lnTo>
                    <a:pt x="15" y="370"/>
                  </a:lnTo>
                  <a:lnTo>
                    <a:pt x="30" y="389"/>
                  </a:lnTo>
                  <a:lnTo>
                    <a:pt x="60" y="422"/>
                  </a:lnTo>
                  <a:lnTo>
                    <a:pt x="60" y="422"/>
                  </a:lnTo>
                  <a:lnTo>
                    <a:pt x="89" y="401"/>
                  </a:lnTo>
                  <a:lnTo>
                    <a:pt x="115" y="378"/>
                  </a:lnTo>
                  <a:lnTo>
                    <a:pt x="143" y="357"/>
                  </a:lnTo>
                  <a:lnTo>
                    <a:pt x="167" y="332"/>
                  </a:lnTo>
                  <a:lnTo>
                    <a:pt x="214" y="287"/>
                  </a:lnTo>
                  <a:lnTo>
                    <a:pt x="258" y="239"/>
                  </a:lnTo>
                  <a:lnTo>
                    <a:pt x="298" y="192"/>
                  </a:lnTo>
                  <a:lnTo>
                    <a:pt x="333" y="148"/>
                  </a:lnTo>
                  <a:lnTo>
                    <a:pt x="365" y="107"/>
                  </a:lnTo>
                  <a:lnTo>
                    <a:pt x="391" y="70"/>
                  </a:lnTo>
                  <a:lnTo>
                    <a:pt x="391" y="70"/>
                  </a:lnTo>
                  <a:lnTo>
                    <a:pt x="364" y="35"/>
                  </a:lnTo>
                  <a:lnTo>
                    <a:pt x="341" y="8"/>
                  </a:lnTo>
                  <a:lnTo>
                    <a:pt x="341" y="8"/>
                  </a:lnTo>
                  <a:lnTo>
                    <a:pt x="324" y="0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9A01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Freeform 1212"/>
            <p:cNvSpPr>
              <a:spLocks/>
            </p:cNvSpPr>
            <p:nvPr userDrawn="1"/>
          </p:nvSpPr>
          <p:spPr bwMode="auto">
            <a:xfrm>
              <a:off x="3506421" y="2001141"/>
              <a:ext cx="710984" cy="715284"/>
            </a:xfrm>
            <a:custGeom>
              <a:avLst/>
              <a:gdLst/>
              <a:ahLst/>
              <a:cxnLst>
                <a:cxn ang="0">
                  <a:pos x="143" y="290"/>
                </a:cxn>
                <a:cxn ang="0">
                  <a:pos x="143" y="290"/>
                </a:cxn>
                <a:cxn ang="0">
                  <a:pos x="164" y="299"/>
                </a:cxn>
                <a:cxn ang="0">
                  <a:pos x="180" y="305"/>
                </a:cxn>
                <a:cxn ang="0">
                  <a:pos x="193" y="309"/>
                </a:cxn>
                <a:cxn ang="0">
                  <a:pos x="114" y="425"/>
                </a:cxn>
                <a:cxn ang="0">
                  <a:pos x="114" y="425"/>
                </a:cxn>
                <a:cxn ang="0">
                  <a:pos x="75" y="399"/>
                </a:cxn>
                <a:cxn ang="0">
                  <a:pos x="38" y="373"/>
                </a:cxn>
                <a:cxn ang="0">
                  <a:pos x="38" y="373"/>
                </a:cxn>
                <a:cxn ang="0">
                  <a:pos x="0" y="399"/>
                </a:cxn>
                <a:cxn ang="0">
                  <a:pos x="0" y="399"/>
                </a:cxn>
                <a:cxn ang="0">
                  <a:pos x="21" y="415"/>
                </a:cxn>
                <a:cxn ang="0">
                  <a:pos x="41" y="427"/>
                </a:cxn>
                <a:cxn ang="0">
                  <a:pos x="62" y="439"/>
                </a:cxn>
                <a:cxn ang="0">
                  <a:pos x="84" y="450"/>
                </a:cxn>
                <a:cxn ang="0">
                  <a:pos x="84" y="450"/>
                </a:cxn>
                <a:cxn ang="0">
                  <a:pos x="113" y="431"/>
                </a:cxn>
                <a:cxn ang="0">
                  <a:pos x="142" y="413"/>
                </a:cxn>
                <a:cxn ang="0">
                  <a:pos x="169" y="393"/>
                </a:cxn>
                <a:cxn ang="0">
                  <a:pos x="195" y="372"/>
                </a:cxn>
                <a:cxn ang="0">
                  <a:pos x="221" y="351"/>
                </a:cxn>
                <a:cxn ang="0">
                  <a:pos x="247" y="329"/>
                </a:cxn>
                <a:cxn ang="0">
                  <a:pos x="294" y="284"/>
                </a:cxn>
                <a:cxn ang="0">
                  <a:pos x="338" y="238"/>
                </a:cxn>
                <a:cxn ang="0">
                  <a:pos x="379" y="194"/>
                </a:cxn>
                <a:cxn ang="0">
                  <a:pos x="416" y="149"/>
                </a:cxn>
                <a:cxn ang="0">
                  <a:pos x="448" y="107"/>
                </a:cxn>
                <a:cxn ang="0">
                  <a:pos x="448" y="107"/>
                </a:cxn>
                <a:cxn ang="0">
                  <a:pos x="440" y="79"/>
                </a:cxn>
                <a:cxn ang="0">
                  <a:pos x="429" y="52"/>
                </a:cxn>
                <a:cxn ang="0">
                  <a:pos x="420" y="26"/>
                </a:cxn>
                <a:cxn ang="0">
                  <a:pos x="410" y="0"/>
                </a:cxn>
                <a:cxn ang="0">
                  <a:pos x="410" y="0"/>
                </a:cxn>
                <a:cxn ang="0">
                  <a:pos x="376" y="46"/>
                </a:cxn>
                <a:cxn ang="0">
                  <a:pos x="341" y="88"/>
                </a:cxn>
                <a:cxn ang="0">
                  <a:pos x="308" y="128"/>
                </a:cxn>
                <a:cxn ang="0">
                  <a:pos x="274" y="166"/>
                </a:cxn>
                <a:cxn ang="0">
                  <a:pos x="239" y="201"/>
                </a:cxn>
                <a:cxn ang="0">
                  <a:pos x="207" y="233"/>
                </a:cxn>
                <a:cxn ang="0">
                  <a:pos x="175" y="264"/>
                </a:cxn>
                <a:cxn ang="0">
                  <a:pos x="143" y="290"/>
                </a:cxn>
                <a:cxn ang="0">
                  <a:pos x="143" y="290"/>
                </a:cxn>
              </a:cxnLst>
              <a:rect l="0" t="0" r="r" b="b"/>
              <a:pathLst>
                <a:path w="448" h="450">
                  <a:moveTo>
                    <a:pt x="143" y="290"/>
                  </a:moveTo>
                  <a:lnTo>
                    <a:pt x="143" y="290"/>
                  </a:lnTo>
                  <a:lnTo>
                    <a:pt x="164" y="299"/>
                  </a:lnTo>
                  <a:lnTo>
                    <a:pt x="180" y="305"/>
                  </a:lnTo>
                  <a:lnTo>
                    <a:pt x="193" y="309"/>
                  </a:lnTo>
                  <a:lnTo>
                    <a:pt x="114" y="425"/>
                  </a:lnTo>
                  <a:lnTo>
                    <a:pt x="114" y="425"/>
                  </a:lnTo>
                  <a:lnTo>
                    <a:pt x="75" y="399"/>
                  </a:lnTo>
                  <a:lnTo>
                    <a:pt x="38" y="373"/>
                  </a:lnTo>
                  <a:lnTo>
                    <a:pt x="38" y="373"/>
                  </a:lnTo>
                  <a:lnTo>
                    <a:pt x="0" y="399"/>
                  </a:lnTo>
                  <a:lnTo>
                    <a:pt x="0" y="399"/>
                  </a:lnTo>
                  <a:lnTo>
                    <a:pt x="21" y="415"/>
                  </a:lnTo>
                  <a:lnTo>
                    <a:pt x="41" y="427"/>
                  </a:lnTo>
                  <a:lnTo>
                    <a:pt x="62" y="439"/>
                  </a:lnTo>
                  <a:lnTo>
                    <a:pt x="84" y="450"/>
                  </a:lnTo>
                  <a:lnTo>
                    <a:pt x="84" y="450"/>
                  </a:lnTo>
                  <a:lnTo>
                    <a:pt x="113" y="431"/>
                  </a:lnTo>
                  <a:lnTo>
                    <a:pt x="142" y="413"/>
                  </a:lnTo>
                  <a:lnTo>
                    <a:pt x="169" y="393"/>
                  </a:lnTo>
                  <a:lnTo>
                    <a:pt x="195" y="372"/>
                  </a:lnTo>
                  <a:lnTo>
                    <a:pt x="221" y="351"/>
                  </a:lnTo>
                  <a:lnTo>
                    <a:pt x="247" y="329"/>
                  </a:lnTo>
                  <a:lnTo>
                    <a:pt x="294" y="284"/>
                  </a:lnTo>
                  <a:lnTo>
                    <a:pt x="338" y="238"/>
                  </a:lnTo>
                  <a:lnTo>
                    <a:pt x="379" y="194"/>
                  </a:lnTo>
                  <a:lnTo>
                    <a:pt x="416" y="149"/>
                  </a:lnTo>
                  <a:lnTo>
                    <a:pt x="448" y="107"/>
                  </a:lnTo>
                  <a:lnTo>
                    <a:pt x="448" y="107"/>
                  </a:lnTo>
                  <a:lnTo>
                    <a:pt x="440" y="79"/>
                  </a:lnTo>
                  <a:lnTo>
                    <a:pt x="429" y="52"/>
                  </a:lnTo>
                  <a:lnTo>
                    <a:pt x="420" y="26"/>
                  </a:lnTo>
                  <a:lnTo>
                    <a:pt x="410" y="0"/>
                  </a:lnTo>
                  <a:lnTo>
                    <a:pt x="410" y="0"/>
                  </a:lnTo>
                  <a:lnTo>
                    <a:pt x="376" y="46"/>
                  </a:lnTo>
                  <a:lnTo>
                    <a:pt x="341" y="88"/>
                  </a:lnTo>
                  <a:lnTo>
                    <a:pt x="308" y="128"/>
                  </a:lnTo>
                  <a:lnTo>
                    <a:pt x="274" y="166"/>
                  </a:lnTo>
                  <a:lnTo>
                    <a:pt x="239" y="201"/>
                  </a:lnTo>
                  <a:lnTo>
                    <a:pt x="207" y="233"/>
                  </a:lnTo>
                  <a:lnTo>
                    <a:pt x="175" y="264"/>
                  </a:lnTo>
                  <a:lnTo>
                    <a:pt x="143" y="290"/>
                  </a:lnTo>
                  <a:lnTo>
                    <a:pt x="143" y="290"/>
                  </a:lnTo>
                  <a:close/>
                </a:path>
              </a:pathLst>
            </a:custGeom>
            <a:solidFill>
              <a:srgbClr val="F9A01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Freeform 1213"/>
            <p:cNvSpPr>
              <a:spLocks/>
            </p:cNvSpPr>
            <p:nvPr userDrawn="1"/>
          </p:nvSpPr>
          <p:spPr bwMode="auto">
            <a:xfrm>
              <a:off x="4217405" y="2014984"/>
              <a:ext cx="173594" cy="610684"/>
            </a:xfrm>
            <a:custGeom>
              <a:avLst/>
              <a:gdLst/>
              <a:ahLst/>
              <a:cxnLst>
                <a:cxn ang="0">
                  <a:pos x="15" y="385"/>
                </a:cxn>
                <a:cxn ang="0">
                  <a:pos x="15" y="385"/>
                </a:cxn>
                <a:cxn ang="0">
                  <a:pos x="32" y="367"/>
                </a:cxn>
                <a:cxn ang="0">
                  <a:pos x="47" y="347"/>
                </a:cxn>
                <a:cxn ang="0">
                  <a:pos x="61" y="326"/>
                </a:cxn>
                <a:cxn ang="0">
                  <a:pos x="74" y="304"/>
                </a:cxn>
                <a:cxn ang="0">
                  <a:pos x="84" y="282"/>
                </a:cxn>
                <a:cxn ang="0">
                  <a:pos x="93" y="259"/>
                </a:cxn>
                <a:cxn ang="0">
                  <a:pos x="100" y="234"/>
                </a:cxn>
                <a:cxn ang="0">
                  <a:pos x="105" y="210"/>
                </a:cxn>
                <a:cxn ang="0">
                  <a:pos x="108" y="184"/>
                </a:cxn>
                <a:cxn ang="0">
                  <a:pos x="109" y="158"/>
                </a:cxn>
                <a:cxn ang="0">
                  <a:pos x="108" y="132"/>
                </a:cxn>
                <a:cxn ang="0">
                  <a:pos x="105" y="106"/>
                </a:cxn>
                <a:cxn ang="0">
                  <a:pos x="100" y="80"/>
                </a:cxn>
                <a:cxn ang="0">
                  <a:pos x="93" y="53"/>
                </a:cxn>
                <a:cxn ang="0">
                  <a:pos x="82" y="27"/>
                </a:cxn>
                <a:cxn ang="0">
                  <a:pos x="70" y="0"/>
                </a:cxn>
                <a:cxn ang="0">
                  <a:pos x="70" y="0"/>
                </a:cxn>
                <a:cxn ang="0">
                  <a:pos x="39" y="44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9" y="132"/>
                </a:cxn>
                <a:cxn ang="0">
                  <a:pos x="15" y="166"/>
                </a:cxn>
                <a:cxn ang="0">
                  <a:pos x="20" y="201"/>
                </a:cxn>
                <a:cxn ang="0">
                  <a:pos x="24" y="236"/>
                </a:cxn>
                <a:cxn ang="0">
                  <a:pos x="24" y="272"/>
                </a:cxn>
                <a:cxn ang="0">
                  <a:pos x="24" y="309"/>
                </a:cxn>
                <a:cxn ang="0">
                  <a:pos x="21" y="347"/>
                </a:cxn>
                <a:cxn ang="0">
                  <a:pos x="15" y="385"/>
                </a:cxn>
                <a:cxn ang="0">
                  <a:pos x="15" y="385"/>
                </a:cxn>
              </a:cxnLst>
              <a:rect l="0" t="0" r="r" b="b"/>
              <a:pathLst>
                <a:path w="109" h="385">
                  <a:moveTo>
                    <a:pt x="15" y="385"/>
                  </a:moveTo>
                  <a:lnTo>
                    <a:pt x="15" y="385"/>
                  </a:lnTo>
                  <a:lnTo>
                    <a:pt x="32" y="367"/>
                  </a:lnTo>
                  <a:lnTo>
                    <a:pt x="47" y="347"/>
                  </a:lnTo>
                  <a:lnTo>
                    <a:pt x="61" y="326"/>
                  </a:lnTo>
                  <a:lnTo>
                    <a:pt x="74" y="304"/>
                  </a:lnTo>
                  <a:lnTo>
                    <a:pt x="84" y="282"/>
                  </a:lnTo>
                  <a:lnTo>
                    <a:pt x="93" y="259"/>
                  </a:lnTo>
                  <a:lnTo>
                    <a:pt x="100" y="234"/>
                  </a:lnTo>
                  <a:lnTo>
                    <a:pt x="105" y="210"/>
                  </a:lnTo>
                  <a:lnTo>
                    <a:pt x="108" y="184"/>
                  </a:lnTo>
                  <a:lnTo>
                    <a:pt x="109" y="158"/>
                  </a:lnTo>
                  <a:lnTo>
                    <a:pt x="108" y="132"/>
                  </a:lnTo>
                  <a:lnTo>
                    <a:pt x="105" y="106"/>
                  </a:lnTo>
                  <a:lnTo>
                    <a:pt x="100" y="80"/>
                  </a:lnTo>
                  <a:lnTo>
                    <a:pt x="93" y="53"/>
                  </a:lnTo>
                  <a:lnTo>
                    <a:pt x="82" y="27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39" y="44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9" y="132"/>
                  </a:lnTo>
                  <a:lnTo>
                    <a:pt x="15" y="166"/>
                  </a:lnTo>
                  <a:lnTo>
                    <a:pt x="20" y="201"/>
                  </a:lnTo>
                  <a:lnTo>
                    <a:pt x="24" y="236"/>
                  </a:lnTo>
                  <a:lnTo>
                    <a:pt x="24" y="272"/>
                  </a:lnTo>
                  <a:lnTo>
                    <a:pt x="24" y="309"/>
                  </a:lnTo>
                  <a:lnTo>
                    <a:pt x="21" y="347"/>
                  </a:lnTo>
                  <a:lnTo>
                    <a:pt x="15" y="385"/>
                  </a:lnTo>
                  <a:lnTo>
                    <a:pt x="15" y="385"/>
                  </a:lnTo>
                  <a:close/>
                </a:path>
              </a:pathLst>
            </a:custGeom>
            <a:solidFill>
              <a:srgbClr val="0090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Freeform 1214"/>
            <p:cNvSpPr>
              <a:spLocks/>
            </p:cNvSpPr>
            <p:nvPr userDrawn="1"/>
          </p:nvSpPr>
          <p:spPr bwMode="auto">
            <a:xfrm>
              <a:off x="4024186" y="1779633"/>
              <a:ext cx="83023" cy="119983"/>
            </a:xfrm>
            <a:custGeom>
              <a:avLst/>
              <a:gdLst/>
              <a:ahLst/>
              <a:cxnLst>
                <a:cxn ang="0">
                  <a:pos x="15" y="59"/>
                </a:cxn>
                <a:cxn ang="0">
                  <a:pos x="15" y="59"/>
                </a:cxn>
                <a:cxn ang="0">
                  <a:pos x="23" y="67"/>
                </a:cxn>
                <a:cxn ang="0">
                  <a:pos x="32" y="72"/>
                </a:cxn>
                <a:cxn ang="0">
                  <a:pos x="41" y="75"/>
                </a:cxn>
                <a:cxn ang="0">
                  <a:pos x="52" y="76"/>
                </a:cxn>
                <a:cxn ang="0">
                  <a:pos x="52" y="76"/>
                </a:cxn>
                <a:cxn ang="0">
                  <a:pos x="27" y="36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1" y="8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0" y="32"/>
                </a:cxn>
                <a:cxn ang="0">
                  <a:pos x="3" y="40"/>
                </a:cxn>
                <a:cxn ang="0">
                  <a:pos x="4" y="47"/>
                </a:cxn>
                <a:cxn ang="0">
                  <a:pos x="9" y="53"/>
                </a:cxn>
                <a:cxn ang="0">
                  <a:pos x="15" y="59"/>
                </a:cxn>
                <a:cxn ang="0">
                  <a:pos x="15" y="59"/>
                </a:cxn>
              </a:cxnLst>
              <a:rect l="0" t="0" r="r" b="b"/>
              <a:pathLst>
                <a:path w="52" h="76">
                  <a:moveTo>
                    <a:pt x="15" y="59"/>
                  </a:moveTo>
                  <a:lnTo>
                    <a:pt x="15" y="59"/>
                  </a:lnTo>
                  <a:lnTo>
                    <a:pt x="23" y="67"/>
                  </a:lnTo>
                  <a:lnTo>
                    <a:pt x="32" y="72"/>
                  </a:lnTo>
                  <a:lnTo>
                    <a:pt x="41" y="75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27" y="36"/>
                  </a:lnTo>
                  <a:lnTo>
                    <a:pt x="4" y="0"/>
                  </a:lnTo>
                  <a:lnTo>
                    <a:pt x="4" y="0"/>
                  </a:lnTo>
                  <a:lnTo>
                    <a:pt x="1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2"/>
                  </a:lnTo>
                  <a:lnTo>
                    <a:pt x="3" y="40"/>
                  </a:lnTo>
                  <a:lnTo>
                    <a:pt x="4" y="47"/>
                  </a:lnTo>
                  <a:lnTo>
                    <a:pt x="9" y="53"/>
                  </a:lnTo>
                  <a:lnTo>
                    <a:pt x="15" y="59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8" name="Freeform 1215"/>
            <p:cNvSpPr>
              <a:spLocks/>
            </p:cNvSpPr>
            <p:nvPr userDrawn="1"/>
          </p:nvSpPr>
          <p:spPr bwMode="auto">
            <a:xfrm>
              <a:off x="3983429" y="1675032"/>
              <a:ext cx="101138" cy="104601"/>
            </a:xfrm>
            <a:custGeom>
              <a:avLst/>
              <a:gdLst/>
              <a:ahLst/>
              <a:cxnLst>
                <a:cxn ang="0">
                  <a:pos x="64" y="35"/>
                </a:cxn>
                <a:cxn ang="0">
                  <a:pos x="64" y="35"/>
                </a:cxn>
                <a:cxn ang="0">
                  <a:pos x="40" y="17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30" y="66"/>
                </a:cxn>
                <a:cxn ang="0">
                  <a:pos x="30" y="66"/>
                </a:cxn>
                <a:cxn ang="0">
                  <a:pos x="37" y="57"/>
                </a:cxn>
                <a:cxn ang="0">
                  <a:pos x="43" y="48"/>
                </a:cxn>
                <a:cxn ang="0">
                  <a:pos x="43" y="48"/>
                </a:cxn>
                <a:cxn ang="0">
                  <a:pos x="53" y="40"/>
                </a:cxn>
                <a:cxn ang="0">
                  <a:pos x="64" y="35"/>
                </a:cxn>
                <a:cxn ang="0">
                  <a:pos x="64" y="35"/>
                </a:cxn>
              </a:cxnLst>
              <a:rect l="0" t="0" r="r" b="b"/>
              <a:pathLst>
                <a:path w="64" h="66">
                  <a:moveTo>
                    <a:pt x="64" y="35"/>
                  </a:moveTo>
                  <a:lnTo>
                    <a:pt x="64" y="35"/>
                  </a:lnTo>
                  <a:lnTo>
                    <a:pt x="40" y="17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37" y="57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53" y="40"/>
                  </a:lnTo>
                  <a:lnTo>
                    <a:pt x="64" y="35"/>
                  </a:lnTo>
                  <a:lnTo>
                    <a:pt x="64" y="35"/>
                  </a:lnTo>
                  <a:close/>
                </a:path>
              </a:pathLst>
            </a:custGeom>
            <a:solidFill>
              <a:srgbClr val="D4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Freeform 1216"/>
            <p:cNvSpPr>
              <a:spLocks/>
            </p:cNvSpPr>
            <p:nvPr userDrawn="1"/>
          </p:nvSpPr>
          <p:spPr bwMode="auto">
            <a:xfrm>
              <a:off x="4107209" y="1827318"/>
              <a:ext cx="131329" cy="173822"/>
            </a:xfrm>
            <a:custGeom>
              <a:avLst/>
              <a:gdLst/>
              <a:ahLst/>
              <a:cxnLst>
                <a:cxn ang="0">
                  <a:pos x="56" y="2"/>
                </a:cxn>
                <a:cxn ang="0">
                  <a:pos x="56" y="2"/>
                </a:cxn>
                <a:cxn ang="0">
                  <a:pos x="55" y="10"/>
                </a:cxn>
                <a:cxn ang="0">
                  <a:pos x="51" y="17"/>
                </a:cxn>
                <a:cxn ang="0">
                  <a:pos x="47" y="23"/>
                </a:cxn>
                <a:cxn ang="0">
                  <a:pos x="41" y="29"/>
                </a:cxn>
                <a:cxn ang="0">
                  <a:pos x="41" y="29"/>
                </a:cxn>
                <a:cxn ang="0">
                  <a:pos x="32" y="37"/>
                </a:cxn>
                <a:cxn ang="0">
                  <a:pos x="21" y="42"/>
                </a:cxn>
                <a:cxn ang="0">
                  <a:pos x="10" y="45"/>
                </a:cxn>
                <a:cxn ang="0">
                  <a:pos x="0" y="46"/>
                </a:cxn>
                <a:cxn ang="0">
                  <a:pos x="0" y="46"/>
                </a:cxn>
                <a:cxn ang="0">
                  <a:pos x="15" y="77"/>
                </a:cxn>
                <a:cxn ang="0">
                  <a:pos x="32" y="110"/>
                </a:cxn>
                <a:cxn ang="0">
                  <a:pos x="32" y="110"/>
                </a:cxn>
                <a:cxn ang="0">
                  <a:pos x="58" y="72"/>
                </a:cxn>
                <a:cxn ang="0">
                  <a:pos x="83" y="32"/>
                </a:cxn>
                <a:cxn ang="0">
                  <a:pos x="83" y="32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56" y="2"/>
                </a:cxn>
                <a:cxn ang="0">
                  <a:pos x="56" y="2"/>
                </a:cxn>
              </a:cxnLst>
              <a:rect l="0" t="0" r="r" b="b"/>
              <a:pathLst>
                <a:path w="83" h="110">
                  <a:moveTo>
                    <a:pt x="56" y="2"/>
                  </a:moveTo>
                  <a:lnTo>
                    <a:pt x="56" y="2"/>
                  </a:lnTo>
                  <a:lnTo>
                    <a:pt x="55" y="10"/>
                  </a:lnTo>
                  <a:lnTo>
                    <a:pt x="51" y="17"/>
                  </a:lnTo>
                  <a:lnTo>
                    <a:pt x="47" y="23"/>
                  </a:lnTo>
                  <a:lnTo>
                    <a:pt x="41" y="29"/>
                  </a:lnTo>
                  <a:lnTo>
                    <a:pt x="41" y="29"/>
                  </a:lnTo>
                  <a:lnTo>
                    <a:pt x="32" y="37"/>
                  </a:lnTo>
                  <a:lnTo>
                    <a:pt x="21" y="42"/>
                  </a:lnTo>
                  <a:lnTo>
                    <a:pt x="10" y="4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5" y="77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58" y="72"/>
                  </a:lnTo>
                  <a:lnTo>
                    <a:pt x="83" y="32"/>
                  </a:lnTo>
                  <a:lnTo>
                    <a:pt x="83" y="3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2"/>
                  </a:lnTo>
                  <a:lnTo>
                    <a:pt x="56" y="2"/>
                  </a:lnTo>
                  <a:close/>
                </a:path>
              </a:pathLst>
            </a:custGeom>
            <a:solidFill>
              <a:srgbClr val="D4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Freeform 1217"/>
            <p:cNvSpPr>
              <a:spLocks/>
            </p:cNvSpPr>
            <p:nvPr userDrawn="1"/>
          </p:nvSpPr>
          <p:spPr bwMode="auto">
            <a:xfrm>
              <a:off x="4030225" y="1730409"/>
              <a:ext cx="166047" cy="169207"/>
            </a:xfrm>
            <a:custGeom>
              <a:avLst/>
              <a:gdLst/>
              <a:ahLst/>
              <a:cxnLst>
                <a:cxn ang="0">
                  <a:pos x="89" y="90"/>
                </a:cxn>
                <a:cxn ang="0">
                  <a:pos x="89" y="90"/>
                </a:cxn>
                <a:cxn ang="0">
                  <a:pos x="95" y="84"/>
                </a:cxn>
                <a:cxn ang="0">
                  <a:pos x="99" y="78"/>
                </a:cxn>
                <a:cxn ang="0">
                  <a:pos x="103" y="71"/>
                </a:cxn>
                <a:cxn ang="0">
                  <a:pos x="104" y="63"/>
                </a:cxn>
                <a:cxn ang="0">
                  <a:pos x="104" y="63"/>
                </a:cxn>
                <a:cxn ang="0">
                  <a:pos x="104" y="61"/>
                </a:cxn>
                <a:cxn ang="0">
                  <a:pos x="104" y="61"/>
                </a:cxn>
                <a:cxn ang="0">
                  <a:pos x="89" y="48"/>
                </a:cxn>
                <a:cxn ang="0">
                  <a:pos x="89" y="48"/>
                </a:cxn>
                <a:cxn ang="0">
                  <a:pos x="84" y="42"/>
                </a:cxn>
                <a:cxn ang="0">
                  <a:pos x="84" y="42"/>
                </a:cxn>
                <a:cxn ang="0">
                  <a:pos x="74" y="34"/>
                </a:cxn>
                <a:cxn ang="0">
                  <a:pos x="74" y="34"/>
                </a:cxn>
                <a:cxn ang="0">
                  <a:pos x="66" y="26"/>
                </a:cxn>
                <a:cxn ang="0">
                  <a:pos x="66" y="26"/>
                </a:cxn>
                <a:cxn ang="0">
                  <a:pos x="60" y="20"/>
                </a:cxn>
                <a:cxn ang="0">
                  <a:pos x="60" y="20"/>
                </a:cxn>
                <a:cxn ang="0">
                  <a:pos x="49" y="11"/>
                </a:cxn>
                <a:cxn ang="0">
                  <a:pos x="49" y="11"/>
                </a:cxn>
                <a:cxn ang="0">
                  <a:pos x="46" y="10"/>
                </a:cxn>
                <a:cxn ang="0">
                  <a:pos x="46" y="1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23" y="5"/>
                </a:cxn>
                <a:cxn ang="0">
                  <a:pos x="13" y="13"/>
                </a:cxn>
                <a:cxn ang="0">
                  <a:pos x="13" y="13"/>
                </a:cxn>
                <a:cxn ang="0">
                  <a:pos x="7" y="22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23" y="67"/>
                </a:cxn>
                <a:cxn ang="0">
                  <a:pos x="48" y="107"/>
                </a:cxn>
                <a:cxn ang="0">
                  <a:pos x="48" y="107"/>
                </a:cxn>
                <a:cxn ang="0">
                  <a:pos x="58" y="106"/>
                </a:cxn>
                <a:cxn ang="0">
                  <a:pos x="69" y="103"/>
                </a:cxn>
                <a:cxn ang="0">
                  <a:pos x="80" y="98"/>
                </a:cxn>
                <a:cxn ang="0">
                  <a:pos x="89" y="90"/>
                </a:cxn>
                <a:cxn ang="0">
                  <a:pos x="89" y="90"/>
                </a:cxn>
              </a:cxnLst>
              <a:rect l="0" t="0" r="r" b="b"/>
              <a:pathLst>
                <a:path w="104" h="107">
                  <a:moveTo>
                    <a:pt x="89" y="90"/>
                  </a:moveTo>
                  <a:lnTo>
                    <a:pt x="89" y="90"/>
                  </a:lnTo>
                  <a:lnTo>
                    <a:pt x="95" y="84"/>
                  </a:lnTo>
                  <a:lnTo>
                    <a:pt x="99" y="78"/>
                  </a:lnTo>
                  <a:lnTo>
                    <a:pt x="103" y="71"/>
                  </a:lnTo>
                  <a:lnTo>
                    <a:pt x="104" y="63"/>
                  </a:lnTo>
                  <a:lnTo>
                    <a:pt x="104" y="63"/>
                  </a:lnTo>
                  <a:lnTo>
                    <a:pt x="104" y="61"/>
                  </a:lnTo>
                  <a:lnTo>
                    <a:pt x="104" y="61"/>
                  </a:lnTo>
                  <a:lnTo>
                    <a:pt x="89" y="48"/>
                  </a:lnTo>
                  <a:lnTo>
                    <a:pt x="89" y="48"/>
                  </a:lnTo>
                  <a:lnTo>
                    <a:pt x="84" y="42"/>
                  </a:lnTo>
                  <a:lnTo>
                    <a:pt x="84" y="42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3" y="5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7" y="22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23" y="67"/>
                  </a:lnTo>
                  <a:lnTo>
                    <a:pt x="48" y="107"/>
                  </a:lnTo>
                  <a:lnTo>
                    <a:pt x="48" y="107"/>
                  </a:lnTo>
                  <a:lnTo>
                    <a:pt x="58" y="106"/>
                  </a:lnTo>
                  <a:lnTo>
                    <a:pt x="69" y="103"/>
                  </a:lnTo>
                  <a:lnTo>
                    <a:pt x="80" y="98"/>
                  </a:lnTo>
                  <a:lnTo>
                    <a:pt x="89" y="90"/>
                  </a:lnTo>
                  <a:lnTo>
                    <a:pt x="89" y="90"/>
                  </a:lnTo>
                  <a:close/>
                </a:path>
              </a:pathLst>
            </a:custGeom>
            <a:solidFill>
              <a:srgbClr val="008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Freeform 1218"/>
            <p:cNvSpPr>
              <a:spLocks/>
            </p:cNvSpPr>
            <p:nvPr userDrawn="1"/>
          </p:nvSpPr>
          <p:spPr bwMode="auto">
            <a:xfrm>
              <a:off x="4157024" y="1878081"/>
              <a:ext cx="172085" cy="293804"/>
            </a:xfrm>
            <a:custGeom>
              <a:avLst/>
              <a:gdLst/>
              <a:ahLst/>
              <a:cxnLst>
                <a:cxn ang="0">
                  <a:pos x="53" y="2"/>
                </a:cxn>
                <a:cxn ang="0">
                  <a:pos x="53" y="2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26" y="40"/>
                </a:cxn>
                <a:cxn ang="0">
                  <a:pos x="0" y="78"/>
                </a:cxn>
                <a:cxn ang="0">
                  <a:pos x="0" y="78"/>
                </a:cxn>
                <a:cxn ang="0">
                  <a:pos x="10" y="104"/>
                </a:cxn>
                <a:cxn ang="0">
                  <a:pos x="19" y="130"/>
                </a:cxn>
                <a:cxn ang="0">
                  <a:pos x="30" y="157"/>
                </a:cxn>
                <a:cxn ang="0">
                  <a:pos x="38" y="185"/>
                </a:cxn>
                <a:cxn ang="0">
                  <a:pos x="38" y="185"/>
                </a:cxn>
                <a:cxn ang="0">
                  <a:pos x="77" y="130"/>
                </a:cxn>
                <a:cxn ang="0">
                  <a:pos x="108" y="86"/>
                </a:cxn>
                <a:cxn ang="0">
                  <a:pos x="108" y="86"/>
                </a:cxn>
                <a:cxn ang="0">
                  <a:pos x="106" y="83"/>
                </a:cxn>
                <a:cxn ang="0">
                  <a:pos x="106" y="83"/>
                </a:cxn>
                <a:cxn ang="0">
                  <a:pos x="97" y="64"/>
                </a:cxn>
                <a:cxn ang="0">
                  <a:pos x="97" y="64"/>
                </a:cxn>
                <a:cxn ang="0">
                  <a:pos x="96" y="63"/>
                </a:cxn>
                <a:cxn ang="0">
                  <a:pos x="96" y="63"/>
                </a:cxn>
                <a:cxn ang="0">
                  <a:pos x="83" y="43"/>
                </a:cxn>
                <a:cxn ang="0">
                  <a:pos x="83" y="43"/>
                </a:cxn>
                <a:cxn ang="0">
                  <a:pos x="83" y="42"/>
                </a:cxn>
                <a:cxn ang="0">
                  <a:pos x="83" y="42"/>
                </a:cxn>
                <a:cxn ang="0">
                  <a:pos x="68" y="22"/>
                </a:cxn>
                <a:cxn ang="0">
                  <a:pos x="68" y="22"/>
                </a:cxn>
                <a:cxn ang="0">
                  <a:pos x="65" y="17"/>
                </a:cxn>
                <a:cxn ang="0">
                  <a:pos x="65" y="17"/>
                </a:cxn>
                <a:cxn ang="0">
                  <a:pos x="53" y="2"/>
                </a:cxn>
                <a:cxn ang="0">
                  <a:pos x="53" y="2"/>
                </a:cxn>
              </a:cxnLst>
              <a:rect l="0" t="0" r="r" b="b"/>
              <a:pathLst>
                <a:path w="108" h="185">
                  <a:moveTo>
                    <a:pt x="53" y="2"/>
                  </a:moveTo>
                  <a:lnTo>
                    <a:pt x="53" y="2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26" y="40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10" y="104"/>
                  </a:lnTo>
                  <a:lnTo>
                    <a:pt x="19" y="130"/>
                  </a:lnTo>
                  <a:lnTo>
                    <a:pt x="30" y="157"/>
                  </a:lnTo>
                  <a:lnTo>
                    <a:pt x="38" y="185"/>
                  </a:lnTo>
                  <a:lnTo>
                    <a:pt x="38" y="185"/>
                  </a:lnTo>
                  <a:lnTo>
                    <a:pt x="77" y="130"/>
                  </a:lnTo>
                  <a:lnTo>
                    <a:pt x="108" y="86"/>
                  </a:lnTo>
                  <a:lnTo>
                    <a:pt x="108" y="86"/>
                  </a:lnTo>
                  <a:lnTo>
                    <a:pt x="106" y="83"/>
                  </a:lnTo>
                  <a:lnTo>
                    <a:pt x="106" y="83"/>
                  </a:lnTo>
                  <a:lnTo>
                    <a:pt x="97" y="64"/>
                  </a:lnTo>
                  <a:lnTo>
                    <a:pt x="97" y="64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83" y="43"/>
                  </a:lnTo>
                  <a:lnTo>
                    <a:pt x="83" y="43"/>
                  </a:lnTo>
                  <a:lnTo>
                    <a:pt x="83" y="42"/>
                  </a:lnTo>
                  <a:lnTo>
                    <a:pt x="83" y="4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5" y="17"/>
                  </a:lnTo>
                  <a:lnTo>
                    <a:pt x="65" y="17"/>
                  </a:lnTo>
                  <a:lnTo>
                    <a:pt x="53" y="2"/>
                  </a:lnTo>
                  <a:lnTo>
                    <a:pt x="53" y="2"/>
                  </a:lnTo>
                  <a:close/>
                </a:path>
              </a:pathLst>
            </a:custGeom>
            <a:solidFill>
              <a:srgbClr val="CF85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Freeform 1219"/>
            <p:cNvSpPr>
              <a:spLocks/>
            </p:cNvSpPr>
            <p:nvPr userDrawn="1"/>
          </p:nvSpPr>
          <p:spPr bwMode="auto">
            <a:xfrm>
              <a:off x="3903425" y="1613503"/>
              <a:ext cx="102647" cy="98448"/>
            </a:xfrm>
            <a:custGeom>
              <a:avLst/>
              <a:gdLst/>
              <a:ahLst/>
              <a:cxnLst>
                <a:cxn ang="0">
                  <a:pos x="56" y="33"/>
                </a:cxn>
                <a:cxn ang="0">
                  <a:pos x="56" y="33"/>
                </a:cxn>
                <a:cxn ang="0">
                  <a:pos x="48" y="29"/>
                </a:cxn>
                <a:cxn ang="0">
                  <a:pos x="48" y="29"/>
                </a:cxn>
                <a:cxn ang="0">
                  <a:pos x="27" y="17"/>
                </a:cxn>
                <a:cxn ang="0">
                  <a:pos x="27" y="17"/>
                </a:cxn>
                <a:cxn ang="0">
                  <a:pos x="20" y="12"/>
                </a:cxn>
                <a:cxn ang="0">
                  <a:pos x="20" y="1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3" y="27"/>
                </a:cxn>
                <a:cxn ang="0">
                  <a:pos x="50" y="62"/>
                </a:cxn>
                <a:cxn ang="0">
                  <a:pos x="50" y="62"/>
                </a:cxn>
                <a:cxn ang="0">
                  <a:pos x="65" y="39"/>
                </a:cxn>
                <a:cxn ang="0">
                  <a:pos x="65" y="39"/>
                </a:cxn>
                <a:cxn ang="0">
                  <a:pos x="56" y="33"/>
                </a:cxn>
                <a:cxn ang="0">
                  <a:pos x="56" y="33"/>
                </a:cxn>
              </a:cxnLst>
              <a:rect l="0" t="0" r="r" b="b"/>
              <a:pathLst>
                <a:path w="65" h="62">
                  <a:moveTo>
                    <a:pt x="56" y="33"/>
                  </a:moveTo>
                  <a:lnTo>
                    <a:pt x="56" y="33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" y="27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65" y="39"/>
                  </a:lnTo>
                  <a:lnTo>
                    <a:pt x="65" y="39"/>
                  </a:lnTo>
                  <a:lnTo>
                    <a:pt x="56" y="33"/>
                  </a:lnTo>
                  <a:lnTo>
                    <a:pt x="56" y="33"/>
                  </a:lnTo>
                  <a:close/>
                </a:path>
              </a:pathLst>
            </a:custGeom>
            <a:solidFill>
              <a:srgbClr val="CF85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3" name="组合 46"/>
          <p:cNvGrpSpPr>
            <a:grpSpLocks/>
          </p:cNvGrpSpPr>
          <p:nvPr userDrawn="1"/>
        </p:nvGrpSpPr>
        <p:grpSpPr bwMode="auto">
          <a:xfrm>
            <a:off x="7215188" y="571500"/>
            <a:ext cx="785812" cy="885825"/>
            <a:chOff x="5451449" y="214290"/>
            <a:chExt cx="1162050" cy="1376363"/>
          </a:xfrm>
        </p:grpSpPr>
        <p:sp>
          <p:nvSpPr>
            <p:cNvPr id="64" name="Freeform 1145"/>
            <p:cNvSpPr>
              <a:spLocks/>
            </p:cNvSpPr>
            <p:nvPr userDrawn="1"/>
          </p:nvSpPr>
          <p:spPr bwMode="auto">
            <a:xfrm>
              <a:off x="5451449" y="214290"/>
              <a:ext cx="1162050" cy="1373897"/>
            </a:xfrm>
            <a:custGeom>
              <a:avLst/>
              <a:gdLst/>
              <a:ahLst/>
              <a:cxnLst>
                <a:cxn ang="0">
                  <a:pos x="629" y="669"/>
                </a:cxn>
                <a:cxn ang="0">
                  <a:pos x="604" y="706"/>
                </a:cxn>
                <a:cxn ang="0">
                  <a:pos x="579" y="739"/>
                </a:cxn>
                <a:cxn ang="0">
                  <a:pos x="551" y="768"/>
                </a:cxn>
                <a:cxn ang="0">
                  <a:pos x="522" y="794"/>
                </a:cxn>
                <a:cxn ang="0">
                  <a:pos x="492" y="815"/>
                </a:cxn>
                <a:cxn ang="0">
                  <a:pos x="429" y="846"/>
                </a:cxn>
                <a:cxn ang="0">
                  <a:pos x="365" y="862"/>
                </a:cxn>
                <a:cxn ang="0">
                  <a:pos x="301" y="866"/>
                </a:cxn>
                <a:cxn ang="0">
                  <a:pos x="237" y="856"/>
                </a:cxn>
                <a:cxn ang="0">
                  <a:pos x="178" y="834"/>
                </a:cxn>
                <a:cxn ang="0">
                  <a:pos x="149" y="818"/>
                </a:cxn>
                <a:cxn ang="0">
                  <a:pos x="97" y="779"/>
                </a:cxn>
                <a:cxn ang="0">
                  <a:pos x="54" y="730"/>
                </a:cxn>
                <a:cxn ang="0">
                  <a:pos x="24" y="672"/>
                </a:cxn>
                <a:cxn ang="0">
                  <a:pos x="6" y="608"/>
                </a:cxn>
                <a:cxn ang="0">
                  <a:pos x="0" y="538"/>
                </a:cxn>
                <a:cxn ang="0">
                  <a:pos x="9" y="463"/>
                </a:cxn>
                <a:cxn ang="0">
                  <a:pos x="32" y="387"/>
                </a:cxn>
                <a:cxn ang="0">
                  <a:pos x="71" y="308"/>
                </a:cxn>
                <a:cxn ang="0">
                  <a:pos x="96" y="270"/>
                </a:cxn>
                <a:cxn ang="0">
                  <a:pos x="157" y="197"/>
                </a:cxn>
                <a:cxn ang="0">
                  <a:pos x="225" y="131"/>
                </a:cxn>
                <a:cxn ang="0">
                  <a:pos x="301" y="76"/>
                </a:cxn>
                <a:cxn ang="0">
                  <a:pos x="379" y="35"/>
                </a:cxn>
                <a:cxn ang="0">
                  <a:pos x="438" y="14"/>
                </a:cxn>
                <a:cxn ang="0">
                  <a:pos x="476" y="5"/>
                </a:cxn>
                <a:cxn ang="0">
                  <a:pos x="513" y="0"/>
                </a:cxn>
                <a:cxn ang="0">
                  <a:pos x="548" y="2"/>
                </a:cxn>
                <a:cxn ang="0">
                  <a:pos x="582" y="6"/>
                </a:cxn>
                <a:cxn ang="0">
                  <a:pos x="612" y="18"/>
                </a:cxn>
                <a:cxn ang="0">
                  <a:pos x="627" y="26"/>
                </a:cxn>
                <a:cxn ang="0">
                  <a:pos x="653" y="46"/>
                </a:cxn>
                <a:cxn ang="0">
                  <a:pos x="674" y="72"/>
                </a:cxn>
                <a:cxn ang="0">
                  <a:pos x="694" y="101"/>
                </a:cxn>
                <a:cxn ang="0">
                  <a:pos x="708" y="136"/>
                </a:cxn>
                <a:cxn ang="0">
                  <a:pos x="719" y="172"/>
                </a:cxn>
                <a:cxn ang="0">
                  <a:pos x="726" y="213"/>
                </a:cxn>
                <a:cxn ang="0">
                  <a:pos x="732" y="303"/>
                </a:cxn>
                <a:cxn ang="0">
                  <a:pos x="723" y="398"/>
                </a:cxn>
                <a:cxn ang="0">
                  <a:pos x="703" y="492"/>
                </a:cxn>
                <a:cxn ang="0">
                  <a:pos x="671" y="585"/>
                </a:cxn>
                <a:cxn ang="0">
                  <a:pos x="629" y="669"/>
                </a:cxn>
              </a:cxnLst>
              <a:rect l="0" t="0" r="r" b="b"/>
              <a:pathLst>
                <a:path w="732" h="866">
                  <a:moveTo>
                    <a:pt x="629" y="669"/>
                  </a:moveTo>
                  <a:lnTo>
                    <a:pt x="629" y="669"/>
                  </a:lnTo>
                  <a:lnTo>
                    <a:pt x="617" y="687"/>
                  </a:lnTo>
                  <a:lnTo>
                    <a:pt x="604" y="706"/>
                  </a:lnTo>
                  <a:lnTo>
                    <a:pt x="592" y="724"/>
                  </a:lnTo>
                  <a:lnTo>
                    <a:pt x="579" y="739"/>
                  </a:lnTo>
                  <a:lnTo>
                    <a:pt x="565" y="754"/>
                  </a:lnTo>
                  <a:lnTo>
                    <a:pt x="551" y="768"/>
                  </a:lnTo>
                  <a:lnTo>
                    <a:pt x="536" y="782"/>
                  </a:lnTo>
                  <a:lnTo>
                    <a:pt x="522" y="794"/>
                  </a:lnTo>
                  <a:lnTo>
                    <a:pt x="507" y="805"/>
                  </a:lnTo>
                  <a:lnTo>
                    <a:pt x="492" y="815"/>
                  </a:lnTo>
                  <a:lnTo>
                    <a:pt x="461" y="832"/>
                  </a:lnTo>
                  <a:lnTo>
                    <a:pt x="429" y="846"/>
                  </a:lnTo>
                  <a:lnTo>
                    <a:pt x="397" y="856"/>
                  </a:lnTo>
                  <a:lnTo>
                    <a:pt x="365" y="862"/>
                  </a:lnTo>
                  <a:lnTo>
                    <a:pt x="333" y="866"/>
                  </a:lnTo>
                  <a:lnTo>
                    <a:pt x="301" y="866"/>
                  </a:lnTo>
                  <a:lnTo>
                    <a:pt x="269" y="862"/>
                  </a:lnTo>
                  <a:lnTo>
                    <a:pt x="237" y="856"/>
                  </a:lnTo>
                  <a:lnTo>
                    <a:pt x="207" y="846"/>
                  </a:lnTo>
                  <a:lnTo>
                    <a:pt x="178" y="834"/>
                  </a:lnTo>
                  <a:lnTo>
                    <a:pt x="149" y="818"/>
                  </a:lnTo>
                  <a:lnTo>
                    <a:pt x="149" y="818"/>
                  </a:lnTo>
                  <a:lnTo>
                    <a:pt x="122" y="800"/>
                  </a:lnTo>
                  <a:lnTo>
                    <a:pt x="97" y="779"/>
                  </a:lnTo>
                  <a:lnTo>
                    <a:pt x="74" y="756"/>
                  </a:lnTo>
                  <a:lnTo>
                    <a:pt x="54" y="730"/>
                  </a:lnTo>
                  <a:lnTo>
                    <a:pt x="38" y="702"/>
                  </a:lnTo>
                  <a:lnTo>
                    <a:pt x="24" y="672"/>
                  </a:lnTo>
                  <a:lnTo>
                    <a:pt x="13" y="642"/>
                  </a:lnTo>
                  <a:lnTo>
                    <a:pt x="6" y="608"/>
                  </a:lnTo>
                  <a:lnTo>
                    <a:pt x="1" y="573"/>
                  </a:lnTo>
                  <a:lnTo>
                    <a:pt x="0" y="538"/>
                  </a:lnTo>
                  <a:lnTo>
                    <a:pt x="3" y="501"/>
                  </a:lnTo>
                  <a:lnTo>
                    <a:pt x="9" y="463"/>
                  </a:lnTo>
                  <a:lnTo>
                    <a:pt x="18" y="425"/>
                  </a:lnTo>
                  <a:lnTo>
                    <a:pt x="32" y="387"/>
                  </a:lnTo>
                  <a:lnTo>
                    <a:pt x="50" y="347"/>
                  </a:lnTo>
                  <a:lnTo>
                    <a:pt x="71" y="308"/>
                  </a:lnTo>
                  <a:lnTo>
                    <a:pt x="71" y="308"/>
                  </a:lnTo>
                  <a:lnTo>
                    <a:pt x="96" y="270"/>
                  </a:lnTo>
                  <a:lnTo>
                    <a:pt x="125" y="232"/>
                  </a:lnTo>
                  <a:lnTo>
                    <a:pt x="157" y="197"/>
                  </a:lnTo>
                  <a:lnTo>
                    <a:pt x="190" y="163"/>
                  </a:lnTo>
                  <a:lnTo>
                    <a:pt x="225" y="131"/>
                  </a:lnTo>
                  <a:lnTo>
                    <a:pt x="263" y="102"/>
                  </a:lnTo>
                  <a:lnTo>
                    <a:pt x="301" y="76"/>
                  </a:lnTo>
                  <a:lnTo>
                    <a:pt x="339" y="55"/>
                  </a:lnTo>
                  <a:lnTo>
                    <a:pt x="379" y="35"/>
                  </a:lnTo>
                  <a:lnTo>
                    <a:pt x="419" y="20"/>
                  </a:lnTo>
                  <a:lnTo>
                    <a:pt x="438" y="14"/>
                  </a:lnTo>
                  <a:lnTo>
                    <a:pt x="457" y="9"/>
                  </a:lnTo>
                  <a:lnTo>
                    <a:pt x="476" y="5"/>
                  </a:lnTo>
                  <a:lnTo>
                    <a:pt x="495" y="2"/>
                  </a:lnTo>
                  <a:lnTo>
                    <a:pt x="513" y="0"/>
                  </a:lnTo>
                  <a:lnTo>
                    <a:pt x="531" y="0"/>
                  </a:lnTo>
                  <a:lnTo>
                    <a:pt x="548" y="2"/>
                  </a:lnTo>
                  <a:lnTo>
                    <a:pt x="565" y="3"/>
                  </a:lnTo>
                  <a:lnTo>
                    <a:pt x="582" y="6"/>
                  </a:lnTo>
                  <a:lnTo>
                    <a:pt x="597" y="12"/>
                  </a:lnTo>
                  <a:lnTo>
                    <a:pt x="612" y="18"/>
                  </a:lnTo>
                  <a:lnTo>
                    <a:pt x="627" y="26"/>
                  </a:lnTo>
                  <a:lnTo>
                    <a:pt x="627" y="26"/>
                  </a:lnTo>
                  <a:lnTo>
                    <a:pt x="641" y="35"/>
                  </a:lnTo>
                  <a:lnTo>
                    <a:pt x="653" y="46"/>
                  </a:lnTo>
                  <a:lnTo>
                    <a:pt x="664" y="58"/>
                  </a:lnTo>
                  <a:lnTo>
                    <a:pt x="674" y="72"/>
                  </a:lnTo>
                  <a:lnTo>
                    <a:pt x="685" y="85"/>
                  </a:lnTo>
                  <a:lnTo>
                    <a:pt x="694" y="101"/>
                  </a:lnTo>
                  <a:lnTo>
                    <a:pt x="702" y="117"/>
                  </a:lnTo>
                  <a:lnTo>
                    <a:pt x="708" y="136"/>
                  </a:lnTo>
                  <a:lnTo>
                    <a:pt x="714" y="154"/>
                  </a:lnTo>
                  <a:lnTo>
                    <a:pt x="719" y="172"/>
                  </a:lnTo>
                  <a:lnTo>
                    <a:pt x="723" y="194"/>
                  </a:lnTo>
                  <a:lnTo>
                    <a:pt x="726" y="213"/>
                  </a:lnTo>
                  <a:lnTo>
                    <a:pt x="731" y="258"/>
                  </a:lnTo>
                  <a:lnTo>
                    <a:pt x="732" y="303"/>
                  </a:lnTo>
                  <a:lnTo>
                    <a:pt x="729" y="349"/>
                  </a:lnTo>
                  <a:lnTo>
                    <a:pt x="723" y="398"/>
                  </a:lnTo>
                  <a:lnTo>
                    <a:pt x="716" y="445"/>
                  </a:lnTo>
                  <a:lnTo>
                    <a:pt x="703" y="492"/>
                  </a:lnTo>
                  <a:lnTo>
                    <a:pt x="688" y="539"/>
                  </a:lnTo>
                  <a:lnTo>
                    <a:pt x="671" y="585"/>
                  </a:lnTo>
                  <a:lnTo>
                    <a:pt x="652" y="628"/>
                  </a:lnTo>
                  <a:lnTo>
                    <a:pt x="629" y="669"/>
                  </a:lnTo>
                  <a:lnTo>
                    <a:pt x="629" y="669"/>
                  </a:lnTo>
                  <a:close/>
                </a:path>
              </a:pathLst>
            </a:custGeom>
            <a:solidFill>
              <a:srgbClr val="ED1C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" name="Freeform 1146"/>
            <p:cNvSpPr>
              <a:spLocks/>
            </p:cNvSpPr>
            <p:nvPr userDrawn="1"/>
          </p:nvSpPr>
          <p:spPr bwMode="auto">
            <a:xfrm>
              <a:off x="6336485" y="229090"/>
              <a:ext cx="225367" cy="340391"/>
            </a:xfrm>
            <a:custGeom>
              <a:avLst/>
              <a:gdLst/>
              <a:ahLst/>
              <a:cxnLst>
                <a:cxn ang="0">
                  <a:pos x="61" y="75"/>
                </a:cxn>
                <a:cxn ang="0">
                  <a:pos x="61" y="7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70" y="113"/>
                </a:cxn>
                <a:cxn ang="0">
                  <a:pos x="70" y="113"/>
                </a:cxn>
                <a:cxn ang="0">
                  <a:pos x="82" y="163"/>
                </a:cxn>
                <a:cxn ang="0">
                  <a:pos x="98" y="215"/>
                </a:cxn>
                <a:cxn ang="0">
                  <a:pos x="98" y="215"/>
                </a:cxn>
                <a:cxn ang="0">
                  <a:pos x="116" y="110"/>
                </a:cxn>
                <a:cxn ang="0">
                  <a:pos x="116" y="110"/>
                </a:cxn>
                <a:cxn ang="0">
                  <a:pos x="142" y="102"/>
                </a:cxn>
                <a:cxn ang="0">
                  <a:pos x="142" y="102"/>
                </a:cxn>
                <a:cxn ang="0">
                  <a:pos x="130" y="79"/>
                </a:cxn>
                <a:cxn ang="0">
                  <a:pos x="116" y="60"/>
                </a:cxn>
                <a:cxn ang="0">
                  <a:pos x="101" y="41"/>
                </a:cxn>
                <a:cxn ang="0">
                  <a:pos x="84" y="26"/>
                </a:cxn>
                <a:cxn ang="0">
                  <a:pos x="84" y="26"/>
                </a:cxn>
                <a:cxn ang="0">
                  <a:pos x="78" y="46"/>
                </a:cxn>
                <a:cxn ang="0">
                  <a:pos x="78" y="46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1" y="75"/>
                </a:cxn>
                <a:cxn ang="0">
                  <a:pos x="61" y="75"/>
                </a:cxn>
              </a:cxnLst>
              <a:rect l="0" t="0" r="r" b="b"/>
              <a:pathLst>
                <a:path w="142" h="215">
                  <a:moveTo>
                    <a:pt x="61" y="75"/>
                  </a:moveTo>
                  <a:lnTo>
                    <a:pt x="61" y="75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70" y="113"/>
                  </a:lnTo>
                  <a:lnTo>
                    <a:pt x="70" y="113"/>
                  </a:lnTo>
                  <a:lnTo>
                    <a:pt x="82" y="163"/>
                  </a:lnTo>
                  <a:lnTo>
                    <a:pt x="98" y="215"/>
                  </a:lnTo>
                  <a:lnTo>
                    <a:pt x="98" y="215"/>
                  </a:lnTo>
                  <a:lnTo>
                    <a:pt x="116" y="110"/>
                  </a:lnTo>
                  <a:lnTo>
                    <a:pt x="116" y="110"/>
                  </a:lnTo>
                  <a:lnTo>
                    <a:pt x="142" y="102"/>
                  </a:lnTo>
                  <a:lnTo>
                    <a:pt x="142" y="102"/>
                  </a:lnTo>
                  <a:lnTo>
                    <a:pt x="130" y="79"/>
                  </a:lnTo>
                  <a:lnTo>
                    <a:pt x="116" y="60"/>
                  </a:lnTo>
                  <a:lnTo>
                    <a:pt x="101" y="41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1" y="75"/>
                  </a:lnTo>
                  <a:lnTo>
                    <a:pt x="61" y="75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6" name="Freeform 1147"/>
            <p:cNvSpPr>
              <a:spLocks/>
            </p:cNvSpPr>
            <p:nvPr userDrawn="1"/>
          </p:nvSpPr>
          <p:spPr bwMode="auto">
            <a:xfrm>
              <a:off x="5946787" y="569480"/>
              <a:ext cx="504730" cy="577184"/>
            </a:xfrm>
            <a:custGeom>
              <a:avLst/>
              <a:gdLst/>
              <a:ahLst/>
              <a:cxnLst>
                <a:cxn ang="0">
                  <a:pos x="227" y="142"/>
                </a:cxn>
                <a:cxn ang="0">
                  <a:pos x="227" y="142"/>
                </a:cxn>
                <a:cxn ang="0">
                  <a:pos x="289" y="9"/>
                </a:cxn>
                <a:cxn ang="0">
                  <a:pos x="289" y="9"/>
                </a:cxn>
                <a:cxn ang="0">
                  <a:pos x="230" y="49"/>
                </a:cxn>
                <a:cxn ang="0">
                  <a:pos x="167" y="87"/>
                </a:cxn>
                <a:cxn ang="0">
                  <a:pos x="167" y="87"/>
                </a:cxn>
                <a:cxn ang="0">
                  <a:pos x="158" y="0"/>
                </a:cxn>
                <a:cxn ang="0">
                  <a:pos x="158" y="0"/>
                </a:cxn>
                <a:cxn ang="0">
                  <a:pos x="139" y="61"/>
                </a:cxn>
                <a:cxn ang="0">
                  <a:pos x="122" y="125"/>
                </a:cxn>
                <a:cxn ang="0">
                  <a:pos x="122" y="125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99" y="165"/>
                </a:cxn>
                <a:cxn ang="0">
                  <a:pos x="99" y="165"/>
                </a:cxn>
                <a:cxn ang="0">
                  <a:pos x="6" y="232"/>
                </a:cxn>
                <a:cxn ang="0">
                  <a:pos x="6" y="232"/>
                </a:cxn>
                <a:cxn ang="0">
                  <a:pos x="119" y="219"/>
                </a:cxn>
                <a:cxn ang="0">
                  <a:pos x="119" y="219"/>
                </a:cxn>
                <a:cxn ang="0">
                  <a:pos x="145" y="291"/>
                </a:cxn>
                <a:cxn ang="0">
                  <a:pos x="174" y="363"/>
                </a:cxn>
                <a:cxn ang="0">
                  <a:pos x="174" y="363"/>
                </a:cxn>
                <a:cxn ang="0">
                  <a:pos x="195" y="221"/>
                </a:cxn>
                <a:cxn ang="0">
                  <a:pos x="195" y="221"/>
                </a:cxn>
                <a:cxn ang="0">
                  <a:pos x="257" y="210"/>
                </a:cxn>
                <a:cxn ang="0">
                  <a:pos x="318" y="197"/>
                </a:cxn>
                <a:cxn ang="0">
                  <a:pos x="318" y="197"/>
                </a:cxn>
                <a:cxn ang="0">
                  <a:pos x="227" y="142"/>
                </a:cxn>
                <a:cxn ang="0">
                  <a:pos x="227" y="142"/>
                </a:cxn>
              </a:cxnLst>
              <a:rect l="0" t="0" r="r" b="b"/>
              <a:pathLst>
                <a:path w="318" h="363">
                  <a:moveTo>
                    <a:pt x="227" y="142"/>
                  </a:moveTo>
                  <a:lnTo>
                    <a:pt x="227" y="142"/>
                  </a:lnTo>
                  <a:lnTo>
                    <a:pt x="289" y="9"/>
                  </a:lnTo>
                  <a:lnTo>
                    <a:pt x="289" y="9"/>
                  </a:lnTo>
                  <a:lnTo>
                    <a:pt x="230" y="49"/>
                  </a:lnTo>
                  <a:lnTo>
                    <a:pt x="167" y="87"/>
                  </a:lnTo>
                  <a:lnTo>
                    <a:pt x="167" y="87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39" y="61"/>
                  </a:lnTo>
                  <a:lnTo>
                    <a:pt x="122" y="125"/>
                  </a:lnTo>
                  <a:lnTo>
                    <a:pt x="122" y="125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99" y="165"/>
                  </a:lnTo>
                  <a:lnTo>
                    <a:pt x="99" y="165"/>
                  </a:lnTo>
                  <a:lnTo>
                    <a:pt x="6" y="232"/>
                  </a:lnTo>
                  <a:lnTo>
                    <a:pt x="6" y="232"/>
                  </a:lnTo>
                  <a:lnTo>
                    <a:pt x="119" y="219"/>
                  </a:lnTo>
                  <a:lnTo>
                    <a:pt x="119" y="219"/>
                  </a:lnTo>
                  <a:lnTo>
                    <a:pt x="145" y="291"/>
                  </a:lnTo>
                  <a:lnTo>
                    <a:pt x="174" y="363"/>
                  </a:lnTo>
                  <a:lnTo>
                    <a:pt x="174" y="363"/>
                  </a:lnTo>
                  <a:lnTo>
                    <a:pt x="195" y="221"/>
                  </a:lnTo>
                  <a:lnTo>
                    <a:pt x="195" y="221"/>
                  </a:lnTo>
                  <a:lnTo>
                    <a:pt x="257" y="210"/>
                  </a:lnTo>
                  <a:lnTo>
                    <a:pt x="318" y="197"/>
                  </a:lnTo>
                  <a:lnTo>
                    <a:pt x="318" y="197"/>
                  </a:lnTo>
                  <a:lnTo>
                    <a:pt x="227" y="142"/>
                  </a:lnTo>
                  <a:lnTo>
                    <a:pt x="227" y="142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Freeform 1148"/>
            <p:cNvSpPr>
              <a:spLocks/>
            </p:cNvSpPr>
            <p:nvPr userDrawn="1"/>
          </p:nvSpPr>
          <p:spPr bwMode="auto">
            <a:xfrm>
              <a:off x="6146332" y="317887"/>
              <a:ext cx="77469" cy="34532"/>
            </a:xfrm>
            <a:custGeom>
              <a:avLst/>
              <a:gdLst/>
              <a:ahLst/>
              <a:cxnLst>
                <a:cxn ang="0">
                  <a:pos x="50" y="10"/>
                </a:cxn>
                <a:cxn ang="0">
                  <a:pos x="50" y="1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50" y="10"/>
                </a:cxn>
                <a:cxn ang="0">
                  <a:pos x="50" y="10"/>
                </a:cxn>
              </a:cxnLst>
              <a:rect l="0" t="0" r="r" b="b"/>
              <a:pathLst>
                <a:path w="50" h="21">
                  <a:moveTo>
                    <a:pt x="50" y="10"/>
                  </a:moveTo>
                  <a:lnTo>
                    <a:pt x="50" y="1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50" y="10"/>
                  </a:lnTo>
                  <a:lnTo>
                    <a:pt x="50" y="10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" name="Freeform 1149"/>
            <p:cNvSpPr>
              <a:spLocks/>
            </p:cNvSpPr>
            <p:nvPr userDrawn="1"/>
          </p:nvSpPr>
          <p:spPr bwMode="auto">
            <a:xfrm>
              <a:off x="6010172" y="431351"/>
              <a:ext cx="39908" cy="83864"/>
            </a:xfrm>
            <a:custGeom>
              <a:avLst/>
              <a:gdLst/>
              <a:ahLst/>
              <a:cxnLst>
                <a:cxn ang="0">
                  <a:pos x="7" y="54"/>
                </a:cxn>
                <a:cxn ang="0">
                  <a:pos x="7" y="54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7" y="54"/>
                </a:cxn>
                <a:cxn ang="0">
                  <a:pos x="7" y="54"/>
                </a:cxn>
              </a:cxnLst>
              <a:rect l="0" t="0" r="r" b="b"/>
              <a:pathLst>
                <a:path w="25" h="54">
                  <a:moveTo>
                    <a:pt x="7" y="54"/>
                  </a:moveTo>
                  <a:lnTo>
                    <a:pt x="7" y="54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7" y="54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" name="Freeform 1150"/>
            <p:cNvSpPr>
              <a:spLocks/>
            </p:cNvSpPr>
            <p:nvPr userDrawn="1"/>
          </p:nvSpPr>
          <p:spPr bwMode="auto">
            <a:xfrm>
              <a:off x="5866969" y="231557"/>
              <a:ext cx="298143" cy="147996"/>
            </a:xfrm>
            <a:custGeom>
              <a:avLst/>
              <a:gdLst/>
              <a:ahLst/>
              <a:cxnLst>
                <a:cxn ang="0">
                  <a:pos x="164" y="32"/>
                </a:cxn>
                <a:cxn ang="0">
                  <a:pos x="164" y="32"/>
                </a:cxn>
                <a:cxn ang="0">
                  <a:pos x="187" y="0"/>
                </a:cxn>
                <a:cxn ang="0">
                  <a:pos x="187" y="0"/>
                </a:cxn>
                <a:cxn ang="0">
                  <a:pos x="164" y="6"/>
                </a:cxn>
                <a:cxn ang="0">
                  <a:pos x="141" y="15"/>
                </a:cxn>
                <a:cxn ang="0">
                  <a:pos x="117" y="24"/>
                </a:cxn>
                <a:cxn ang="0">
                  <a:pos x="94" y="35"/>
                </a:cxn>
                <a:cxn ang="0">
                  <a:pos x="70" y="48"/>
                </a:cxn>
                <a:cxn ang="0">
                  <a:pos x="45" y="62"/>
                </a:cxn>
                <a:cxn ang="0">
                  <a:pos x="23" y="76"/>
                </a:cxn>
                <a:cxn ang="0">
                  <a:pos x="0" y="93"/>
                </a:cxn>
                <a:cxn ang="0">
                  <a:pos x="0" y="93"/>
                </a:cxn>
                <a:cxn ang="0">
                  <a:pos x="74" y="85"/>
                </a:cxn>
                <a:cxn ang="0">
                  <a:pos x="74" y="85"/>
                </a:cxn>
                <a:cxn ang="0">
                  <a:pos x="76" y="93"/>
                </a:cxn>
                <a:cxn ang="0">
                  <a:pos x="76" y="93"/>
                </a:cxn>
                <a:cxn ang="0">
                  <a:pos x="103" y="77"/>
                </a:cxn>
                <a:cxn ang="0">
                  <a:pos x="129" y="64"/>
                </a:cxn>
                <a:cxn ang="0">
                  <a:pos x="155" y="51"/>
                </a:cxn>
                <a:cxn ang="0">
                  <a:pos x="179" y="41"/>
                </a:cxn>
                <a:cxn ang="0">
                  <a:pos x="179" y="41"/>
                </a:cxn>
                <a:cxn ang="0">
                  <a:pos x="164" y="32"/>
                </a:cxn>
                <a:cxn ang="0">
                  <a:pos x="164" y="32"/>
                </a:cxn>
              </a:cxnLst>
              <a:rect l="0" t="0" r="r" b="b"/>
              <a:pathLst>
                <a:path w="187" h="93">
                  <a:moveTo>
                    <a:pt x="164" y="32"/>
                  </a:moveTo>
                  <a:lnTo>
                    <a:pt x="164" y="32"/>
                  </a:lnTo>
                  <a:lnTo>
                    <a:pt x="187" y="0"/>
                  </a:lnTo>
                  <a:lnTo>
                    <a:pt x="187" y="0"/>
                  </a:lnTo>
                  <a:lnTo>
                    <a:pt x="164" y="6"/>
                  </a:lnTo>
                  <a:lnTo>
                    <a:pt x="141" y="15"/>
                  </a:lnTo>
                  <a:lnTo>
                    <a:pt x="117" y="24"/>
                  </a:lnTo>
                  <a:lnTo>
                    <a:pt x="94" y="35"/>
                  </a:lnTo>
                  <a:lnTo>
                    <a:pt x="70" y="48"/>
                  </a:lnTo>
                  <a:lnTo>
                    <a:pt x="45" y="62"/>
                  </a:lnTo>
                  <a:lnTo>
                    <a:pt x="23" y="76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74" y="85"/>
                  </a:lnTo>
                  <a:lnTo>
                    <a:pt x="74" y="85"/>
                  </a:lnTo>
                  <a:lnTo>
                    <a:pt x="76" y="93"/>
                  </a:lnTo>
                  <a:lnTo>
                    <a:pt x="76" y="93"/>
                  </a:lnTo>
                  <a:lnTo>
                    <a:pt x="103" y="77"/>
                  </a:lnTo>
                  <a:lnTo>
                    <a:pt x="129" y="64"/>
                  </a:lnTo>
                  <a:lnTo>
                    <a:pt x="155" y="51"/>
                  </a:lnTo>
                  <a:lnTo>
                    <a:pt x="179" y="41"/>
                  </a:lnTo>
                  <a:lnTo>
                    <a:pt x="179" y="41"/>
                  </a:lnTo>
                  <a:lnTo>
                    <a:pt x="164" y="32"/>
                  </a:lnTo>
                  <a:lnTo>
                    <a:pt x="164" y="32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0" name="Freeform 1151"/>
            <p:cNvSpPr>
              <a:spLocks/>
            </p:cNvSpPr>
            <p:nvPr userDrawn="1"/>
          </p:nvSpPr>
          <p:spPr bwMode="auto">
            <a:xfrm>
              <a:off x="5477272" y="564547"/>
              <a:ext cx="279362" cy="439055"/>
            </a:xfrm>
            <a:custGeom>
              <a:avLst/>
              <a:gdLst/>
              <a:ahLst/>
              <a:cxnLst>
                <a:cxn ang="0">
                  <a:pos x="176" y="0"/>
                </a:cxn>
                <a:cxn ang="0">
                  <a:pos x="176" y="0"/>
                </a:cxn>
                <a:cxn ang="0">
                  <a:pos x="90" y="37"/>
                </a:cxn>
                <a:cxn ang="0">
                  <a:pos x="90" y="37"/>
                </a:cxn>
                <a:cxn ang="0">
                  <a:pos x="72" y="61"/>
                </a:cxn>
                <a:cxn ang="0">
                  <a:pos x="55" y="87"/>
                </a:cxn>
                <a:cxn ang="0">
                  <a:pos x="55" y="87"/>
                </a:cxn>
                <a:cxn ang="0">
                  <a:pos x="37" y="117"/>
                </a:cxn>
                <a:cxn ang="0">
                  <a:pos x="23" y="148"/>
                </a:cxn>
                <a:cxn ang="0">
                  <a:pos x="11" y="178"/>
                </a:cxn>
                <a:cxn ang="0">
                  <a:pos x="0" y="209"/>
                </a:cxn>
                <a:cxn ang="0">
                  <a:pos x="0" y="209"/>
                </a:cxn>
                <a:cxn ang="0">
                  <a:pos x="22" y="276"/>
                </a:cxn>
                <a:cxn ang="0">
                  <a:pos x="22" y="276"/>
                </a:cxn>
                <a:cxn ang="0">
                  <a:pos x="35" y="233"/>
                </a:cxn>
                <a:cxn ang="0">
                  <a:pos x="52" y="193"/>
                </a:cxn>
                <a:cxn ang="0">
                  <a:pos x="69" y="155"/>
                </a:cxn>
                <a:cxn ang="0">
                  <a:pos x="87" y="119"/>
                </a:cxn>
                <a:cxn ang="0">
                  <a:pos x="109" y="87"/>
                </a:cxn>
                <a:cxn ang="0">
                  <a:pos x="130" y="55"/>
                </a:cxn>
                <a:cxn ang="0">
                  <a:pos x="153" y="27"/>
                </a:cxn>
                <a:cxn ang="0">
                  <a:pos x="176" y="0"/>
                </a:cxn>
                <a:cxn ang="0">
                  <a:pos x="176" y="0"/>
                </a:cxn>
              </a:cxnLst>
              <a:rect l="0" t="0" r="r" b="b"/>
              <a:pathLst>
                <a:path w="176" h="276">
                  <a:moveTo>
                    <a:pt x="176" y="0"/>
                  </a:moveTo>
                  <a:lnTo>
                    <a:pt x="176" y="0"/>
                  </a:lnTo>
                  <a:lnTo>
                    <a:pt x="90" y="37"/>
                  </a:lnTo>
                  <a:lnTo>
                    <a:pt x="90" y="37"/>
                  </a:lnTo>
                  <a:lnTo>
                    <a:pt x="72" y="61"/>
                  </a:lnTo>
                  <a:lnTo>
                    <a:pt x="55" y="87"/>
                  </a:lnTo>
                  <a:lnTo>
                    <a:pt x="55" y="87"/>
                  </a:lnTo>
                  <a:lnTo>
                    <a:pt x="37" y="117"/>
                  </a:lnTo>
                  <a:lnTo>
                    <a:pt x="23" y="148"/>
                  </a:lnTo>
                  <a:lnTo>
                    <a:pt x="11" y="178"/>
                  </a:lnTo>
                  <a:lnTo>
                    <a:pt x="0" y="209"/>
                  </a:lnTo>
                  <a:lnTo>
                    <a:pt x="0" y="209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35" y="233"/>
                  </a:lnTo>
                  <a:lnTo>
                    <a:pt x="52" y="193"/>
                  </a:lnTo>
                  <a:lnTo>
                    <a:pt x="69" y="155"/>
                  </a:lnTo>
                  <a:lnTo>
                    <a:pt x="87" y="119"/>
                  </a:lnTo>
                  <a:lnTo>
                    <a:pt x="109" y="87"/>
                  </a:lnTo>
                  <a:lnTo>
                    <a:pt x="130" y="55"/>
                  </a:lnTo>
                  <a:lnTo>
                    <a:pt x="153" y="27"/>
                  </a:lnTo>
                  <a:lnTo>
                    <a:pt x="176" y="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" name="Freeform 1152"/>
            <p:cNvSpPr>
              <a:spLocks/>
            </p:cNvSpPr>
            <p:nvPr userDrawn="1"/>
          </p:nvSpPr>
          <p:spPr bwMode="auto">
            <a:xfrm>
              <a:off x="6050080" y="352420"/>
              <a:ext cx="96251" cy="78931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0" y="49"/>
                </a:cxn>
                <a:cxn ang="0">
                  <a:pos x="29" y="24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14" y="9"/>
                </a:cxn>
                <a:cxn ang="0">
                  <a:pos x="14" y="9"/>
                </a:cxn>
                <a:cxn ang="0">
                  <a:pos x="0" y="49"/>
                </a:cxn>
                <a:cxn ang="0">
                  <a:pos x="0" y="49"/>
                </a:cxn>
              </a:cxnLst>
              <a:rect l="0" t="0" r="r" b="b"/>
              <a:pathLst>
                <a:path w="60" h="49">
                  <a:moveTo>
                    <a:pt x="0" y="49"/>
                  </a:moveTo>
                  <a:lnTo>
                    <a:pt x="0" y="49"/>
                  </a:lnTo>
                  <a:lnTo>
                    <a:pt x="29" y="2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587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2" name="Freeform 1153"/>
            <p:cNvSpPr>
              <a:spLocks/>
            </p:cNvSpPr>
            <p:nvPr userDrawn="1"/>
          </p:nvSpPr>
          <p:spPr bwMode="auto">
            <a:xfrm>
              <a:off x="5674468" y="379553"/>
              <a:ext cx="335704" cy="429188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228"/>
                </a:cxn>
                <a:cxn ang="0">
                  <a:pos x="67" y="271"/>
                </a:cxn>
                <a:cxn ang="0">
                  <a:pos x="67" y="271"/>
                </a:cxn>
                <a:cxn ang="0">
                  <a:pos x="77" y="245"/>
                </a:cxn>
                <a:cxn ang="0">
                  <a:pos x="91" y="219"/>
                </a:cxn>
                <a:cxn ang="0">
                  <a:pos x="105" y="193"/>
                </a:cxn>
                <a:cxn ang="0">
                  <a:pos x="122" y="166"/>
                </a:cxn>
                <a:cxn ang="0">
                  <a:pos x="140" y="138"/>
                </a:cxn>
                <a:cxn ang="0">
                  <a:pos x="161" y="111"/>
                </a:cxn>
                <a:cxn ang="0">
                  <a:pos x="184" y="83"/>
                </a:cxn>
                <a:cxn ang="0">
                  <a:pos x="212" y="56"/>
                </a:cxn>
                <a:cxn ang="0">
                  <a:pos x="212" y="56"/>
                </a:cxn>
                <a:cxn ang="0">
                  <a:pos x="198" y="0"/>
                </a:cxn>
                <a:cxn ang="0">
                  <a:pos x="198" y="0"/>
                </a:cxn>
                <a:cxn ang="0">
                  <a:pos x="161" y="24"/>
                </a:cxn>
                <a:cxn ang="0">
                  <a:pos x="125" y="51"/>
                </a:cxn>
                <a:cxn ang="0">
                  <a:pos x="88" y="82"/>
                </a:cxn>
                <a:cxn ang="0">
                  <a:pos x="70" y="99"/>
                </a:cxn>
                <a:cxn ang="0">
                  <a:pos x="52" y="117"/>
                </a:cxn>
                <a:cxn ang="0">
                  <a:pos x="52" y="117"/>
                </a:cxn>
                <a:cxn ang="0">
                  <a:pos x="90" y="100"/>
                </a:cxn>
                <a:cxn ang="0">
                  <a:pos x="90" y="100"/>
                </a:cxn>
                <a:cxn ang="0">
                  <a:pos x="44" y="164"/>
                </a:cxn>
                <a:cxn ang="0">
                  <a:pos x="0" y="228"/>
                </a:cxn>
                <a:cxn ang="0">
                  <a:pos x="0" y="228"/>
                </a:cxn>
              </a:cxnLst>
              <a:rect l="0" t="0" r="r" b="b"/>
              <a:pathLst>
                <a:path w="212" h="271">
                  <a:moveTo>
                    <a:pt x="0" y="228"/>
                  </a:moveTo>
                  <a:lnTo>
                    <a:pt x="0" y="228"/>
                  </a:lnTo>
                  <a:lnTo>
                    <a:pt x="67" y="271"/>
                  </a:lnTo>
                  <a:lnTo>
                    <a:pt x="67" y="271"/>
                  </a:lnTo>
                  <a:lnTo>
                    <a:pt x="77" y="245"/>
                  </a:lnTo>
                  <a:lnTo>
                    <a:pt x="91" y="219"/>
                  </a:lnTo>
                  <a:lnTo>
                    <a:pt x="105" y="193"/>
                  </a:lnTo>
                  <a:lnTo>
                    <a:pt x="122" y="166"/>
                  </a:lnTo>
                  <a:lnTo>
                    <a:pt x="140" y="138"/>
                  </a:lnTo>
                  <a:lnTo>
                    <a:pt x="161" y="111"/>
                  </a:lnTo>
                  <a:lnTo>
                    <a:pt x="184" y="83"/>
                  </a:lnTo>
                  <a:lnTo>
                    <a:pt x="212" y="56"/>
                  </a:lnTo>
                  <a:lnTo>
                    <a:pt x="212" y="56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61" y="24"/>
                  </a:lnTo>
                  <a:lnTo>
                    <a:pt x="125" y="51"/>
                  </a:lnTo>
                  <a:lnTo>
                    <a:pt x="88" y="82"/>
                  </a:lnTo>
                  <a:lnTo>
                    <a:pt x="70" y="99"/>
                  </a:lnTo>
                  <a:lnTo>
                    <a:pt x="52" y="117"/>
                  </a:lnTo>
                  <a:lnTo>
                    <a:pt x="52" y="117"/>
                  </a:lnTo>
                  <a:lnTo>
                    <a:pt x="90" y="100"/>
                  </a:lnTo>
                  <a:lnTo>
                    <a:pt x="90" y="100"/>
                  </a:lnTo>
                  <a:lnTo>
                    <a:pt x="44" y="164"/>
                  </a:lnTo>
                  <a:lnTo>
                    <a:pt x="0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F587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3" name="Freeform 1154"/>
            <p:cNvSpPr>
              <a:spLocks/>
            </p:cNvSpPr>
            <p:nvPr userDrawn="1"/>
          </p:nvSpPr>
          <p:spPr bwMode="auto">
            <a:xfrm>
              <a:off x="5561784" y="855606"/>
              <a:ext cx="201892" cy="221994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99" y="140"/>
                </a:cxn>
                <a:cxn ang="0">
                  <a:pos x="99" y="140"/>
                </a:cxn>
                <a:cxn ang="0">
                  <a:pos x="99" y="129"/>
                </a:cxn>
                <a:cxn ang="0">
                  <a:pos x="102" y="100"/>
                </a:cxn>
                <a:cxn ang="0">
                  <a:pos x="105" y="81"/>
                </a:cxn>
                <a:cxn ang="0">
                  <a:pos x="111" y="56"/>
                </a:cxn>
                <a:cxn ang="0">
                  <a:pos x="117" y="30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76" y="4"/>
                </a:cxn>
                <a:cxn ang="0">
                  <a:pos x="24" y="7"/>
                </a:cxn>
                <a:cxn ang="0">
                  <a:pos x="24" y="7"/>
                </a:cxn>
                <a:cxn ang="0">
                  <a:pos x="0" y="105"/>
                </a:cxn>
                <a:cxn ang="0">
                  <a:pos x="0" y="105"/>
                </a:cxn>
              </a:cxnLst>
              <a:rect l="0" t="0" r="r" b="b"/>
              <a:pathLst>
                <a:path w="126" h="140">
                  <a:moveTo>
                    <a:pt x="0" y="105"/>
                  </a:moveTo>
                  <a:lnTo>
                    <a:pt x="99" y="140"/>
                  </a:lnTo>
                  <a:lnTo>
                    <a:pt x="99" y="140"/>
                  </a:lnTo>
                  <a:lnTo>
                    <a:pt x="99" y="129"/>
                  </a:lnTo>
                  <a:lnTo>
                    <a:pt x="102" y="100"/>
                  </a:lnTo>
                  <a:lnTo>
                    <a:pt x="105" y="81"/>
                  </a:lnTo>
                  <a:lnTo>
                    <a:pt x="111" y="56"/>
                  </a:lnTo>
                  <a:lnTo>
                    <a:pt x="117" y="3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76" y="4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0" y="105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587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4" name="Freeform 1155"/>
            <p:cNvSpPr>
              <a:spLocks/>
            </p:cNvSpPr>
            <p:nvPr userDrawn="1"/>
          </p:nvSpPr>
          <p:spPr bwMode="auto">
            <a:xfrm>
              <a:off x="6151027" y="241423"/>
              <a:ext cx="178416" cy="76464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12" y="0"/>
                </a:cxn>
                <a:cxn ang="0">
                  <a:pos x="104" y="1"/>
                </a:cxn>
                <a:cxn ang="0">
                  <a:pos x="81" y="7"/>
                </a:cxn>
                <a:cxn ang="0">
                  <a:pos x="46" y="18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26" y="49"/>
                </a:cxn>
                <a:cxn ang="0">
                  <a:pos x="26" y="49"/>
                </a:cxn>
                <a:cxn ang="0">
                  <a:pos x="67" y="24"/>
                </a:cxn>
                <a:cxn ang="0">
                  <a:pos x="112" y="0"/>
                </a:cxn>
                <a:cxn ang="0">
                  <a:pos x="112" y="0"/>
                </a:cxn>
              </a:cxnLst>
              <a:rect l="0" t="0" r="r" b="b"/>
              <a:pathLst>
                <a:path w="112" h="49">
                  <a:moveTo>
                    <a:pt x="112" y="0"/>
                  </a:moveTo>
                  <a:lnTo>
                    <a:pt x="112" y="0"/>
                  </a:lnTo>
                  <a:lnTo>
                    <a:pt x="104" y="1"/>
                  </a:lnTo>
                  <a:lnTo>
                    <a:pt x="81" y="7"/>
                  </a:lnTo>
                  <a:lnTo>
                    <a:pt x="46" y="18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67" y="24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587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" name="Freeform 1156"/>
            <p:cNvSpPr>
              <a:spLocks/>
            </p:cNvSpPr>
            <p:nvPr userDrawn="1"/>
          </p:nvSpPr>
          <p:spPr bwMode="auto">
            <a:xfrm>
              <a:off x="5989043" y="295689"/>
              <a:ext cx="204240" cy="172662"/>
            </a:xfrm>
            <a:custGeom>
              <a:avLst/>
              <a:gdLst/>
              <a:ahLst/>
              <a:cxnLst>
                <a:cxn ang="0">
                  <a:pos x="14" y="108"/>
                </a:cxn>
                <a:cxn ang="0">
                  <a:pos x="14" y="108"/>
                </a:cxn>
                <a:cxn ang="0">
                  <a:pos x="39" y="84"/>
                </a:cxn>
                <a:cxn ang="0">
                  <a:pos x="39" y="84"/>
                </a:cxn>
                <a:cxn ang="0">
                  <a:pos x="53" y="44"/>
                </a:cxn>
                <a:cxn ang="0">
                  <a:pos x="53" y="44"/>
                </a:cxn>
                <a:cxn ang="0">
                  <a:pos x="99" y="35"/>
                </a:cxn>
                <a:cxn ang="0">
                  <a:pos x="99" y="35"/>
                </a:cxn>
                <a:cxn ang="0">
                  <a:pos x="129" y="14"/>
                </a:cxn>
                <a:cxn ang="0">
                  <a:pos x="129" y="14"/>
                </a:cxn>
                <a:cxn ang="0">
                  <a:pos x="103" y="0"/>
                </a:cxn>
                <a:cxn ang="0">
                  <a:pos x="103" y="0"/>
                </a:cxn>
                <a:cxn ang="0">
                  <a:pos x="79" y="10"/>
                </a:cxn>
                <a:cxn ang="0">
                  <a:pos x="53" y="23"/>
                </a:cxn>
                <a:cxn ang="0">
                  <a:pos x="27" y="36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14" y="108"/>
                </a:cxn>
                <a:cxn ang="0">
                  <a:pos x="14" y="108"/>
                </a:cxn>
              </a:cxnLst>
              <a:rect l="0" t="0" r="r" b="b"/>
              <a:pathLst>
                <a:path w="129" h="108">
                  <a:moveTo>
                    <a:pt x="14" y="108"/>
                  </a:moveTo>
                  <a:lnTo>
                    <a:pt x="14" y="108"/>
                  </a:lnTo>
                  <a:lnTo>
                    <a:pt x="39" y="84"/>
                  </a:lnTo>
                  <a:lnTo>
                    <a:pt x="39" y="84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99" y="35"/>
                  </a:lnTo>
                  <a:lnTo>
                    <a:pt x="99" y="35"/>
                  </a:lnTo>
                  <a:lnTo>
                    <a:pt x="129" y="14"/>
                  </a:lnTo>
                  <a:lnTo>
                    <a:pt x="129" y="14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79" y="10"/>
                  </a:lnTo>
                  <a:lnTo>
                    <a:pt x="53" y="23"/>
                  </a:lnTo>
                  <a:lnTo>
                    <a:pt x="27" y="36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14" y="108"/>
                  </a:lnTo>
                  <a:lnTo>
                    <a:pt x="14" y="108"/>
                  </a:lnTo>
                  <a:close/>
                </a:path>
              </a:pathLst>
            </a:custGeom>
            <a:solidFill>
              <a:srgbClr val="D7E7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" name="Freeform 1157"/>
            <p:cNvSpPr>
              <a:spLocks/>
            </p:cNvSpPr>
            <p:nvPr userDrawn="1"/>
          </p:nvSpPr>
          <p:spPr bwMode="auto">
            <a:xfrm>
              <a:off x="5512486" y="537415"/>
              <a:ext cx="305185" cy="485919"/>
            </a:xfrm>
            <a:custGeom>
              <a:avLst/>
              <a:gdLst/>
              <a:ahLst/>
              <a:cxnLst>
                <a:cxn ang="0">
                  <a:pos x="56" y="207"/>
                </a:cxn>
                <a:cxn ang="0">
                  <a:pos x="56" y="207"/>
                </a:cxn>
                <a:cxn ang="0">
                  <a:pos x="108" y="204"/>
                </a:cxn>
                <a:cxn ang="0">
                  <a:pos x="158" y="200"/>
                </a:cxn>
                <a:cxn ang="0">
                  <a:pos x="158" y="200"/>
                </a:cxn>
                <a:cxn ang="0">
                  <a:pos x="169" y="171"/>
                </a:cxn>
                <a:cxn ang="0">
                  <a:pos x="169" y="171"/>
                </a:cxn>
                <a:cxn ang="0">
                  <a:pos x="102" y="128"/>
                </a:cxn>
                <a:cxn ang="0">
                  <a:pos x="102" y="128"/>
                </a:cxn>
                <a:cxn ang="0">
                  <a:pos x="146" y="64"/>
                </a:cxn>
                <a:cxn ang="0">
                  <a:pos x="192" y="0"/>
                </a:cxn>
                <a:cxn ang="0">
                  <a:pos x="192" y="0"/>
                </a:cxn>
                <a:cxn ang="0">
                  <a:pos x="154" y="17"/>
                </a:cxn>
                <a:cxn ang="0">
                  <a:pos x="154" y="17"/>
                </a:cxn>
                <a:cxn ang="0">
                  <a:pos x="131" y="44"/>
                </a:cxn>
                <a:cxn ang="0">
                  <a:pos x="108" y="72"/>
                </a:cxn>
                <a:cxn ang="0">
                  <a:pos x="87" y="104"/>
                </a:cxn>
                <a:cxn ang="0">
                  <a:pos x="65" y="136"/>
                </a:cxn>
                <a:cxn ang="0">
                  <a:pos x="47" y="172"/>
                </a:cxn>
                <a:cxn ang="0">
                  <a:pos x="30" y="210"/>
                </a:cxn>
                <a:cxn ang="0">
                  <a:pos x="13" y="250"/>
                </a:cxn>
                <a:cxn ang="0">
                  <a:pos x="0" y="293"/>
                </a:cxn>
                <a:cxn ang="0">
                  <a:pos x="0" y="293"/>
                </a:cxn>
                <a:cxn ang="0">
                  <a:pos x="0" y="294"/>
                </a:cxn>
                <a:cxn ang="0">
                  <a:pos x="32" y="305"/>
                </a:cxn>
                <a:cxn ang="0">
                  <a:pos x="32" y="305"/>
                </a:cxn>
                <a:cxn ang="0">
                  <a:pos x="56" y="207"/>
                </a:cxn>
                <a:cxn ang="0">
                  <a:pos x="56" y="207"/>
                </a:cxn>
              </a:cxnLst>
              <a:rect l="0" t="0" r="r" b="b"/>
              <a:pathLst>
                <a:path w="192" h="305">
                  <a:moveTo>
                    <a:pt x="56" y="207"/>
                  </a:moveTo>
                  <a:lnTo>
                    <a:pt x="56" y="207"/>
                  </a:lnTo>
                  <a:lnTo>
                    <a:pt x="108" y="204"/>
                  </a:lnTo>
                  <a:lnTo>
                    <a:pt x="158" y="200"/>
                  </a:lnTo>
                  <a:lnTo>
                    <a:pt x="158" y="200"/>
                  </a:lnTo>
                  <a:lnTo>
                    <a:pt x="169" y="171"/>
                  </a:lnTo>
                  <a:lnTo>
                    <a:pt x="169" y="171"/>
                  </a:lnTo>
                  <a:lnTo>
                    <a:pt x="102" y="128"/>
                  </a:lnTo>
                  <a:lnTo>
                    <a:pt x="102" y="128"/>
                  </a:lnTo>
                  <a:lnTo>
                    <a:pt x="146" y="64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54" y="17"/>
                  </a:lnTo>
                  <a:lnTo>
                    <a:pt x="154" y="17"/>
                  </a:lnTo>
                  <a:lnTo>
                    <a:pt x="131" y="44"/>
                  </a:lnTo>
                  <a:lnTo>
                    <a:pt x="108" y="72"/>
                  </a:lnTo>
                  <a:lnTo>
                    <a:pt x="87" y="104"/>
                  </a:lnTo>
                  <a:lnTo>
                    <a:pt x="65" y="136"/>
                  </a:lnTo>
                  <a:lnTo>
                    <a:pt x="47" y="172"/>
                  </a:lnTo>
                  <a:lnTo>
                    <a:pt x="30" y="210"/>
                  </a:lnTo>
                  <a:lnTo>
                    <a:pt x="13" y="250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94"/>
                  </a:lnTo>
                  <a:lnTo>
                    <a:pt x="32" y="305"/>
                  </a:lnTo>
                  <a:lnTo>
                    <a:pt x="32" y="305"/>
                  </a:lnTo>
                  <a:lnTo>
                    <a:pt x="56" y="207"/>
                  </a:lnTo>
                  <a:lnTo>
                    <a:pt x="56" y="207"/>
                  </a:lnTo>
                  <a:close/>
                </a:path>
              </a:pathLst>
            </a:custGeom>
            <a:solidFill>
              <a:srgbClr val="D7E7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Freeform 1158"/>
            <p:cNvSpPr>
              <a:spLocks/>
            </p:cNvSpPr>
            <p:nvPr userDrawn="1"/>
          </p:nvSpPr>
          <p:spPr bwMode="auto">
            <a:xfrm>
              <a:off x="6409261" y="998669"/>
              <a:ext cx="89208" cy="764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4" y="48"/>
                </a:cxn>
                <a:cxn ang="0">
                  <a:pos x="44" y="48"/>
                </a:cxn>
                <a:cxn ang="0">
                  <a:pos x="56" y="35"/>
                </a:cxn>
                <a:cxn ang="0">
                  <a:pos x="56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6" h="48">
                  <a:moveTo>
                    <a:pt x="0" y="0"/>
                  </a:moveTo>
                  <a:lnTo>
                    <a:pt x="0" y="0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56" y="35"/>
                  </a:lnTo>
                  <a:lnTo>
                    <a:pt x="56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Freeform 1159"/>
            <p:cNvSpPr>
              <a:spLocks/>
            </p:cNvSpPr>
            <p:nvPr userDrawn="1"/>
          </p:nvSpPr>
          <p:spPr bwMode="auto">
            <a:xfrm>
              <a:off x="5503096" y="1228064"/>
              <a:ext cx="258233" cy="283658"/>
            </a:xfrm>
            <a:custGeom>
              <a:avLst/>
              <a:gdLst/>
              <a:ahLst/>
              <a:cxnLst>
                <a:cxn ang="0">
                  <a:pos x="79" y="122"/>
                </a:cxn>
                <a:cxn ang="0">
                  <a:pos x="79" y="122"/>
                </a:cxn>
                <a:cxn ang="0">
                  <a:pos x="134" y="22"/>
                </a:cxn>
                <a:cxn ang="0">
                  <a:pos x="134" y="22"/>
                </a:cxn>
                <a:cxn ang="0">
                  <a:pos x="26" y="74"/>
                </a:cxn>
                <a:cxn ang="0">
                  <a:pos x="26" y="74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9" y="71"/>
                </a:cxn>
                <a:cxn ang="0">
                  <a:pos x="21" y="89"/>
                </a:cxn>
                <a:cxn ang="0">
                  <a:pos x="33" y="107"/>
                </a:cxn>
                <a:cxn ang="0">
                  <a:pos x="47" y="122"/>
                </a:cxn>
                <a:cxn ang="0">
                  <a:pos x="62" y="139"/>
                </a:cxn>
                <a:cxn ang="0">
                  <a:pos x="77" y="153"/>
                </a:cxn>
                <a:cxn ang="0">
                  <a:pos x="94" y="167"/>
                </a:cxn>
                <a:cxn ang="0">
                  <a:pos x="112" y="179"/>
                </a:cxn>
                <a:cxn ang="0">
                  <a:pos x="112" y="179"/>
                </a:cxn>
                <a:cxn ang="0">
                  <a:pos x="163" y="173"/>
                </a:cxn>
                <a:cxn ang="0">
                  <a:pos x="163" y="173"/>
                </a:cxn>
                <a:cxn ang="0">
                  <a:pos x="79" y="122"/>
                </a:cxn>
                <a:cxn ang="0">
                  <a:pos x="79" y="122"/>
                </a:cxn>
              </a:cxnLst>
              <a:rect l="0" t="0" r="r" b="b"/>
              <a:pathLst>
                <a:path w="163" h="179">
                  <a:moveTo>
                    <a:pt x="79" y="122"/>
                  </a:moveTo>
                  <a:lnTo>
                    <a:pt x="79" y="122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9" y="71"/>
                  </a:lnTo>
                  <a:lnTo>
                    <a:pt x="21" y="89"/>
                  </a:lnTo>
                  <a:lnTo>
                    <a:pt x="33" y="107"/>
                  </a:lnTo>
                  <a:lnTo>
                    <a:pt x="47" y="122"/>
                  </a:lnTo>
                  <a:lnTo>
                    <a:pt x="62" y="139"/>
                  </a:lnTo>
                  <a:lnTo>
                    <a:pt x="77" y="153"/>
                  </a:lnTo>
                  <a:lnTo>
                    <a:pt x="94" y="167"/>
                  </a:lnTo>
                  <a:lnTo>
                    <a:pt x="112" y="179"/>
                  </a:lnTo>
                  <a:lnTo>
                    <a:pt x="112" y="179"/>
                  </a:lnTo>
                  <a:lnTo>
                    <a:pt x="163" y="173"/>
                  </a:lnTo>
                  <a:lnTo>
                    <a:pt x="163" y="173"/>
                  </a:lnTo>
                  <a:lnTo>
                    <a:pt x="79" y="122"/>
                  </a:lnTo>
                  <a:lnTo>
                    <a:pt x="79" y="122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Freeform 1160"/>
            <p:cNvSpPr>
              <a:spLocks/>
            </p:cNvSpPr>
            <p:nvPr userDrawn="1"/>
          </p:nvSpPr>
          <p:spPr bwMode="auto">
            <a:xfrm>
              <a:off x="6038343" y="1215730"/>
              <a:ext cx="230063" cy="214595"/>
            </a:xfrm>
            <a:custGeom>
              <a:avLst/>
              <a:gdLst/>
              <a:ahLst/>
              <a:cxnLst>
                <a:cxn ang="0">
                  <a:pos x="50" y="99"/>
                </a:cxn>
                <a:cxn ang="0">
                  <a:pos x="50" y="99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0" y="135"/>
                </a:cxn>
                <a:cxn ang="0">
                  <a:pos x="0" y="135"/>
                </a:cxn>
                <a:cxn ang="0">
                  <a:pos x="39" y="116"/>
                </a:cxn>
                <a:cxn ang="0">
                  <a:pos x="77" y="93"/>
                </a:cxn>
                <a:cxn ang="0">
                  <a:pos x="113" y="68"/>
                </a:cxn>
                <a:cxn ang="0">
                  <a:pos x="145" y="43"/>
                </a:cxn>
                <a:cxn ang="0">
                  <a:pos x="145" y="43"/>
                </a:cxn>
                <a:cxn ang="0">
                  <a:pos x="50" y="99"/>
                </a:cxn>
                <a:cxn ang="0">
                  <a:pos x="50" y="99"/>
                </a:cxn>
              </a:cxnLst>
              <a:rect l="0" t="0" r="r" b="b"/>
              <a:pathLst>
                <a:path w="145" h="135">
                  <a:moveTo>
                    <a:pt x="50" y="99"/>
                  </a:moveTo>
                  <a:lnTo>
                    <a:pt x="50" y="99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39" y="116"/>
                  </a:lnTo>
                  <a:lnTo>
                    <a:pt x="77" y="93"/>
                  </a:lnTo>
                  <a:lnTo>
                    <a:pt x="113" y="68"/>
                  </a:lnTo>
                  <a:lnTo>
                    <a:pt x="145" y="43"/>
                  </a:lnTo>
                  <a:lnTo>
                    <a:pt x="145" y="43"/>
                  </a:lnTo>
                  <a:lnTo>
                    <a:pt x="50" y="99"/>
                  </a:lnTo>
                  <a:lnTo>
                    <a:pt x="50" y="99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Freeform 1161"/>
            <p:cNvSpPr>
              <a:spLocks/>
            </p:cNvSpPr>
            <p:nvPr userDrawn="1"/>
          </p:nvSpPr>
          <p:spPr bwMode="auto">
            <a:xfrm>
              <a:off x="5789500" y="1294661"/>
              <a:ext cx="239453" cy="1726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2" y="53"/>
                </a:cxn>
                <a:cxn ang="0">
                  <a:pos x="103" y="108"/>
                </a:cxn>
                <a:cxn ang="0">
                  <a:pos x="103" y="108"/>
                </a:cxn>
                <a:cxn ang="0">
                  <a:pos x="128" y="98"/>
                </a:cxn>
                <a:cxn ang="0">
                  <a:pos x="151" y="89"/>
                </a:cxn>
                <a:cxn ang="0">
                  <a:pos x="151" y="89"/>
                </a:cxn>
                <a:cxn ang="0">
                  <a:pos x="75" y="4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1" h="108">
                  <a:moveTo>
                    <a:pt x="0" y="0"/>
                  </a:moveTo>
                  <a:lnTo>
                    <a:pt x="0" y="0"/>
                  </a:lnTo>
                  <a:lnTo>
                    <a:pt x="52" y="53"/>
                  </a:lnTo>
                  <a:lnTo>
                    <a:pt x="103" y="108"/>
                  </a:lnTo>
                  <a:lnTo>
                    <a:pt x="103" y="108"/>
                  </a:lnTo>
                  <a:lnTo>
                    <a:pt x="128" y="98"/>
                  </a:lnTo>
                  <a:lnTo>
                    <a:pt x="151" y="89"/>
                  </a:lnTo>
                  <a:lnTo>
                    <a:pt x="151" y="89"/>
                  </a:lnTo>
                  <a:lnTo>
                    <a:pt x="75" y="4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" name="Freeform 1162"/>
            <p:cNvSpPr>
              <a:spLocks/>
            </p:cNvSpPr>
            <p:nvPr userDrawn="1"/>
          </p:nvSpPr>
          <p:spPr bwMode="auto">
            <a:xfrm>
              <a:off x="6498468" y="937005"/>
              <a:ext cx="82164" cy="140595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2" y="0"/>
                </a:cxn>
                <a:cxn ang="0">
                  <a:pos x="31" y="32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26" y="88"/>
                </a:cxn>
                <a:cxn ang="0">
                  <a:pos x="26" y="88"/>
                </a:cxn>
                <a:cxn ang="0">
                  <a:pos x="41" y="44"/>
                </a:cxn>
                <a:cxn ang="0">
                  <a:pos x="52" y="0"/>
                </a:cxn>
                <a:cxn ang="0">
                  <a:pos x="52" y="0"/>
                </a:cxn>
              </a:cxnLst>
              <a:rect l="0" t="0" r="r" b="b"/>
              <a:pathLst>
                <a:path w="52" h="88">
                  <a:moveTo>
                    <a:pt x="52" y="0"/>
                  </a:moveTo>
                  <a:lnTo>
                    <a:pt x="52" y="0"/>
                  </a:lnTo>
                  <a:lnTo>
                    <a:pt x="31" y="32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41" y="44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C517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Freeform 1163"/>
            <p:cNvSpPr>
              <a:spLocks/>
            </p:cNvSpPr>
            <p:nvPr userDrawn="1"/>
          </p:nvSpPr>
          <p:spPr bwMode="auto">
            <a:xfrm>
              <a:off x="6242582" y="1075134"/>
              <a:ext cx="281709" cy="421788"/>
            </a:xfrm>
            <a:custGeom>
              <a:avLst/>
              <a:gdLst/>
              <a:ahLst/>
              <a:cxnLst>
                <a:cxn ang="0">
                  <a:pos x="0" y="247"/>
                </a:cxn>
                <a:cxn ang="0">
                  <a:pos x="0" y="247"/>
                </a:cxn>
                <a:cxn ang="0">
                  <a:pos x="17" y="256"/>
                </a:cxn>
                <a:cxn ang="0">
                  <a:pos x="17" y="256"/>
                </a:cxn>
                <a:cxn ang="0">
                  <a:pos x="3" y="266"/>
                </a:cxn>
                <a:cxn ang="0">
                  <a:pos x="3" y="266"/>
                </a:cxn>
                <a:cxn ang="0">
                  <a:pos x="20" y="253"/>
                </a:cxn>
                <a:cxn ang="0">
                  <a:pos x="37" y="240"/>
                </a:cxn>
                <a:cxn ang="0">
                  <a:pos x="54" y="223"/>
                </a:cxn>
                <a:cxn ang="0">
                  <a:pos x="70" y="206"/>
                </a:cxn>
                <a:cxn ang="0">
                  <a:pos x="86" y="188"/>
                </a:cxn>
                <a:cxn ang="0">
                  <a:pos x="101" y="168"/>
                </a:cxn>
                <a:cxn ang="0">
                  <a:pos x="116" y="148"/>
                </a:cxn>
                <a:cxn ang="0">
                  <a:pos x="130" y="125"/>
                </a:cxn>
                <a:cxn ang="0">
                  <a:pos x="130" y="125"/>
                </a:cxn>
                <a:cxn ang="0">
                  <a:pos x="143" y="103"/>
                </a:cxn>
                <a:cxn ang="0">
                  <a:pos x="156" y="80"/>
                </a:cxn>
                <a:cxn ang="0">
                  <a:pos x="166" y="55"/>
                </a:cxn>
                <a:cxn ang="0">
                  <a:pos x="177" y="29"/>
                </a:cxn>
                <a:cxn ang="0">
                  <a:pos x="177" y="29"/>
                </a:cxn>
                <a:cxn ang="0">
                  <a:pos x="148" y="0"/>
                </a:cxn>
                <a:cxn ang="0">
                  <a:pos x="148" y="0"/>
                </a:cxn>
                <a:cxn ang="0">
                  <a:pos x="121" y="32"/>
                </a:cxn>
                <a:cxn ang="0">
                  <a:pos x="90" y="66"/>
                </a:cxn>
                <a:cxn ang="0">
                  <a:pos x="55" y="100"/>
                </a:cxn>
                <a:cxn ang="0">
                  <a:pos x="16" y="132"/>
                </a:cxn>
                <a:cxn ang="0">
                  <a:pos x="16" y="132"/>
                </a:cxn>
                <a:cxn ang="0">
                  <a:pos x="63" y="104"/>
                </a:cxn>
                <a:cxn ang="0">
                  <a:pos x="63" y="104"/>
                </a:cxn>
                <a:cxn ang="0">
                  <a:pos x="32" y="176"/>
                </a:cxn>
                <a:cxn ang="0">
                  <a:pos x="0" y="247"/>
                </a:cxn>
                <a:cxn ang="0">
                  <a:pos x="0" y="247"/>
                </a:cxn>
              </a:cxnLst>
              <a:rect l="0" t="0" r="r" b="b"/>
              <a:pathLst>
                <a:path w="177" h="266">
                  <a:moveTo>
                    <a:pt x="0" y="247"/>
                  </a:moveTo>
                  <a:lnTo>
                    <a:pt x="0" y="247"/>
                  </a:lnTo>
                  <a:lnTo>
                    <a:pt x="17" y="256"/>
                  </a:lnTo>
                  <a:lnTo>
                    <a:pt x="17" y="256"/>
                  </a:lnTo>
                  <a:lnTo>
                    <a:pt x="3" y="266"/>
                  </a:lnTo>
                  <a:lnTo>
                    <a:pt x="3" y="266"/>
                  </a:lnTo>
                  <a:lnTo>
                    <a:pt x="20" y="253"/>
                  </a:lnTo>
                  <a:lnTo>
                    <a:pt x="37" y="240"/>
                  </a:lnTo>
                  <a:lnTo>
                    <a:pt x="54" y="223"/>
                  </a:lnTo>
                  <a:lnTo>
                    <a:pt x="70" y="206"/>
                  </a:lnTo>
                  <a:lnTo>
                    <a:pt x="86" y="188"/>
                  </a:lnTo>
                  <a:lnTo>
                    <a:pt x="101" y="168"/>
                  </a:lnTo>
                  <a:lnTo>
                    <a:pt x="116" y="148"/>
                  </a:lnTo>
                  <a:lnTo>
                    <a:pt x="130" y="125"/>
                  </a:lnTo>
                  <a:lnTo>
                    <a:pt x="130" y="125"/>
                  </a:lnTo>
                  <a:lnTo>
                    <a:pt x="143" y="103"/>
                  </a:lnTo>
                  <a:lnTo>
                    <a:pt x="156" y="80"/>
                  </a:lnTo>
                  <a:lnTo>
                    <a:pt x="166" y="55"/>
                  </a:lnTo>
                  <a:lnTo>
                    <a:pt x="177" y="29"/>
                  </a:lnTo>
                  <a:lnTo>
                    <a:pt x="177" y="29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21" y="32"/>
                  </a:lnTo>
                  <a:lnTo>
                    <a:pt x="90" y="66"/>
                  </a:lnTo>
                  <a:lnTo>
                    <a:pt x="55" y="100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63" y="104"/>
                  </a:lnTo>
                  <a:lnTo>
                    <a:pt x="63" y="104"/>
                  </a:lnTo>
                  <a:lnTo>
                    <a:pt x="32" y="176"/>
                  </a:lnTo>
                  <a:lnTo>
                    <a:pt x="0" y="247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rgbClr val="C517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Freeform 1164"/>
            <p:cNvSpPr>
              <a:spLocks/>
            </p:cNvSpPr>
            <p:nvPr userDrawn="1"/>
          </p:nvSpPr>
          <p:spPr bwMode="auto">
            <a:xfrm>
              <a:off x="5702639" y="1467323"/>
              <a:ext cx="309880" cy="123330"/>
            </a:xfrm>
            <a:custGeom>
              <a:avLst/>
              <a:gdLst/>
              <a:ahLst/>
              <a:cxnLst>
                <a:cxn ang="0">
                  <a:pos x="186" y="26"/>
                </a:cxn>
                <a:cxn ang="0">
                  <a:pos x="186" y="26"/>
                </a:cxn>
                <a:cxn ang="0">
                  <a:pos x="158" y="0"/>
                </a:cxn>
                <a:cxn ang="0">
                  <a:pos x="158" y="0"/>
                </a:cxn>
                <a:cxn ang="0">
                  <a:pos x="122" y="13"/>
                </a:cxn>
                <a:cxn ang="0">
                  <a:pos x="82" y="23"/>
                </a:cxn>
                <a:cxn ang="0">
                  <a:pos x="41" y="31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23" y="46"/>
                </a:cxn>
                <a:cxn ang="0">
                  <a:pos x="46" y="57"/>
                </a:cxn>
                <a:cxn ang="0">
                  <a:pos x="70" y="64"/>
                </a:cxn>
                <a:cxn ang="0">
                  <a:pos x="95" y="70"/>
                </a:cxn>
                <a:cxn ang="0">
                  <a:pos x="119" y="75"/>
                </a:cxn>
                <a:cxn ang="0">
                  <a:pos x="145" y="78"/>
                </a:cxn>
                <a:cxn ang="0">
                  <a:pos x="169" y="78"/>
                </a:cxn>
                <a:cxn ang="0">
                  <a:pos x="195" y="75"/>
                </a:cxn>
                <a:cxn ang="0">
                  <a:pos x="195" y="75"/>
                </a:cxn>
                <a:cxn ang="0">
                  <a:pos x="177" y="77"/>
                </a:cxn>
                <a:cxn ang="0">
                  <a:pos x="157" y="78"/>
                </a:cxn>
                <a:cxn ang="0">
                  <a:pos x="139" y="77"/>
                </a:cxn>
                <a:cxn ang="0">
                  <a:pos x="120" y="75"/>
                </a:cxn>
                <a:cxn ang="0">
                  <a:pos x="120" y="75"/>
                </a:cxn>
                <a:cxn ang="0">
                  <a:pos x="186" y="26"/>
                </a:cxn>
                <a:cxn ang="0">
                  <a:pos x="186" y="26"/>
                </a:cxn>
              </a:cxnLst>
              <a:rect l="0" t="0" r="r" b="b"/>
              <a:pathLst>
                <a:path w="195" h="78">
                  <a:moveTo>
                    <a:pt x="186" y="26"/>
                  </a:moveTo>
                  <a:lnTo>
                    <a:pt x="186" y="26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22" y="13"/>
                  </a:lnTo>
                  <a:lnTo>
                    <a:pt x="82" y="23"/>
                  </a:lnTo>
                  <a:lnTo>
                    <a:pt x="41" y="3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3" y="46"/>
                  </a:lnTo>
                  <a:lnTo>
                    <a:pt x="46" y="57"/>
                  </a:lnTo>
                  <a:lnTo>
                    <a:pt x="70" y="64"/>
                  </a:lnTo>
                  <a:lnTo>
                    <a:pt x="95" y="70"/>
                  </a:lnTo>
                  <a:lnTo>
                    <a:pt x="119" y="75"/>
                  </a:lnTo>
                  <a:lnTo>
                    <a:pt x="145" y="78"/>
                  </a:lnTo>
                  <a:lnTo>
                    <a:pt x="169" y="78"/>
                  </a:lnTo>
                  <a:lnTo>
                    <a:pt x="195" y="75"/>
                  </a:lnTo>
                  <a:lnTo>
                    <a:pt x="195" y="75"/>
                  </a:lnTo>
                  <a:lnTo>
                    <a:pt x="177" y="77"/>
                  </a:lnTo>
                  <a:lnTo>
                    <a:pt x="157" y="78"/>
                  </a:lnTo>
                  <a:lnTo>
                    <a:pt x="139" y="77"/>
                  </a:lnTo>
                  <a:lnTo>
                    <a:pt x="120" y="75"/>
                  </a:lnTo>
                  <a:lnTo>
                    <a:pt x="120" y="75"/>
                  </a:lnTo>
                  <a:lnTo>
                    <a:pt x="186" y="26"/>
                  </a:lnTo>
                  <a:lnTo>
                    <a:pt x="186" y="26"/>
                  </a:lnTo>
                  <a:close/>
                </a:path>
              </a:pathLst>
            </a:custGeom>
            <a:solidFill>
              <a:srgbClr val="C517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" name="Freeform 1165"/>
            <p:cNvSpPr>
              <a:spLocks/>
            </p:cNvSpPr>
            <p:nvPr userDrawn="1"/>
          </p:nvSpPr>
          <p:spPr bwMode="auto">
            <a:xfrm>
              <a:off x="6479688" y="1052934"/>
              <a:ext cx="58689" cy="66599"/>
            </a:xfrm>
            <a:custGeom>
              <a:avLst/>
              <a:gdLst/>
              <a:ahLst/>
              <a:cxnLst>
                <a:cxn ang="0">
                  <a:pos x="31" y="41"/>
                </a:cxn>
                <a:cxn ang="0">
                  <a:pos x="31" y="41"/>
                </a:cxn>
                <a:cxn ang="0">
                  <a:pos x="35" y="24"/>
                </a:cxn>
                <a:cxn ang="0">
                  <a:pos x="35" y="24"/>
                </a:cxn>
                <a:cxn ang="0">
                  <a:pos x="38" y="15"/>
                </a:cxn>
                <a:cxn ang="0">
                  <a:pos x="38" y="15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29" y="42"/>
                </a:cxn>
                <a:cxn ang="0">
                  <a:pos x="29" y="42"/>
                </a:cxn>
                <a:cxn ang="0">
                  <a:pos x="31" y="41"/>
                </a:cxn>
                <a:cxn ang="0">
                  <a:pos x="31" y="41"/>
                </a:cxn>
              </a:cxnLst>
              <a:rect l="0" t="0" r="r" b="b"/>
              <a:pathLst>
                <a:path w="38" h="42">
                  <a:moveTo>
                    <a:pt x="31" y="41"/>
                  </a:moveTo>
                  <a:lnTo>
                    <a:pt x="31" y="41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31" y="41"/>
                  </a:lnTo>
                  <a:lnTo>
                    <a:pt x="31" y="41"/>
                  </a:lnTo>
                  <a:close/>
                </a:path>
              </a:pathLst>
            </a:custGeom>
            <a:solidFill>
              <a:srgbClr val="95AF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" name="Freeform 1166"/>
            <p:cNvSpPr>
              <a:spLocks/>
            </p:cNvSpPr>
            <p:nvPr userDrawn="1"/>
          </p:nvSpPr>
          <p:spPr bwMode="auto">
            <a:xfrm>
              <a:off x="5892794" y="1240396"/>
              <a:ext cx="450735" cy="350257"/>
            </a:xfrm>
            <a:custGeom>
              <a:avLst/>
              <a:gdLst/>
              <a:ahLst/>
              <a:cxnLst>
                <a:cxn ang="0">
                  <a:pos x="134" y="206"/>
                </a:cxn>
                <a:cxn ang="0">
                  <a:pos x="136" y="206"/>
                </a:cxn>
                <a:cxn ang="0">
                  <a:pos x="150" y="201"/>
                </a:cxn>
                <a:cxn ang="0">
                  <a:pos x="151" y="200"/>
                </a:cxn>
                <a:cxn ang="0">
                  <a:pos x="165" y="195"/>
                </a:cxn>
                <a:cxn ang="0">
                  <a:pos x="166" y="194"/>
                </a:cxn>
                <a:cxn ang="0">
                  <a:pos x="180" y="188"/>
                </a:cxn>
                <a:cxn ang="0">
                  <a:pos x="180" y="188"/>
                </a:cxn>
                <a:cxn ang="0">
                  <a:pos x="194" y="180"/>
                </a:cxn>
                <a:cxn ang="0">
                  <a:pos x="195" y="180"/>
                </a:cxn>
                <a:cxn ang="0">
                  <a:pos x="209" y="172"/>
                </a:cxn>
                <a:cxn ang="0">
                  <a:pos x="209" y="171"/>
                </a:cxn>
                <a:cxn ang="0">
                  <a:pos x="223" y="162"/>
                </a:cxn>
                <a:cxn ang="0">
                  <a:pos x="224" y="162"/>
                </a:cxn>
                <a:cxn ang="0">
                  <a:pos x="238" y="152"/>
                </a:cxn>
                <a:cxn ang="0">
                  <a:pos x="221" y="143"/>
                </a:cxn>
                <a:cxn ang="0">
                  <a:pos x="284" y="0"/>
                </a:cxn>
                <a:cxn ang="0">
                  <a:pos x="237" y="28"/>
                </a:cxn>
                <a:cxn ang="0">
                  <a:pos x="205" y="53"/>
                </a:cxn>
                <a:cxn ang="0">
                  <a:pos x="131" y="101"/>
                </a:cxn>
                <a:cxn ang="0">
                  <a:pos x="92" y="120"/>
                </a:cxn>
                <a:cxn ang="0">
                  <a:pos x="90" y="125"/>
                </a:cxn>
                <a:cxn ang="0">
                  <a:pos x="86" y="124"/>
                </a:cxn>
                <a:cxn ang="0">
                  <a:pos x="38" y="143"/>
                </a:cxn>
                <a:cxn ang="0">
                  <a:pos x="66" y="169"/>
                </a:cxn>
                <a:cxn ang="0">
                  <a:pos x="0" y="218"/>
                </a:cxn>
                <a:cxn ang="0">
                  <a:pos x="19" y="220"/>
                </a:cxn>
                <a:cxn ang="0">
                  <a:pos x="57" y="220"/>
                </a:cxn>
                <a:cxn ang="0">
                  <a:pos x="75" y="218"/>
                </a:cxn>
                <a:cxn ang="0">
                  <a:pos x="75" y="218"/>
                </a:cxn>
                <a:cxn ang="0">
                  <a:pos x="90" y="216"/>
                </a:cxn>
                <a:cxn ang="0">
                  <a:pos x="90" y="216"/>
                </a:cxn>
                <a:cxn ang="0">
                  <a:pos x="104" y="213"/>
                </a:cxn>
                <a:cxn ang="0">
                  <a:pos x="106" y="213"/>
                </a:cxn>
                <a:cxn ang="0">
                  <a:pos x="119" y="210"/>
                </a:cxn>
                <a:cxn ang="0">
                  <a:pos x="121" y="210"/>
                </a:cxn>
                <a:cxn ang="0">
                  <a:pos x="134" y="206"/>
                </a:cxn>
              </a:cxnLst>
              <a:rect l="0" t="0" r="r" b="b"/>
              <a:pathLst>
                <a:path w="284" h="221">
                  <a:moveTo>
                    <a:pt x="134" y="206"/>
                  </a:moveTo>
                  <a:lnTo>
                    <a:pt x="134" y="206"/>
                  </a:lnTo>
                  <a:lnTo>
                    <a:pt x="136" y="206"/>
                  </a:lnTo>
                  <a:lnTo>
                    <a:pt x="136" y="206"/>
                  </a:lnTo>
                  <a:lnTo>
                    <a:pt x="150" y="201"/>
                  </a:lnTo>
                  <a:lnTo>
                    <a:pt x="150" y="201"/>
                  </a:lnTo>
                  <a:lnTo>
                    <a:pt x="151" y="200"/>
                  </a:lnTo>
                  <a:lnTo>
                    <a:pt x="151" y="200"/>
                  </a:lnTo>
                  <a:lnTo>
                    <a:pt x="165" y="195"/>
                  </a:lnTo>
                  <a:lnTo>
                    <a:pt x="165" y="195"/>
                  </a:lnTo>
                  <a:lnTo>
                    <a:pt x="166" y="194"/>
                  </a:lnTo>
                  <a:lnTo>
                    <a:pt x="166" y="194"/>
                  </a:lnTo>
                  <a:lnTo>
                    <a:pt x="180" y="188"/>
                  </a:lnTo>
                  <a:lnTo>
                    <a:pt x="180" y="188"/>
                  </a:lnTo>
                  <a:lnTo>
                    <a:pt x="180" y="188"/>
                  </a:lnTo>
                  <a:lnTo>
                    <a:pt x="180" y="188"/>
                  </a:lnTo>
                  <a:lnTo>
                    <a:pt x="194" y="180"/>
                  </a:lnTo>
                  <a:lnTo>
                    <a:pt x="194" y="180"/>
                  </a:lnTo>
                  <a:lnTo>
                    <a:pt x="195" y="180"/>
                  </a:lnTo>
                  <a:lnTo>
                    <a:pt x="195" y="180"/>
                  </a:lnTo>
                  <a:lnTo>
                    <a:pt x="209" y="172"/>
                  </a:lnTo>
                  <a:lnTo>
                    <a:pt x="209" y="172"/>
                  </a:lnTo>
                  <a:lnTo>
                    <a:pt x="209" y="171"/>
                  </a:lnTo>
                  <a:lnTo>
                    <a:pt x="209" y="171"/>
                  </a:lnTo>
                  <a:lnTo>
                    <a:pt x="223" y="162"/>
                  </a:lnTo>
                  <a:lnTo>
                    <a:pt x="223" y="162"/>
                  </a:lnTo>
                  <a:lnTo>
                    <a:pt x="224" y="162"/>
                  </a:lnTo>
                  <a:lnTo>
                    <a:pt x="224" y="162"/>
                  </a:lnTo>
                  <a:lnTo>
                    <a:pt x="238" y="152"/>
                  </a:lnTo>
                  <a:lnTo>
                    <a:pt x="238" y="152"/>
                  </a:lnTo>
                  <a:lnTo>
                    <a:pt x="221" y="143"/>
                  </a:lnTo>
                  <a:lnTo>
                    <a:pt x="221" y="143"/>
                  </a:lnTo>
                  <a:lnTo>
                    <a:pt x="253" y="72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237" y="28"/>
                  </a:lnTo>
                  <a:lnTo>
                    <a:pt x="237" y="28"/>
                  </a:lnTo>
                  <a:lnTo>
                    <a:pt x="205" y="53"/>
                  </a:lnTo>
                  <a:lnTo>
                    <a:pt x="169" y="78"/>
                  </a:lnTo>
                  <a:lnTo>
                    <a:pt x="131" y="101"/>
                  </a:lnTo>
                  <a:lnTo>
                    <a:pt x="92" y="120"/>
                  </a:lnTo>
                  <a:lnTo>
                    <a:pt x="92" y="120"/>
                  </a:lnTo>
                  <a:lnTo>
                    <a:pt x="90" y="125"/>
                  </a:lnTo>
                  <a:lnTo>
                    <a:pt x="90" y="125"/>
                  </a:lnTo>
                  <a:lnTo>
                    <a:pt x="86" y="124"/>
                  </a:lnTo>
                  <a:lnTo>
                    <a:pt x="86" y="124"/>
                  </a:lnTo>
                  <a:lnTo>
                    <a:pt x="63" y="133"/>
                  </a:lnTo>
                  <a:lnTo>
                    <a:pt x="38" y="143"/>
                  </a:lnTo>
                  <a:lnTo>
                    <a:pt x="38" y="143"/>
                  </a:lnTo>
                  <a:lnTo>
                    <a:pt x="66" y="169"/>
                  </a:lnTo>
                  <a:lnTo>
                    <a:pt x="66" y="169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19" y="220"/>
                  </a:lnTo>
                  <a:lnTo>
                    <a:pt x="37" y="221"/>
                  </a:lnTo>
                  <a:lnTo>
                    <a:pt x="57" y="220"/>
                  </a:lnTo>
                  <a:lnTo>
                    <a:pt x="75" y="218"/>
                  </a:lnTo>
                  <a:lnTo>
                    <a:pt x="75" y="218"/>
                  </a:lnTo>
                  <a:lnTo>
                    <a:pt x="75" y="218"/>
                  </a:lnTo>
                  <a:lnTo>
                    <a:pt x="75" y="218"/>
                  </a:lnTo>
                  <a:lnTo>
                    <a:pt x="90" y="216"/>
                  </a:lnTo>
                  <a:lnTo>
                    <a:pt x="90" y="216"/>
                  </a:lnTo>
                  <a:lnTo>
                    <a:pt x="90" y="216"/>
                  </a:lnTo>
                  <a:lnTo>
                    <a:pt x="90" y="216"/>
                  </a:lnTo>
                  <a:lnTo>
                    <a:pt x="104" y="213"/>
                  </a:lnTo>
                  <a:lnTo>
                    <a:pt x="104" y="213"/>
                  </a:lnTo>
                  <a:lnTo>
                    <a:pt x="106" y="213"/>
                  </a:lnTo>
                  <a:lnTo>
                    <a:pt x="106" y="213"/>
                  </a:lnTo>
                  <a:lnTo>
                    <a:pt x="119" y="210"/>
                  </a:lnTo>
                  <a:lnTo>
                    <a:pt x="119" y="210"/>
                  </a:lnTo>
                  <a:lnTo>
                    <a:pt x="121" y="210"/>
                  </a:lnTo>
                  <a:lnTo>
                    <a:pt x="121" y="210"/>
                  </a:lnTo>
                  <a:lnTo>
                    <a:pt x="134" y="206"/>
                  </a:lnTo>
                  <a:lnTo>
                    <a:pt x="134" y="206"/>
                  </a:lnTo>
                  <a:close/>
                </a:path>
              </a:pathLst>
            </a:custGeom>
            <a:solidFill>
              <a:srgbClr val="95AF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86" name="组合 69"/>
          <p:cNvGrpSpPr>
            <a:grpSpLocks/>
          </p:cNvGrpSpPr>
          <p:nvPr userDrawn="1"/>
        </p:nvGrpSpPr>
        <p:grpSpPr bwMode="auto">
          <a:xfrm rot="2290943">
            <a:off x="7796213" y="5292725"/>
            <a:ext cx="1165225" cy="1589088"/>
            <a:chOff x="4310036" y="3013053"/>
            <a:chExt cx="1165225" cy="1589088"/>
          </a:xfrm>
        </p:grpSpPr>
        <p:sp>
          <p:nvSpPr>
            <p:cNvPr id="87" name="Freeform 1238"/>
            <p:cNvSpPr>
              <a:spLocks/>
            </p:cNvSpPr>
            <p:nvPr userDrawn="1"/>
          </p:nvSpPr>
          <p:spPr bwMode="auto">
            <a:xfrm>
              <a:off x="4310036" y="3013053"/>
              <a:ext cx="1165225" cy="1589088"/>
            </a:xfrm>
            <a:custGeom>
              <a:avLst/>
              <a:gdLst/>
              <a:ahLst/>
              <a:cxnLst>
                <a:cxn ang="0">
                  <a:pos x="726" y="532"/>
                </a:cxn>
                <a:cxn ang="0">
                  <a:pos x="732" y="581"/>
                </a:cxn>
                <a:cxn ang="0">
                  <a:pos x="734" y="626"/>
                </a:cxn>
                <a:cxn ang="0">
                  <a:pos x="732" y="671"/>
                </a:cxn>
                <a:cxn ang="0">
                  <a:pos x="726" y="712"/>
                </a:cxn>
                <a:cxn ang="0">
                  <a:pos x="716" y="750"/>
                </a:cxn>
                <a:cxn ang="0">
                  <a:pos x="703" y="786"/>
                </a:cxn>
                <a:cxn ang="0">
                  <a:pos x="687" y="820"/>
                </a:cxn>
                <a:cxn ang="0">
                  <a:pos x="668" y="852"/>
                </a:cxn>
                <a:cxn ang="0">
                  <a:pos x="646" y="879"/>
                </a:cxn>
                <a:cxn ang="0">
                  <a:pos x="621" y="905"/>
                </a:cxn>
                <a:cxn ang="0">
                  <a:pos x="566" y="948"/>
                </a:cxn>
                <a:cxn ang="0">
                  <a:pos x="504" y="978"/>
                </a:cxn>
                <a:cxn ang="0">
                  <a:pos x="435" y="997"/>
                </a:cxn>
                <a:cxn ang="0">
                  <a:pos x="417" y="1000"/>
                </a:cxn>
                <a:cxn ang="0">
                  <a:pos x="382" y="1001"/>
                </a:cxn>
                <a:cxn ang="0">
                  <a:pos x="347" y="1000"/>
                </a:cxn>
                <a:cxn ang="0">
                  <a:pos x="312" y="995"/>
                </a:cxn>
                <a:cxn ang="0">
                  <a:pos x="278" y="986"/>
                </a:cxn>
                <a:cxn ang="0">
                  <a:pos x="245" y="972"/>
                </a:cxn>
                <a:cxn ang="0">
                  <a:pos x="213" y="955"/>
                </a:cxn>
                <a:cxn ang="0">
                  <a:pos x="182" y="936"/>
                </a:cxn>
                <a:cxn ang="0">
                  <a:pos x="154" y="913"/>
                </a:cxn>
                <a:cxn ang="0">
                  <a:pos x="126" y="885"/>
                </a:cxn>
                <a:cxn ang="0">
                  <a:pos x="102" y="855"/>
                </a:cxn>
                <a:cxn ang="0">
                  <a:pos x="79" y="821"/>
                </a:cxn>
                <a:cxn ang="0">
                  <a:pos x="58" y="785"/>
                </a:cxn>
                <a:cxn ang="0">
                  <a:pos x="39" y="745"/>
                </a:cxn>
                <a:cxn ang="0">
                  <a:pos x="26" y="701"/>
                </a:cxn>
                <a:cxn ang="0">
                  <a:pos x="13" y="655"/>
                </a:cxn>
                <a:cxn ang="0">
                  <a:pos x="9" y="631"/>
                </a:cxn>
                <a:cxn ang="0">
                  <a:pos x="3" y="581"/>
                </a:cxn>
                <a:cxn ang="0">
                  <a:pos x="0" y="479"/>
                </a:cxn>
                <a:cxn ang="0">
                  <a:pos x="12" y="375"/>
                </a:cxn>
                <a:cxn ang="0">
                  <a:pos x="35" y="276"/>
                </a:cxn>
                <a:cxn ang="0">
                  <a:pos x="70" y="186"/>
                </a:cxn>
                <a:cxn ang="0">
                  <a:pos x="91" y="146"/>
                </a:cxn>
                <a:cxn ang="0">
                  <a:pos x="115" y="110"/>
                </a:cxn>
                <a:cxn ang="0">
                  <a:pos x="141" y="76"/>
                </a:cxn>
                <a:cxn ang="0">
                  <a:pos x="170" y="50"/>
                </a:cxn>
                <a:cxn ang="0">
                  <a:pos x="201" y="27"/>
                </a:cxn>
                <a:cxn ang="0">
                  <a:pos x="233" y="12"/>
                </a:cxn>
                <a:cxn ang="0">
                  <a:pos x="268" y="3"/>
                </a:cxn>
                <a:cxn ang="0">
                  <a:pos x="285" y="0"/>
                </a:cxn>
                <a:cxn ang="0">
                  <a:pos x="321" y="2"/>
                </a:cxn>
                <a:cxn ang="0">
                  <a:pos x="358" y="11"/>
                </a:cxn>
                <a:cxn ang="0">
                  <a:pos x="394" y="24"/>
                </a:cxn>
                <a:cxn ang="0">
                  <a:pos x="431" y="46"/>
                </a:cxn>
                <a:cxn ang="0">
                  <a:pos x="466" y="72"/>
                </a:cxn>
                <a:cxn ang="0">
                  <a:pos x="501" y="102"/>
                </a:cxn>
                <a:cxn ang="0">
                  <a:pos x="551" y="157"/>
                </a:cxn>
                <a:cxn ang="0">
                  <a:pos x="610" y="241"/>
                </a:cxn>
                <a:cxn ang="0">
                  <a:pos x="662" y="334"/>
                </a:cxn>
                <a:cxn ang="0">
                  <a:pos x="702" y="433"/>
                </a:cxn>
                <a:cxn ang="0">
                  <a:pos x="722" y="507"/>
                </a:cxn>
                <a:cxn ang="0">
                  <a:pos x="726" y="532"/>
                </a:cxn>
              </a:cxnLst>
              <a:rect l="0" t="0" r="r" b="b"/>
              <a:pathLst>
                <a:path w="734" h="1001">
                  <a:moveTo>
                    <a:pt x="726" y="532"/>
                  </a:moveTo>
                  <a:lnTo>
                    <a:pt x="726" y="532"/>
                  </a:lnTo>
                  <a:lnTo>
                    <a:pt x="729" y="556"/>
                  </a:lnTo>
                  <a:lnTo>
                    <a:pt x="732" y="581"/>
                  </a:lnTo>
                  <a:lnTo>
                    <a:pt x="734" y="603"/>
                  </a:lnTo>
                  <a:lnTo>
                    <a:pt x="734" y="626"/>
                  </a:lnTo>
                  <a:lnTo>
                    <a:pt x="734" y="648"/>
                  </a:lnTo>
                  <a:lnTo>
                    <a:pt x="732" y="671"/>
                  </a:lnTo>
                  <a:lnTo>
                    <a:pt x="729" y="690"/>
                  </a:lnTo>
                  <a:lnTo>
                    <a:pt x="726" y="712"/>
                  </a:lnTo>
                  <a:lnTo>
                    <a:pt x="722" y="731"/>
                  </a:lnTo>
                  <a:lnTo>
                    <a:pt x="716" y="750"/>
                  </a:lnTo>
                  <a:lnTo>
                    <a:pt x="710" y="768"/>
                  </a:lnTo>
                  <a:lnTo>
                    <a:pt x="703" y="786"/>
                  </a:lnTo>
                  <a:lnTo>
                    <a:pt x="696" y="803"/>
                  </a:lnTo>
                  <a:lnTo>
                    <a:pt x="687" y="820"/>
                  </a:lnTo>
                  <a:lnTo>
                    <a:pt x="678" y="837"/>
                  </a:lnTo>
                  <a:lnTo>
                    <a:pt x="668" y="852"/>
                  </a:lnTo>
                  <a:lnTo>
                    <a:pt x="658" y="866"/>
                  </a:lnTo>
                  <a:lnTo>
                    <a:pt x="646" y="879"/>
                  </a:lnTo>
                  <a:lnTo>
                    <a:pt x="635" y="893"/>
                  </a:lnTo>
                  <a:lnTo>
                    <a:pt x="621" y="905"/>
                  </a:lnTo>
                  <a:lnTo>
                    <a:pt x="595" y="928"/>
                  </a:lnTo>
                  <a:lnTo>
                    <a:pt x="566" y="948"/>
                  </a:lnTo>
                  <a:lnTo>
                    <a:pt x="536" y="965"/>
                  </a:lnTo>
                  <a:lnTo>
                    <a:pt x="504" y="978"/>
                  </a:lnTo>
                  <a:lnTo>
                    <a:pt x="470" y="989"/>
                  </a:lnTo>
                  <a:lnTo>
                    <a:pt x="435" y="997"/>
                  </a:lnTo>
                  <a:lnTo>
                    <a:pt x="435" y="997"/>
                  </a:lnTo>
                  <a:lnTo>
                    <a:pt x="417" y="1000"/>
                  </a:lnTo>
                  <a:lnTo>
                    <a:pt x="400" y="1001"/>
                  </a:lnTo>
                  <a:lnTo>
                    <a:pt x="382" y="1001"/>
                  </a:lnTo>
                  <a:lnTo>
                    <a:pt x="365" y="1001"/>
                  </a:lnTo>
                  <a:lnTo>
                    <a:pt x="347" y="1000"/>
                  </a:lnTo>
                  <a:lnTo>
                    <a:pt x="330" y="998"/>
                  </a:lnTo>
                  <a:lnTo>
                    <a:pt x="312" y="995"/>
                  </a:lnTo>
                  <a:lnTo>
                    <a:pt x="295" y="991"/>
                  </a:lnTo>
                  <a:lnTo>
                    <a:pt x="278" y="986"/>
                  </a:lnTo>
                  <a:lnTo>
                    <a:pt x="262" y="980"/>
                  </a:lnTo>
                  <a:lnTo>
                    <a:pt x="245" y="972"/>
                  </a:lnTo>
                  <a:lnTo>
                    <a:pt x="230" y="965"/>
                  </a:lnTo>
                  <a:lnTo>
                    <a:pt x="213" y="955"/>
                  </a:lnTo>
                  <a:lnTo>
                    <a:pt x="198" y="946"/>
                  </a:lnTo>
                  <a:lnTo>
                    <a:pt x="182" y="936"/>
                  </a:lnTo>
                  <a:lnTo>
                    <a:pt x="167" y="925"/>
                  </a:lnTo>
                  <a:lnTo>
                    <a:pt x="154" y="913"/>
                  </a:lnTo>
                  <a:lnTo>
                    <a:pt x="140" y="899"/>
                  </a:lnTo>
                  <a:lnTo>
                    <a:pt x="126" y="885"/>
                  </a:lnTo>
                  <a:lnTo>
                    <a:pt x="114" y="872"/>
                  </a:lnTo>
                  <a:lnTo>
                    <a:pt x="102" y="855"/>
                  </a:lnTo>
                  <a:lnTo>
                    <a:pt x="90" y="840"/>
                  </a:lnTo>
                  <a:lnTo>
                    <a:pt x="79" y="821"/>
                  </a:lnTo>
                  <a:lnTo>
                    <a:pt x="68" y="803"/>
                  </a:lnTo>
                  <a:lnTo>
                    <a:pt x="58" y="785"/>
                  </a:lnTo>
                  <a:lnTo>
                    <a:pt x="48" y="765"/>
                  </a:lnTo>
                  <a:lnTo>
                    <a:pt x="39" y="745"/>
                  </a:lnTo>
                  <a:lnTo>
                    <a:pt x="32" y="724"/>
                  </a:lnTo>
                  <a:lnTo>
                    <a:pt x="26" y="701"/>
                  </a:lnTo>
                  <a:lnTo>
                    <a:pt x="19" y="678"/>
                  </a:lnTo>
                  <a:lnTo>
                    <a:pt x="13" y="655"/>
                  </a:lnTo>
                  <a:lnTo>
                    <a:pt x="9" y="631"/>
                  </a:lnTo>
                  <a:lnTo>
                    <a:pt x="9" y="631"/>
                  </a:lnTo>
                  <a:lnTo>
                    <a:pt x="6" y="607"/>
                  </a:lnTo>
                  <a:lnTo>
                    <a:pt x="3" y="581"/>
                  </a:lnTo>
                  <a:lnTo>
                    <a:pt x="0" y="529"/>
                  </a:lnTo>
                  <a:lnTo>
                    <a:pt x="0" y="479"/>
                  </a:lnTo>
                  <a:lnTo>
                    <a:pt x="4" y="427"/>
                  </a:lnTo>
                  <a:lnTo>
                    <a:pt x="12" y="375"/>
                  </a:lnTo>
                  <a:lnTo>
                    <a:pt x="21" y="325"/>
                  </a:lnTo>
                  <a:lnTo>
                    <a:pt x="35" y="276"/>
                  </a:lnTo>
                  <a:lnTo>
                    <a:pt x="51" y="230"/>
                  </a:lnTo>
                  <a:lnTo>
                    <a:pt x="70" y="186"/>
                  </a:lnTo>
                  <a:lnTo>
                    <a:pt x="80" y="166"/>
                  </a:lnTo>
                  <a:lnTo>
                    <a:pt x="91" y="146"/>
                  </a:lnTo>
                  <a:lnTo>
                    <a:pt x="103" y="127"/>
                  </a:lnTo>
                  <a:lnTo>
                    <a:pt x="115" y="110"/>
                  </a:lnTo>
                  <a:lnTo>
                    <a:pt x="128" y="93"/>
                  </a:lnTo>
                  <a:lnTo>
                    <a:pt x="141" y="76"/>
                  </a:lnTo>
                  <a:lnTo>
                    <a:pt x="155" y="63"/>
                  </a:lnTo>
                  <a:lnTo>
                    <a:pt x="170" y="50"/>
                  </a:lnTo>
                  <a:lnTo>
                    <a:pt x="185" y="38"/>
                  </a:lnTo>
                  <a:lnTo>
                    <a:pt x="201" y="27"/>
                  </a:lnTo>
                  <a:lnTo>
                    <a:pt x="216" y="18"/>
                  </a:lnTo>
                  <a:lnTo>
                    <a:pt x="233" y="12"/>
                  </a:lnTo>
                  <a:lnTo>
                    <a:pt x="249" y="6"/>
                  </a:lnTo>
                  <a:lnTo>
                    <a:pt x="268" y="3"/>
                  </a:lnTo>
                  <a:lnTo>
                    <a:pt x="268" y="3"/>
                  </a:lnTo>
                  <a:lnTo>
                    <a:pt x="285" y="0"/>
                  </a:lnTo>
                  <a:lnTo>
                    <a:pt x="303" y="0"/>
                  </a:lnTo>
                  <a:lnTo>
                    <a:pt x="321" y="2"/>
                  </a:lnTo>
                  <a:lnTo>
                    <a:pt x="339" y="5"/>
                  </a:lnTo>
                  <a:lnTo>
                    <a:pt x="358" y="11"/>
                  </a:lnTo>
                  <a:lnTo>
                    <a:pt x="376" y="17"/>
                  </a:lnTo>
                  <a:lnTo>
                    <a:pt x="394" y="24"/>
                  </a:lnTo>
                  <a:lnTo>
                    <a:pt x="412" y="35"/>
                  </a:lnTo>
                  <a:lnTo>
                    <a:pt x="431" y="46"/>
                  </a:lnTo>
                  <a:lnTo>
                    <a:pt x="449" y="58"/>
                  </a:lnTo>
                  <a:lnTo>
                    <a:pt x="466" y="72"/>
                  </a:lnTo>
                  <a:lnTo>
                    <a:pt x="484" y="87"/>
                  </a:lnTo>
                  <a:lnTo>
                    <a:pt x="501" y="102"/>
                  </a:lnTo>
                  <a:lnTo>
                    <a:pt x="518" y="119"/>
                  </a:lnTo>
                  <a:lnTo>
                    <a:pt x="551" y="157"/>
                  </a:lnTo>
                  <a:lnTo>
                    <a:pt x="582" y="197"/>
                  </a:lnTo>
                  <a:lnTo>
                    <a:pt x="610" y="241"/>
                  </a:lnTo>
                  <a:lnTo>
                    <a:pt x="638" y="287"/>
                  </a:lnTo>
                  <a:lnTo>
                    <a:pt x="662" y="334"/>
                  </a:lnTo>
                  <a:lnTo>
                    <a:pt x="684" y="383"/>
                  </a:lnTo>
                  <a:lnTo>
                    <a:pt x="702" y="433"/>
                  </a:lnTo>
                  <a:lnTo>
                    <a:pt x="716" y="482"/>
                  </a:lnTo>
                  <a:lnTo>
                    <a:pt x="722" y="507"/>
                  </a:lnTo>
                  <a:lnTo>
                    <a:pt x="726" y="532"/>
                  </a:lnTo>
                  <a:lnTo>
                    <a:pt x="726" y="532"/>
                  </a:lnTo>
                  <a:close/>
                </a:path>
              </a:pathLst>
            </a:custGeom>
            <a:solidFill>
              <a:srgbClr val="00A6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" name="Freeform 1239"/>
            <p:cNvSpPr>
              <a:spLocks/>
            </p:cNvSpPr>
            <p:nvPr userDrawn="1"/>
          </p:nvSpPr>
          <p:spPr bwMode="auto">
            <a:xfrm>
              <a:off x="4352773" y="3012918"/>
              <a:ext cx="844550" cy="596900"/>
            </a:xfrm>
            <a:custGeom>
              <a:avLst/>
              <a:gdLst/>
              <a:ahLst/>
              <a:cxnLst>
                <a:cxn ang="0">
                  <a:pos x="174" y="47"/>
                </a:cxn>
                <a:cxn ang="0">
                  <a:pos x="149" y="111"/>
                </a:cxn>
                <a:cxn ang="0">
                  <a:pos x="131" y="172"/>
                </a:cxn>
                <a:cxn ang="0">
                  <a:pos x="117" y="232"/>
                </a:cxn>
                <a:cxn ang="0">
                  <a:pos x="110" y="288"/>
                </a:cxn>
                <a:cxn ang="0">
                  <a:pos x="151" y="363"/>
                </a:cxn>
                <a:cxn ang="0">
                  <a:pos x="165" y="285"/>
                </a:cxn>
                <a:cxn ang="0">
                  <a:pos x="177" y="206"/>
                </a:cxn>
                <a:cxn ang="0">
                  <a:pos x="241" y="347"/>
                </a:cxn>
                <a:cxn ang="0">
                  <a:pos x="258" y="264"/>
                </a:cxn>
                <a:cxn ang="0">
                  <a:pos x="273" y="181"/>
                </a:cxn>
                <a:cxn ang="0">
                  <a:pos x="364" y="319"/>
                </a:cxn>
                <a:cxn ang="0">
                  <a:pos x="349" y="160"/>
                </a:cxn>
                <a:cxn ang="0">
                  <a:pos x="398" y="226"/>
                </a:cxn>
                <a:cxn ang="0">
                  <a:pos x="449" y="290"/>
                </a:cxn>
                <a:cxn ang="0">
                  <a:pos x="454" y="152"/>
                </a:cxn>
                <a:cxn ang="0">
                  <a:pos x="492" y="215"/>
                </a:cxn>
                <a:cxn ang="0">
                  <a:pos x="532" y="276"/>
                </a:cxn>
                <a:cxn ang="0">
                  <a:pos x="527" y="160"/>
                </a:cxn>
                <a:cxn ang="0">
                  <a:pos x="510" y="140"/>
                </a:cxn>
                <a:cxn ang="0">
                  <a:pos x="477" y="105"/>
                </a:cxn>
                <a:cxn ang="0">
                  <a:pos x="442" y="73"/>
                </a:cxn>
                <a:cxn ang="0">
                  <a:pos x="405" y="47"/>
                </a:cxn>
                <a:cxn ang="0">
                  <a:pos x="369" y="26"/>
                </a:cxn>
                <a:cxn ang="0">
                  <a:pos x="332" y="11"/>
                </a:cxn>
                <a:cxn ang="0">
                  <a:pos x="296" y="2"/>
                </a:cxn>
                <a:cxn ang="0">
                  <a:pos x="259" y="0"/>
                </a:cxn>
                <a:cxn ang="0">
                  <a:pos x="241" y="3"/>
                </a:cxn>
                <a:cxn ang="0">
                  <a:pos x="200" y="14"/>
                </a:cxn>
                <a:cxn ang="0">
                  <a:pos x="162" y="35"/>
                </a:cxn>
                <a:cxn ang="0">
                  <a:pos x="125" y="66"/>
                </a:cxn>
                <a:cxn ang="0">
                  <a:pos x="93" y="102"/>
                </a:cxn>
                <a:cxn ang="0">
                  <a:pos x="64" y="145"/>
                </a:cxn>
                <a:cxn ang="0">
                  <a:pos x="40" y="194"/>
                </a:cxn>
                <a:cxn ang="0">
                  <a:pos x="17" y="247"/>
                </a:cxn>
                <a:cxn ang="0">
                  <a:pos x="0" y="303"/>
                </a:cxn>
                <a:cxn ang="0">
                  <a:pos x="31" y="376"/>
                </a:cxn>
                <a:cxn ang="0">
                  <a:pos x="38" y="340"/>
                </a:cxn>
                <a:cxn ang="0">
                  <a:pos x="56" y="271"/>
                </a:cxn>
                <a:cxn ang="0">
                  <a:pos x="79" y="212"/>
                </a:cxn>
                <a:cxn ang="0">
                  <a:pos x="104" y="160"/>
                </a:cxn>
                <a:cxn ang="0">
                  <a:pos x="137" y="99"/>
                </a:cxn>
                <a:cxn ang="0">
                  <a:pos x="174" y="47"/>
                </a:cxn>
              </a:cxnLst>
              <a:rect l="0" t="0" r="r" b="b"/>
              <a:pathLst>
                <a:path w="532" h="376">
                  <a:moveTo>
                    <a:pt x="174" y="47"/>
                  </a:moveTo>
                  <a:lnTo>
                    <a:pt x="174" y="47"/>
                  </a:lnTo>
                  <a:lnTo>
                    <a:pt x="160" y="79"/>
                  </a:lnTo>
                  <a:lnTo>
                    <a:pt x="149" y="111"/>
                  </a:lnTo>
                  <a:lnTo>
                    <a:pt x="139" y="142"/>
                  </a:lnTo>
                  <a:lnTo>
                    <a:pt x="131" y="172"/>
                  </a:lnTo>
                  <a:lnTo>
                    <a:pt x="123" y="203"/>
                  </a:lnTo>
                  <a:lnTo>
                    <a:pt x="117" y="232"/>
                  </a:lnTo>
                  <a:lnTo>
                    <a:pt x="113" y="261"/>
                  </a:lnTo>
                  <a:lnTo>
                    <a:pt x="110" y="288"/>
                  </a:lnTo>
                  <a:lnTo>
                    <a:pt x="110" y="288"/>
                  </a:lnTo>
                  <a:lnTo>
                    <a:pt x="151" y="363"/>
                  </a:lnTo>
                  <a:lnTo>
                    <a:pt x="151" y="363"/>
                  </a:lnTo>
                  <a:lnTo>
                    <a:pt x="165" y="285"/>
                  </a:lnTo>
                  <a:lnTo>
                    <a:pt x="177" y="206"/>
                  </a:lnTo>
                  <a:lnTo>
                    <a:pt x="177" y="206"/>
                  </a:lnTo>
                  <a:lnTo>
                    <a:pt x="209" y="276"/>
                  </a:lnTo>
                  <a:lnTo>
                    <a:pt x="241" y="347"/>
                  </a:lnTo>
                  <a:lnTo>
                    <a:pt x="241" y="347"/>
                  </a:lnTo>
                  <a:lnTo>
                    <a:pt x="258" y="264"/>
                  </a:lnTo>
                  <a:lnTo>
                    <a:pt x="273" y="181"/>
                  </a:lnTo>
                  <a:lnTo>
                    <a:pt x="273" y="181"/>
                  </a:lnTo>
                  <a:lnTo>
                    <a:pt x="317" y="250"/>
                  </a:lnTo>
                  <a:lnTo>
                    <a:pt x="364" y="319"/>
                  </a:lnTo>
                  <a:lnTo>
                    <a:pt x="364" y="319"/>
                  </a:lnTo>
                  <a:lnTo>
                    <a:pt x="349" y="160"/>
                  </a:lnTo>
                  <a:lnTo>
                    <a:pt x="349" y="160"/>
                  </a:lnTo>
                  <a:lnTo>
                    <a:pt x="398" y="226"/>
                  </a:lnTo>
                  <a:lnTo>
                    <a:pt x="449" y="290"/>
                  </a:lnTo>
                  <a:lnTo>
                    <a:pt x="449" y="290"/>
                  </a:lnTo>
                  <a:lnTo>
                    <a:pt x="452" y="221"/>
                  </a:lnTo>
                  <a:lnTo>
                    <a:pt x="454" y="152"/>
                  </a:lnTo>
                  <a:lnTo>
                    <a:pt x="454" y="152"/>
                  </a:lnTo>
                  <a:lnTo>
                    <a:pt x="492" y="215"/>
                  </a:lnTo>
                  <a:lnTo>
                    <a:pt x="532" y="276"/>
                  </a:lnTo>
                  <a:lnTo>
                    <a:pt x="532" y="276"/>
                  </a:lnTo>
                  <a:lnTo>
                    <a:pt x="530" y="235"/>
                  </a:lnTo>
                  <a:lnTo>
                    <a:pt x="527" y="160"/>
                  </a:lnTo>
                  <a:lnTo>
                    <a:pt x="527" y="160"/>
                  </a:lnTo>
                  <a:lnTo>
                    <a:pt x="510" y="140"/>
                  </a:lnTo>
                  <a:lnTo>
                    <a:pt x="494" y="122"/>
                  </a:lnTo>
                  <a:lnTo>
                    <a:pt x="477" y="105"/>
                  </a:lnTo>
                  <a:lnTo>
                    <a:pt x="459" y="88"/>
                  </a:lnTo>
                  <a:lnTo>
                    <a:pt x="442" y="73"/>
                  </a:lnTo>
                  <a:lnTo>
                    <a:pt x="424" y="59"/>
                  </a:lnTo>
                  <a:lnTo>
                    <a:pt x="405" y="47"/>
                  </a:lnTo>
                  <a:lnTo>
                    <a:pt x="387" y="35"/>
                  </a:lnTo>
                  <a:lnTo>
                    <a:pt x="369" y="26"/>
                  </a:lnTo>
                  <a:lnTo>
                    <a:pt x="350" y="17"/>
                  </a:lnTo>
                  <a:lnTo>
                    <a:pt x="332" y="11"/>
                  </a:lnTo>
                  <a:lnTo>
                    <a:pt x="314" y="6"/>
                  </a:lnTo>
                  <a:lnTo>
                    <a:pt x="296" y="2"/>
                  </a:lnTo>
                  <a:lnTo>
                    <a:pt x="277" y="0"/>
                  </a:lnTo>
                  <a:lnTo>
                    <a:pt x="259" y="0"/>
                  </a:lnTo>
                  <a:lnTo>
                    <a:pt x="241" y="3"/>
                  </a:lnTo>
                  <a:lnTo>
                    <a:pt x="241" y="3"/>
                  </a:lnTo>
                  <a:lnTo>
                    <a:pt x="219" y="8"/>
                  </a:lnTo>
                  <a:lnTo>
                    <a:pt x="200" y="14"/>
                  </a:lnTo>
                  <a:lnTo>
                    <a:pt x="180" y="24"/>
                  </a:lnTo>
                  <a:lnTo>
                    <a:pt x="162" y="35"/>
                  </a:lnTo>
                  <a:lnTo>
                    <a:pt x="143" y="49"/>
                  </a:lnTo>
                  <a:lnTo>
                    <a:pt x="125" y="66"/>
                  </a:lnTo>
                  <a:lnTo>
                    <a:pt x="110" y="82"/>
                  </a:lnTo>
                  <a:lnTo>
                    <a:pt x="93" y="102"/>
                  </a:lnTo>
                  <a:lnTo>
                    <a:pt x="78" y="123"/>
                  </a:lnTo>
                  <a:lnTo>
                    <a:pt x="64" y="145"/>
                  </a:lnTo>
                  <a:lnTo>
                    <a:pt x="52" y="169"/>
                  </a:lnTo>
                  <a:lnTo>
                    <a:pt x="40" y="194"/>
                  </a:lnTo>
                  <a:lnTo>
                    <a:pt x="27" y="219"/>
                  </a:lnTo>
                  <a:lnTo>
                    <a:pt x="17" y="247"/>
                  </a:lnTo>
                  <a:lnTo>
                    <a:pt x="8" y="274"/>
                  </a:lnTo>
                  <a:lnTo>
                    <a:pt x="0" y="303"/>
                  </a:lnTo>
                  <a:lnTo>
                    <a:pt x="0" y="303"/>
                  </a:lnTo>
                  <a:lnTo>
                    <a:pt x="31" y="376"/>
                  </a:lnTo>
                  <a:lnTo>
                    <a:pt x="31" y="376"/>
                  </a:lnTo>
                  <a:lnTo>
                    <a:pt x="38" y="340"/>
                  </a:lnTo>
                  <a:lnTo>
                    <a:pt x="47" y="305"/>
                  </a:lnTo>
                  <a:lnTo>
                    <a:pt x="56" y="271"/>
                  </a:lnTo>
                  <a:lnTo>
                    <a:pt x="69" y="241"/>
                  </a:lnTo>
                  <a:lnTo>
                    <a:pt x="79" y="212"/>
                  </a:lnTo>
                  <a:lnTo>
                    <a:pt x="91" y="184"/>
                  </a:lnTo>
                  <a:lnTo>
                    <a:pt x="104" y="160"/>
                  </a:lnTo>
                  <a:lnTo>
                    <a:pt x="116" y="137"/>
                  </a:lnTo>
                  <a:lnTo>
                    <a:pt x="137" y="99"/>
                  </a:lnTo>
                  <a:lnTo>
                    <a:pt x="155" y="70"/>
                  </a:lnTo>
                  <a:lnTo>
                    <a:pt x="174" y="47"/>
                  </a:lnTo>
                  <a:lnTo>
                    <a:pt x="174" y="47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9" name="Freeform 1240"/>
            <p:cNvSpPr>
              <a:spLocks/>
            </p:cNvSpPr>
            <p:nvPr userDrawn="1"/>
          </p:nvSpPr>
          <p:spPr bwMode="auto">
            <a:xfrm>
              <a:off x="4503534" y="4129151"/>
              <a:ext cx="128587" cy="16668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0"/>
                </a:cxn>
                <a:cxn ang="0">
                  <a:pos x="0" y="105"/>
                </a:cxn>
                <a:cxn ang="0">
                  <a:pos x="81" y="74"/>
                </a:cxn>
                <a:cxn ang="0">
                  <a:pos x="81" y="74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81" h="105">
                  <a:moveTo>
                    <a:pt x="21" y="0"/>
                  </a:moveTo>
                  <a:lnTo>
                    <a:pt x="21" y="0"/>
                  </a:lnTo>
                  <a:lnTo>
                    <a:pt x="0" y="105"/>
                  </a:lnTo>
                  <a:lnTo>
                    <a:pt x="81" y="74"/>
                  </a:lnTo>
                  <a:lnTo>
                    <a:pt x="81" y="74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D7E7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0" name="Freeform 1241"/>
            <p:cNvSpPr>
              <a:spLocks/>
            </p:cNvSpPr>
            <p:nvPr userDrawn="1"/>
          </p:nvSpPr>
          <p:spPr bwMode="auto">
            <a:xfrm>
              <a:off x="4399734" y="3087189"/>
              <a:ext cx="227012" cy="534988"/>
            </a:xfrm>
            <a:custGeom>
              <a:avLst/>
              <a:gdLst/>
              <a:ahLst/>
              <a:cxnLst>
                <a:cxn ang="0">
                  <a:pos x="50" y="186"/>
                </a:cxn>
                <a:cxn ang="0">
                  <a:pos x="50" y="186"/>
                </a:cxn>
                <a:cxn ang="0">
                  <a:pos x="79" y="241"/>
                </a:cxn>
                <a:cxn ang="0">
                  <a:pos x="79" y="241"/>
                </a:cxn>
                <a:cxn ang="0">
                  <a:pos x="82" y="214"/>
                </a:cxn>
                <a:cxn ang="0">
                  <a:pos x="86" y="185"/>
                </a:cxn>
                <a:cxn ang="0">
                  <a:pos x="92" y="156"/>
                </a:cxn>
                <a:cxn ang="0">
                  <a:pos x="100" y="125"/>
                </a:cxn>
                <a:cxn ang="0">
                  <a:pos x="108" y="95"/>
                </a:cxn>
                <a:cxn ang="0">
                  <a:pos x="118" y="64"/>
                </a:cxn>
                <a:cxn ang="0">
                  <a:pos x="129" y="32"/>
                </a:cxn>
                <a:cxn ang="0">
                  <a:pos x="143" y="0"/>
                </a:cxn>
                <a:cxn ang="0">
                  <a:pos x="143" y="0"/>
                </a:cxn>
                <a:cxn ang="0">
                  <a:pos x="124" y="23"/>
                </a:cxn>
                <a:cxn ang="0">
                  <a:pos x="106" y="52"/>
                </a:cxn>
                <a:cxn ang="0">
                  <a:pos x="85" y="90"/>
                </a:cxn>
                <a:cxn ang="0">
                  <a:pos x="73" y="113"/>
                </a:cxn>
                <a:cxn ang="0">
                  <a:pos x="60" y="137"/>
                </a:cxn>
                <a:cxn ang="0">
                  <a:pos x="48" y="165"/>
                </a:cxn>
                <a:cxn ang="0">
                  <a:pos x="38" y="194"/>
                </a:cxn>
                <a:cxn ang="0">
                  <a:pos x="25" y="224"/>
                </a:cxn>
                <a:cxn ang="0">
                  <a:pos x="16" y="258"/>
                </a:cxn>
                <a:cxn ang="0">
                  <a:pos x="7" y="293"/>
                </a:cxn>
                <a:cxn ang="0">
                  <a:pos x="0" y="329"/>
                </a:cxn>
                <a:cxn ang="0">
                  <a:pos x="0" y="329"/>
                </a:cxn>
                <a:cxn ang="0">
                  <a:pos x="4" y="337"/>
                </a:cxn>
                <a:cxn ang="0">
                  <a:pos x="4" y="337"/>
                </a:cxn>
                <a:cxn ang="0">
                  <a:pos x="27" y="262"/>
                </a:cxn>
                <a:cxn ang="0">
                  <a:pos x="50" y="186"/>
                </a:cxn>
                <a:cxn ang="0">
                  <a:pos x="50" y="186"/>
                </a:cxn>
              </a:cxnLst>
              <a:rect l="0" t="0" r="r" b="b"/>
              <a:pathLst>
                <a:path w="143" h="337">
                  <a:moveTo>
                    <a:pt x="50" y="186"/>
                  </a:moveTo>
                  <a:lnTo>
                    <a:pt x="50" y="186"/>
                  </a:lnTo>
                  <a:lnTo>
                    <a:pt x="79" y="241"/>
                  </a:lnTo>
                  <a:lnTo>
                    <a:pt x="79" y="241"/>
                  </a:lnTo>
                  <a:lnTo>
                    <a:pt x="82" y="214"/>
                  </a:lnTo>
                  <a:lnTo>
                    <a:pt x="86" y="185"/>
                  </a:lnTo>
                  <a:lnTo>
                    <a:pt x="92" y="156"/>
                  </a:lnTo>
                  <a:lnTo>
                    <a:pt x="100" y="125"/>
                  </a:lnTo>
                  <a:lnTo>
                    <a:pt x="108" y="95"/>
                  </a:lnTo>
                  <a:lnTo>
                    <a:pt x="118" y="64"/>
                  </a:lnTo>
                  <a:lnTo>
                    <a:pt x="129" y="32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24" y="23"/>
                  </a:lnTo>
                  <a:lnTo>
                    <a:pt x="106" y="52"/>
                  </a:lnTo>
                  <a:lnTo>
                    <a:pt x="85" y="90"/>
                  </a:lnTo>
                  <a:lnTo>
                    <a:pt x="73" y="113"/>
                  </a:lnTo>
                  <a:lnTo>
                    <a:pt x="60" y="137"/>
                  </a:lnTo>
                  <a:lnTo>
                    <a:pt x="48" y="165"/>
                  </a:lnTo>
                  <a:lnTo>
                    <a:pt x="38" y="194"/>
                  </a:lnTo>
                  <a:lnTo>
                    <a:pt x="25" y="224"/>
                  </a:lnTo>
                  <a:lnTo>
                    <a:pt x="16" y="258"/>
                  </a:lnTo>
                  <a:lnTo>
                    <a:pt x="7" y="293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4" y="337"/>
                  </a:lnTo>
                  <a:lnTo>
                    <a:pt x="4" y="337"/>
                  </a:lnTo>
                  <a:lnTo>
                    <a:pt x="27" y="262"/>
                  </a:lnTo>
                  <a:lnTo>
                    <a:pt x="50" y="186"/>
                  </a:lnTo>
                  <a:lnTo>
                    <a:pt x="50" y="186"/>
                  </a:lnTo>
                  <a:close/>
                </a:path>
              </a:pathLst>
            </a:custGeom>
            <a:solidFill>
              <a:srgbClr val="D7E7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1" name="Freeform 1242"/>
            <p:cNvSpPr>
              <a:spLocks/>
            </p:cNvSpPr>
            <p:nvPr userDrawn="1"/>
          </p:nvSpPr>
          <p:spPr bwMode="auto">
            <a:xfrm>
              <a:off x="4360398" y="3988033"/>
              <a:ext cx="928688" cy="614363"/>
            </a:xfrm>
            <a:custGeom>
              <a:avLst/>
              <a:gdLst/>
              <a:ahLst/>
              <a:cxnLst>
                <a:cxn ang="0">
                  <a:pos x="585" y="81"/>
                </a:cxn>
                <a:cxn ang="0">
                  <a:pos x="553" y="35"/>
                </a:cxn>
                <a:cxn ang="0">
                  <a:pos x="538" y="9"/>
                </a:cxn>
                <a:cxn ang="0">
                  <a:pos x="536" y="3"/>
                </a:cxn>
                <a:cxn ang="0">
                  <a:pos x="535" y="2"/>
                </a:cxn>
                <a:cxn ang="0">
                  <a:pos x="538" y="66"/>
                </a:cxn>
                <a:cxn ang="0">
                  <a:pos x="542" y="149"/>
                </a:cxn>
                <a:cxn ang="0">
                  <a:pos x="456" y="38"/>
                </a:cxn>
                <a:cxn ang="0">
                  <a:pos x="434" y="6"/>
                </a:cxn>
                <a:cxn ang="0">
                  <a:pos x="433" y="5"/>
                </a:cxn>
                <a:cxn ang="0">
                  <a:pos x="428" y="21"/>
                </a:cxn>
                <a:cxn ang="0">
                  <a:pos x="425" y="76"/>
                </a:cxn>
                <a:cxn ang="0">
                  <a:pos x="422" y="163"/>
                </a:cxn>
                <a:cxn ang="0">
                  <a:pos x="354" y="35"/>
                </a:cxn>
                <a:cxn ang="0">
                  <a:pos x="326" y="113"/>
                </a:cxn>
                <a:cxn ang="0">
                  <a:pos x="297" y="191"/>
                </a:cxn>
                <a:cxn ang="0">
                  <a:pos x="248" y="67"/>
                </a:cxn>
                <a:cxn ang="0">
                  <a:pos x="212" y="212"/>
                </a:cxn>
                <a:cxn ang="0">
                  <a:pos x="90" y="194"/>
                </a:cxn>
                <a:cxn ang="0">
                  <a:pos x="79" y="252"/>
                </a:cxn>
                <a:cxn ang="0">
                  <a:pos x="40" y="177"/>
                </a:cxn>
                <a:cxn ang="0">
                  <a:pos x="3" y="102"/>
                </a:cxn>
                <a:cxn ang="0">
                  <a:pos x="0" y="113"/>
                </a:cxn>
                <a:cxn ang="0">
                  <a:pos x="31" y="183"/>
                </a:cxn>
                <a:cxn ang="0">
                  <a:pos x="70" y="242"/>
                </a:cxn>
                <a:cxn ang="0">
                  <a:pos x="114" y="293"/>
                </a:cxn>
                <a:cxn ang="0">
                  <a:pos x="166" y="334"/>
                </a:cxn>
                <a:cxn ang="0">
                  <a:pos x="221" y="363"/>
                </a:cxn>
                <a:cxn ang="0">
                  <a:pos x="280" y="381"/>
                </a:cxn>
                <a:cxn ang="0">
                  <a:pos x="340" y="387"/>
                </a:cxn>
                <a:cxn ang="0">
                  <a:pos x="402" y="383"/>
                </a:cxn>
                <a:cxn ang="0">
                  <a:pos x="422" y="380"/>
                </a:cxn>
                <a:cxn ang="0">
                  <a:pos x="462" y="367"/>
                </a:cxn>
                <a:cxn ang="0">
                  <a:pos x="500" y="352"/>
                </a:cxn>
                <a:cxn ang="0">
                  <a:pos x="536" y="332"/>
                </a:cxn>
                <a:cxn ang="0">
                  <a:pos x="553" y="320"/>
                </a:cxn>
                <a:cxn ang="0">
                  <a:pos x="521" y="341"/>
                </a:cxn>
                <a:cxn ang="0">
                  <a:pos x="486" y="358"/>
                </a:cxn>
                <a:cxn ang="0">
                  <a:pos x="450" y="372"/>
                </a:cxn>
                <a:cxn ang="0">
                  <a:pos x="411" y="381"/>
                </a:cxn>
                <a:cxn ang="0">
                  <a:pos x="443" y="346"/>
                </a:cxn>
                <a:cxn ang="0">
                  <a:pos x="498" y="273"/>
                </a:cxn>
                <a:cxn ang="0">
                  <a:pos x="541" y="197"/>
                </a:cxn>
                <a:cxn ang="0">
                  <a:pos x="573" y="119"/>
                </a:cxn>
                <a:cxn ang="0">
                  <a:pos x="585" y="81"/>
                </a:cxn>
              </a:cxnLst>
              <a:rect l="0" t="0" r="r" b="b"/>
              <a:pathLst>
                <a:path w="585" h="387">
                  <a:moveTo>
                    <a:pt x="585" y="81"/>
                  </a:moveTo>
                  <a:lnTo>
                    <a:pt x="585" y="81"/>
                  </a:lnTo>
                  <a:lnTo>
                    <a:pt x="568" y="58"/>
                  </a:lnTo>
                  <a:lnTo>
                    <a:pt x="553" y="35"/>
                  </a:lnTo>
                  <a:lnTo>
                    <a:pt x="542" y="17"/>
                  </a:lnTo>
                  <a:lnTo>
                    <a:pt x="538" y="9"/>
                  </a:lnTo>
                  <a:lnTo>
                    <a:pt x="536" y="3"/>
                  </a:lnTo>
                  <a:lnTo>
                    <a:pt x="536" y="3"/>
                  </a:lnTo>
                  <a:lnTo>
                    <a:pt x="535" y="0"/>
                  </a:lnTo>
                  <a:lnTo>
                    <a:pt x="535" y="2"/>
                  </a:lnTo>
                  <a:lnTo>
                    <a:pt x="535" y="14"/>
                  </a:lnTo>
                  <a:lnTo>
                    <a:pt x="538" y="66"/>
                  </a:lnTo>
                  <a:lnTo>
                    <a:pt x="542" y="149"/>
                  </a:lnTo>
                  <a:lnTo>
                    <a:pt x="542" y="149"/>
                  </a:lnTo>
                  <a:lnTo>
                    <a:pt x="492" y="85"/>
                  </a:lnTo>
                  <a:lnTo>
                    <a:pt x="456" y="38"/>
                  </a:lnTo>
                  <a:lnTo>
                    <a:pt x="442" y="18"/>
                  </a:lnTo>
                  <a:lnTo>
                    <a:pt x="434" y="6"/>
                  </a:lnTo>
                  <a:lnTo>
                    <a:pt x="434" y="6"/>
                  </a:lnTo>
                  <a:lnTo>
                    <a:pt x="433" y="5"/>
                  </a:lnTo>
                  <a:lnTo>
                    <a:pt x="431" y="6"/>
                  </a:lnTo>
                  <a:lnTo>
                    <a:pt x="428" y="21"/>
                  </a:lnTo>
                  <a:lnTo>
                    <a:pt x="427" y="46"/>
                  </a:lnTo>
                  <a:lnTo>
                    <a:pt x="425" y="76"/>
                  </a:lnTo>
                  <a:lnTo>
                    <a:pt x="424" y="136"/>
                  </a:lnTo>
                  <a:lnTo>
                    <a:pt x="422" y="163"/>
                  </a:lnTo>
                  <a:lnTo>
                    <a:pt x="422" y="163"/>
                  </a:lnTo>
                  <a:lnTo>
                    <a:pt x="354" y="35"/>
                  </a:lnTo>
                  <a:lnTo>
                    <a:pt x="354" y="35"/>
                  </a:lnTo>
                  <a:lnTo>
                    <a:pt x="326" y="113"/>
                  </a:lnTo>
                  <a:lnTo>
                    <a:pt x="297" y="191"/>
                  </a:lnTo>
                  <a:lnTo>
                    <a:pt x="297" y="191"/>
                  </a:lnTo>
                  <a:lnTo>
                    <a:pt x="248" y="67"/>
                  </a:lnTo>
                  <a:lnTo>
                    <a:pt x="248" y="67"/>
                  </a:lnTo>
                  <a:lnTo>
                    <a:pt x="212" y="212"/>
                  </a:lnTo>
                  <a:lnTo>
                    <a:pt x="212" y="212"/>
                  </a:lnTo>
                  <a:lnTo>
                    <a:pt x="171" y="163"/>
                  </a:lnTo>
                  <a:lnTo>
                    <a:pt x="90" y="194"/>
                  </a:lnTo>
                  <a:lnTo>
                    <a:pt x="90" y="194"/>
                  </a:lnTo>
                  <a:lnTo>
                    <a:pt x="79" y="252"/>
                  </a:lnTo>
                  <a:lnTo>
                    <a:pt x="79" y="252"/>
                  </a:lnTo>
                  <a:lnTo>
                    <a:pt x="40" y="177"/>
                  </a:lnTo>
                  <a:lnTo>
                    <a:pt x="3" y="102"/>
                  </a:lnTo>
                  <a:lnTo>
                    <a:pt x="3" y="102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14" y="149"/>
                  </a:lnTo>
                  <a:lnTo>
                    <a:pt x="31" y="183"/>
                  </a:lnTo>
                  <a:lnTo>
                    <a:pt x="49" y="213"/>
                  </a:lnTo>
                  <a:lnTo>
                    <a:pt x="70" y="242"/>
                  </a:lnTo>
                  <a:lnTo>
                    <a:pt x="92" y="270"/>
                  </a:lnTo>
                  <a:lnTo>
                    <a:pt x="114" y="293"/>
                  </a:lnTo>
                  <a:lnTo>
                    <a:pt x="140" y="314"/>
                  </a:lnTo>
                  <a:lnTo>
                    <a:pt x="166" y="334"/>
                  </a:lnTo>
                  <a:lnTo>
                    <a:pt x="194" y="349"/>
                  </a:lnTo>
                  <a:lnTo>
                    <a:pt x="221" y="363"/>
                  </a:lnTo>
                  <a:lnTo>
                    <a:pt x="250" y="373"/>
                  </a:lnTo>
                  <a:lnTo>
                    <a:pt x="280" y="381"/>
                  </a:lnTo>
                  <a:lnTo>
                    <a:pt x="309" y="386"/>
                  </a:lnTo>
                  <a:lnTo>
                    <a:pt x="340" y="387"/>
                  </a:lnTo>
                  <a:lnTo>
                    <a:pt x="372" y="387"/>
                  </a:lnTo>
                  <a:lnTo>
                    <a:pt x="402" y="383"/>
                  </a:lnTo>
                  <a:lnTo>
                    <a:pt x="402" y="383"/>
                  </a:lnTo>
                  <a:lnTo>
                    <a:pt x="422" y="380"/>
                  </a:lnTo>
                  <a:lnTo>
                    <a:pt x="443" y="373"/>
                  </a:lnTo>
                  <a:lnTo>
                    <a:pt x="462" y="367"/>
                  </a:lnTo>
                  <a:lnTo>
                    <a:pt x="482" y="360"/>
                  </a:lnTo>
                  <a:lnTo>
                    <a:pt x="500" y="352"/>
                  </a:lnTo>
                  <a:lnTo>
                    <a:pt x="518" y="343"/>
                  </a:lnTo>
                  <a:lnTo>
                    <a:pt x="536" y="332"/>
                  </a:lnTo>
                  <a:lnTo>
                    <a:pt x="553" y="320"/>
                  </a:lnTo>
                  <a:lnTo>
                    <a:pt x="553" y="320"/>
                  </a:lnTo>
                  <a:lnTo>
                    <a:pt x="538" y="331"/>
                  </a:lnTo>
                  <a:lnTo>
                    <a:pt x="521" y="341"/>
                  </a:lnTo>
                  <a:lnTo>
                    <a:pt x="504" y="351"/>
                  </a:lnTo>
                  <a:lnTo>
                    <a:pt x="486" y="358"/>
                  </a:lnTo>
                  <a:lnTo>
                    <a:pt x="468" y="366"/>
                  </a:lnTo>
                  <a:lnTo>
                    <a:pt x="450" y="372"/>
                  </a:lnTo>
                  <a:lnTo>
                    <a:pt x="431" y="377"/>
                  </a:lnTo>
                  <a:lnTo>
                    <a:pt x="411" y="381"/>
                  </a:lnTo>
                  <a:lnTo>
                    <a:pt x="411" y="381"/>
                  </a:lnTo>
                  <a:lnTo>
                    <a:pt x="443" y="346"/>
                  </a:lnTo>
                  <a:lnTo>
                    <a:pt x="472" y="311"/>
                  </a:lnTo>
                  <a:lnTo>
                    <a:pt x="498" y="273"/>
                  </a:lnTo>
                  <a:lnTo>
                    <a:pt x="521" y="235"/>
                  </a:lnTo>
                  <a:lnTo>
                    <a:pt x="541" y="197"/>
                  </a:lnTo>
                  <a:lnTo>
                    <a:pt x="558" y="159"/>
                  </a:lnTo>
                  <a:lnTo>
                    <a:pt x="573" y="119"/>
                  </a:lnTo>
                  <a:lnTo>
                    <a:pt x="585" y="81"/>
                  </a:lnTo>
                  <a:lnTo>
                    <a:pt x="585" y="81"/>
                  </a:lnTo>
                  <a:close/>
                </a:path>
              </a:pathLst>
            </a:custGeom>
            <a:solidFill>
              <a:srgbClr val="B3D2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" name="Freeform 1243"/>
            <p:cNvSpPr>
              <a:spLocks/>
            </p:cNvSpPr>
            <p:nvPr userDrawn="1"/>
          </p:nvSpPr>
          <p:spPr bwMode="auto">
            <a:xfrm>
              <a:off x="5289117" y="3487651"/>
              <a:ext cx="184150" cy="731837"/>
            </a:xfrm>
            <a:custGeom>
              <a:avLst/>
              <a:gdLst/>
              <a:ahLst/>
              <a:cxnLst>
                <a:cxn ang="0">
                  <a:pos x="41" y="294"/>
                </a:cxn>
                <a:cxn ang="0">
                  <a:pos x="41" y="294"/>
                </a:cxn>
                <a:cxn ang="0">
                  <a:pos x="114" y="370"/>
                </a:cxn>
                <a:cxn ang="0">
                  <a:pos x="114" y="370"/>
                </a:cxn>
                <a:cxn ang="0">
                  <a:pos x="113" y="378"/>
                </a:cxn>
                <a:cxn ang="0">
                  <a:pos x="113" y="378"/>
                </a:cxn>
                <a:cxn ang="0">
                  <a:pos x="116" y="344"/>
                </a:cxn>
                <a:cxn ang="0">
                  <a:pos x="116" y="308"/>
                </a:cxn>
                <a:cxn ang="0">
                  <a:pos x="113" y="271"/>
                </a:cxn>
                <a:cxn ang="0">
                  <a:pos x="108" y="233"/>
                </a:cxn>
                <a:cxn ang="0">
                  <a:pos x="108" y="233"/>
                </a:cxn>
                <a:cxn ang="0">
                  <a:pos x="102" y="204"/>
                </a:cxn>
                <a:cxn ang="0">
                  <a:pos x="96" y="173"/>
                </a:cxn>
                <a:cxn ang="0">
                  <a:pos x="87" y="144"/>
                </a:cxn>
                <a:cxn ang="0">
                  <a:pos x="78" y="116"/>
                </a:cxn>
                <a:cxn ang="0">
                  <a:pos x="66" y="85"/>
                </a:cxn>
                <a:cxn ang="0">
                  <a:pos x="53" y="56"/>
                </a:cxn>
                <a:cxn ang="0">
                  <a:pos x="41" y="27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31" y="29"/>
                </a:cxn>
                <a:cxn ang="0">
                  <a:pos x="34" y="65"/>
                </a:cxn>
                <a:cxn ang="0">
                  <a:pos x="35" y="109"/>
                </a:cxn>
                <a:cxn ang="0">
                  <a:pos x="35" y="158"/>
                </a:cxn>
                <a:cxn ang="0">
                  <a:pos x="32" y="213"/>
                </a:cxn>
                <a:cxn ang="0">
                  <a:pos x="26" y="271"/>
                </a:cxn>
                <a:cxn ang="0">
                  <a:pos x="21" y="301"/>
                </a:cxn>
                <a:cxn ang="0">
                  <a:pos x="15" y="332"/>
                </a:cxn>
                <a:cxn ang="0">
                  <a:pos x="9" y="364"/>
                </a:cxn>
                <a:cxn ang="0">
                  <a:pos x="0" y="396"/>
                </a:cxn>
                <a:cxn ang="0">
                  <a:pos x="0" y="396"/>
                </a:cxn>
                <a:cxn ang="0">
                  <a:pos x="37" y="442"/>
                </a:cxn>
                <a:cxn ang="0">
                  <a:pos x="55" y="461"/>
                </a:cxn>
                <a:cxn ang="0">
                  <a:pos x="55" y="461"/>
                </a:cxn>
                <a:cxn ang="0">
                  <a:pos x="41" y="294"/>
                </a:cxn>
                <a:cxn ang="0">
                  <a:pos x="41" y="294"/>
                </a:cxn>
              </a:cxnLst>
              <a:rect l="0" t="0" r="r" b="b"/>
              <a:pathLst>
                <a:path w="116" h="461">
                  <a:moveTo>
                    <a:pt x="41" y="294"/>
                  </a:moveTo>
                  <a:lnTo>
                    <a:pt x="41" y="294"/>
                  </a:lnTo>
                  <a:lnTo>
                    <a:pt x="114" y="370"/>
                  </a:lnTo>
                  <a:lnTo>
                    <a:pt x="114" y="370"/>
                  </a:lnTo>
                  <a:lnTo>
                    <a:pt x="113" y="378"/>
                  </a:lnTo>
                  <a:lnTo>
                    <a:pt x="113" y="378"/>
                  </a:lnTo>
                  <a:lnTo>
                    <a:pt x="116" y="344"/>
                  </a:lnTo>
                  <a:lnTo>
                    <a:pt x="116" y="308"/>
                  </a:lnTo>
                  <a:lnTo>
                    <a:pt x="113" y="271"/>
                  </a:lnTo>
                  <a:lnTo>
                    <a:pt x="108" y="233"/>
                  </a:lnTo>
                  <a:lnTo>
                    <a:pt x="108" y="233"/>
                  </a:lnTo>
                  <a:lnTo>
                    <a:pt x="102" y="204"/>
                  </a:lnTo>
                  <a:lnTo>
                    <a:pt x="96" y="173"/>
                  </a:lnTo>
                  <a:lnTo>
                    <a:pt x="87" y="144"/>
                  </a:lnTo>
                  <a:lnTo>
                    <a:pt x="78" y="116"/>
                  </a:lnTo>
                  <a:lnTo>
                    <a:pt x="66" y="85"/>
                  </a:lnTo>
                  <a:lnTo>
                    <a:pt x="53" y="56"/>
                  </a:lnTo>
                  <a:lnTo>
                    <a:pt x="41" y="27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1" y="29"/>
                  </a:lnTo>
                  <a:lnTo>
                    <a:pt x="34" y="65"/>
                  </a:lnTo>
                  <a:lnTo>
                    <a:pt x="35" y="109"/>
                  </a:lnTo>
                  <a:lnTo>
                    <a:pt x="35" y="158"/>
                  </a:lnTo>
                  <a:lnTo>
                    <a:pt x="32" y="213"/>
                  </a:lnTo>
                  <a:lnTo>
                    <a:pt x="26" y="271"/>
                  </a:lnTo>
                  <a:lnTo>
                    <a:pt x="21" y="301"/>
                  </a:lnTo>
                  <a:lnTo>
                    <a:pt x="15" y="332"/>
                  </a:lnTo>
                  <a:lnTo>
                    <a:pt x="9" y="364"/>
                  </a:lnTo>
                  <a:lnTo>
                    <a:pt x="0" y="396"/>
                  </a:lnTo>
                  <a:lnTo>
                    <a:pt x="0" y="396"/>
                  </a:lnTo>
                  <a:lnTo>
                    <a:pt x="37" y="442"/>
                  </a:lnTo>
                  <a:lnTo>
                    <a:pt x="55" y="461"/>
                  </a:lnTo>
                  <a:lnTo>
                    <a:pt x="55" y="461"/>
                  </a:lnTo>
                  <a:lnTo>
                    <a:pt x="41" y="294"/>
                  </a:lnTo>
                  <a:lnTo>
                    <a:pt x="41" y="294"/>
                  </a:lnTo>
                  <a:close/>
                </a:path>
              </a:pathLst>
            </a:custGeom>
            <a:solidFill>
              <a:srgbClr val="008A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3" name="Freeform 1244"/>
            <p:cNvSpPr>
              <a:spLocks/>
            </p:cNvSpPr>
            <p:nvPr userDrawn="1"/>
          </p:nvSpPr>
          <p:spPr bwMode="auto">
            <a:xfrm>
              <a:off x="5010516" y="3952183"/>
              <a:ext cx="457200" cy="638175"/>
            </a:xfrm>
            <a:custGeom>
              <a:avLst/>
              <a:gdLst/>
              <a:ahLst/>
              <a:cxnLst>
                <a:cxn ang="0">
                  <a:pos x="238" y="236"/>
                </a:cxn>
                <a:cxn ang="0">
                  <a:pos x="244" y="225"/>
                </a:cxn>
                <a:cxn ang="0">
                  <a:pos x="247" y="219"/>
                </a:cxn>
                <a:cxn ang="0">
                  <a:pos x="252" y="210"/>
                </a:cxn>
                <a:cxn ang="0">
                  <a:pos x="255" y="204"/>
                </a:cxn>
                <a:cxn ang="0">
                  <a:pos x="259" y="195"/>
                </a:cxn>
                <a:cxn ang="0">
                  <a:pos x="261" y="189"/>
                </a:cxn>
                <a:cxn ang="0">
                  <a:pos x="266" y="177"/>
                </a:cxn>
                <a:cxn ang="0">
                  <a:pos x="269" y="167"/>
                </a:cxn>
                <a:cxn ang="0">
                  <a:pos x="273" y="155"/>
                </a:cxn>
                <a:cxn ang="0">
                  <a:pos x="275" y="148"/>
                </a:cxn>
                <a:cxn ang="0">
                  <a:pos x="278" y="138"/>
                </a:cxn>
                <a:cxn ang="0">
                  <a:pos x="279" y="129"/>
                </a:cxn>
                <a:cxn ang="0">
                  <a:pos x="281" y="122"/>
                </a:cxn>
                <a:cxn ang="0">
                  <a:pos x="284" y="111"/>
                </a:cxn>
                <a:cxn ang="0">
                  <a:pos x="284" y="103"/>
                </a:cxn>
                <a:cxn ang="0">
                  <a:pos x="285" y="93"/>
                </a:cxn>
                <a:cxn ang="0">
                  <a:pos x="287" y="84"/>
                </a:cxn>
                <a:cxn ang="0">
                  <a:pos x="288" y="76"/>
                </a:cxn>
                <a:cxn ang="0">
                  <a:pos x="215" y="0"/>
                </a:cxn>
                <a:cxn ang="0">
                  <a:pos x="229" y="167"/>
                </a:cxn>
                <a:cxn ang="0">
                  <a:pos x="174" y="102"/>
                </a:cxn>
                <a:cxn ang="0">
                  <a:pos x="162" y="140"/>
                </a:cxn>
                <a:cxn ang="0">
                  <a:pos x="130" y="218"/>
                </a:cxn>
                <a:cxn ang="0">
                  <a:pos x="87" y="294"/>
                </a:cxn>
                <a:cxn ang="0">
                  <a:pos x="32" y="367"/>
                </a:cxn>
                <a:cxn ang="0">
                  <a:pos x="0" y="402"/>
                </a:cxn>
                <a:cxn ang="0">
                  <a:pos x="39" y="393"/>
                </a:cxn>
                <a:cxn ang="0">
                  <a:pos x="75" y="379"/>
                </a:cxn>
                <a:cxn ang="0">
                  <a:pos x="110" y="362"/>
                </a:cxn>
                <a:cxn ang="0">
                  <a:pos x="142" y="341"/>
                </a:cxn>
                <a:cxn ang="0">
                  <a:pos x="144" y="341"/>
                </a:cxn>
                <a:cxn ang="0">
                  <a:pos x="156" y="330"/>
                </a:cxn>
                <a:cxn ang="0">
                  <a:pos x="156" y="330"/>
                </a:cxn>
                <a:cxn ang="0">
                  <a:pos x="176" y="314"/>
                </a:cxn>
                <a:cxn ang="0">
                  <a:pos x="194" y="297"/>
                </a:cxn>
                <a:cxn ang="0">
                  <a:pos x="195" y="294"/>
                </a:cxn>
                <a:cxn ang="0">
                  <a:pos x="205" y="285"/>
                </a:cxn>
                <a:cxn ang="0">
                  <a:pos x="206" y="282"/>
                </a:cxn>
                <a:cxn ang="0">
                  <a:pos x="215" y="271"/>
                </a:cxn>
                <a:cxn ang="0">
                  <a:pos x="217" y="268"/>
                </a:cxn>
                <a:cxn ang="0">
                  <a:pos x="235" y="241"/>
                </a:cxn>
                <a:cxn ang="0">
                  <a:pos x="238" y="236"/>
                </a:cxn>
              </a:cxnLst>
              <a:rect l="0" t="0" r="r" b="b"/>
              <a:pathLst>
                <a:path w="288" h="402">
                  <a:moveTo>
                    <a:pt x="238" y="236"/>
                  </a:moveTo>
                  <a:lnTo>
                    <a:pt x="238" y="236"/>
                  </a:lnTo>
                  <a:lnTo>
                    <a:pt x="244" y="225"/>
                  </a:lnTo>
                  <a:lnTo>
                    <a:pt x="244" y="225"/>
                  </a:lnTo>
                  <a:lnTo>
                    <a:pt x="247" y="219"/>
                  </a:lnTo>
                  <a:lnTo>
                    <a:pt x="247" y="219"/>
                  </a:lnTo>
                  <a:lnTo>
                    <a:pt x="252" y="210"/>
                  </a:lnTo>
                  <a:lnTo>
                    <a:pt x="252" y="210"/>
                  </a:lnTo>
                  <a:lnTo>
                    <a:pt x="255" y="204"/>
                  </a:lnTo>
                  <a:lnTo>
                    <a:pt x="255" y="204"/>
                  </a:lnTo>
                  <a:lnTo>
                    <a:pt x="259" y="195"/>
                  </a:lnTo>
                  <a:lnTo>
                    <a:pt x="259" y="195"/>
                  </a:lnTo>
                  <a:lnTo>
                    <a:pt x="261" y="189"/>
                  </a:lnTo>
                  <a:lnTo>
                    <a:pt x="261" y="189"/>
                  </a:lnTo>
                  <a:lnTo>
                    <a:pt x="266" y="177"/>
                  </a:lnTo>
                  <a:lnTo>
                    <a:pt x="266" y="177"/>
                  </a:lnTo>
                  <a:lnTo>
                    <a:pt x="269" y="167"/>
                  </a:lnTo>
                  <a:lnTo>
                    <a:pt x="269" y="167"/>
                  </a:lnTo>
                  <a:lnTo>
                    <a:pt x="273" y="155"/>
                  </a:lnTo>
                  <a:lnTo>
                    <a:pt x="273" y="155"/>
                  </a:lnTo>
                  <a:lnTo>
                    <a:pt x="275" y="148"/>
                  </a:lnTo>
                  <a:lnTo>
                    <a:pt x="275" y="148"/>
                  </a:lnTo>
                  <a:lnTo>
                    <a:pt x="278" y="138"/>
                  </a:lnTo>
                  <a:lnTo>
                    <a:pt x="278" y="138"/>
                  </a:lnTo>
                  <a:lnTo>
                    <a:pt x="279" y="129"/>
                  </a:lnTo>
                  <a:lnTo>
                    <a:pt x="279" y="129"/>
                  </a:lnTo>
                  <a:lnTo>
                    <a:pt x="281" y="122"/>
                  </a:lnTo>
                  <a:lnTo>
                    <a:pt x="281" y="122"/>
                  </a:lnTo>
                  <a:lnTo>
                    <a:pt x="284" y="111"/>
                  </a:lnTo>
                  <a:lnTo>
                    <a:pt x="284" y="111"/>
                  </a:lnTo>
                  <a:lnTo>
                    <a:pt x="284" y="103"/>
                  </a:lnTo>
                  <a:lnTo>
                    <a:pt x="284" y="103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287" y="84"/>
                  </a:lnTo>
                  <a:lnTo>
                    <a:pt x="287" y="84"/>
                  </a:lnTo>
                  <a:lnTo>
                    <a:pt x="288" y="76"/>
                  </a:lnTo>
                  <a:lnTo>
                    <a:pt x="288" y="76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229" y="167"/>
                  </a:lnTo>
                  <a:lnTo>
                    <a:pt x="229" y="167"/>
                  </a:lnTo>
                  <a:lnTo>
                    <a:pt x="211" y="148"/>
                  </a:lnTo>
                  <a:lnTo>
                    <a:pt x="174" y="102"/>
                  </a:lnTo>
                  <a:lnTo>
                    <a:pt x="174" y="102"/>
                  </a:lnTo>
                  <a:lnTo>
                    <a:pt x="162" y="140"/>
                  </a:lnTo>
                  <a:lnTo>
                    <a:pt x="147" y="180"/>
                  </a:lnTo>
                  <a:lnTo>
                    <a:pt x="130" y="218"/>
                  </a:lnTo>
                  <a:lnTo>
                    <a:pt x="110" y="256"/>
                  </a:lnTo>
                  <a:lnTo>
                    <a:pt x="87" y="294"/>
                  </a:lnTo>
                  <a:lnTo>
                    <a:pt x="61" y="332"/>
                  </a:lnTo>
                  <a:lnTo>
                    <a:pt x="32" y="367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20" y="398"/>
                  </a:lnTo>
                  <a:lnTo>
                    <a:pt x="39" y="393"/>
                  </a:lnTo>
                  <a:lnTo>
                    <a:pt x="57" y="387"/>
                  </a:lnTo>
                  <a:lnTo>
                    <a:pt x="75" y="379"/>
                  </a:lnTo>
                  <a:lnTo>
                    <a:pt x="93" y="372"/>
                  </a:lnTo>
                  <a:lnTo>
                    <a:pt x="110" y="362"/>
                  </a:lnTo>
                  <a:lnTo>
                    <a:pt x="127" y="352"/>
                  </a:lnTo>
                  <a:lnTo>
                    <a:pt x="142" y="341"/>
                  </a:lnTo>
                  <a:lnTo>
                    <a:pt x="142" y="341"/>
                  </a:lnTo>
                  <a:lnTo>
                    <a:pt x="144" y="341"/>
                  </a:lnTo>
                  <a:lnTo>
                    <a:pt x="144" y="341"/>
                  </a:lnTo>
                  <a:lnTo>
                    <a:pt x="156" y="330"/>
                  </a:lnTo>
                  <a:lnTo>
                    <a:pt x="156" y="330"/>
                  </a:lnTo>
                  <a:lnTo>
                    <a:pt x="156" y="330"/>
                  </a:lnTo>
                  <a:lnTo>
                    <a:pt x="156" y="330"/>
                  </a:lnTo>
                  <a:lnTo>
                    <a:pt x="176" y="314"/>
                  </a:lnTo>
                  <a:lnTo>
                    <a:pt x="194" y="297"/>
                  </a:lnTo>
                  <a:lnTo>
                    <a:pt x="194" y="297"/>
                  </a:lnTo>
                  <a:lnTo>
                    <a:pt x="195" y="294"/>
                  </a:lnTo>
                  <a:lnTo>
                    <a:pt x="195" y="294"/>
                  </a:lnTo>
                  <a:lnTo>
                    <a:pt x="205" y="285"/>
                  </a:lnTo>
                  <a:lnTo>
                    <a:pt x="205" y="285"/>
                  </a:lnTo>
                  <a:lnTo>
                    <a:pt x="206" y="282"/>
                  </a:lnTo>
                  <a:lnTo>
                    <a:pt x="206" y="282"/>
                  </a:lnTo>
                  <a:lnTo>
                    <a:pt x="215" y="271"/>
                  </a:lnTo>
                  <a:lnTo>
                    <a:pt x="215" y="271"/>
                  </a:lnTo>
                  <a:lnTo>
                    <a:pt x="217" y="268"/>
                  </a:lnTo>
                  <a:lnTo>
                    <a:pt x="217" y="268"/>
                  </a:lnTo>
                  <a:lnTo>
                    <a:pt x="235" y="241"/>
                  </a:lnTo>
                  <a:lnTo>
                    <a:pt x="235" y="241"/>
                  </a:lnTo>
                  <a:lnTo>
                    <a:pt x="238" y="236"/>
                  </a:lnTo>
                  <a:lnTo>
                    <a:pt x="238" y="236"/>
                  </a:lnTo>
                  <a:close/>
                </a:path>
              </a:pathLst>
            </a:custGeom>
            <a:solidFill>
              <a:srgbClr val="95AF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" name="Freeform 1245"/>
            <p:cNvSpPr>
              <a:spLocks/>
            </p:cNvSpPr>
            <p:nvPr userDrawn="1"/>
          </p:nvSpPr>
          <p:spPr bwMode="auto">
            <a:xfrm>
              <a:off x="4386659" y="3385026"/>
              <a:ext cx="331787" cy="917575"/>
            </a:xfrm>
            <a:custGeom>
              <a:avLst/>
              <a:gdLst/>
              <a:ahLst/>
              <a:cxnLst>
                <a:cxn ang="0">
                  <a:pos x="89" y="55"/>
                </a:cxn>
                <a:cxn ang="0">
                  <a:pos x="60" y="0"/>
                </a:cxn>
                <a:cxn ang="0">
                  <a:pos x="14" y="151"/>
                </a:cxn>
                <a:cxn ang="0">
                  <a:pos x="10" y="143"/>
                </a:cxn>
                <a:cxn ang="0">
                  <a:pos x="3" y="180"/>
                </a:cxn>
                <a:cxn ang="0">
                  <a:pos x="0" y="220"/>
                </a:cxn>
                <a:cxn ang="0">
                  <a:pos x="6" y="218"/>
                </a:cxn>
                <a:cxn ang="0">
                  <a:pos x="26" y="220"/>
                </a:cxn>
                <a:cxn ang="0">
                  <a:pos x="43" y="229"/>
                </a:cxn>
                <a:cxn ang="0">
                  <a:pos x="57" y="244"/>
                </a:cxn>
                <a:cxn ang="0">
                  <a:pos x="64" y="265"/>
                </a:cxn>
                <a:cxn ang="0">
                  <a:pos x="66" y="278"/>
                </a:cxn>
                <a:cxn ang="0">
                  <a:pos x="61" y="299"/>
                </a:cxn>
                <a:cxn ang="0">
                  <a:pos x="51" y="317"/>
                </a:cxn>
                <a:cxn ang="0">
                  <a:pos x="34" y="328"/>
                </a:cxn>
                <a:cxn ang="0">
                  <a:pos x="25" y="331"/>
                </a:cxn>
                <a:cxn ang="0">
                  <a:pos x="0" y="328"/>
                </a:cxn>
                <a:cxn ang="0">
                  <a:pos x="3" y="358"/>
                </a:cxn>
                <a:cxn ang="0">
                  <a:pos x="14" y="418"/>
                </a:cxn>
                <a:cxn ang="0">
                  <a:pos x="31" y="480"/>
                </a:cxn>
                <a:cxn ang="0">
                  <a:pos x="54" y="544"/>
                </a:cxn>
                <a:cxn ang="0">
                  <a:pos x="75" y="575"/>
                </a:cxn>
                <a:cxn ang="0">
                  <a:pos x="96" y="470"/>
                </a:cxn>
                <a:cxn ang="0">
                  <a:pos x="156" y="544"/>
                </a:cxn>
                <a:cxn ang="0">
                  <a:pos x="209" y="523"/>
                </a:cxn>
                <a:cxn ang="0">
                  <a:pos x="186" y="491"/>
                </a:cxn>
                <a:cxn ang="0">
                  <a:pos x="163" y="451"/>
                </a:cxn>
                <a:cxn ang="0">
                  <a:pos x="137" y="398"/>
                </a:cxn>
                <a:cxn ang="0">
                  <a:pos x="113" y="331"/>
                </a:cxn>
                <a:cxn ang="0">
                  <a:pos x="95" y="252"/>
                </a:cxn>
                <a:cxn ang="0">
                  <a:pos x="84" y="159"/>
                </a:cxn>
                <a:cxn ang="0">
                  <a:pos x="86" y="82"/>
                </a:cxn>
                <a:cxn ang="0">
                  <a:pos x="89" y="55"/>
                </a:cxn>
              </a:cxnLst>
              <a:rect l="0" t="0" r="r" b="b"/>
              <a:pathLst>
                <a:path w="209" h="578">
                  <a:moveTo>
                    <a:pt x="89" y="55"/>
                  </a:moveTo>
                  <a:lnTo>
                    <a:pt x="89" y="55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37" y="76"/>
                  </a:lnTo>
                  <a:lnTo>
                    <a:pt x="14" y="151"/>
                  </a:lnTo>
                  <a:lnTo>
                    <a:pt x="14" y="151"/>
                  </a:lnTo>
                  <a:lnTo>
                    <a:pt x="10" y="143"/>
                  </a:lnTo>
                  <a:lnTo>
                    <a:pt x="10" y="143"/>
                  </a:lnTo>
                  <a:lnTo>
                    <a:pt x="3" y="180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6" y="218"/>
                  </a:lnTo>
                  <a:lnTo>
                    <a:pt x="6" y="218"/>
                  </a:lnTo>
                  <a:lnTo>
                    <a:pt x="16" y="217"/>
                  </a:lnTo>
                  <a:lnTo>
                    <a:pt x="26" y="220"/>
                  </a:lnTo>
                  <a:lnTo>
                    <a:pt x="35" y="223"/>
                  </a:lnTo>
                  <a:lnTo>
                    <a:pt x="43" y="229"/>
                  </a:lnTo>
                  <a:lnTo>
                    <a:pt x="51" y="236"/>
                  </a:lnTo>
                  <a:lnTo>
                    <a:pt x="57" y="244"/>
                  </a:lnTo>
                  <a:lnTo>
                    <a:pt x="63" y="255"/>
                  </a:lnTo>
                  <a:lnTo>
                    <a:pt x="64" y="265"/>
                  </a:lnTo>
                  <a:lnTo>
                    <a:pt x="64" y="265"/>
                  </a:lnTo>
                  <a:lnTo>
                    <a:pt x="66" y="278"/>
                  </a:lnTo>
                  <a:lnTo>
                    <a:pt x="64" y="288"/>
                  </a:lnTo>
                  <a:lnTo>
                    <a:pt x="61" y="299"/>
                  </a:lnTo>
                  <a:lnTo>
                    <a:pt x="57" y="308"/>
                  </a:lnTo>
                  <a:lnTo>
                    <a:pt x="51" y="317"/>
                  </a:lnTo>
                  <a:lnTo>
                    <a:pt x="43" y="323"/>
                  </a:lnTo>
                  <a:lnTo>
                    <a:pt x="34" y="328"/>
                  </a:lnTo>
                  <a:lnTo>
                    <a:pt x="25" y="331"/>
                  </a:lnTo>
                  <a:lnTo>
                    <a:pt x="25" y="331"/>
                  </a:lnTo>
                  <a:lnTo>
                    <a:pt x="13" y="331"/>
                  </a:lnTo>
                  <a:lnTo>
                    <a:pt x="0" y="328"/>
                  </a:lnTo>
                  <a:lnTo>
                    <a:pt x="0" y="328"/>
                  </a:lnTo>
                  <a:lnTo>
                    <a:pt x="3" y="358"/>
                  </a:lnTo>
                  <a:lnTo>
                    <a:pt x="8" y="387"/>
                  </a:lnTo>
                  <a:lnTo>
                    <a:pt x="14" y="418"/>
                  </a:lnTo>
                  <a:lnTo>
                    <a:pt x="22" y="450"/>
                  </a:lnTo>
                  <a:lnTo>
                    <a:pt x="31" y="480"/>
                  </a:lnTo>
                  <a:lnTo>
                    <a:pt x="42" y="512"/>
                  </a:lnTo>
                  <a:lnTo>
                    <a:pt x="54" y="544"/>
                  </a:lnTo>
                  <a:lnTo>
                    <a:pt x="69" y="578"/>
                  </a:lnTo>
                  <a:lnTo>
                    <a:pt x="75" y="575"/>
                  </a:lnTo>
                  <a:lnTo>
                    <a:pt x="75" y="575"/>
                  </a:lnTo>
                  <a:lnTo>
                    <a:pt x="96" y="470"/>
                  </a:lnTo>
                  <a:lnTo>
                    <a:pt x="96" y="470"/>
                  </a:lnTo>
                  <a:lnTo>
                    <a:pt x="156" y="544"/>
                  </a:lnTo>
                  <a:lnTo>
                    <a:pt x="209" y="523"/>
                  </a:lnTo>
                  <a:lnTo>
                    <a:pt x="209" y="523"/>
                  </a:lnTo>
                  <a:lnTo>
                    <a:pt x="203" y="515"/>
                  </a:lnTo>
                  <a:lnTo>
                    <a:pt x="186" y="491"/>
                  </a:lnTo>
                  <a:lnTo>
                    <a:pt x="176" y="473"/>
                  </a:lnTo>
                  <a:lnTo>
                    <a:pt x="163" y="451"/>
                  </a:lnTo>
                  <a:lnTo>
                    <a:pt x="150" y="427"/>
                  </a:lnTo>
                  <a:lnTo>
                    <a:pt x="137" y="398"/>
                  </a:lnTo>
                  <a:lnTo>
                    <a:pt x="125" y="366"/>
                  </a:lnTo>
                  <a:lnTo>
                    <a:pt x="113" y="331"/>
                  </a:lnTo>
                  <a:lnTo>
                    <a:pt x="102" y="293"/>
                  </a:lnTo>
                  <a:lnTo>
                    <a:pt x="95" y="252"/>
                  </a:lnTo>
                  <a:lnTo>
                    <a:pt x="89" y="206"/>
                  </a:lnTo>
                  <a:lnTo>
                    <a:pt x="84" y="159"/>
                  </a:lnTo>
                  <a:lnTo>
                    <a:pt x="84" y="108"/>
                  </a:lnTo>
                  <a:lnTo>
                    <a:pt x="86" y="82"/>
                  </a:lnTo>
                  <a:lnTo>
                    <a:pt x="89" y="55"/>
                  </a:lnTo>
                  <a:lnTo>
                    <a:pt x="89" y="55"/>
                  </a:lnTo>
                  <a:close/>
                </a:path>
              </a:pathLst>
            </a:custGeom>
            <a:solidFill>
              <a:srgbClr val="78D0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5" name="Freeform 1246"/>
            <p:cNvSpPr>
              <a:spLocks/>
            </p:cNvSpPr>
            <p:nvPr userDrawn="1"/>
          </p:nvSpPr>
          <p:spPr bwMode="auto">
            <a:xfrm>
              <a:off x="4772415" y="3728807"/>
              <a:ext cx="161925" cy="180975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32" y="3"/>
                </a:cxn>
                <a:cxn ang="0">
                  <a:pos x="23" y="8"/>
                </a:cxn>
                <a:cxn ang="0">
                  <a:pos x="15" y="15"/>
                </a:cxn>
                <a:cxn ang="0">
                  <a:pos x="9" y="23"/>
                </a:cxn>
                <a:cxn ang="0">
                  <a:pos x="5" y="32"/>
                </a:cxn>
                <a:cxn ang="0">
                  <a:pos x="2" y="43"/>
                </a:cxn>
                <a:cxn ang="0">
                  <a:pos x="0" y="53"/>
                </a:cxn>
                <a:cxn ang="0">
                  <a:pos x="2" y="66"/>
                </a:cxn>
                <a:cxn ang="0">
                  <a:pos x="2" y="66"/>
                </a:cxn>
                <a:cxn ang="0">
                  <a:pos x="5" y="76"/>
                </a:cxn>
                <a:cxn ang="0">
                  <a:pos x="9" y="87"/>
                </a:cxn>
                <a:cxn ang="0">
                  <a:pos x="15" y="96"/>
                </a:cxn>
                <a:cxn ang="0">
                  <a:pos x="23" y="102"/>
                </a:cxn>
                <a:cxn ang="0">
                  <a:pos x="31" y="108"/>
                </a:cxn>
                <a:cxn ang="0">
                  <a:pos x="41" y="113"/>
                </a:cxn>
                <a:cxn ang="0">
                  <a:pos x="50" y="114"/>
                </a:cxn>
                <a:cxn ang="0">
                  <a:pos x="61" y="113"/>
                </a:cxn>
                <a:cxn ang="0">
                  <a:pos x="61" y="113"/>
                </a:cxn>
                <a:cxn ang="0">
                  <a:pos x="70" y="110"/>
                </a:cxn>
                <a:cxn ang="0">
                  <a:pos x="79" y="105"/>
                </a:cxn>
                <a:cxn ang="0">
                  <a:pos x="87" y="99"/>
                </a:cxn>
                <a:cxn ang="0">
                  <a:pos x="93" y="92"/>
                </a:cxn>
                <a:cxn ang="0">
                  <a:pos x="98" y="81"/>
                </a:cxn>
                <a:cxn ang="0">
                  <a:pos x="101" y="72"/>
                </a:cxn>
                <a:cxn ang="0">
                  <a:pos x="102" y="60"/>
                </a:cxn>
                <a:cxn ang="0">
                  <a:pos x="101" y="49"/>
                </a:cxn>
                <a:cxn ang="0">
                  <a:pos x="101" y="49"/>
                </a:cxn>
                <a:cxn ang="0">
                  <a:pos x="98" y="37"/>
                </a:cxn>
                <a:cxn ang="0">
                  <a:pos x="93" y="28"/>
                </a:cxn>
                <a:cxn ang="0">
                  <a:pos x="87" y="18"/>
                </a:cxn>
                <a:cxn ang="0">
                  <a:pos x="79" y="11"/>
                </a:cxn>
                <a:cxn ang="0">
                  <a:pos x="72" y="5"/>
                </a:cxn>
                <a:cxn ang="0">
                  <a:pos x="63" y="2"/>
                </a:cxn>
                <a:cxn ang="0">
                  <a:pos x="52" y="0"/>
                </a:cxn>
                <a:cxn ang="0">
                  <a:pos x="41" y="0"/>
                </a:cxn>
                <a:cxn ang="0">
                  <a:pos x="41" y="0"/>
                </a:cxn>
              </a:cxnLst>
              <a:rect l="0" t="0" r="r" b="b"/>
              <a:pathLst>
                <a:path w="102" h="114">
                  <a:moveTo>
                    <a:pt x="41" y="0"/>
                  </a:moveTo>
                  <a:lnTo>
                    <a:pt x="41" y="0"/>
                  </a:lnTo>
                  <a:lnTo>
                    <a:pt x="32" y="3"/>
                  </a:lnTo>
                  <a:lnTo>
                    <a:pt x="23" y="8"/>
                  </a:lnTo>
                  <a:lnTo>
                    <a:pt x="15" y="15"/>
                  </a:lnTo>
                  <a:lnTo>
                    <a:pt x="9" y="23"/>
                  </a:lnTo>
                  <a:lnTo>
                    <a:pt x="5" y="32"/>
                  </a:lnTo>
                  <a:lnTo>
                    <a:pt x="2" y="43"/>
                  </a:lnTo>
                  <a:lnTo>
                    <a:pt x="0" y="53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5" y="76"/>
                  </a:lnTo>
                  <a:lnTo>
                    <a:pt x="9" y="87"/>
                  </a:lnTo>
                  <a:lnTo>
                    <a:pt x="15" y="96"/>
                  </a:lnTo>
                  <a:lnTo>
                    <a:pt x="23" y="102"/>
                  </a:lnTo>
                  <a:lnTo>
                    <a:pt x="31" y="108"/>
                  </a:lnTo>
                  <a:lnTo>
                    <a:pt x="41" y="113"/>
                  </a:lnTo>
                  <a:lnTo>
                    <a:pt x="50" y="114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70" y="110"/>
                  </a:lnTo>
                  <a:lnTo>
                    <a:pt x="79" y="105"/>
                  </a:lnTo>
                  <a:lnTo>
                    <a:pt x="87" y="99"/>
                  </a:lnTo>
                  <a:lnTo>
                    <a:pt x="93" y="92"/>
                  </a:lnTo>
                  <a:lnTo>
                    <a:pt x="98" y="81"/>
                  </a:lnTo>
                  <a:lnTo>
                    <a:pt x="101" y="72"/>
                  </a:lnTo>
                  <a:lnTo>
                    <a:pt x="102" y="60"/>
                  </a:lnTo>
                  <a:lnTo>
                    <a:pt x="101" y="49"/>
                  </a:lnTo>
                  <a:lnTo>
                    <a:pt x="101" y="49"/>
                  </a:lnTo>
                  <a:lnTo>
                    <a:pt x="98" y="37"/>
                  </a:lnTo>
                  <a:lnTo>
                    <a:pt x="93" y="28"/>
                  </a:lnTo>
                  <a:lnTo>
                    <a:pt x="87" y="18"/>
                  </a:lnTo>
                  <a:lnTo>
                    <a:pt x="79" y="11"/>
                  </a:lnTo>
                  <a:lnTo>
                    <a:pt x="72" y="5"/>
                  </a:lnTo>
                  <a:lnTo>
                    <a:pt x="63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6" name="Freeform 1247"/>
            <p:cNvSpPr>
              <a:spLocks/>
            </p:cNvSpPr>
            <p:nvPr userDrawn="1"/>
          </p:nvSpPr>
          <p:spPr bwMode="auto">
            <a:xfrm>
              <a:off x="4978753" y="3661675"/>
              <a:ext cx="161925" cy="182562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32" y="3"/>
                </a:cxn>
                <a:cxn ang="0">
                  <a:pos x="22" y="8"/>
                </a:cxn>
                <a:cxn ang="0">
                  <a:pos x="15" y="14"/>
                </a:cxn>
                <a:cxn ang="0">
                  <a:pos x="9" y="23"/>
                </a:cxn>
                <a:cxn ang="0">
                  <a:pos x="4" y="32"/>
                </a:cxn>
                <a:cxn ang="0">
                  <a:pos x="1" y="43"/>
                </a:cxn>
                <a:cxn ang="0">
                  <a:pos x="0" y="54"/>
                </a:cxn>
                <a:cxn ang="0">
                  <a:pos x="1" y="66"/>
                </a:cxn>
                <a:cxn ang="0">
                  <a:pos x="1" y="66"/>
                </a:cxn>
                <a:cxn ang="0">
                  <a:pos x="4" y="77"/>
                </a:cxn>
                <a:cxn ang="0">
                  <a:pos x="9" y="87"/>
                </a:cxn>
                <a:cxn ang="0">
                  <a:pos x="15" y="95"/>
                </a:cxn>
                <a:cxn ang="0">
                  <a:pos x="22" y="103"/>
                </a:cxn>
                <a:cxn ang="0">
                  <a:pos x="32" y="109"/>
                </a:cxn>
                <a:cxn ang="0">
                  <a:pos x="41" y="112"/>
                </a:cxn>
                <a:cxn ang="0">
                  <a:pos x="50" y="115"/>
                </a:cxn>
                <a:cxn ang="0">
                  <a:pos x="61" y="113"/>
                </a:cxn>
                <a:cxn ang="0">
                  <a:pos x="61" y="113"/>
                </a:cxn>
                <a:cxn ang="0">
                  <a:pos x="70" y="110"/>
                </a:cxn>
                <a:cxn ang="0">
                  <a:pos x="79" y="106"/>
                </a:cxn>
                <a:cxn ang="0">
                  <a:pos x="86" y="99"/>
                </a:cxn>
                <a:cxn ang="0">
                  <a:pos x="93" y="90"/>
                </a:cxn>
                <a:cxn ang="0">
                  <a:pos x="97" y="81"/>
                </a:cxn>
                <a:cxn ang="0">
                  <a:pos x="100" y="71"/>
                </a:cxn>
                <a:cxn ang="0">
                  <a:pos x="102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99" y="37"/>
                </a:cxn>
                <a:cxn ang="0">
                  <a:pos x="93" y="28"/>
                </a:cxn>
                <a:cxn ang="0">
                  <a:pos x="86" y="19"/>
                </a:cxn>
                <a:cxn ang="0">
                  <a:pos x="79" y="11"/>
                </a:cxn>
                <a:cxn ang="0">
                  <a:pos x="71" y="5"/>
                </a:cxn>
                <a:cxn ang="0">
                  <a:pos x="62" y="2"/>
                </a:cxn>
                <a:cxn ang="0">
                  <a:pos x="51" y="0"/>
                </a:cxn>
                <a:cxn ang="0">
                  <a:pos x="41" y="0"/>
                </a:cxn>
                <a:cxn ang="0">
                  <a:pos x="41" y="0"/>
                </a:cxn>
              </a:cxnLst>
              <a:rect l="0" t="0" r="r" b="b"/>
              <a:pathLst>
                <a:path w="102" h="115">
                  <a:moveTo>
                    <a:pt x="41" y="0"/>
                  </a:moveTo>
                  <a:lnTo>
                    <a:pt x="41" y="0"/>
                  </a:lnTo>
                  <a:lnTo>
                    <a:pt x="32" y="3"/>
                  </a:lnTo>
                  <a:lnTo>
                    <a:pt x="22" y="8"/>
                  </a:lnTo>
                  <a:lnTo>
                    <a:pt x="15" y="14"/>
                  </a:lnTo>
                  <a:lnTo>
                    <a:pt x="9" y="23"/>
                  </a:lnTo>
                  <a:lnTo>
                    <a:pt x="4" y="32"/>
                  </a:lnTo>
                  <a:lnTo>
                    <a:pt x="1" y="43"/>
                  </a:lnTo>
                  <a:lnTo>
                    <a:pt x="0" y="54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9" y="87"/>
                  </a:lnTo>
                  <a:lnTo>
                    <a:pt x="15" y="95"/>
                  </a:lnTo>
                  <a:lnTo>
                    <a:pt x="22" y="103"/>
                  </a:lnTo>
                  <a:lnTo>
                    <a:pt x="32" y="109"/>
                  </a:lnTo>
                  <a:lnTo>
                    <a:pt x="41" y="112"/>
                  </a:lnTo>
                  <a:lnTo>
                    <a:pt x="50" y="115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70" y="110"/>
                  </a:lnTo>
                  <a:lnTo>
                    <a:pt x="79" y="106"/>
                  </a:lnTo>
                  <a:lnTo>
                    <a:pt x="86" y="99"/>
                  </a:lnTo>
                  <a:lnTo>
                    <a:pt x="93" y="90"/>
                  </a:lnTo>
                  <a:lnTo>
                    <a:pt x="97" y="81"/>
                  </a:lnTo>
                  <a:lnTo>
                    <a:pt x="100" y="71"/>
                  </a:lnTo>
                  <a:lnTo>
                    <a:pt x="102" y="60"/>
                  </a:lnTo>
                  <a:lnTo>
                    <a:pt x="100" y="49"/>
                  </a:lnTo>
                  <a:lnTo>
                    <a:pt x="100" y="49"/>
                  </a:lnTo>
                  <a:lnTo>
                    <a:pt x="99" y="37"/>
                  </a:lnTo>
                  <a:lnTo>
                    <a:pt x="93" y="28"/>
                  </a:lnTo>
                  <a:lnTo>
                    <a:pt x="86" y="19"/>
                  </a:lnTo>
                  <a:lnTo>
                    <a:pt x="79" y="11"/>
                  </a:lnTo>
                  <a:lnTo>
                    <a:pt x="71" y="5"/>
                  </a:lnTo>
                  <a:lnTo>
                    <a:pt x="62" y="2"/>
                  </a:lnTo>
                  <a:lnTo>
                    <a:pt x="51" y="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" name="Freeform 1248"/>
            <p:cNvSpPr>
              <a:spLocks/>
            </p:cNvSpPr>
            <p:nvPr userDrawn="1"/>
          </p:nvSpPr>
          <p:spPr bwMode="auto">
            <a:xfrm>
              <a:off x="5185643" y="3550086"/>
              <a:ext cx="160337" cy="182563"/>
            </a:xfrm>
            <a:custGeom>
              <a:avLst/>
              <a:gdLst/>
              <a:ahLst/>
              <a:cxnLst>
                <a:cxn ang="0">
                  <a:pos x="41" y="2"/>
                </a:cxn>
                <a:cxn ang="0">
                  <a:pos x="41" y="2"/>
                </a:cxn>
                <a:cxn ang="0">
                  <a:pos x="31" y="3"/>
                </a:cxn>
                <a:cxn ang="0">
                  <a:pos x="21" y="9"/>
                </a:cxn>
                <a:cxn ang="0">
                  <a:pos x="14" y="16"/>
                </a:cxn>
                <a:cxn ang="0">
                  <a:pos x="8" y="23"/>
                </a:cxn>
                <a:cxn ang="0">
                  <a:pos x="3" y="32"/>
                </a:cxn>
                <a:cxn ang="0">
                  <a:pos x="0" y="43"/>
                </a:cxn>
                <a:cxn ang="0">
                  <a:pos x="0" y="54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3" y="77"/>
                </a:cxn>
                <a:cxn ang="0">
                  <a:pos x="8" y="87"/>
                </a:cxn>
                <a:cxn ang="0">
                  <a:pos x="14" y="96"/>
                </a:cxn>
                <a:cxn ang="0">
                  <a:pos x="21" y="104"/>
                </a:cxn>
                <a:cxn ang="0">
                  <a:pos x="31" y="109"/>
                </a:cxn>
                <a:cxn ang="0">
                  <a:pos x="40" y="113"/>
                </a:cxn>
                <a:cxn ang="0">
                  <a:pos x="49" y="115"/>
                </a:cxn>
                <a:cxn ang="0">
                  <a:pos x="60" y="115"/>
                </a:cxn>
                <a:cxn ang="0">
                  <a:pos x="60" y="115"/>
                </a:cxn>
                <a:cxn ang="0">
                  <a:pos x="70" y="112"/>
                </a:cxn>
                <a:cxn ang="0">
                  <a:pos x="78" y="107"/>
                </a:cxn>
                <a:cxn ang="0">
                  <a:pos x="85" y="99"/>
                </a:cxn>
                <a:cxn ang="0">
                  <a:pos x="92" y="92"/>
                </a:cxn>
                <a:cxn ang="0">
                  <a:pos x="98" y="83"/>
                </a:cxn>
                <a:cxn ang="0">
                  <a:pos x="99" y="72"/>
                </a:cxn>
                <a:cxn ang="0">
                  <a:pos x="101" y="61"/>
                </a:cxn>
                <a:cxn ang="0">
                  <a:pos x="101" y="49"/>
                </a:cxn>
                <a:cxn ang="0">
                  <a:pos x="101" y="49"/>
                </a:cxn>
                <a:cxn ang="0">
                  <a:pos x="98" y="38"/>
                </a:cxn>
                <a:cxn ang="0">
                  <a:pos x="93" y="28"/>
                </a:cxn>
                <a:cxn ang="0">
                  <a:pos x="87" y="19"/>
                </a:cxn>
                <a:cxn ang="0">
                  <a:pos x="79" y="11"/>
                </a:cxn>
                <a:cxn ang="0">
                  <a:pos x="70" y="6"/>
                </a:cxn>
                <a:cxn ang="0">
                  <a:pos x="61" y="2"/>
                </a:cxn>
                <a:cxn ang="0">
                  <a:pos x="50" y="0"/>
                </a:cxn>
                <a:cxn ang="0">
                  <a:pos x="41" y="2"/>
                </a:cxn>
                <a:cxn ang="0">
                  <a:pos x="41" y="2"/>
                </a:cxn>
              </a:cxnLst>
              <a:rect l="0" t="0" r="r" b="b"/>
              <a:pathLst>
                <a:path w="101" h="115">
                  <a:moveTo>
                    <a:pt x="41" y="2"/>
                  </a:moveTo>
                  <a:lnTo>
                    <a:pt x="41" y="2"/>
                  </a:lnTo>
                  <a:lnTo>
                    <a:pt x="31" y="3"/>
                  </a:lnTo>
                  <a:lnTo>
                    <a:pt x="21" y="9"/>
                  </a:lnTo>
                  <a:lnTo>
                    <a:pt x="14" y="16"/>
                  </a:lnTo>
                  <a:lnTo>
                    <a:pt x="8" y="23"/>
                  </a:lnTo>
                  <a:lnTo>
                    <a:pt x="3" y="32"/>
                  </a:lnTo>
                  <a:lnTo>
                    <a:pt x="0" y="43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3" y="77"/>
                  </a:lnTo>
                  <a:lnTo>
                    <a:pt x="8" y="87"/>
                  </a:lnTo>
                  <a:lnTo>
                    <a:pt x="14" y="96"/>
                  </a:lnTo>
                  <a:lnTo>
                    <a:pt x="21" y="104"/>
                  </a:lnTo>
                  <a:lnTo>
                    <a:pt x="31" y="109"/>
                  </a:lnTo>
                  <a:lnTo>
                    <a:pt x="40" y="113"/>
                  </a:lnTo>
                  <a:lnTo>
                    <a:pt x="49" y="115"/>
                  </a:lnTo>
                  <a:lnTo>
                    <a:pt x="60" y="115"/>
                  </a:lnTo>
                  <a:lnTo>
                    <a:pt x="60" y="115"/>
                  </a:lnTo>
                  <a:lnTo>
                    <a:pt x="70" y="112"/>
                  </a:lnTo>
                  <a:lnTo>
                    <a:pt x="78" y="107"/>
                  </a:lnTo>
                  <a:lnTo>
                    <a:pt x="85" y="99"/>
                  </a:lnTo>
                  <a:lnTo>
                    <a:pt x="92" y="92"/>
                  </a:lnTo>
                  <a:lnTo>
                    <a:pt x="98" y="83"/>
                  </a:lnTo>
                  <a:lnTo>
                    <a:pt x="99" y="72"/>
                  </a:lnTo>
                  <a:lnTo>
                    <a:pt x="101" y="61"/>
                  </a:lnTo>
                  <a:lnTo>
                    <a:pt x="101" y="49"/>
                  </a:lnTo>
                  <a:lnTo>
                    <a:pt x="101" y="49"/>
                  </a:lnTo>
                  <a:lnTo>
                    <a:pt x="98" y="38"/>
                  </a:lnTo>
                  <a:lnTo>
                    <a:pt x="93" y="28"/>
                  </a:lnTo>
                  <a:lnTo>
                    <a:pt x="87" y="19"/>
                  </a:lnTo>
                  <a:lnTo>
                    <a:pt x="79" y="11"/>
                  </a:lnTo>
                  <a:lnTo>
                    <a:pt x="70" y="6"/>
                  </a:lnTo>
                  <a:lnTo>
                    <a:pt x="61" y="2"/>
                  </a:lnTo>
                  <a:lnTo>
                    <a:pt x="50" y="0"/>
                  </a:lnTo>
                  <a:lnTo>
                    <a:pt x="41" y="2"/>
                  </a:lnTo>
                  <a:lnTo>
                    <a:pt x="41" y="2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8" name="Freeform 1249"/>
            <p:cNvSpPr>
              <a:spLocks/>
            </p:cNvSpPr>
            <p:nvPr userDrawn="1"/>
          </p:nvSpPr>
          <p:spPr bwMode="auto">
            <a:xfrm>
              <a:off x="4554040" y="3734164"/>
              <a:ext cx="158750" cy="180975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30" y="3"/>
                </a:cxn>
                <a:cxn ang="0">
                  <a:pos x="22" y="8"/>
                </a:cxn>
                <a:cxn ang="0">
                  <a:pos x="15" y="15"/>
                </a:cxn>
                <a:cxn ang="0">
                  <a:pos x="9" y="23"/>
                </a:cxn>
                <a:cxn ang="0">
                  <a:pos x="3" y="32"/>
                </a:cxn>
                <a:cxn ang="0">
                  <a:pos x="0" y="43"/>
                </a:cxn>
                <a:cxn ang="0">
                  <a:pos x="0" y="53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3" y="76"/>
                </a:cxn>
                <a:cxn ang="0">
                  <a:pos x="7" y="87"/>
                </a:cxn>
                <a:cxn ang="0">
                  <a:pos x="13" y="96"/>
                </a:cxn>
                <a:cxn ang="0">
                  <a:pos x="21" y="102"/>
                </a:cxn>
                <a:cxn ang="0">
                  <a:pos x="30" y="108"/>
                </a:cxn>
                <a:cxn ang="0">
                  <a:pos x="39" y="113"/>
                </a:cxn>
                <a:cxn ang="0">
                  <a:pos x="50" y="114"/>
                </a:cxn>
                <a:cxn ang="0">
                  <a:pos x="59" y="113"/>
                </a:cxn>
                <a:cxn ang="0">
                  <a:pos x="59" y="113"/>
                </a:cxn>
                <a:cxn ang="0">
                  <a:pos x="70" y="110"/>
                </a:cxn>
                <a:cxn ang="0">
                  <a:pos x="79" y="105"/>
                </a:cxn>
                <a:cxn ang="0">
                  <a:pos x="86" y="99"/>
                </a:cxn>
                <a:cxn ang="0">
                  <a:pos x="92" y="92"/>
                </a:cxn>
                <a:cxn ang="0">
                  <a:pos x="97" y="81"/>
                </a:cxn>
                <a:cxn ang="0">
                  <a:pos x="100" y="72"/>
                </a:cxn>
                <a:cxn ang="0">
                  <a:pos x="100" y="60"/>
                </a:cxn>
                <a:cxn ang="0">
                  <a:pos x="100" y="49"/>
                </a:cxn>
                <a:cxn ang="0">
                  <a:pos x="100" y="49"/>
                </a:cxn>
                <a:cxn ang="0">
                  <a:pos x="97" y="37"/>
                </a:cxn>
                <a:cxn ang="0">
                  <a:pos x="92" y="28"/>
                </a:cxn>
                <a:cxn ang="0">
                  <a:pos x="86" y="18"/>
                </a:cxn>
                <a:cxn ang="0">
                  <a:pos x="79" y="11"/>
                </a:cxn>
                <a:cxn ang="0">
                  <a:pos x="70" y="5"/>
                </a:cxn>
                <a:cxn ang="0">
                  <a:pos x="60" y="2"/>
                </a:cxn>
                <a:cxn ang="0">
                  <a:pos x="51" y="0"/>
                </a:cxn>
                <a:cxn ang="0">
                  <a:pos x="41" y="0"/>
                </a:cxn>
                <a:cxn ang="0">
                  <a:pos x="41" y="0"/>
                </a:cxn>
              </a:cxnLst>
              <a:rect l="0" t="0" r="r" b="b"/>
              <a:pathLst>
                <a:path w="100" h="114">
                  <a:moveTo>
                    <a:pt x="41" y="0"/>
                  </a:moveTo>
                  <a:lnTo>
                    <a:pt x="41" y="0"/>
                  </a:lnTo>
                  <a:lnTo>
                    <a:pt x="30" y="3"/>
                  </a:lnTo>
                  <a:lnTo>
                    <a:pt x="22" y="8"/>
                  </a:lnTo>
                  <a:lnTo>
                    <a:pt x="15" y="15"/>
                  </a:lnTo>
                  <a:lnTo>
                    <a:pt x="9" y="23"/>
                  </a:lnTo>
                  <a:lnTo>
                    <a:pt x="3" y="32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3" y="76"/>
                  </a:lnTo>
                  <a:lnTo>
                    <a:pt x="7" y="87"/>
                  </a:lnTo>
                  <a:lnTo>
                    <a:pt x="13" y="96"/>
                  </a:lnTo>
                  <a:lnTo>
                    <a:pt x="21" y="102"/>
                  </a:lnTo>
                  <a:lnTo>
                    <a:pt x="30" y="108"/>
                  </a:lnTo>
                  <a:lnTo>
                    <a:pt x="39" y="113"/>
                  </a:lnTo>
                  <a:lnTo>
                    <a:pt x="50" y="114"/>
                  </a:lnTo>
                  <a:lnTo>
                    <a:pt x="59" y="113"/>
                  </a:lnTo>
                  <a:lnTo>
                    <a:pt x="59" y="113"/>
                  </a:lnTo>
                  <a:lnTo>
                    <a:pt x="70" y="110"/>
                  </a:lnTo>
                  <a:lnTo>
                    <a:pt x="79" y="105"/>
                  </a:lnTo>
                  <a:lnTo>
                    <a:pt x="86" y="99"/>
                  </a:lnTo>
                  <a:lnTo>
                    <a:pt x="92" y="92"/>
                  </a:lnTo>
                  <a:lnTo>
                    <a:pt x="97" y="81"/>
                  </a:lnTo>
                  <a:lnTo>
                    <a:pt x="100" y="72"/>
                  </a:lnTo>
                  <a:lnTo>
                    <a:pt x="100" y="60"/>
                  </a:lnTo>
                  <a:lnTo>
                    <a:pt x="100" y="49"/>
                  </a:lnTo>
                  <a:lnTo>
                    <a:pt x="100" y="49"/>
                  </a:lnTo>
                  <a:lnTo>
                    <a:pt x="97" y="37"/>
                  </a:lnTo>
                  <a:lnTo>
                    <a:pt x="92" y="28"/>
                  </a:lnTo>
                  <a:lnTo>
                    <a:pt x="86" y="18"/>
                  </a:lnTo>
                  <a:lnTo>
                    <a:pt x="79" y="11"/>
                  </a:lnTo>
                  <a:lnTo>
                    <a:pt x="70" y="5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9" name="Freeform 1250"/>
            <p:cNvSpPr>
              <a:spLocks/>
            </p:cNvSpPr>
            <p:nvPr userDrawn="1"/>
          </p:nvSpPr>
          <p:spPr bwMode="auto">
            <a:xfrm>
              <a:off x="4328699" y="3731915"/>
              <a:ext cx="57150" cy="171450"/>
            </a:xfrm>
            <a:custGeom>
              <a:avLst/>
              <a:gdLst/>
              <a:ahLst/>
              <a:cxnLst>
                <a:cxn ang="0">
                  <a:pos x="1" y="62"/>
                </a:cxn>
                <a:cxn ang="0">
                  <a:pos x="1" y="62"/>
                </a:cxn>
                <a:cxn ang="0">
                  <a:pos x="3" y="71"/>
                </a:cxn>
                <a:cxn ang="0">
                  <a:pos x="6" y="79"/>
                </a:cxn>
                <a:cxn ang="0">
                  <a:pos x="9" y="85"/>
                </a:cxn>
                <a:cxn ang="0">
                  <a:pos x="14" y="91"/>
                </a:cxn>
                <a:cxn ang="0">
                  <a:pos x="20" y="97"/>
                </a:cxn>
                <a:cxn ang="0">
                  <a:pos x="24" y="102"/>
                </a:cxn>
                <a:cxn ang="0">
                  <a:pos x="30" y="105"/>
                </a:cxn>
                <a:cxn ang="0">
                  <a:pos x="36" y="108"/>
                </a:cxn>
                <a:cxn ang="0">
                  <a:pos x="36" y="108"/>
                </a:cxn>
                <a:cxn ang="0">
                  <a:pos x="35" y="80"/>
                </a:cxn>
                <a:cxn ang="0">
                  <a:pos x="35" y="53"/>
                </a:cxn>
                <a:cxn ang="0">
                  <a:pos x="35" y="26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7" y="3"/>
                </a:cxn>
                <a:cxn ang="0">
                  <a:pos x="20" y="9"/>
                </a:cxn>
                <a:cxn ang="0">
                  <a:pos x="14" y="15"/>
                </a:cxn>
                <a:cxn ang="0">
                  <a:pos x="7" y="22"/>
                </a:cxn>
                <a:cxn ang="0">
                  <a:pos x="4" y="32"/>
                </a:cxn>
                <a:cxn ang="0">
                  <a:pos x="1" y="42"/>
                </a:cxn>
                <a:cxn ang="0">
                  <a:pos x="0" y="51"/>
                </a:cxn>
                <a:cxn ang="0">
                  <a:pos x="1" y="62"/>
                </a:cxn>
                <a:cxn ang="0">
                  <a:pos x="1" y="62"/>
                </a:cxn>
              </a:cxnLst>
              <a:rect l="0" t="0" r="r" b="b"/>
              <a:pathLst>
                <a:path w="36" h="108">
                  <a:moveTo>
                    <a:pt x="1" y="62"/>
                  </a:moveTo>
                  <a:lnTo>
                    <a:pt x="1" y="62"/>
                  </a:lnTo>
                  <a:lnTo>
                    <a:pt x="3" y="71"/>
                  </a:lnTo>
                  <a:lnTo>
                    <a:pt x="6" y="79"/>
                  </a:lnTo>
                  <a:lnTo>
                    <a:pt x="9" y="85"/>
                  </a:lnTo>
                  <a:lnTo>
                    <a:pt x="14" y="91"/>
                  </a:lnTo>
                  <a:lnTo>
                    <a:pt x="20" y="97"/>
                  </a:lnTo>
                  <a:lnTo>
                    <a:pt x="24" y="102"/>
                  </a:lnTo>
                  <a:lnTo>
                    <a:pt x="30" y="105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5" y="80"/>
                  </a:lnTo>
                  <a:lnTo>
                    <a:pt x="35" y="53"/>
                  </a:lnTo>
                  <a:lnTo>
                    <a:pt x="35" y="26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7" y="3"/>
                  </a:lnTo>
                  <a:lnTo>
                    <a:pt x="20" y="9"/>
                  </a:lnTo>
                  <a:lnTo>
                    <a:pt x="14" y="15"/>
                  </a:lnTo>
                  <a:lnTo>
                    <a:pt x="7" y="22"/>
                  </a:lnTo>
                  <a:lnTo>
                    <a:pt x="4" y="32"/>
                  </a:lnTo>
                  <a:lnTo>
                    <a:pt x="1" y="42"/>
                  </a:lnTo>
                  <a:lnTo>
                    <a:pt x="0" y="51"/>
                  </a:lnTo>
                  <a:lnTo>
                    <a:pt x="1" y="62"/>
                  </a:lnTo>
                  <a:lnTo>
                    <a:pt x="1" y="62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0" name="Freeform 1251"/>
            <p:cNvSpPr>
              <a:spLocks/>
            </p:cNvSpPr>
            <p:nvPr userDrawn="1"/>
          </p:nvSpPr>
          <p:spPr bwMode="auto">
            <a:xfrm>
              <a:off x="4382557" y="3728055"/>
              <a:ext cx="106363" cy="180975"/>
            </a:xfrm>
            <a:custGeom>
              <a:avLst/>
              <a:gdLst/>
              <a:ahLst/>
              <a:cxnLst>
                <a:cxn ang="0">
                  <a:pos x="65" y="48"/>
                </a:cxn>
                <a:cxn ang="0">
                  <a:pos x="65" y="48"/>
                </a:cxn>
                <a:cxn ang="0">
                  <a:pos x="64" y="38"/>
                </a:cxn>
                <a:cxn ang="0">
                  <a:pos x="58" y="27"/>
                </a:cxn>
                <a:cxn ang="0">
                  <a:pos x="52" y="19"/>
                </a:cxn>
                <a:cxn ang="0">
                  <a:pos x="44" y="12"/>
                </a:cxn>
                <a:cxn ang="0">
                  <a:pos x="36" y="6"/>
                </a:cxn>
                <a:cxn ang="0">
                  <a:pos x="27" y="3"/>
                </a:cxn>
                <a:cxn ang="0">
                  <a:pos x="17" y="0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29"/>
                </a:cxn>
                <a:cxn ang="0">
                  <a:pos x="0" y="56"/>
                </a:cxn>
                <a:cxn ang="0">
                  <a:pos x="0" y="83"/>
                </a:cxn>
                <a:cxn ang="0">
                  <a:pos x="1" y="111"/>
                </a:cxn>
                <a:cxn ang="0">
                  <a:pos x="1" y="111"/>
                </a:cxn>
                <a:cxn ang="0">
                  <a:pos x="14" y="114"/>
                </a:cxn>
                <a:cxn ang="0">
                  <a:pos x="26" y="114"/>
                </a:cxn>
                <a:cxn ang="0">
                  <a:pos x="26" y="114"/>
                </a:cxn>
                <a:cxn ang="0">
                  <a:pos x="35" y="111"/>
                </a:cxn>
                <a:cxn ang="0">
                  <a:pos x="44" y="106"/>
                </a:cxn>
                <a:cxn ang="0">
                  <a:pos x="52" y="100"/>
                </a:cxn>
                <a:cxn ang="0">
                  <a:pos x="58" y="91"/>
                </a:cxn>
                <a:cxn ang="0">
                  <a:pos x="62" y="82"/>
                </a:cxn>
                <a:cxn ang="0">
                  <a:pos x="65" y="71"/>
                </a:cxn>
                <a:cxn ang="0">
                  <a:pos x="67" y="61"/>
                </a:cxn>
                <a:cxn ang="0">
                  <a:pos x="65" y="48"/>
                </a:cxn>
                <a:cxn ang="0">
                  <a:pos x="65" y="48"/>
                </a:cxn>
              </a:cxnLst>
              <a:rect l="0" t="0" r="r" b="b"/>
              <a:pathLst>
                <a:path w="67" h="114">
                  <a:moveTo>
                    <a:pt x="65" y="48"/>
                  </a:moveTo>
                  <a:lnTo>
                    <a:pt x="65" y="48"/>
                  </a:lnTo>
                  <a:lnTo>
                    <a:pt x="64" y="38"/>
                  </a:lnTo>
                  <a:lnTo>
                    <a:pt x="58" y="27"/>
                  </a:lnTo>
                  <a:lnTo>
                    <a:pt x="52" y="19"/>
                  </a:lnTo>
                  <a:lnTo>
                    <a:pt x="44" y="12"/>
                  </a:lnTo>
                  <a:lnTo>
                    <a:pt x="36" y="6"/>
                  </a:lnTo>
                  <a:lnTo>
                    <a:pt x="27" y="3"/>
                  </a:lnTo>
                  <a:lnTo>
                    <a:pt x="1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29"/>
                  </a:lnTo>
                  <a:lnTo>
                    <a:pt x="0" y="56"/>
                  </a:lnTo>
                  <a:lnTo>
                    <a:pt x="0" y="83"/>
                  </a:lnTo>
                  <a:lnTo>
                    <a:pt x="1" y="111"/>
                  </a:lnTo>
                  <a:lnTo>
                    <a:pt x="1" y="111"/>
                  </a:lnTo>
                  <a:lnTo>
                    <a:pt x="14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35" y="111"/>
                  </a:lnTo>
                  <a:lnTo>
                    <a:pt x="44" y="106"/>
                  </a:lnTo>
                  <a:lnTo>
                    <a:pt x="52" y="100"/>
                  </a:lnTo>
                  <a:lnTo>
                    <a:pt x="58" y="91"/>
                  </a:lnTo>
                  <a:lnTo>
                    <a:pt x="62" y="82"/>
                  </a:lnTo>
                  <a:lnTo>
                    <a:pt x="65" y="71"/>
                  </a:lnTo>
                  <a:lnTo>
                    <a:pt x="67" y="61"/>
                  </a:lnTo>
                  <a:lnTo>
                    <a:pt x="65" y="48"/>
                  </a:lnTo>
                  <a:lnTo>
                    <a:pt x="65" y="48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01" name="组合 84"/>
          <p:cNvGrpSpPr>
            <a:grpSpLocks/>
          </p:cNvGrpSpPr>
          <p:nvPr userDrawn="1"/>
        </p:nvGrpSpPr>
        <p:grpSpPr bwMode="auto">
          <a:xfrm rot="642897">
            <a:off x="7964488" y="1570038"/>
            <a:ext cx="857250" cy="1217612"/>
            <a:chOff x="7699398" y="4130680"/>
            <a:chExt cx="1035050" cy="1431925"/>
          </a:xfrm>
        </p:grpSpPr>
        <p:sp>
          <p:nvSpPr>
            <p:cNvPr id="102" name="Freeform 1167"/>
            <p:cNvSpPr>
              <a:spLocks/>
            </p:cNvSpPr>
            <p:nvPr userDrawn="1"/>
          </p:nvSpPr>
          <p:spPr bwMode="auto">
            <a:xfrm>
              <a:off x="7699398" y="4130680"/>
              <a:ext cx="1035050" cy="1431925"/>
            </a:xfrm>
            <a:custGeom>
              <a:avLst/>
              <a:gdLst/>
              <a:ahLst/>
              <a:cxnLst>
                <a:cxn ang="0">
                  <a:pos x="646" y="580"/>
                </a:cxn>
                <a:cxn ang="0">
                  <a:pos x="638" y="623"/>
                </a:cxn>
                <a:cxn ang="0">
                  <a:pos x="626" y="664"/>
                </a:cxn>
                <a:cxn ang="0">
                  <a:pos x="612" y="701"/>
                </a:cxn>
                <a:cxn ang="0">
                  <a:pos x="577" y="765"/>
                </a:cxn>
                <a:cxn ang="0">
                  <a:pos x="533" y="817"/>
                </a:cxn>
                <a:cxn ang="0">
                  <a:pos x="481" y="856"/>
                </a:cxn>
                <a:cxn ang="0">
                  <a:pos x="425" y="884"/>
                </a:cxn>
                <a:cxn ang="0">
                  <a:pos x="364" y="899"/>
                </a:cxn>
                <a:cxn ang="0">
                  <a:pos x="300" y="900"/>
                </a:cxn>
                <a:cxn ang="0">
                  <a:pos x="268" y="897"/>
                </a:cxn>
                <a:cxn ang="0">
                  <a:pos x="207" y="882"/>
                </a:cxn>
                <a:cxn ang="0">
                  <a:pos x="151" y="853"/>
                </a:cxn>
                <a:cxn ang="0">
                  <a:pos x="102" y="814"/>
                </a:cxn>
                <a:cxn ang="0">
                  <a:pos x="61" y="762"/>
                </a:cxn>
                <a:cxn ang="0">
                  <a:pos x="29" y="701"/>
                </a:cxn>
                <a:cxn ang="0">
                  <a:pos x="7" y="631"/>
                </a:cxn>
                <a:cxn ang="0">
                  <a:pos x="0" y="553"/>
                </a:cxn>
                <a:cxn ang="0">
                  <a:pos x="6" y="468"/>
                </a:cxn>
                <a:cxn ang="0">
                  <a:pos x="14" y="424"/>
                </a:cxn>
                <a:cxn ang="0">
                  <a:pos x="39" y="334"/>
                </a:cxn>
                <a:cxn ang="0">
                  <a:pos x="78" y="250"/>
                </a:cxn>
                <a:cxn ang="0">
                  <a:pos x="125" y="172"/>
                </a:cxn>
                <a:cxn ang="0">
                  <a:pos x="180" y="104"/>
                </a:cxn>
                <a:cxn ang="0">
                  <a:pos x="225" y="62"/>
                </a:cxn>
                <a:cxn ang="0">
                  <a:pos x="256" y="40"/>
                </a:cxn>
                <a:cxn ang="0">
                  <a:pos x="288" y="23"/>
                </a:cxn>
                <a:cxn ang="0">
                  <a:pos x="320" y="9"/>
                </a:cxn>
                <a:cxn ang="0">
                  <a:pos x="352" y="1"/>
                </a:cxn>
                <a:cxn ang="0">
                  <a:pos x="384" y="0"/>
                </a:cxn>
                <a:cxn ang="0">
                  <a:pos x="400" y="1"/>
                </a:cxn>
                <a:cxn ang="0">
                  <a:pos x="431" y="9"/>
                </a:cxn>
                <a:cxn ang="0">
                  <a:pos x="460" y="24"/>
                </a:cxn>
                <a:cxn ang="0">
                  <a:pos x="489" y="44"/>
                </a:cxn>
                <a:cxn ang="0">
                  <a:pos x="515" y="70"/>
                </a:cxn>
                <a:cxn ang="0">
                  <a:pos x="539" y="99"/>
                </a:cxn>
                <a:cxn ang="0">
                  <a:pos x="562" y="134"/>
                </a:cxn>
                <a:cxn ang="0">
                  <a:pos x="600" y="212"/>
                </a:cxn>
                <a:cxn ang="0">
                  <a:pos x="627" y="300"/>
                </a:cxn>
                <a:cxn ang="0">
                  <a:pos x="646" y="393"/>
                </a:cxn>
                <a:cxn ang="0">
                  <a:pos x="652" y="489"/>
                </a:cxn>
                <a:cxn ang="0">
                  <a:pos x="646" y="580"/>
                </a:cxn>
              </a:cxnLst>
              <a:rect l="0" t="0" r="r" b="b"/>
              <a:pathLst>
                <a:path w="652" h="902">
                  <a:moveTo>
                    <a:pt x="646" y="580"/>
                  </a:moveTo>
                  <a:lnTo>
                    <a:pt x="646" y="580"/>
                  </a:lnTo>
                  <a:lnTo>
                    <a:pt x="643" y="603"/>
                  </a:lnTo>
                  <a:lnTo>
                    <a:pt x="638" y="623"/>
                  </a:lnTo>
                  <a:lnTo>
                    <a:pt x="632" y="644"/>
                  </a:lnTo>
                  <a:lnTo>
                    <a:pt x="626" y="664"/>
                  </a:lnTo>
                  <a:lnTo>
                    <a:pt x="620" y="683"/>
                  </a:lnTo>
                  <a:lnTo>
                    <a:pt x="612" y="701"/>
                  </a:lnTo>
                  <a:lnTo>
                    <a:pt x="595" y="734"/>
                  </a:lnTo>
                  <a:lnTo>
                    <a:pt x="577" y="765"/>
                  </a:lnTo>
                  <a:lnTo>
                    <a:pt x="556" y="792"/>
                  </a:lnTo>
                  <a:lnTo>
                    <a:pt x="533" y="817"/>
                  </a:lnTo>
                  <a:lnTo>
                    <a:pt x="507" y="838"/>
                  </a:lnTo>
                  <a:lnTo>
                    <a:pt x="481" y="856"/>
                  </a:lnTo>
                  <a:lnTo>
                    <a:pt x="454" y="872"/>
                  </a:lnTo>
                  <a:lnTo>
                    <a:pt x="425" y="884"/>
                  </a:lnTo>
                  <a:lnTo>
                    <a:pt x="394" y="893"/>
                  </a:lnTo>
                  <a:lnTo>
                    <a:pt x="364" y="899"/>
                  </a:lnTo>
                  <a:lnTo>
                    <a:pt x="332" y="902"/>
                  </a:lnTo>
                  <a:lnTo>
                    <a:pt x="300" y="900"/>
                  </a:lnTo>
                  <a:lnTo>
                    <a:pt x="268" y="897"/>
                  </a:lnTo>
                  <a:lnTo>
                    <a:pt x="268" y="897"/>
                  </a:lnTo>
                  <a:lnTo>
                    <a:pt x="237" y="891"/>
                  </a:lnTo>
                  <a:lnTo>
                    <a:pt x="207" y="882"/>
                  </a:lnTo>
                  <a:lnTo>
                    <a:pt x="178" y="870"/>
                  </a:lnTo>
                  <a:lnTo>
                    <a:pt x="151" y="853"/>
                  </a:lnTo>
                  <a:lnTo>
                    <a:pt x="125" y="835"/>
                  </a:lnTo>
                  <a:lnTo>
                    <a:pt x="102" y="814"/>
                  </a:lnTo>
                  <a:lnTo>
                    <a:pt x="79" y="789"/>
                  </a:lnTo>
                  <a:lnTo>
                    <a:pt x="61" y="762"/>
                  </a:lnTo>
                  <a:lnTo>
                    <a:pt x="42" y="733"/>
                  </a:lnTo>
                  <a:lnTo>
                    <a:pt x="29" y="701"/>
                  </a:lnTo>
                  <a:lnTo>
                    <a:pt x="17" y="667"/>
                  </a:lnTo>
                  <a:lnTo>
                    <a:pt x="7" y="631"/>
                  </a:lnTo>
                  <a:lnTo>
                    <a:pt x="3" y="593"/>
                  </a:lnTo>
                  <a:lnTo>
                    <a:pt x="0" y="553"/>
                  </a:lnTo>
                  <a:lnTo>
                    <a:pt x="1" y="512"/>
                  </a:lnTo>
                  <a:lnTo>
                    <a:pt x="6" y="468"/>
                  </a:lnTo>
                  <a:lnTo>
                    <a:pt x="6" y="468"/>
                  </a:lnTo>
                  <a:lnTo>
                    <a:pt x="14" y="424"/>
                  </a:lnTo>
                  <a:lnTo>
                    <a:pt x="26" y="378"/>
                  </a:lnTo>
                  <a:lnTo>
                    <a:pt x="39" y="334"/>
                  </a:lnTo>
                  <a:lnTo>
                    <a:pt x="58" y="291"/>
                  </a:lnTo>
                  <a:lnTo>
                    <a:pt x="78" y="250"/>
                  </a:lnTo>
                  <a:lnTo>
                    <a:pt x="100" y="209"/>
                  </a:lnTo>
                  <a:lnTo>
                    <a:pt x="125" y="172"/>
                  </a:lnTo>
                  <a:lnTo>
                    <a:pt x="152" y="136"/>
                  </a:lnTo>
                  <a:lnTo>
                    <a:pt x="180" y="104"/>
                  </a:lnTo>
                  <a:lnTo>
                    <a:pt x="210" y="76"/>
                  </a:lnTo>
                  <a:lnTo>
                    <a:pt x="225" y="62"/>
                  </a:lnTo>
                  <a:lnTo>
                    <a:pt x="240" y="52"/>
                  </a:lnTo>
                  <a:lnTo>
                    <a:pt x="256" y="40"/>
                  </a:lnTo>
                  <a:lnTo>
                    <a:pt x="271" y="30"/>
                  </a:lnTo>
                  <a:lnTo>
                    <a:pt x="288" y="23"/>
                  </a:lnTo>
                  <a:lnTo>
                    <a:pt x="303" y="15"/>
                  </a:lnTo>
                  <a:lnTo>
                    <a:pt x="320" y="9"/>
                  </a:lnTo>
                  <a:lnTo>
                    <a:pt x="335" y="4"/>
                  </a:lnTo>
                  <a:lnTo>
                    <a:pt x="352" y="1"/>
                  </a:lnTo>
                  <a:lnTo>
                    <a:pt x="368" y="0"/>
                  </a:lnTo>
                  <a:lnTo>
                    <a:pt x="384" y="0"/>
                  </a:lnTo>
                  <a:lnTo>
                    <a:pt x="400" y="1"/>
                  </a:lnTo>
                  <a:lnTo>
                    <a:pt x="400" y="1"/>
                  </a:lnTo>
                  <a:lnTo>
                    <a:pt x="416" y="4"/>
                  </a:lnTo>
                  <a:lnTo>
                    <a:pt x="431" y="9"/>
                  </a:lnTo>
                  <a:lnTo>
                    <a:pt x="446" y="17"/>
                  </a:lnTo>
                  <a:lnTo>
                    <a:pt x="460" y="24"/>
                  </a:lnTo>
                  <a:lnTo>
                    <a:pt x="475" y="33"/>
                  </a:lnTo>
                  <a:lnTo>
                    <a:pt x="489" y="44"/>
                  </a:lnTo>
                  <a:lnTo>
                    <a:pt x="503" y="56"/>
                  </a:lnTo>
                  <a:lnTo>
                    <a:pt x="515" y="70"/>
                  </a:lnTo>
                  <a:lnTo>
                    <a:pt x="527" y="84"/>
                  </a:lnTo>
                  <a:lnTo>
                    <a:pt x="539" y="99"/>
                  </a:lnTo>
                  <a:lnTo>
                    <a:pt x="550" y="116"/>
                  </a:lnTo>
                  <a:lnTo>
                    <a:pt x="562" y="134"/>
                  </a:lnTo>
                  <a:lnTo>
                    <a:pt x="582" y="171"/>
                  </a:lnTo>
                  <a:lnTo>
                    <a:pt x="600" y="212"/>
                  </a:lnTo>
                  <a:lnTo>
                    <a:pt x="615" y="254"/>
                  </a:lnTo>
                  <a:lnTo>
                    <a:pt x="627" y="300"/>
                  </a:lnTo>
                  <a:lnTo>
                    <a:pt x="638" y="346"/>
                  </a:lnTo>
                  <a:lnTo>
                    <a:pt x="646" y="393"/>
                  </a:lnTo>
                  <a:lnTo>
                    <a:pt x="650" y="442"/>
                  </a:lnTo>
                  <a:lnTo>
                    <a:pt x="652" y="489"/>
                  </a:lnTo>
                  <a:lnTo>
                    <a:pt x="650" y="536"/>
                  </a:lnTo>
                  <a:lnTo>
                    <a:pt x="646" y="580"/>
                  </a:lnTo>
                  <a:lnTo>
                    <a:pt x="646" y="580"/>
                  </a:lnTo>
                  <a:close/>
                </a:path>
              </a:pathLst>
            </a:custGeom>
            <a:solidFill>
              <a:srgbClr val="EC00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3" name="Freeform 1168"/>
            <p:cNvSpPr>
              <a:spLocks/>
            </p:cNvSpPr>
            <p:nvPr userDrawn="1"/>
          </p:nvSpPr>
          <p:spPr bwMode="auto">
            <a:xfrm>
              <a:off x="7758722" y="5279391"/>
              <a:ext cx="210844" cy="222163"/>
            </a:xfrm>
            <a:custGeom>
              <a:avLst/>
              <a:gdLst/>
              <a:ahLst/>
              <a:cxnLst>
                <a:cxn ang="0">
                  <a:pos x="92" y="19"/>
                </a:cxn>
                <a:cxn ang="0">
                  <a:pos x="92" y="19"/>
                </a:cxn>
                <a:cxn ang="0">
                  <a:pos x="81" y="12"/>
                </a:cxn>
                <a:cxn ang="0">
                  <a:pos x="71" y="6"/>
                </a:cxn>
                <a:cxn ang="0">
                  <a:pos x="58" y="3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22" y="0"/>
                </a:cxn>
                <a:cxn ang="0">
                  <a:pos x="11" y="2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0" y="23"/>
                </a:cxn>
                <a:cxn ang="0">
                  <a:pos x="10" y="23"/>
                </a:cxn>
                <a:cxn ang="0">
                  <a:pos x="22" y="20"/>
                </a:cxn>
                <a:cxn ang="0">
                  <a:pos x="36" y="20"/>
                </a:cxn>
                <a:cxn ang="0">
                  <a:pos x="51" y="23"/>
                </a:cxn>
                <a:cxn ang="0">
                  <a:pos x="66" y="28"/>
                </a:cxn>
                <a:cxn ang="0">
                  <a:pos x="66" y="28"/>
                </a:cxn>
                <a:cxn ang="0">
                  <a:pos x="83" y="37"/>
                </a:cxn>
                <a:cxn ang="0">
                  <a:pos x="95" y="46"/>
                </a:cxn>
                <a:cxn ang="0">
                  <a:pos x="104" y="58"/>
                </a:cxn>
                <a:cxn ang="0">
                  <a:pos x="112" y="70"/>
                </a:cxn>
                <a:cxn ang="0">
                  <a:pos x="115" y="84"/>
                </a:cxn>
                <a:cxn ang="0">
                  <a:pos x="115" y="98"/>
                </a:cxn>
                <a:cxn ang="0">
                  <a:pos x="113" y="113"/>
                </a:cxn>
                <a:cxn ang="0">
                  <a:pos x="110" y="125"/>
                </a:cxn>
                <a:cxn ang="0">
                  <a:pos x="110" y="125"/>
                </a:cxn>
                <a:cxn ang="0">
                  <a:pos x="109" y="128"/>
                </a:cxn>
                <a:cxn ang="0">
                  <a:pos x="109" y="128"/>
                </a:cxn>
                <a:cxn ang="0">
                  <a:pos x="127" y="139"/>
                </a:cxn>
                <a:cxn ang="0">
                  <a:pos x="127" y="139"/>
                </a:cxn>
                <a:cxn ang="0">
                  <a:pos x="130" y="128"/>
                </a:cxn>
                <a:cxn ang="0">
                  <a:pos x="131" y="116"/>
                </a:cxn>
                <a:cxn ang="0">
                  <a:pos x="131" y="116"/>
                </a:cxn>
                <a:cxn ang="0">
                  <a:pos x="133" y="101"/>
                </a:cxn>
                <a:cxn ang="0">
                  <a:pos x="133" y="87"/>
                </a:cxn>
                <a:cxn ang="0">
                  <a:pos x="130" y="73"/>
                </a:cxn>
                <a:cxn ang="0">
                  <a:pos x="125" y="60"/>
                </a:cxn>
                <a:cxn ang="0">
                  <a:pos x="119" y="49"/>
                </a:cxn>
                <a:cxn ang="0">
                  <a:pos x="112" y="37"/>
                </a:cxn>
                <a:cxn ang="0">
                  <a:pos x="103" y="28"/>
                </a:cxn>
                <a:cxn ang="0">
                  <a:pos x="92" y="19"/>
                </a:cxn>
                <a:cxn ang="0">
                  <a:pos x="92" y="19"/>
                </a:cxn>
              </a:cxnLst>
              <a:rect l="0" t="0" r="r" b="b"/>
              <a:pathLst>
                <a:path w="133" h="139">
                  <a:moveTo>
                    <a:pt x="92" y="19"/>
                  </a:moveTo>
                  <a:lnTo>
                    <a:pt x="92" y="19"/>
                  </a:lnTo>
                  <a:lnTo>
                    <a:pt x="81" y="12"/>
                  </a:lnTo>
                  <a:lnTo>
                    <a:pt x="71" y="6"/>
                  </a:lnTo>
                  <a:lnTo>
                    <a:pt x="58" y="3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22" y="0"/>
                  </a:lnTo>
                  <a:lnTo>
                    <a:pt x="11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22" y="20"/>
                  </a:lnTo>
                  <a:lnTo>
                    <a:pt x="36" y="20"/>
                  </a:lnTo>
                  <a:lnTo>
                    <a:pt x="51" y="23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83" y="37"/>
                  </a:lnTo>
                  <a:lnTo>
                    <a:pt x="95" y="46"/>
                  </a:lnTo>
                  <a:lnTo>
                    <a:pt x="104" y="58"/>
                  </a:lnTo>
                  <a:lnTo>
                    <a:pt x="112" y="70"/>
                  </a:lnTo>
                  <a:lnTo>
                    <a:pt x="115" y="84"/>
                  </a:lnTo>
                  <a:lnTo>
                    <a:pt x="115" y="98"/>
                  </a:lnTo>
                  <a:lnTo>
                    <a:pt x="113" y="113"/>
                  </a:lnTo>
                  <a:lnTo>
                    <a:pt x="110" y="125"/>
                  </a:lnTo>
                  <a:lnTo>
                    <a:pt x="110" y="125"/>
                  </a:lnTo>
                  <a:lnTo>
                    <a:pt x="109" y="128"/>
                  </a:lnTo>
                  <a:lnTo>
                    <a:pt x="109" y="128"/>
                  </a:lnTo>
                  <a:lnTo>
                    <a:pt x="127" y="139"/>
                  </a:lnTo>
                  <a:lnTo>
                    <a:pt x="127" y="139"/>
                  </a:lnTo>
                  <a:lnTo>
                    <a:pt x="130" y="128"/>
                  </a:lnTo>
                  <a:lnTo>
                    <a:pt x="131" y="116"/>
                  </a:lnTo>
                  <a:lnTo>
                    <a:pt x="131" y="116"/>
                  </a:lnTo>
                  <a:lnTo>
                    <a:pt x="133" y="101"/>
                  </a:lnTo>
                  <a:lnTo>
                    <a:pt x="133" y="87"/>
                  </a:lnTo>
                  <a:lnTo>
                    <a:pt x="130" y="73"/>
                  </a:lnTo>
                  <a:lnTo>
                    <a:pt x="125" y="60"/>
                  </a:lnTo>
                  <a:lnTo>
                    <a:pt x="119" y="49"/>
                  </a:lnTo>
                  <a:lnTo>
                    <a:pt x="112" y="37"/>
                  </a:lnTo>
                  <a:lnTo>
                    <a:pt x="103" y="28"/>
                  </a:lnTo>
                  <a:lnTo>
                    <a:pt x="92" y="19"/>
                  </a:lnTo>
                  <a:lnTo>
                    <a:pt x="92" y="19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" name="Freeform 1169"/>
            <p:cNvSpPr>
              <a:spLocks/>
            </p:cNvSpPr>
            <p:nvPr userDrawn="1"/>
          </p:nvSpPr>
          <p:spPr bwMode="auto">
            <a:xfrm>
              <a:off x="7727844" y="5192079"/>
              <a:ext cx="26835" cy="3547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9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6" y="23"/>
                </a:cxn>
                <a:cxn ang="0">
                  <a:pos x="6" y="23"/>
                </a:cxn>
                <a:cxn ang="0">
                  <a:pos x="14" y="14"/>
                </a:cxn>
                <a:cxn ang="0">
                  <a:pos x="17" y="9"/>
                </a:cxn>
                <a:cxn ang="0">
                  <a:pos x="17" y="4"/>
                </a:cxn>
                <a:cxn ang="0">
                  <a:pos x="17" y="4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17" h="23">
                  <a:moveTo>
                    <a:pt x="15" y="0"/>
                  </a:moveTo>
                  <a:lnTo>
                    <a:pt x="15" y="0"/>
                  </a:lnTo>
                  <a:lnTo>
                    <a:pt x="9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14" y="14"/>
                  </a:lnTo>
                  <a:lnTo>
                    <a:pt x="17" y="9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5" name="Freeform 1170"/>
            <p:cNvSpPr>
              <a:spLocks/>
            </p:cNvSpPr>
            <p:nvPr userDrawn="1"/>
          </p:nvSpPr>
          <p:spPr bwMode="auto">
            <a:xfrm>
              <a:off x="7803241" y="5351112"/>
              <a:ext cx="72837" cy="8774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3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9" y="17"/>
                </a:cxn>
                <a:cxn ang="0">
                  <a:pos x="9" y="17"/>
                </a:cxn>
                <a:cxn ang="0">
                  <a:pos x="11" y="16"/>
                </a:cxn>
                <a:cxn ang="0">
                  <a:pos x="11" y="16"/>
                </a:cxn>
                <a:cxn ang="0">
                  <a:pos x="12" y="20"/>
                </a:cxn>
                <a:cxn ang="0">
                  <a:pos x="12" y="20"/>
                </a:cxn>
                <a:cxn ang="0">
                  <a:pos x="29" y="39"/>
                </a:cxn>
                <a:cxn ang="0">
                  <a:pos x="46" y="55"/>
                </a:cxn>
                <a:cxn ang="0">
                  <a:pos x="46" y="55"/>
                </a:cxn>
                <a:cxn ang="0">
                  <a:pos x="46" y="43"/>
                </a:cxn>
                <a:cxn ang="0">
                  <a:pos x="44" y="34"/>
                </a:cxn>
                <a:cxn ang="0">
                  <a:pos x="41" y="25"/>
                </a:cxn>
                <a:cxn ang="0">
                  <a:pos x="36" y="16"/>
                </a:cxn>
                <a:cxn ang="0">
                  <a:pos x="36" y="16"/>
                </a:cxn>
                <a:cxn ang="0">
                  <a:pos x="30" y="8"/>
                </a:cxn>
                <a:cxn ang="0">
                  <a:pos x="23" y="4"/>
                </a:cxn>
                <a:cxn ang="0">
                  <a:pos x="15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46" h="55">
                  <a:moveTo>
                    <a:pt x="8" y="0"/>
                  </a:moveTo>
                  <a:lnTo>
                    <a:pt x="8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29" y="39"/>
                  </a:lnTo>
                  <a:lnTo>
                    <a:pt x="46" y="55"/>
                  </a:lnTo>
                  <a:lnTo>
                    <a:pt x="46" y="55"/>
                  </a:lnTo>
                  <a:lnTo>
                    <a:pt x="46" y="43"/>
                  </a:lnTo>
                  <a:lnTo>
                    <a:pt x="44" y="34"/>
                  </a:lnTo>
                  <a:lnTo>
                    <a:pt x="41" y="25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0" y="8"/>
                  </a:lnTo>
                  <a:lnTo>
                    <a:pt x="23" y="4"/>
                  </a:lnTo>
                  <a:lnTo>
                    <a:pt x="15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6" name="Freeform 1171"/>
            <p:cNvSpPr>
              <a:spLocks/>
            </p:cNvSpPr>
            <p:nvPr userDrawn="1"/>
          </p:nvSpPr>
          <p:spPr bwMode="auto">
            <a:xfrm>
              <a:off x="8255411" y="4128905"/>
              <a:ext cx="195509" cy="207227"/>
            </a:xfrm>
            <a:custGeom>
              <a:avLst/>
              <a:gdLst/>
              <a:ahLst/>
              <a:cxnLst>
                <a:cxn ang="0">
                  <a:pos x="53" y="128"/>
                </a:cxn>
                <a:cxn ang="0">
                  <a:pos x="71" y="131"/>
                </a:cxn>
                <a:cxn ang="0">
                  <a:pos x="88" y="126"/>
                </a:cxn>
                <a:cxn ang="0">
                  <a:pos x="103" y="117"/>
                </a:cxn>
                <a:cxn ang="0">
                  <a:pos x="116" y="102"/>
                </a:cxn>
                <a:cxn ang="0">
                  <a:pos x="119" y="94"/>
                </a:cxn>
                <a:cxn ang="0">
                  <a:pos x="123" y="78"/>
                </a:cxn>
                <a:cxn ang="0">
                  <a:pos x="122" y="62"/>
                </a:cxn>
                <a:cxn ang="0">
                  <a:pos x="112" y="44"/>
                </a:cxn>
                <a:cxn ang="0">
                  <a:pos x="106" y="36"/>
                </a:cxn>
                <a:cxn ang="0">
                  <a:pos x="91" y="29"/>
                </a:cxn>
                <a:cxn ang="0">
                  <a:pos x="84" y="29"/>
                </a:cxn>
                <a:cxn ang="0">
                  <a:pos x="73" y="35"/>
                </a:cxn>
                <a:cxn ang="0">
                  <a:pos x="67" y="49"/>
                </a:cxn>
                <a:cxn ang="0">
                  <a:pos x="67" y="50"/>
                </a:cxn>
                <a:cxn ang="0">
                  <a:pos x="68" y="53"/>
                </a:cxn>
                <a:cxn ang="0">
                  <a:pos x="73" y="55"/>
                </a:cxn>
                <a:cxn ang="0">
                  <a:pos x="79" y="50"/>
                </a:cxn>
                <a:cxn ang="0">
                  <a:pos x="87" y="44"/>
                </a:cxn>
                <a:cxn ang="0">
                  <a:pos x="91" y="55"/>
                </a:cxn>
                <a:cxn ang="0">
                  <a:pos x="99" y="75"/>
                </a:cxn>
                <a:cxn ang="0">
                  <a:pos x="100" y="90"/>
                </a:cxn>
                <a:cxn ang="0">
                  <a:pos x="100" y="94"/>
                </a:cxn>
                <a:cxn ang="0">
                  <a:pos x="99" y="96"/>
                </a:cxn>
                <a:cxn ang="0">
                  <a:pos x="90" y="105"/>
                </a:cxn>
                <a:cxn ang="0">
                  <a:pos x="79" y="107"/>
                </a:cxn>
                <a:cxn ang="0">
                  <a:pos x="64" y="107"/>
                </a:cxn>
                <a:cxn ang="0">
                  <a:pos x="52" y="100"/>
                </a:cxn>
                <a:cxn ang="0">
                  <a:pos x="39" y="90"/>
                </a:cxn>
                <a:cxn ang="0">
                  <a:pos x="35" y="81"/>
                </a:cxn>
                <a:cxn ang="0">
                  <a:pos x="29" y="62"/>
                </a:cxn>
                <a:cxn ang="0">
                  <a:pos x="29" y="44"/>
                </a:cxn>
                <a:cxn ang="0">
                  <a:pos x="35" y="26"/>
                </a:cxn>
                <a:cxn ang="0">
                  <a:pos x="39" y="18"/>
                </a:cxn>
                <a:cxn ang="0">
                  <a:pos x="59" y="4"/>
                </a:cxn>
                <a:cxn ang="0">
                  <a:pos x="45" y="1"/>
                </a:cxn>
                <a:cxn ang="0">
                  <a:pos x="26" y="0"/>
                </a:cxn>
                <a:cxn ang="0">
                  <a:pos x="20" y="6"/>
                </a:cxn>
                <a:cxn ang="0">
                  <a:pos x="9" y="20"/>
                </a:cxn>
                <a:cxn ang="0">
                  <a:pos x="3" y="35"/>
                </a:cxn>
                <a:cxn ang="0">
                  <a:pos x="0" y="64"/>
                </a:cxn>
                <a:cxn ang="0">
                  <a:pos x="1" y="76"/>
                </a:cxn>
                <a:cxn ang="0">
                  <a:pos x="10" y="97"/>
                </a:cxn>
                <a:cxn ang="0">
                  <a:pos x="26" y="114"/>
                </a:cxn>
                <a:cxn ang="0">
                  <a:pos x="44" y="125"/>
                </a:cxn>
                <a:cxn ang="0">
                  <a:pos x="53" y="128"/>
                </a:cxn>
              </a:cxnLst>
              <a:rect l="0" t="0" r="r" b="b"/>
              <a:pathLst>
                <a:path w="123" h="131">
                  <a:moveTo>
                    <a:pt x="53" y="128"/>
                  </a:moveTo>
                  <a:lnTo>
                    <a:pt x="53" y="128"/>
                  </a:lnTo>
                  <a:lnTo>
                    <a:pt x="62" y="129"/>
                  </a:lnTo>
                  <a:lnTo>
                    <a:pt x="71" y="131"/>
                  </a:lnTo>
                  <a:lnTo>
                    <a:pt x="80" y="129"/>
                  </a:lnTo>
                  <a:lnTo>
                    <a:pt x="88" y="126"/>
                  </a:lnTo>
                  <a:lnTo>
                    <a:pt x="96" y="122"/>
                  </a:lnTo>
                  <a:lnTo>
                    <a:pt x="103" y="117"/>
                  </a:lnTo>
                  <a:lnTo>
                    <a:pt x="109" y="110"/>
                  </a:lnTo>
                  <a:lnTo>
                    <a:pt x="116" y="102"/>
                  </a:lnTo>
                  <a:lnTo>
                    <a:pt x="116" y="102"/>
                  </a:lnTo>
                  <a:lnTo>
                    <a:pt x="119" y="94"/>
                  </a:lnTo>
                  <a:lnTo>
                    <a:pt x="122" y="85"/>
                  </a:lnTo>
                  <a:lnTo>
                    <a:pt x="123" y="78"/>
                  </a:lnTo>
                  <a:lnTo>
                    <a:pt x="123" y="70"/>
                  </a:lnTo>
                  <a:lnTo>
                    <a:pt x="122" y="62"/>
                  </a:lnTo>
                  <a:lnTo>
                    <a:pt x="119" y="56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06" y="36"/>
                  </a:lnTo>
                  <a:lnTo>
                    <a:pt x="99" y="32"/>
                  </a:lnTo>
                  <a:lnTo>
                    <a:pt x="91" y="29"/>
                  </a:lnTo>
                  <a:lnTo>
                    <a:pt x="84" y="29"/>
                  </a:lnTo>
                  <a:lnTo>
                    <a:pt x="84" y="29"/>
                  </a:lnTo>
                  <a:lnTo>
                    <a:pt x="77" y="30"/>
                  </a:lnTo>
                  <a:lnTo>
                    <a:pt x="73" y="35"/>
                  </a:lnTo>
                  <a:lnTo>
                    <a:pt x="70" y="41"/>
                  </a:lnTo>
                  <a:lnTo>
                    <a:pt x="67" y="49"/>
                  </a:lnTo>
                  <a:lnTo>
                    <a:pt x="67" y="49"/>
                  </a:lnTo>
                  <a:lnTo>
                    <a:pt x="67" y="50"/>
                  </a:lnTo>
                  <a:lnTo>
                    <a:pt x="68" y="53"/>
                  </a:lnTo>
                  <a:lnTo>
                    <a:pt x="68" y="53"/>
                  </a:lnTo>
                  <a:lnTo>
                    <a:pt x="70" y="55"/>
                  </a:lnTo>
                  <a:lnTo>
                    <a:pt x="73" y="55"/>
                  </a:lnTo>
                  <a:lnTo>
                    <a:pt x="73" y="55"/>
                  </a:lnTo>
                  <a:lnTo>
                    <a:pt x="79" y="50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91" y="55"/>
                  </a:lnTo>
                  <a:lnTo>
                    <a:pt x="91" y="55"/>
                  </a:lnTo>
                  <a:lnTo>
                    <a:pt x="94" y="64"/>
                  </a:lnTo>
                  <a:lnTo>
                    <a:pt x="99" y="75"/>
                  </a:lnTo>
                  <a:lnTo>
                    <a:pt x="100" y="85"/>
                  </a:lnTo>
                  <a:lnTo>
                    <a:pt x="100" y="90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99" y="96"/>
                  </a:lnTo>
                  <a:lnTo>
                    <a:pt x="99" y="96"/>
                  </a:lnTo>
                  <a:lnTo>
                    <a:pt x="96" y="102"/>
                  </a:lnTo>
                  <a:lnTo>
                    <a:pt x="90" y="105"/>
                  </a:lnTo>
                  <a:lnTo>
                    <a:pt x="90" y="105"/>
                  </a:lnTo>
                  <a:lnTo>
                    <a:pt x="79" y="107"/>
                  </a:lnTo>
                  <a:lnTo>
                    <a:pt x="71" y="107"/>
                  </a:lnTo>
                  <a:lnTo>
                    <a:pt x="64" y="107"/>
                  </a:lnTo>
                  <a:lnTo>
                    <a:pt x="56" y="104"/>
                  </a:lnTo>
                  <a:lnTo>
                    <a:pt x="52" y="100"/>
                  </a:lnTo>
                  <a:lnTo>
                    <a:pt x="47" y="97"/>
                  </a:lnTo>
                  <a:lnTo>
                    <a:pt x="39" y="90"/>
                  </a:lnTo>
                  <a:lnTo>
                    <a:pt x="39" y="90"/>
                  </a:lnTo>
                  <a:lnTo>
                    <a:pt x="35" y="81"/>
                  </a:lnTo>
                  <a:lnTo>
                    <a:pt x="32" y="72"/>
                  </a:lnTo>
                  <a:lnTo>
                    <a:pt x="29" y="62"/>
                  </a:lnTo>
                  <a:lnTo>
                    <a:pt x="29" y="53"/>
                  </a:lnTo>
                  <a:lnTo>
                    <a:pt x="29" y="44"/>
                  </a:lnTo>
                  <a:lnTo>
                    <a:pt x="32" y="35"/>
                  </a:lnTo>
                  <a:lnTo>
                    <a:pt x="35" y="26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48" y="11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0" y="6"/>
                  </a:lnTo>
                  <a:lnTo>
                    <a:pt x="13" y="12"/>
                  </a:lnTo>
                  <a:lnTo>
                    <a:pt x="9" y="20"/>
                  </a:lnTo>
                  <a:lnTo>
                    <a:pt x="6" y="27"/>
                  </a:lnTo>
                  <a:lnTo>
                    <a:pt x="3" y="35"/>
                  </a:lnTo>
                  <a:lnTo>
                    <a:pt x="1" y="4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1" y="76"/>
                  </a:lnTo>
                  <a:lnTo>
                    <a:pt x="4" y="87"/>
                  </a:lnTo>
                  <a:lnTo>
                    <a:pt x="10" y="97"/>
                  </a:lnTo>
                  <a:lnTo>
                    <a:pt x="17" y="107"/>
                  </a:lnTo>
                  <a:lnTo>
                    <a:pt x="26" y="114"/>
                  </a:lnTo>
                  <a:lnTo>
                    <a:pt x="33" y="120"/>
                  </a:lnTo>
                  <a:lnTo>
                    <a:pt x="44" y="125"/>
                  </a:lnTo>
                  <a:lnTo>
                    <a:pt x="53" y="128"/>
                  </a:lnTo>
                  <a:lnTo>
                    <a:pt x="53" y="128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7" name="Freeform 1172"/>
            <p:cNvSpPr>
              <a:spLocks/>
            </p:cNvSpPr>
            <p:nvPr userDrawn="1"/>
          </p:nvSpPr>
          <p:spPr bwMode="auto">
            <a:xfrm>
              <a:off x="8150099" y="4145649"/>
              <a:ext cx="46002" cy="67209"/>
            </a:xfrm>
            <a:custGeom>
              <a:avLst/>
              <a:gdLst/>
              <a:ahLst/>
              <a:cxnLst>
                <a:cxn ang="0">
                  <a:pos x="29" y="1"/>
                </a:cxn>
                <a:cxn ang="0">
                  <a:pos x="29" y="1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1" y="25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6" y="12"/>
                </a:cxn>
                <a:cxn ang="0">
                  <a:pos x="29" y="1"/>
                </a:cxn>
                <a:cxn ang="0">
                  <a:pos x="29" y="1"/>
                </a:cxn>
              </a:cxnLst>
              <a:rect l="0" t="0" r="r" b="b"/>
              <a:pathLst>
                <a:path w="29" h="42">
                  <a:moveTo>
                    <a:pt x="29" y="1"/>
                  </a:moveTo>
                  <a:lnTo>
                    <a:pt x="29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6" y="9"/>
                  </a:lnTo>
                  <a:lnTo>
                    <a:pt x="6" y="9"/>
                  </a:lnTo>
                  <a:lnTo>
                    <a:pt x="1" y="25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6" y="12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8" name="Freeform 1173"/>
            <p:cNvSpPr>
              <a:spLocks/>
            </p:cNvSpPr>
            <p:nvPr userDrawn="1"/>
          </p:nvSpPr>
          <p:spPr bwMode="auto">
            <a:xfrm>
              <a:off x="8150084" y="4197039"/>
              <a:ext cx="392935" cy="253901"/>
            </a:xfrm>
            <a:custGeom>
              <a:avLst/>
              <a:gdLst/>
              <a:ahLst/>
              <a:cxnLst>
                <a:cxn ang="0">
                  <a:pos x="22" y="101"/>
                </a:cxn>
                <a:cxn ang="0">
                  <a:pos x="22" y="101"/>
                </a:cxn>
                <a:cxn ang="0">
                  <a:pos x="31" y="116"/>
                </a:cxn>
                <a:cxn ang="0">
                  <a:pos x="43" y="128"/>
                </a:cxn>
                <a:cxn ang="0">
                  <a:pos x="55" y="140"/>
                </a:cxn>
                <a:cxn ang="0">
                  <a:pos x="70" y="148"/>
                </a:cxn>
                <a:cxn ang="0">
                  <a:pos x="86" y="154"/>
                </a:cxn>
                <a:cxn ang="0">
                  <a:pos x="104" y="157"/>
                </a:cxn>
                <a:cxn ang="0">
                  <a:pos x="121" y="159"/>
                </a:cxn>
                <a:cxn ang="0">
                  <a:pos x="140" y="157"/>
                </a:cxn>
                <a:cxn ang="0">
                  <a:pos x="140" y="157"/>
                </a:cxn>
                <a:cxn ang="0">
                  <a:pos x="160" y="151"/>
                </a:cxn>
                <a:cxn ang="0">
                  <a:pos x="180" y="143"/>
                </a:cxn>
                <a:cxn ang="0">
                  <a:pos x="197" y="133"/>
                </a:cxn>
                <a:cxn ang="0">
                  <a:pos x="212" y="120"/>
                </a:cxn>
                <a:cxn ang="0">
                  <a:pos x="224" y="107"/>
                </a:cxn>
                <a:cxn ang="0">
                  <a:pos x="235" y="90"/>
                </a:cxn>
                <a:cxn ang="0">
                  <a:pos x="242" y="72"/>
                </a:cxn>
                <a:cxn ang="0">
                  <a:pos x="247" y="53"/>
                </a:cxn>
                <a:cxn ang="0">
                  <a:pos x="247" y="53"/>
                </a:cxn>
                <a:cxn ang="0">
                  <a:pos x="247" y="50"/>
                </a:cxn>
                <a:cxn ang="0">
                  <a:pos x="247" y="50"/>
                </a:cxn>
                <a:cxn ang="0">
                  <a:pos x="230" y="29"/>
                </a:cxn>
                <a:cxn ang="0">
                  <a:pos x="230" y="29"/>
                </a:cxn>
                <a:cxn ang="0">
                  <a:pos x="229" y="47"/>
                </a:cxn>
                <a:cxn ang="0">
                  <a:pos x="224" y="63"/>
                </a:cxn>
                <a:cxn ang="0">
                  <a:pos x="224" y="63"/>
                </a:cxn>
                <a:cxn ang="0">
                  <a:pos x="217" y="79"/>
                </a:cxn>
                <a:cxn ang="0">
                  <a:pos x="206" y="95"/>
                </a:cxn>
                <a:cxn ang="0">
                  <a:pos x="192" y="107"/>
                </a:cxn>
                <a:cxn ang="0">
                  <a:pos x="185" y="113"/>
                </a:cxn>
                <a:cxn ang="0">
                  <a:pos x="175" y="117"/>
                </a:cxn>
                <a:cxn ang="0">
                  <a:pos x="168" y="120"/>
                </a:cxn>
                <a:cxn ang="0">
                  <a:pos x="157" y="125"/>
                </a:cxn>
                <a:cxn ang="0">
                  <a:pos x="148" y="127"/>
                </a:cxn>
                <a:cxn ang="0">
                  <a:pos x="137" y="128"/>
                </a:cxn>
                <a:cxn ang="0">
                  <a:pos x="127" y="128"/>
                </a:cxn>
                <a:cxn ang="0">
                  <a:pos x="116" y="127"/>
                </a:cxn>
                <a:cxn ang="0">
                  <a:pos x="105" y="125"/>
                </a:cxn>
                <a:cxn ang="0">
                  <a:pos x="93" y="120"/>
                </a:cxn>
                <a:cxn ang="0">
                  <a:pos x="93" y="120"/>
                </a:cxn>
                <a:cxn ang="0">
                  <a:pos x="79" y="114"/>
                </a:cxn>
                <a:cxn ang="0">
                  <a:pos x="67" y="107"/>
                </a:cxn>
                <a:cxn ang="0">
                  <a:pos x="55" y="96"/>
                </a:cxn>
                <a:cxn ang="0">
                  <a:pos x="46" y="84"/>
                </a:cxn>
                <a:cxn ang="0">
                  <a:pos x="37" y="70"/>
                </a:cxn>
                <a:cxn ang="0">
                  <a:pos x="31" y="56"/>
                </a:cxn>
                <a:cxn ang="0">
                  <a:pos x="26" y="40"/>
                </a:cxn>
                <a:cxn ang="0">
                  <a:pos x="25" y="23"/>
                </a:cxn>
                <a:cxn ang="0">
                  <a:pos x="25" y="23"/>
                </a:cxn>
                <a:cxn ang="0">
                  <a:pos x="25" y="23"/>
                </a:cxn>
                <a:cxn ang="0">
                  <a:pos x="23" y="12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0" y="29"/>
                </a:cxn>
                <a:cxn ang="0">
                  <a:pos x="0" y="29"/>
                </a:cxn>
                <a:cxn ang="0">
                  <a:pos x="3" y="46"/>
                </a:cxn>
                <a:cxn ang="0">
                  <a:pos x="8" y="64"/>
                </a:cxn>
                <a:cxn ang="0">
                  <a:pos x="14" y="82"/>
                </a:cxn>
                <a:cxn ang="0">
                  <a:pos x="22" y="101"/>
                </a:cxn>
                <a:cxn ang="0">
                  <a:pos x="22" y="101"/>
                </a:cxn>
              </a:cxnLst>
              <a:rect l="0" t="0" r="r" b="b"/>
              <a:pathLst>
                <a:path w="247" h="159">
                  <a:moveTo>
                    <a:pt x="22" y="101"/>
                  </a:moveTo>
                  <a:lnTo>
                    <a:pt x="22" y="101"/>
                  </a:lnTo>
                  <a:lnTo>
                    <a:pt x="31" y="116"/>
                  </a:lnTo>
                  <a:lnTo>
                    <a:pt x="43" y="128"/>
                  </a:lnTo>
                  <a:lnTo>
                    <a:pt x="55" y="140"/>
                  </a:lnTo>
                  <a:lnTo>
                    <a:pt x="70" y="148"/>
                  </a:lnTo>
                  <a:lnTo>
                    <a:pt x="86" y="154"/>
                  </a:lnTo>
                  <a:lnTo>
                    <a:pt x="104" y="157"/>
                  </a:lnTo>
                  <a:lnTo>
                    <a:pt x="121" y="159"/>
                  </a:lnTo>
                  <a:lnTo>
                    <a:pt x="140" y="157"/>
                  </a:lnTo>
                  <a:lnTo>
                    <a:pt x="140" y="157"/>
                  </a:lnTo>
                  <a:lnTo>
                    <a:pt x="160" y="151"/>
                  </a:lnTo>
                  <a:lnTo>
                    <a:pt x="180" y="143"/>
                  </a:lnTo>
                  <a:lnTo>
                    <a:pt x="197" y="133"/>
                  </a:lnTo>
                  <a:lnTo>
                    <a:pt x="212" y="120"/>
                  </a:lnTo>
                  <a:lnTo>
                    <a:pt x="224" y="107"/>
                  </a:lnTo>
                  <a:lnTo>
                    <a:pt x="235" y="90"/>
                  </a:lnTo>
                  <a:lnTo>
                    <a:pt x="242" y="72"/>
                  </a:lnTo>
                  <a:lnTo>
                    <a:pt x="247" y="53"/>
                  </a:lnTo>
                  <a:lnTo>
                    <a:pt x="247" y="53"/>
                  </a:lnTo>
                  <a:lnTo>
                    <a:pt x="247" y="50"/>
                  </a:lnTo>
                  <a:lnTo>
                    <a:pt x="247" y="50"/>
                  </a:lnTo>
                  <a:lnTo>
                    <a:pt x="230" y="29"/>
                  </a:lnTo>
                  <a:lnTo>
                    <a:pt x="230" y="29"/>
                  </a:lnTo>
                  <a:lnTo>
                    <a:pt x="229" y="47"/>
                  </a:lnTo>
                  <a:lnTo>
                    <a:pt x="224" y="63"/>
                  </a:lnTo>
                  <a:lnTo>
                    <a:pt x="224" y="63"/>
                  </a:lnTo>
                  <a:lnTo>
                    <a:pt x="217" y="79"/>
                  </a:lnTo>
                  <a:lnTo>
                    <a:pt x="206" y="95"/>
                  </a:lnTo>
                  <a:lnTo>
                    <a:pt x="192" y="107"/>
                  </a:lnTo>
                  <a:lnTo>
                    <a:pt x="185" y="113"/>
                  </a:lnTo>
                  <a:lnTo>
                    <a:pt x="175" y="117"/>
                  </a:lnTo>
                  <a:lnTo>
                    <a:pt x="168" y="120"/>
                  </a:lnTo>
                  <a:lnTo>
                    <a:pt x="157" y="125"/>
                  </a:lnTo>
                  <a:lnTo>
                    <a:pt x="148" y="127"/>
                  </a:lnTo>
                  <a:lnTo>
                    <a:pt x="137" y="128"/>
                  </a:lnTo>
                  <a:lnTo>
                    <a:pt x="127" y="128"/>
                  </a:lnTo>
                  <a:lnTo>
                    <a:pt x="116" y="127"/>
                  </a:lnTo>
                  <a:lnTo>
                    <a:pt x="105" y="125"/>
                  </a:lnTo>
                  <a:lnTo>
                    <a:pt x="93" y="120"/>
                  </a:lnTo>
                  <a:lnTo>
                    <a:pt x="93" y="120"/>
                  </a:lnTo>
                  <a:lnTo>
                    <a:pt x="79" y="114"/>
                  </a:lnTo>
                  <a:lnTo>
                    <a:pt x="67" y="107"/>
                  </a:lnTo>
                  <a:lnTo>
                    <a:pt x="55" y="96"/>
                  </a:lnTo>
                  <a:lnTo>
                    <a:pt x="46" y="84"/>
                  </a:lnTo>
                  <a:lnTo>
                    <a:pt x="37" y="70"/>
                  </a:lnTo>
                  <a:lnTo>
                    <a:pt x="31" y="56"/>
                  </a:lnTo>
                  <a:lnTo>
                    <a:pt x="26" y="40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3" y="1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3" y="46"/>
                  </a:lnTo>
                  <a:lnTo>
                    <a:pt x="8" y="64"/>
                  </a:lnTo>
                  <a:lnTo>
                    <a:pt x="14" y="82"/>
                  </a:lnTo>
                  <a:lnTo>
                    <a:pt x="22" y="101"/>
                  </a:lnTo>
                  <a:lnTo>
                    <a:pt x="22" y="101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9" name="Freeform 1174"/>
            <p:cNvSpPr>
              <a:spLocks/>
            </p:cNvSpPr>
            <p:nvPr userDrawn="1"/>
          </p:nvSpPr>
          <p:spPr bwMode="auto">
            <a:xfrm>
              <a:off x="7942648" y="4558223"/>
              <a:ext cx="425521" cy="586212"/>
            </a:xfrm>
            <a:custGeom>
              <a:avLst/>
              <a:gdLst/>
              <a:ahLst/>
              <a:cxnLst>
                <a:cxn ang="0">
                  <a:pos x="268" y="141"/>
                </a:cxn>
                <a:cxn ang="0">
                  <a:pos x="245" y="77"/>
                </a:cxn>
                <a:cxn ang="0">
                  <a:pos x="201" y="29"/>
                </a:cxn>
                <a:cxn ang="0">
                  <a:pos x="161" y="9"/>
                </a:cxn>
                <a:cxn ang="0">
                  <a:pos x="100" y="0"/>
                </a:cxn>
                <a:cxn ang="0">
                  <a:pos x="42" y="10"/>
                </a:cxn>
                <a:cxn ang="0">
                  <a:pos x="18" y="47"/>
                </a:cxn>
                <a:cxn ang="0">
                  <a:pos x="4" y="123"/>
                </a:cxn>
                <a:cxn ang="0">
                  <a:pos x="0" y="214"/>
                </a:cxn>
                <a:cxn ang="0">
                  <a:pos x="33" y="237"/>
                </a:cxn>
                <a:cxn ang="0">
                  <a:pos x="70" y="246"/>
                </a:cxn>
                <a:cxn ang="0">
                  <a:pos x="114" y="242"/>
                </a:cxn>
                <a:cxn ang="0">
                  <a:pos x="149" y="216"/>
                </a:cxn>
                <a:cxn ang="0">
                  <a:pos x="164" y="190"/>
                </a:cxn>
                <a:cxn ang="0">
                  <a:pos x="170" y="149"/>
                </a:cxn>
                <a:cxn ang="0">
                  <a:pos x="160" y="114"/>
                </a:cxn>
                <a:cxn ang="0">
                  <a:pos x="147" y="97"/>
                </a:cxn>
                <a:cxn ang="0">
                  <a:pos x="128" y="82"/>
                </a:cxn>
                <a:cxn ang="0">
                  <a:pos x="108" y="76"/>
                </a:cxn>
                <a:cxn ang="0">
                  <a:pos x="96" y="77"/>
                </a:cxn>
                <a:cxn ang="0">
                  <a:pos x="76" y="100"/>
                </a:cxn>
                <a:cxn ang="0">
                  <a:pos x="73" y="118"/>
                </a:cxn>
                <a:cxn ang="0">
                  <a:pos x="76" y="123"/>
                </a:cxn>
                <a:cxn ang="0">
                  <a:pos x="83" y="123"/>
                </a:cxn>
                <a:cxn ang="0">
                  <a:pos x="105" y="102"/>
                </a:cxn>
                <a:cxn ang="0">
                  <a:pos x="114" y="118"/>
                </a:cxn>
                <a:cxn ang="0">
                  <a:pos x="137" y="166"/>
                </a:cxn>
                <a:cxn ang="0">
                  <a:pos x="137" y="181"/>
                </a:cxn>
                <a:cxn ang="0">
                  <a:pos x="135" y="189"/>
                </a:cxn>
                <a:cxn ang="0">
                  <a:pos x="123" y="199"/>
                </a:cxn>
                <a:cxn ang="0">
                  <a:pos x="94" y="208"/>
                </a:cxn>
                <a:cxn ang="0">
                  <a:pos x="59" y="202"/>
                </a:cxn>
                <a:cxn ang="0">
                  <a:pos x="38" y="187"/>
                </a:cxn>
                <a:cxn ang="0">
                  <a:pos x="21" y="161"/>
                </a:cxn>
                <a:cxn ang="0">
                  <a:pos x="10" y="115"/>
                </a:cxn>
                <a:cxn ang="0">
                  <a:pos x="21" y="71"/>
                </a:cxn>
                <a:cxn ang="0">
                  <a:pos x="41" y="50"/>
                </a:cxn>
                <a:cxn ang="0">
                  <a:pos x="83" y="35"/>
                </a:cxn>
                <a:cxn ang="0">
                  <a:pos x="141" y="39"/>
                </a:cxn>
                <a:cxn ang="0">
                  <a:pos x="170" y="48"/>
                </a:cxn>
                <a:cxn ang="0">
                  <a:pos x="202" y="70"/>
                </a:cxn>
                <a:cxn ang="0">
                  <a:pos x="224" y="97"/>
                </a:cxn>
                <a:cxn ang="0">
                  <a:pos x="236" y="129"/>
                </a:cxn>
                <a:cxn ang="0">
                  <a:pos x="239" y="164"/>
                </a:cxn>
                <a:cxn ang="0">
                  <a:pos x="231" y="202"/>
                </a:cxn>
                <a:cxn ang="0">
                  <a:pos x="213" y="242"/>
                </a:cxn>
                <a:cxn ang="0">
                  <a:pos x="182" y="277"/>
                </a:cxn>
                <a:cxn ang="0">
                  <a:pos x="143" y="303"/>
                </a:cxn>
                <a:cxn ang="0">
                  <a:pos x="94" y="317"/>
                </a:cxn>
                <a:cxn ang="0">
                  <a:pos x="38" y="314"/>
                </a:cxn>
                <a:cxn ang="0">
                  <a:pos x="10" y="304"/>
                </a:cxn>
                <a:cxn ang="0">
                  <a:pos x="19" y="344"/>
                </a:cxn>
                <a:cxn ang="0">
                  <a:pos x="50" y="370"/>
                </a:cxn>
                <a:cxn ang="0">
                  <a:pos x="122" y="359"/>
                </a:cxn>
                <a:cxn ang="0">
                  <a:pos x="154" y="347"/>
                </a:cxn>
                <a:cxn ang="0">
                  <a:pos x="196" y="320"/>
                </a:cxn>
                <a:cxn ang="0">
                  <a:pos x="230" y="285"/>
                </a:cxn>
                <a:cxn ang="0">
                  <a:pos x="254" y="243"/>
                </a:cxn>
                <a:cxn ang="0">
                  <a:pos x="268" y="198"/>
                </a:cxn>
                <a:cxn ang="0">
                  <a:pos x="269" y="166"/>
                </a:cxn>
              </a:cxnLst>
              <a:rect l="0" t="0" r="r" b="b"/>
              <a:pathLst>
                <a:path w="269" h="370">
                  <a:moveTo>
                    <a:pt x="269" y="166"/>
                  </a:moveTo>
                  <a:lnTo>
                    <a:pt x="269" y="166"/>
                  </a:lnTo>
                  <a:lnTo>
                    <a:pt x="268" y="141"/>
                  </a:lnTo>
                  <a:lnTo>
                    <a:pt x="263" y="118"/>
                  </a:lnTo>
                  <a:lnTo>
                    <a:pt x="256" y="97"/>
                  </a:lnTo>
                  <a:lnTo>
                    <a:pt x="245" y="77"/>
                  </a:lnTo>
                  <a:lnTo>
                    <a:pt x="233" y="59"/>
                  </a:lnTo>
                  <a:lnTo>
                    <a:pt x="218" y="42"/>
                  </a:lnTo>
                  <a:lnTo>
                    <a:pt x="201" y="29"/>
                  </a:lnTo>
                  <a:lnTo>
                    <a:pt x="181" y="16"/>
                  </a:lnTo>
                  <a:lnTo>
                    <a:pt x="181" y="16"/>
                  </a:lnTo>
                  <a:lnTo>
                    <a:pt x="161" y="9"/>
                  </a:lnTo>
                  <a:lnTo>
                    <a:pt x="141" y="4"/>
                  </a:lnTo>
                  <a:lnTo>
                    <a:pt x="122" y="0"/>
                  </a:lnTo>
                  <a:lnTo>
                    <a:pt x="100" y="0"/>
                  </a:lnTo>
                  <a:lnTo>
                    <a:pt x="80" y="1"/>
                  </a:lnTo>
                  <a:lnTo>
                    <a:pt x="62" y="4"/>
                  </a:lnTo>
                  <a:lnTo>
                    <a:pt x="42" y="10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18" y="47"/>
                  </a:lnTo>
                  <a:lnTo>
                    <a:pt x="12" y="73"/>
                  </a:lnTo>
                  <a:lnTo>
                    <a:pt x="7" y="99"/>
                  </a:lnTo>
                  <a:lnTo>
                    <a:pt x="4" y="123"/>
                  </a:lnTo>
                  <a:lnTo>
                    <a:pt x="1" y="147"/>
                  </a:lnTo>
                  <a:lnTo>
                    <a:pt x="0" y="170"/>
                  </a:lnTo>
                  <a:lnTo>
                    <a:pt x="0" y="214"/>
                  </a:lnTo>
                  <a:lnTo>
                    <a:pt x="0" y="214"/>
                  </a:lnTo>
                  <a:lnTo>
                    <a:pt x="16" y="227"/>
                  </a:lnTo>
                  <a:lnTo>
                    <a:pt x="33" y="237"/>
                  </a:lnTo>
                  <a:lnTo>
                    <a:pt x="51" y="243"/>
                  </a:lnTo>
                  <a:lnTo>
                    <a:pt x="70" y="246"/>
                  </a:lnTo>
                  <a:lnTo>
                    <a:pt x="70" y="246"/>
                  </a:lnTo>
                  <a:lnTo>
                    <a:pt x="85" y="248"/>
                  </a:lnTo>
                  <a:lnTo>
                    <a:pt x="100" y="246"/>
                  </a:lnTo>
                  <a:lnTo>
                    <a:pt x="114" y="242"/>
                  </a:lnTo>
                  <a:lnTo>
                    <a:pt x="128" y="236"/>
                  </a:lnTo>
                  <a:lnTo>
                    <a:pt x="138" y="227"/>
                  </a:lnTo>
                  <a:lnTo>
                    <a:pt x="149" y="216"/>
                  </a:lnTo>
                  <a:lnTo>
                    <a:pt x="158" y="204"/>
                  </a:lnTo>
                  <a:lnTo>
                    <a:pt x="164" y="190"/>
                  </a:lnTo>
                  <a:lnTo>
                    <a:pt x="164" y="190"/>
                  </a:lnTo>
                  <a:lnTo>
                    <a:pt x="169" y="175"/>
                  </a:lnTo>
                  <a:lnTo>
                    <a:pt x="170" y="161"/>
                  </a:lnTo>
                  <a:lnTo>
                    <a:pt x="170" y="149"/>
                  </a:lnTo>
                  <a:lnTo>
                    <a:pt x="169" y="135"/>
                  </a:lnTo>
                  <a:lnTo>
                    <a:pt x="164" y="125"/>
                  </a:lnTo>
                  <a:lnTo>
                    <a:pt x="160" y="114"/>
                  </a:lnTo>
                  <a:lnTo>
                    <a:pt x="154" y="105"/>
                  </a:lnTo>
                  <a:lnTo>
                    <a:pt x="147" y="97"/>
                  </a:lnTo>
                  <a:lnTo>
                    <a:pt x="147" y="97"/>
                  </a:lnTo>
                  <a:lnTo>
                    <a:pt x="140" y="91"/>
                  </a:lnTo>
                  <a:lnTo>
                    <a:pt x="134" y="85"/>
                  </a:lnTo>
                  <a:lnTo>
                    <a:pt x="128" y="82"/>
                  </a:lnTo>
                  <a:lnTo>
                    <a:pt x="120" y="79"/>
                  </a:lnTo>
                  <a:lnTo>
                    <a:pt x="114" y="77"/>
                  </a:lnTo>
                  <a:lnTo>
                    <a:pt x="108" y="76"/>
                  </a:lnTo>
                  <a:lnTo>
                    <a:pt x="100" y="76"/>
                  </a:lnTo>
                  <a:lnTo>
                    <a:pt x="96" y="77"/>
                  </a:lnTo>
                  <a:lnTo>
                    <a:pt x="96" y="77"/>
                  </a:lnTo>
                  <a:lnTo>
                    <a:pt x="86" y="82"/>
                  </a:lnTo>
                  <a:lnTo>
                    <a:pt x="80" y="91"/>
                  </a:lnTo>
                  <a:lnTo>
                    <a:pt x="76" y="100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73" y="118"/>
                  </a:lnTo>
                  <a:lnTo>
                    <a:pt x="74" y="120"/>
                  </a:lnTo>
                  <a:lnTo>
                    <a:pt x="76" y="123"/>
                  </a:lnTo>
                  <a:lnTo>
                    <a:pt x="76" y="123"/>
                  </a:lnTo>
                  <a:lnTo>
                    <a:pt x="79" y="123"/>
                  </a:lnTo>
                  <a:lnTo>
                    <a:pt x="83" y="123"/>
                  </a:lnTo>
                  <a:lnTo>
                    <a:pt x="83" y="123"/>
                  </a:lnTo>
                  <a:lnTo>
                    <a:pt x="88" y="120"/>
                  </a:lnTo>
                  <a:lnTo>
                    <a:pt x="94" y="114"/>
                  </a:lnTo>
                  <a:lnTo>
                    <a:pt x="105" y="102"/>
                  </a:lnTo>
                  <a:lnTo>
                    <a:pt x="105" y="102"/>
                  </a:lnTo>
                  <a:lnTo>
                    <a:pt x="114" y="118"/>
                  </a:lnTo>
                  <a:lnTo>
                    <a:pt x="114" y="118"/>
                  </a:lnTo>
                  <a:lnTo>
                    <a:pt x="122" y="132"/>
                  </a:lnTo>
                  <a:lnTo>
                    <a:pt x="131" y="149"/>
                  </a:lnTo>
                  <a:lnTo>
                    <a:pt x="137" y="166"/>
                  </a:lnTo>
                  <a:lnTo>
                    <a:pt x="138" y="173"/>
                  </a:lnTo>
                  <a:lnTo>
                    <a:pt x="137" y="181"/>
                  </a:lnTo>
                  <a:lnTo>
                    <a:pt x="137" y="181"/>
                  </a:lnTo>
                  <a:lnTo>
                    <a:pt x="137" y="184"/>
                  </a:lnTo>
                  <a:lnTo>
                    <a:pt x="137" y="184"/>
                  </a:lnTo>
                  <a:lnTo>
                    <a:pt x="135" y="189"/>
                  </a:lnTo>
                  <a:lnTo>
                    <a:pt x="132" y="193"/>
                  </a:lnTo>
                  <a:lnTo>
                    <a:pt x="128" y="196"/>
                  </a:lnTo>
                  <a:lnTo>
                    <a:pt x="123" y="199"/>
                  </a:lnTo>
                  <a:lnTo>
                    <a:pt x="123" y="199"/>
                  </a:lnTo>
                  <a:lnTo>
                    <a:pt x="108" y="205"/>
                  </a:lnTo>
                  <a:lnTo>
                    <a:pt x="94" y="208"/>
                  </a:lnTo>
                  <a:lnTo>
                    <a:pt x="80" y="208"/>
                  </a:lnTo>
                  <a:lnTo>
                    <a:pt x="70" y="207"/>
                  </a:lnTo>
                  <a:lnTo>
                    <a:pt x="59" y="202"/>
                  </a:lnTo>
                  <a:lnTo>
                    <a:pt x="51" y="198"/>
                  </a:lnTo>
                  <a:lnTo>
                    <a:pt x="44" y="193"/>
                  </a:lnTo>
                  <a:lnTo>
                    <a:pt x="38" y="187"/>
                  </a:lnTo>
                  <a:lnTo>
                    <a:pt x="38" y="187"/>
                  </a:lnTo>
                  <a:lnTo>
                    <a:pt x="29" y="175"/>
                  </a:lnTo>
                  <a:lnTo>
                    <a:pt x="21" y="161"/>
                  </a:lnTo>
                  <a:lnTo>
                    <a:pt x="15" y="146"/>
                  </a:lnTo>
                  <a:lnTo>
                    <a:pt x="12" y="131"/>
                  </a:lnTo>
                  <a:lnTo>
                    <a:pt x="10" y="115"/>
                  </a:lnTo>
                  <a:lnTo>
                    <a:pt x="12" y="100"/>
                  </a:lnTo>
                  <a:lnTo>
                    <a:pt x="15" y="85"/>
                  </a:lnTo>
                  <a:lnTo>
                    <a:pt x="21" y="71"/>
                  </a:lnTo>
                  <a:lnTo>
                    <a:pt x="21" y="71"/>
                  </a:lnTo>
                  <a:lnTo>
                    <a:pt x="30" y="59"/>
                  </a:lnTo>
                  <a:lnTo>
                    <a:pt x="41" y="50"/>
                  </a:lnTo>
                  <a:lnTo>
                    <a:pt x="53" y="42"/>
                  </a:lnTo>
                  <a:lnTo>
                    <a:pt x="67" y="38"/>
                  </a:lnTo>
                  <a:lnTo>
                    <a:pt x="83" y="35"/>
                  </a:lnTo>
                  <a:lnTo>
                    <a:pt x="102" y="33"/>
                  </a:lnTo>
                  <a:lnTo>
                    <a:pt x="120" y="35"/>
                  </a:lnTo>
                  <a:lnTo>
                    <a:pt x="141" y="39"/>
                  </a:lnTo>
                  <a:lnTo>
                    <a:pt x="141" y="39"/>
                  </a:lnTo>
                  <a:lnTo>
                    <a:pt x="157" y="42"/>
                  </a:lnTo>
                  <a:lnTo>
                    <a:pt x="170" y="48"/>
                  </a:lnTo>
                  <a:lnTo>
                    <a:pt x="182" y="54"/>
                  </a:lnTo>
                  <a:lnTo>
                    <a:pt x="193" y="62"/>
                  </a:lnTo>
                  <a:lnTo>
                    <a:pt x="202" y="70"/>
                  </a:lnTo>
                  <a:lnTo>
                    <a:pt x="211" y="77"/>
                  </a:lnTo>
                  <a:lnTo>
                    <a:pt x="219" y="88"/>
                  </a:lnTo>
                  <a:lnTo>
                    <a:pt x="224" y="97"/>
                  </a:lnTo>
                  <a:lnTo>
                    <a:pt x="230" y="108"/>
                  </a:lnTo>
                  <a:lnTo>
                    <a:pt x="233" y="118"/>
                  </a:lnTo>
                  <a:lnTo>
                    <a:pt x="236" y="129"/>
                  </a:lnTo>
                  <a:lnTo>
                    <a:pt x="237" y="141"/>
                  </a:lnTo>
                  <a:lnTo>
                    <a:pt x="239" y="152"/>
                  </a:lnTo>
                  <a:lnTo>
                    <a:pt x="239" y="164"/>
                  </a:lnTo>
                  <a:lnTo>
                    <a:pt x="236" y="187"/>
                  </a:lnTo>
                  <a:lnTo>
                    <a:pt x="236" y="187"/>
                  </a:lnTo>
                  <a:lnTo>
                    <a:pt x="231" y="202"/>
                  </a:lnTo>
                  <a:lnTo>
                    <a:pt x="227" y="216"/>
                  </a:lnTo>
                  <a:lnTo>
                    <a:pt x="221" y="230"/>
                  </a:lnTo>
                  <a:lnTo>
                    <a:pt x="213" y="242"/>
                  </a:lnTo>
                  <a:lnTo>
                    <a:pt x="204" y="254"/>
                  </a:lnTo>
                  <a:lnTo>
                    <a:pt x="193" y="266"/>
                  </a:lnTo>
                  <a:lnTo>
                    <a:pt x="182" y="277"/>
                  </a:lnTo>
                  <a:lnTo>
                    <a:pt x="170" y="288"/>
                  </a:lnTo>
                  <a:lnTo>
                    <a:pt x="157" y="295"/>
                  </a:lnTo>
                  <a:lnTo>
                    <a:pt x="143" y="303"/>
                  </a:lnTo>
                  <a:lnTo>
                    <a:pt x="128" y="309"/>
                  </a:lnTo>
                  <a:lnTo>
                    <a:pt x="111" y="314"/>
                  </a:lnTo>
                  <a:lnTo>
                    <a:pt x="94" y="317"/>
                  </a:lnTo>
                  <a:lnTo>
                    <a:pt x="76" y="317"/>
                  </a:lnTo>
                  <a:lnTo>
                    <a:pt x="58" y="317"/>
                  </a:lnTo>
                  <a:lnTo>
                    <a:pt x="38" y="314"/>
                  </a:lnTo>
                  <a:lnTo>
                    <a:pt x="38" y="314"/>
                  </a:lnTo>
                  <a:lnTo>
                    <a:pt x="24" y="309"/>
                  </a:lnTo>
                  <a:lnTo>
                    <a:pt x="10" y="304"/>
                  </a:lnTo>
                  <a:lnTo>
                    <a:pt x="10" y="304"/>
                  </a:lnTo>
                  <a:lnTo>
                    <a:pt x="15" y="327"/>
                  </a:lnTo>
                  <a:lnTo>
                    <a:pt x="19" y="344"/>
                  </a:lnTo>
                  <a:lnTo>
                    <a:pt x="27" y="368"/>
                  </a:lnTo>
                  <a:lnTo>
                    <a:pt x="27" y="368"/>
                  </a:lnTo>
                  <a:lnTo>
                    <a:pt x="50" y="370"/>
                  </a:lnTo>
                  <a:lnTo>
                    <a:pt x="73" y="370"/>
                  </a:lnTo>
                  <a:lnTo>
                    <a:pt x="97" y="367"/>
                  </a:lnTo>
                  <a:lnTo>
                    <a:pt x="122" y="359"/>
                  </a:lnTo>
                  <a:lnTo>
                    <a:pt x="122" y="359"/>
                  </a:lnTo>
                  <a:lnTo>
                    <a:pt x="138" y="353"/>
                  </a:lnTo>
                  <a:lnTo>
                    <a:pt x="154" y="347"/>
                  </a:lnTo>
                  <a:lnTo>
                    <a:pt x="169" y="338"/>
                  </a:lnTo>
                  <a:lnTo>
                    <a:pt x="182" y="329"/>
                  </a:lnTo>
                  <a:lnTo>
                    <a:pt x="196" y="320"/>
                  </a:lnTo>
                  <a:lnTo>
                    <a:pt x="208" y="307"/>
                  </a:lnTo>
                  <a:lnTo>
                    <a:pt x="219" y="297"/>
                  </a:lnTo>
                  <a:lnTo>
                    <a:pt x="230" y="285"/>
                  </a:lnTo>
                  <a:lnTo>
                    <a:pt x="239" y="271"/>
                  </a:lnTo>
                  <a:lnTo>
                    <a:pt x="246" y="257"/>
                  </a:lnTo>
                  <a:lnTo>
                    <a:pt x="254" y="243"/>
                  </a:lnTo>
                  <a:lnTo>
                    <a:pt x="260" y="228"/>
                  </a:lnTo>
                  <a:lnTo>
                    <a:pt x="265" y="213"/>
                  </a:lnTo>
                  <a:lnTo>
                    <a:pt x="268" y="198"/>
                  </a:lnTo>
                  <a:lnTo>
                    <a:pt x="269" y="182"/>
                  </a:lnTo>
                  <a:lnTo>
                    <a:pt x="269" y="166"/>
                  </a:lnTo>
                  <a:lnTo>
                    <a:pt x="269" y="166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0" name="Freeform 1175"/>
            <p:cNvSpPr>
              <a:spLocks/>
            </p:cNvSpPr>
            <p:nvPr userDrawn="1"/>
          </p:nvSpPr>
          <p:spPr bwMode="auto">
            <a:xfrm>
              <a:off x="7717989" y="4432844"/>
              <a:ext cx="230011" cy="530205"/>
            </a:xfrm>
            <a:custGeom>
              <a:avLst/>
              <a:gdLst/>
              <a:ahLst/>
              <a:cxnLst>
                <a:cxn ang="0">
                  <a:pos x="43" y="250"/>
                </a:cxn>
                <a:cxn ang="0">
                  <a:pos x="43" y="250"/>
                </a:cxn>
                <a:cxn ang="0">
                  <a:pos x="37" y="227"/>
                </a:cxn>
                <a:cxn ang="0">
                  <a:pos x="32" y="206"/>
                </a:cxn>
                <a:cxn ang="0">
                  <a:pos x="32" y="183"/>
                </a:cxn>
                <a:cxn ang="0">
                  <a:pos x="35" y="160"/>
                </a:cxn>
                <a:cxn ang="0">
                  <a:pos x="35" y="160"/>
                </a:cxn>
                <a:cxn ang="0">
                  <a:pos x="38" y="148"/>
                </a:cxn>
                <a:cxn ang="0">
                  <a:pos x="43" y="138"/>
                </a:cxn>
                <a:cxn ang="0">
                  <a:pos x="50" y="127"/>
                </a:cxn>
                <a:cxn ang="0">
                  <a:pos x="58" y="115"/>
                </a:cxn>
                <a:cxn ang="0">
                  <a:pos x="76" y="95"/>
                </a:cxn>
                <a:cxn ang="0">
                  <a:pos x="96" y="75"/>
                </a:cxn>
                <a:cxn ang="0">
                  <a:pos x="96" y="75"/>
                </a:cxn>
                <a:cxn ang="0">
                  <a:pos x="111" y="61"/>
                </a:cxn>
                <a:cxn ang="0">
                  <a:pos x="111" y="61"/>
                </a:cxn>
                <a:cxn ang="0">
                  <a:pos x="128" y="34"/>
                </a:cxn>
                <a:cxn ang="0">
                  <a:pos x="145" y="8"/>
                </a:cxn>
                <a:cxn ang="0">
                  <a:pos x="145" y="8"/>
                </a:cxn>
                <a:cxn ang="0">
                  <a:pos x="145" y="8"/>
                </a:cxn>
                <a:cxn ang="0">
                  <a:pos x="145" y="8"/>
                </a:cxn>
                <a:cxn ang="0">
                  <a:pos x="145" y="3"/>
                </a:cxn>
                <a:cxn ang="0">
                  <a:pos x="143" y="2"/>
                </a:cxn>
                <a:cxn ang="0">
                  <a:pos x="140" y="0"/>
                </a:cxn>
                <a:cxn ang="0">
                  <a:pos x="140" y="0"/>
                </a:cxn>
                <a:cxn ang="0">
                  <a:pos x="134" y="0"/>
                </a:cxn>
                <a:cxn ang="0">
                  <a:pos x="128" y="5"/>
                </a:cxn>
                <a:cxn ang="0">
                  <a:pos x="119" y="10"/>
                </a:cxn>
                <a:cxn ang="0">
                  <a:pos x="110" y="19"/>
                </a:cxn>
                <a:cxn ang="0">
                  <a:pos x="87" y="38"/>
                </a:cxn>
                <a:cxn ang="0">
                  <a:pos x="66" y="61"/>
                </a:cxn>
                <a:cxn ang="0">
                  <a:pos x="66" y="61"/>
                </a:cxn>
                <a:cxn ang="0">
                  <a:pos x="44" y="106"/>
                </a:cxn>
                <a:cxn ang="0">
                  <a:pos x="26" y="150"/>
                </a:cxn>
                <a:cxn ang="0">
                  <a:pos x="11" y="195"/>
                </a:cxn>
                <a:cxn ang="0">
                  <a:pos x="0" y="241"/>
                </a:cxn>
                <a:cxn ang="0">
                  <a:pos x="0" y="241"/>
                </a:cxn>
                <a:cxn ang="0">
                  <a:pos x="5" y="264"/>
                </a:cxn>
                <a:cxn ang="0">
                  <a:pos x="11" y="287"/>
                </a:cxn>
                <a:cxn ang="0">
                  <a:pos x="20" y="311"/>
                </a:cxn>
                <a:cxn ang="0">
                  <a:pos x="32" y="334"/>
                </a:cxn>
                <a:cxn ang="0">
                  <a:pos x="32" y="334"/>
                </a:cxn>
                <a:cxn ang="0">
                  <a:pos x="35" y="291"/>
                </a:cxn>
                <a:cxn ang="0">
                  <a:pos x="43" y="250"/>
                </a:cxn>
                <a:cxn ang="0">
                  <a:pos x="43" y="250"/>
                </a:cxn>
              </a:cxnLst>
              <a:rect l="0" t="0" r="r" b="b"/>
              <a:pathLst>
                <a:path w="145" h="334">
                  <a:moveTo>
                    <a:pt x="43" y="250"/>
                  </a:moveTo>
                  <a:lnTo>
                    <a:pt x="43" y="250"/>
                  </a:lnTo>
                  <a:lnTo>
                    <a:pt x="37" y="227"/>
                  </a:lnTo>
                  <a:lnTo>
                    <a:pt x="32" y="206"/>
                  </a:lnTo>
                  <a:lnTo>
                    <a:pt x="32" y="183"/>
                  </a:lnTo>
                  <a:lnTo>
                    <a:pt x="35" y="160"/>
                  </a:lnTo>
                  <a:lnTo>
                    <a:pt x="35" y="160"/>
                  </a:lnTo>
                  <a:lnTo>
                    <a:pt x="38" y="148"/>
                  </a:lnTo>
                  <a:lnTo>
                    <a:pt x="43" y="138"/>
                  </a:lnTo>
                  <a:lnTo>
                    <a:pt x="50" y="127"/>
                  </a:lnTo>
                  <a:lnTo>
                    <a:pt x="58" y="115"/>
                  </a:lnTo>
                  <a:lnTo>
                    <a:pt x="76" y="95"/>
                  </a:lnTo>
                  <a:lnTo>
                    <a:pt x="96" y="75"/>
                  </a:lnTo>
                  <a:lnTo>
                    <a:pt x="96" y="75"/>
                  </a:lnTo>
                  <a:lnTo>
                    <a:pt x="111" y="61"/>
                  </a:lnTo>
                  <a:lnTo>
                    <a:pt x="111" y="61"/>
                  </a:lnTo>
                  <a:lnTo>
                    <a:pt x="128" y="34"/>
                  </a:lnTo>
                  <a:lnTo>
                    <a:pt x="145" y="8"/>
                  </a:lnTo>
                  <a:lnTo>
                    <a:pt x="145" y="8"/>
                  </a:lnTo>
                  <a:lnTo>
                    <a:pt x="145" y="8"/>
                  </a:lnTo>
                  <a:lnTo>
                    <a:pt x="145" y="8"/>
                  </a:lnTo>
                  <a:lnTo>
                    <a:pt x="145" y="3"/>
                  </a:lnTo>
                  <a:lnTo>
                    <a:pt x="143" y="2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4" y="0"/>
                  </a:lnTo>
                  <a:lnTo>
                    <a:pt x="128" y="5"/>
                  </a:lnTo>
                  <a:lnTo>
                    <a:pt x="119" y="10"/>
                  </a:lnTo>
                  <a:lnTo>
                    <a:pt x="110" y="19"/>
                  </a:lnTo>
                  <a:lnTo>
                    <a:pt x="87" y="38"/>
                  </a:lnTo>
                  <a:lnTo>
                    <a:pt x="66" y="61"/>
                  </a:lnTo>
                  <a:lnTo>
                    <a:pt x="66" y="61"/>
                  </a:lnTo>
                  <a:lnTo>
                    <a:pt x="44" y="106"/>
                  </a:lnTo>
                  <a:lnTo>
                    <a:pt x="26" y="150"/>
                  </a:lnTo>
                  <a:lnTo>
                    <a:pt x="11" y="195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5" y="264"/>
                  </a:lnTo>
                  <a:lnTo>
                    <a:pt x="11" y="287"/>
                  </a:lnTo>
                  <a:lnTo>
                    <a:pt x="20" y="311"/>
                  </a:lnTo>
                  <a:lnTo>
                    <a:pt x="32" y="334"/>
                  </a:lnTo>
                  <a:lnTo>
                    <a:pt x="32" y="334"/>
                  </a:lnTo>
                  <a:lnTo>
                    <a:pt x="35" y="291"/>
                  </a:lnTo>
                  <a:lnTo>
                    <a:pt x="43" y="250"/>
                  </a:lnTo>
                  <a:lnTo>
                    <a:pt x="43" y="250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1" name="Freeform 1176"/>
            <p:cNvSpPr>
              <a:spLocks/>
            </p:cNvSpPr>
            <p:nvPr userDrawn="1"/>
          </p:nvSpPr>
          <p:spPr bwMode="auto">
            <a:xfrm>
              <a:off x="8193287" y="4163697"/>
              <a:ext cx="28751" cy="35472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19" h="23">
                  <a:moveTo>
                    <a:pt x="19" y="0"/>
                  </a:moveTo>
                  <a:lnTo>
                    <a:pt x="19" y="0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" name="Freeform 1177"/>
            <p:cNvSpPr>
              <a:spLocks/>
            </p:cNvSpPr>
            <p:nvPr userDrawn="1"/>
          </p:nvSpPr>
          <p:spPr bwMode="auto">
            <a:xfrm>
              <a:off x="7783728" y="4214763"/>
              <a:ext cx="369934" cy="827045"/>
            </a:xfrm>
            <a:custGeom>
              <a:avLst/>
              <a:gdLst/>
              <a:ahLst/>
              <a:cxnLst>
                <a:cxn ang="0">
                  <a:pos x="68" y="198"/>
                </a:cxn>
                <a:cxn ang="0">
                  <a:pos x="38" y="262"/>
                </a:cxn>
                <a:cxn ang="0">
                  <a:pos x="19" y="310"/>
                </a:cxn>
                <a:cxn ang="0">
                  <a:pos x="6" y="360"/>
                </a:cxn>
                <a:cxn ang="0">
                  <a:pos x="0" y="387"/>
                </a:cxn>
                <a:cxn ang="0">
                  <a:pos x="0" y="389"/>
                </a:cxn>
                <a:cxn ang="0">
                  <a:pos x="0" y="389"/>
                </a:cxn>
                <a:cxn ang="0">
                  <a:pos x="15" y="433"/>
                </a:cxn>
                <a:cxn ang="0">
                  <a:pos x="39" y="471"/>
                </a:cxn>
                <a:cxn ang="0">
                  <a:pos x="71" y="502"/>
                </a:cxn>
                <a:cxn ang="0">
                  <a:pos x="109" y="521"/>
                </a:cxn>
                <a:cxn ang="0">
                  <a:pos x="103" y="480"/>
                </a:cxn>
                <a:cxn ang="0">
                  <a:pos x="99" y="431"/>
                </a:cxn>
                <a:cxn ang="0">
                  <a:pos x="88" y="419"/>
                </a:cxn>
                <a:cxn ang="0">
                  <a:pos x="71" y="389"/>
                </a:cxn>
                <a:cxn ang="0">
                  <a:pos x="67" y="372"/>
                </a:cxn>
                <a:cxn ang="0">
                  <a:pos x="64" y="332"/>
                </a:cxn>
                <a:cxn ang="0">
                  <a:pos x="71" y="299"/>
                </a:cxn>
                <a:cxn ang="0">
                  <a:pos x="86" y="268"/>
                </a:cxn>
                <a:cxn ang="0">
                  <a:pos x="111" y="244"/>
                </a:cxn>
                <a:cxn ang="0">
                  <a:pos x="125" y="236"/>
                </a:cxn>
                <a:cxn ang="0">
                  <a:pos x="132" y="211"/>
                </a:cxn>
                <a:cxn ang="0">
                  <a:pos x="154" y="157"/>
                </a:cxn>
                <a:cxn ang="0">
                  <a:pos x="181" y="104"/>
                </a:cxn>
                <a:cxn ang="0">
                  <a:pos x="214" y="49"/>
                </a:cxn>
                <a:cxn ang="0">
                  <a:pos x="234" y="20"/>
                </a:cxn>
                <a:cxn ang="0">
                  <a:pos x="233" y="0"/>
                </a:cxn>
                <a:cxn ang="0">
                  <a:pos x="172" y="58"/>
                </a:cxn>
                <a:cxn ang="0">
                  <a:pos x="137" y="98"/>
                </a:cxn>
                <a:cxn ang="0">
                  <a:pos x="102" y="145"/>
                </a:cxn>
                <a:cxn ang="0">
                  <a:pos x="102" y="151"/>
                </a:cxn>
                <a:cxn ang="0">
                  <a:pos x="97" y="165"/>
                </a:cxn>
                <a:cxn ang="0">
                  <a:pos x="82" y="185"/>
                </a:cxn>
                <a:cxn ang="0">
                  <a:pos x="68" y="198"/>
                </a:cxn>
              </a:cxnLst>
              <a:rect l="0" t="0" r="r" b="b"/>
              <a:pathLst>
                <a:path w="234" h="521">
                  <a:moveTo>
                    <a:pt x="68" y="198"/>
                  </a:moveTo>
                  <a:lnTo>
                    <a:pt x="68" y="198"/>
                  </a:lnTo>
                  <a:lnTo>
                    <a:pt x="47" y="241"/>
                  </a:lnTo>
                  <a:lnTo>
                    <a:pt x="38" y="262"/>
                  </a:lnTo>
                  <a:lnTo>
                    <a:pt x="29" y="285"/>
                  </a:lnTo>
                  <a:lnTo>
                    <a:pt x="19" y="310"/>
                  </a:lnTo>
                  <a:lnTo>
                    <a:pt x="12" y="335"/>
                  </a:lnTo>
                  <a:lnTo>
                    <a:pt x="6" y="360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0" y="389"/>
                  </a:lnTo>
                  <a:lnTo>
                    <a:pt x="0" y="389"/>
                  </a:lnTo>
                  <a:lnTo>
                    <a:pt x="0" y="389"/>
                  </a:lnTo>
                  <a:lnTo>
                    <a:pt x="6" y="412"/>
                  </a:lnTo>
                  <a:lnTo>
                    <a:pt x="15" y="433"/>
                  </a:lnTo>
                  <a:lnTo>
                    <a:pt x="27" y="453"/>
                  </a:lnTo>
                  <a:lnTo>
                    <a:pt x="39" y="471"/>
                  </a:lnTo>
                  <a:lnTo>
                    <a:pt x="54" y="486"/>
                  </a:lnTo>
                  <a:lnTo>
                    <a:pt x="71" y="502"/>
                  </a:lnTo>
                  <a:lnTo>
                    <a:pt x="90" y="512"/>
                  </a:lnTo>
                  <a:lnTo>
                    <a:pt x="109" y="521"/>
                  </a:lnTo>
                  <a:lnTo>
                    <a:pt x="109" y="521"/>
                  </a:lnTo>
                  <a:lnTo>
                    <a:pt x="103" y="480"/>
                  </a:lnTo>
                  <a:lnTo>
                    <a:pt x="100" y="457"/>
                  </a:lnTo>
                  <a:lnTo>
                    <a:pt x="99" y="431"/>
                  </a:lnTo>
                  <a:lnTo>
                    <a:pt x="99" y="431"/>
                  </a:lnTo>
                  <a:lnTo>
                    <a:pt x="88" y="419"/>
                  </a:lnTo>
                  <a:lnTo>
                    <a:pt x="77" y="406"/>
                  </a:lnTo>
                  <a:lnTo>
                    <a:pt x="71" y="389"/>
                  </a:lnTo>
                  <a:lnTo>
                    <a:pt x="67" y="372"/>
                  </a:lnTo>
                  <a:lnTo>
                    <a:pt x="67" y="372"/>
                  </a:lnTo>
                  <a:lnTo>
                    <a:pt x="64" y="352"/>
                  </a:lnTo>
                  <a:lnTo>
                    <a:pt x="64" y="332"/>
                  </a:lnTo>
                  <a:lnTo>
                    <a:pt x="67" y="316"/>
                  </a:lnTo>
                  <a:lnTo>
                    <a:pt x="71" y="299"/>
                  </a:lnTo>
                  <a:lnTo>
                    <a:pt x="77" y="284"/>
                  </a:lnTo>
                  <a:lnTo>
                    <a:pt x="86" y="268"/>
                  </a:lnTo>
                  <a:lnTo>
                    <a:pt x="99" y="256"/>
                  </a:lnTo>
                  <a:lnTo>
                    <a:pt x="111" y="244"/>
                  </a:lnTo>
                  <a:lnTo>
                    <a:pt x="111" y="244"/>
                  </a:lnTo>
                  <a:lnTo>
                    <a:pt x="125" y="236"/>
                  </a:lnTo>
                  <a:lnTo>
                    <a:pt x="125" y="236"/>
                  </a:lnTo>
                  <a:lnTo>
                    <a:pt x="132" y="211"/>
                  </a:lnTo>
                  <a:lnTo>
                    <a:pt x="143" y="185"/>
                  </a:lnTo>
                  <a:lnTo>
                    <a:pt x="154" y="157"/>
                  </a:lnTo>
                  <a:lnTo>
                    <a:pt x="166" y="131"/>
                  </a:lnTo>
                  <a:lnTo>
                    <a:pt x="181" y="104"/>
                  </a:lnTo>
                  <a:lnTo>
                    <a:pt x="196" y="76"/>
                  </a:lnTo>
                  <a:lnTo>
                    <a:pt x="214" y="49"/>
                  </a:lnTo>
                  <a:lnTo>
                    <a:pt x="234" y="20"/>
                  </a:lnTo>
                  <a:lnTo>
                    <a:pt x="234" y="20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205" y="25"/>
                  </a:lnTo>
                  <a:lnTo>
                    <a:pt x="172" y="58"/>
                  </a:lnTo>
                  <a:lnTo>
                    <a:pt x="155" y="76"/>
                  </a:lnTo>
                  <a:lnTo>
                    <a:pt x="137" y="98"/>
                  </a:lnTo>
                  <a:lnTo>
                    <a:pt x="120" y="121"/>
                  </a:lnTo>
                  <a:lnTo>
                    <a:pt x="102" y="145"/>
                  </a:lnTo>
                  <a:lnTo>
                    <a:pt x="102" y="145"/>
                  </a:lnTo>
                  <a:lnTo>
                    <a:pt x="102" y="151"/>
                  </a:lnTo>
                  <a:lnTo>
                    <a:pt x="100" y="159"/>
                  </a:lnTo>
                  <a:lnTo>
                    <a:pt x="97" y="165"/>
                  </a:lnTo>
                  <a:lnTo>
                    <a:pt x="93" y="171"/>
                  </a:lnTo>
                  <a:lnTo>
                    <a:pt x="82" y="185"/>
                  </a:lnTo>
                  <a:lnTo>
                    <a:pt x="68" y="198"/>
                  </a:lnTo>
                  <a:lnTo>
                    <a:pt x="68" y="198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3" name="Freeform 1178"/>
            <p:cNvSpPr>
              <a:spLocks/>
            </p:cNvSpPr>
            <p:nvPr userDrawn="1"/>
          </p:nvSpPr>
          <p:spPr bwMode="auto">
            <a:xfrm>
              <a:off x="7765644" y="4963188"/>
              <a:ext cx="224260" cy="20162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31"/>
                </a:cxn>
                <a:cxn ang="0">
                  <a:pos x="0" y="61"/>
                </a:cxn>
                <a:cxn ang="0">
                  <a:pos x="2" y="93"/>
                </a:cxn>
                <a:cxn ang="0">
                  <a:pos x="5" y="127"/>
                </a:cxn>
                <a:cxn ang="0">
                  <a:pos x="141" y="119"/>
                </a:cxn>
                <a:cxn ang="0">
                  <a:pos x="141" y="119"/>
                </a:cxn>
                <a:cxn ang="0">
                  <a:pos x="139" y="114"/>
                </a:cxn>
                <a:cxn ang="0">
                  <a:pos x="139" y="114"/>
                </a:cxn>
                <a:cxn ang="0">
                  <a:pos x="122" y="110"/>
                </a:cxn>
                <a:cxn ang="0">
                  <a:pos x="107" y="105"/>
                </a:cxn>
                <a:cxn ang="0">
                  <a:pos x="92" y="98"/>
                </a:cxn>
                <a:cxn ang="0">
                  <a:pos x="78" y="90"/>
                </a:cxn>
                <a:cxn ang="0">
                  <a:pos x="64" y="81"/>
                </a:cxn>
                <a:cxn ang="0">
                  <a:pos x="51" y="70"/>
                </a:cxn>
                <a:cxn ang="0">
                  <a:pos x="39" y="56"/>
                </a:cxn>
                <a:cxn ang="0">
                  <a:pos x="28" y="43"/>
                </a:cxn>
                <a:cxn ang="0">
                  <a:pos x="28" y="43"/>
                </a:cxn>
                <a:cxn ang="0">
                  <a:pos x="14" y="2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41" h="127">
                  <a:moveTo>
                    <a:pt x="2" y="0"/>
                  </a:moveTo>
                  <a:lnTo>
                    <a:pt x="2" y="0"/>
                  </a:lnTo>
                  <a:lnTo>
                    <a:pt x="0" y="31"/>
                  </a:lnTo>
                  <a:lnTo>
                    <a:pt x="0" y="61"/>
                  </a:lnTo>
                  <a:lnTo>
                    <a:pt x="2" y="93"/>
                  </a:lnTo>
                  <a:lnTo>
                    <a:pt x="5" y="127"/>
                  </a:lnTo>
                  <a:lnTo>
                    <a:pt x="141" y="119"/>
                  </a:lnTo>
                  <a:lnTo>
                    <a:pt x="141" y="119"/>
                  </a:lnTo>
                  <a:lnTo>
                    <a:pt x="139" y="114"/>
                  </a:lnTo>
                  <a:lnTo>
                    <a:pt x="139" y="114"/>
                  </a:lnTo>
                  <a:lnTo>
                    <a:pt x="122" y="110"/>
                  </a:lnTo>
                  <a:lnTo>
                    <a:pt x="107" y="105"/>
                  </a:lnTo>
                  <a:lnTo>
                    <a:pt x="92" y="98"/>
                  </a:lnTo>
                  <a:lnTo>
                    <a:pt x="78" y="90"/>
                  </a:lnTo>
                  <a:lnTo>
                    <a:pt x="64" y="81"/>
                  </a:lnTo>
                  <a:lnTo>
                    <a:pt x="51" y="70"/>
                  </a:lnTo>
                  <a:lnTo>
                    <a:pt x="39" y="56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14" y="2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57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4" name="Freeform 1179"/>
            <p:cNvSpPr>
              <a:spLocks/>
            </p:cNvSpPr>
            <p:nvPr userDrawn="1"/>
          </p:nvSpPr>
          <p:spPr bwMode="auto">
            <a:xfrm>
              <a:off x="7887569" y="4442381"/>
              <a:ext cx="53669" cy="84012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34" y="0"/>
                </a:cxn>
                <a:cxn ang="0">
                  <a:pos x="17" y="26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14" y="40"/>
                </a:cxn>
                <a:cxn ang="0">
                  <a:pos x="25" y="26"/>
                </a:cxn>
                <a:cxn ang="0">
                  <a:pos x="29" y="20"/>
                </a:cxn>
                <a:cxn ang="0">
                  <a:pos x="32" y="14"/>
                </a:cxn>
                <a:cxn ang="0">
                  <a:pos x="34" y="6"/>
                </a:cxn>
                <a:cxn ang="0">
                  <a:pos x="34" y="0"/>
                </a:cxn>
                <a:cxn ang="0">
                  <a:pos x="34" y="0"/>
                </a:cxn>
              </a:cxnLst>
              <a:rect l="0" t="0" r="r" b="b"/>
              <a:pathLst>
                <a:path w="34" h="53">
                  <a:moveTo>
                    <a:pt x="34" y="0"/>
                  </a:moveTo>
                  <a:lnTo>
                    <a:pt x="34" y="0"/>
                  </a:lnTo>
                  <a:lnTo>
                    <a:pt x="17" y="26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4" y="40"/>
                  </a:lnTo>
                  <a:lnTo>
                    <a:pt x="25" y="26"/>
                  </a:lnTo>
                  <a:lnTo>
                    <a:pt x="29" y="20"/>
                  </a:lnTo>
                  <a:lnTo>
                    <a:pt x="32" y="14"/>
                  </a:lnTo>
                  <a:lnTo>
                    <a:pt x="34" y="6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E4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5" name="Freeform 1180"/>
            <p:cNvSpPr>
              <a:spLocks/>
            </p:cNvSpPr>
            <p:nvPr userDrawn="1"/>
          </p:nvSpPr>
          <p:spPr bwMode="auto">
            <a:xfrm>
              <a:off x="8156954" y="4185103"/>
              <a:ext cx="36418" cy="59741"/>
            </a:xfrm>
            <a:custGeom>
              <a:avLst/>
              <a:gdLst/>
              <a:ahLst/>
              <a:cxnLst>
                <a:cxn ang="0">
                  <a:pos x="23" y="9"/>
                </a:cxn>
                <a:cxn ang="0">
                  <a:pos x="23" y="9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" y="38"/>
                </a:cxn>
                <a:cxn ang="0">
                  <a:pos x="1" y="38"/>
                </a:cxn>
                <a:cxn ang="0">
                  <a:pos x="23" y="9"/>
                </a:cxn>
                <a:cxn ang="0">
                  <a:pos x="23" y="9"/>
                </a:cxn>
              </a:cxnLst>
              <a:rect l="0" t="0" r="r" b="b"/>
              <a:pathLst>
                <a:path w="24" h="38">
                  <a:moveTo>
                    <a:pt x="23" y="9"/>
                  </a:moveTo>
                  <a:lnTo>
                    <a:pt x="23" y="9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23" y="9"/>
                  </a:lnTo>
                  <a:lnTo>
                    <a:pt x="23" y="9"/>
                  </a:lnTo>
                  <a:close/>
                </a:path>
              </a:pathLst>
            </a:custGeom>
            <a:solidFill>
              <a:srgbClr val="FFE4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6" name="Freeform 1181"/>
            <p:cNvSpPr>
              <a:spLocks/>
            </p:cNvSpPr>
            <p:nvPr userDrawn="1"/>
          </p:nvSpPr>
          <p:spPr bwMode="auto">
            <a:xfrm>
              <a:off x="7764902" y="4822362"/>
              <a:ext cx="218511" cy="315508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11" y="2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3" y="41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12" y="105"/>
                </a:cxn>
                <a:cxn ang="0">
                  <a:pos x="26" y="127"/>
                </a:cxn>
                <a:cxn ang="0">
                  <a:pos x="26" y="127"/>
                </a:cxn>
                <a:cxn ang="0">
                  <a:pos x="37" y="140"/>
                </a:cxn>
                <a:cxn ang="0">
                  <a:pos x="49" y="154"/>
                </a:cxn>
                <a:cxn ang="0">
                  <a:pos x="62" y="165"/>
                </a:cxn>
                <a:cxn ang="0">
                  <a:pos x="76" y="174"/>
                </a:cxn>
                <a:cxn ang="0">
                  <a:pos x="90" y="182"/>
                </a:cxn>
                <a:cxn ang="0">
                  <a:pos x="105" y="189"/>
                </a:cxn>
                <a:cxn ang="0">
                  <a:pos x="120" y="194"/>
                </a:cxn>
                <a:cxn ang="0">
                  <a:pos x="137" y="198"/>
                </a:cxn>
                <a:cxn ang="0">
                  <a:pos x="137" y="198"/>
                </a:cxn>
                <a:cxn ang="0">
                  <a:pos x="129" y="174"/>
                </a:cxn>
                <a:cxn ang="0">
                  <a:pos x="125" y="157"/>
                </a:cxn>
                <a:cxn ang="0">
                  <a:pos x="120" y="134"/>
                </a:cxn>
                <a:cxn ang="0">
                  <a:pos x="120" y="134"/>
                </a:cxn>
                <a:cxn ang="0">
                  <a:pos x="101" y="125"/>
                </a:cxn>
                <a:cxn ang="0">
                  <a:pos x="82" y="115"/>
                </a:cxn>
                <a:cxn ang="0">
                  <a:pos x="65" y="99"/>
                </a:cxn>
                <a:cxn ang="0">
                  <a:pos x="50" y="84"/>
                </a:cxn>
                <a:cxn ang="0">
                  <a:pos x="38" y="66"/>
                </a:cxn>
                <a:cxn ang="0">
                  <a:pos x="26" y="46"/>
                </a:cxn>
                <a:cxn ang="0">
                  <a:pos x="17" y="25"/>
                </a:cxn>
                <a:cxn ang="0">
                  <a:pos x="11" y="2"/>
                </a:cxn>
                <a:cxn ang="0">
                  <a:pos x="11" y="2"/>
                </a:cxn>
              </a:cxnLst>
              <a:rect l="0" t="0" r="r" b="b"/>
              <a:pathLst>
                <a:path w="137" h="198">
                  <a:moveTo>
                    <a:pt x="11" y="2"/>
                  </a:moveTo>
                  <a:lnTo>
                    <a:pt x="11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3" y="41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12" y="105"/>
                  </a:lnTo>
                  <a:lnTo>
                    <a:pt x="26" y="127"/>
                  </a:lnTo>
                  <a:lnTo>
                    <a:pt x="26" y="127"/>
                  </a:lnTo>
                  <a:lnTo>
                    <a:pt x="37" y="140"/>
                  </a:lnTo>
                  <a:lnTo>
                    <a:pt x="49" y="154"/>
                  </a:lnTo>
                  <a:lnTo>
                    <a:pt x="62" y="165"/>
                  </a:lnTo>
                  <a:lnTo>
                    <a:pt x="76" y="174"/>
                  </a:lnTo>
                  <a:lnTo>
                    <a:pt x="90" y="182"/>
                  </a:lnTo>
                  <a:lnTo>
                    <a:pt x="105" y="189"/>
                  </a:lnTo>
                  <a:lnTo>
                    <a:pt x="120" y="194"/>
                  </a:lnTo>
                  <a:lnTo>
                    <a:pt x="137" y="198"/>
                  </a:lnTo>
                  <a:lnTo>
                    <a:pt x="137" y="198"/>
                  </a:lnTo>
                  <a:lnTo>
                    <a:pt x="129" y="174"/>
                  </a:lnTo>
                  <a:lnTo>
                    <a:pt x="125" y="157"/>
                  </a:lnTo>
                  <a:lnTo>
                    <a:pt x="120" y="134"/>
                  </a:lnTo>
                  <a:lnTo>
                    <a:pt x="120" y="134"/>
                  </a:lnTo>
                  <a:lnTo>
                    <a:pt x="101" y="125"/>
                  </a:lnTo>
                  <a:lnTo>
                    <a:pt x="82" y="115"/>
                  </a:lnTo>
                  <a:lnTo>
                    <a:pt x="65" y="99"/>
                  </a:lnTo>
                  <a:lnTo>
                    <a:pt x="50" y="84"/>
                  </a:lnTo>
                  <a:lnTo>
                    <a:pt x="38" y="66"/>
                  </a:lnTo>
                  <a:lnTo>
                    <a:pt x="26" y="46"/>
                  </a:lnTo>
                  <a:lnTo>
                    <a:pt x="17" y="25"/>
                  </a:lnTo>
                  <a:lnTo>
                    <a:pt x="11" y="2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FFE4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7" name="Freeform 1182"/>
            <p:cNvSpPr>
              <a:spLocks/>
            </p:cNvSpPr>
            <p:nvPr userDrawn="1"/>
          </p:nvSpPr>
          <p:spPr bwMode="auto">
            <a:xfrm>
              <a:off x="7883469" y="4587560"/>
              <a:ext cx="95838" cy="309908"/>
            </a:xfrm>
            <a:custGeom>
              <a:avLst/>
              <a:gdLst/>
              <a:ahLst/>
              <a:cxnLst>
                <a:cxn ang="0">
                  <a:pos x="3" y="136"/>
                </a:cxn>
                <a:cxn ang="0">
                  <a:pos x="3" y="136"/>
                </a:cxn>
                <a:cxn ang="0">
                  <a:pos x="7" y="153"/>
                </a:cxn>
                <a:cxn ang="0">
                  <a:pos x="13" y="170"/>
                </a:cxn>
                <a:cxn ang="0">
                  <a:pos x="24" y="183"/>
                </a:cxn>
                <a:cxn ang="0">
                  <a:pos x="35" y="195"/>
                </a:cxn>
                <a:cxn ang="0">
                  <a:pos x="35" y="195"/>
                </a:cxn>
                <a:cxn ang="0">
                  <a:pos x="35" y="151"/>
                </a:cxn>
                <a:cxn ang="0">
                  <a:pos x="36" y="128"/>
                </a:cxn>
                <a:cxn ang="0">
                  <a:pos x="39" y="104"/>
                </a:cxn>
                <a:cxn ang="0">
                  <a:pos x="42" y="80"/>
                </a:cxn>
                <a:cxn ang="0">
                  <a:pos x="47" y="54"/>
                </a:cxn>
                <a:cxn ang="0">
                  <a:pos x="53" y="28"/>
                </a:cxn>
                <a:cxn ang="0">
                  <a:pos x="61" y="0"/>
                </a:cxn>
                <a:cxn ang="0">
                  <a:pos x="61" y="0"/>
                </a:cxn>
                <a:cxn ang="0">
                  <a:pos x="47" y="8"/>
                </a:cxn>
                <a:cxn ang="0">
                  <a:pos x="47" y="8"/>
                </a:cxn>
                <a:cxn ang="0">
                  <a:pos x="35" y="20"/>
                </a:cxn>
                <a:cxn ang="0">
                  <a:pos x="22" y="32"/>
                </a:cxn>
                <a:cxn ang="0">
                  <a:pos x="13" y="48"/>
                </a:cxn>
                <a:cxn ang="0">
                  <a:pos x="7" y="63"/>
                </a:cxn>
                <a:cxn ang="0">
                  <a:pos x="3" y="80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3" y="136"/>
                </a:cxn>
                <a:cxn ang="0">
                  <a:pos x="3" y="136"/>
                </a:cxn>
              </a:cxnLst>
              <a:rect l="0" t="0" r="r" b="b"/>
              <a:pathLst>
                <a:path w="61" h="195">
                  <a:moveTo>
                    <a:pt x="3" y="136"/>
                  </a:moveTo>
                  <a:lnTo>
                    <a:pt x="3" y="136"/>
                  </a:lnTo>
                  <a:lnTo>
                    <a:pt x="7" y="153"/>
                  </a:lnTo>
                  <a:lnTo>
                    <a:pt x="13" y="170"/>
                  </a:lnTo>
                  <a:lnTo>
                    <a:pt x="24" y="183"/>
                  </a:lnTo>
                  <a:lnTo>
                    <a:pt x="35" y="195"/>
                  </a:lnTo>
                  <a:lnTo>
                    <a:pt x="35" y="195"/>
                  </a:lnTo>
                  <a:lnTo>
                    <a:pt x="35" y="151"/>
                  </a:lnTo>
                  <a:lnTo>
                    <a:pt x="36" y="128"/>
                  </a:lnTo>
                  <a:lnTo>
                    <a:pt x="39" y="104"/>
                  </a:lnTo>
                  <a:lnTo>
                    <a:pt x="42" y="80"/>
                  </a:lnTo>
                  <a:lnTo>
                    <a:pt x="47" y="54"/>
                  </a:lnTo>
                  <a:lnTo>
                    <a:pt x="53" y="28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35" y="20"/>
                  </a:lnTo>
                  <a:lnTo>
                    <a:pt x="22" y="32"/>
                  </a:lnTo>
                  <a:lnTo>
                    <a:pt x="13" y="48"/>
                  </a:lnTo>
                  <a:lnTo>
                    <a:pt x="7" y="63"/>
                  </a:lnTo>
                  <a:lnTo>
                    <a:pt x="3" y="80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3" y="136"/>
                  </a:lnTo>
                  <a:lnTo>
                    <a:pt x="3" y="136"/>
                  </a:lnTo>
                  <a:close/>
                </a:path>
              </a:pathLst>
            </a:custGeom>
            <a:solidFill>
              <a:srgbClr val="FFE4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8" name="Freeform 1183"/>
            <p:cNvSpPr>
              <a:spLocks/>
            </p:cNvSpPr>
            <p:nvPr userDrawn="1"/>
          </p:nvSpPr>
          <p:spPr bwMode="auto">
            <a:xfrm>
              <a:off x="8513990" y="4424175"/>
              <a:ext cx="153341" cy="515269"/>
            </a:xfrm>
            <a:custGeom>
              <a:avLst/>
              <a:gdLst/>
              <a:ahLst/>
              <a:cxnLst>
                <a:cxn ang="0">
                  <a:pos x="41" y="183"/>
                </a:cxn>
                <a:cxn ang="0">
                  <a:pos x="41" y="183"/>
                </a:cxn>
                <a:cxn ang="0">
                  <a:pos x="41" y="183"/>
                </a:cxn>
                <a:cxn ang="0">
                  <a:pos x="41" y="183"/>
                </a:cxn>
                <a:cxn ang="0">
                  <a:pos x="35" y="161"/>
                </a:cxn>
                <a:cxn ang="0">
                  <a:pos x="32" y="142"/>
                </a:cxn>
                <a:cxn ang="0">
                  <a:pos x="32" y="120"/>
                </a:cxn>
                <a:cxn ang="0">
                  <a:pos x="35" y="100"/>
                </a:cxn>
                <a:cxn ang="0">
                  <a:pos x="35" y="100"/>
                </a:cxn>
                <a:cxn ang="0">
                  <a:pos x="36" y="90"/>
                </a:cxn>
                <a:cxn ang="0">
                  <a:pos x="41" y="81"/>
                </a:cxn>
                <a:cxn ang="0">
                  <a:pos x="45" y="71"/>
                </a:cxn>
                <a:cxn ang="0">
                  <a:pos x="52" y="62"/>
                </a:cxn>
                <a:cxn ang="0">
                  <a:pos x="67" y="46"/>
                </a:cxn>
                <a:cxn ang="0">
                  <a:pos x="84" y="30"/>
                </a:cxn>
                <a:cxn ang="0">
                  <a:pos x="84" y="30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35" y="39"/>
                </a:cxn>
                <a:cxn ang="0">
                  <a:pos x="18" y="61"/>
                </a:cxn>
                <a:cxn ang="0">
                  <a:pos x="18" y="61"/>
                </a:cxn>
                <a:cxn ang="0">
                  <a:pos x="12" y="74"/>
                </a:cxn>
                <a:cxn ang="0">
                  <a:pos x="7" y="88"/>
                </a:cxn>
                <a:cxn ang="0">
                  <a:pos x="4" y="102"/>
                </a:cxn>
                <a:cxn ang="0">
                  <a:pos x="1" y="117"/>
                </a:cxn>
                <a:cxn ang="0">
                  <a:pos x="0" y="131"/>
                </a:cxn>
                <a:cxn ang="0">
                  <a:pos x="0" y="146"/>
                </a:cxn>
                <a:cxn ang="0">
                  <a:pos x="1" y="160"/>
                </a:cxn>
                <a:cxn ang="0">
                  <a:pos x="3" y="175"/>
                </a:cxn>
                <a:cxn ang="0">
                  <a:pos x="6" y="190"/>
                </a:cxn>
                <a:cxn ang="0">
                  <a:pos x="9" y="206"/>
                </a:cxn>
                <a:cxn ang="0">
                  <a:pos x="15" y="221"/>
                </a:cxn>
                <a:cxn ang="0">
                  <a:pos x="21" y="236"/>
                </a:cxn>
                <a:cxn ang="0">
                  <a:pos x="27" y="251"/>
                </a:cxn>
                <a:cxn ang="0">
                  <a:pos x="36" y="266"/>
                </a:cxn>
                <a:cxn ang="0">
                  <a:pos x="56" y="297"/>
                </a:cxn>
                <a:cxn ang="0">
                  <a:pos x="56" y="297"/>
                </a:cxn>
                <a:cxn ang="0">
                  <a:pos x="67" y="312"/>
                </a:cxn>
                <a:cxn ang="0">
                  <a:pos x="80" y="324"/>
                </a:cxn>
                <a:cxn ang="0">
                  <a:pos x="80" y="324"/>
                </a:cxn>
                <a:cxn ang="0">
                  <a:pos x="97" y="277"/>
                </a:cxn>
                <a:cxn ang="0">
                  <a:pos x="97" y="277"/>
                </a:cxn>
                <a:cxn ang="0">
                  <a:pos x="87" y="268"/>
                </a:cxn>
                <a:cxn ang="0">
                  <a:pos x="77" y="257"/>
                </a:cxn>
                <a:cxn ang="0">
                  <a:pos x="70" y="247"/>
                </a:cxn>
                <a:cxn ang="0">
                  <a:pos x="62" y="236"/>
                </a:cxn>
                <a:cxn ang="0">
                  <a:pos x="56" y="224"/>
                </a:cxn>
                <a:cxn ang="0">
                  <a:pos x="50" y="210"/>
                </a:cxn>
                <a:cxn ang="0">
                  <a:pos x="45" y="196"/>
                </a:cxn>
                <a:cxn ang="0">
                  <a:pos x="41" y="183"/>
                </a:cxn>
                <a:cxn ang="0">
                  <a:pos x="41" y="183"/>
                </a:cxn>
              </a:cxnLst>
              <a:rect l="0" t="0" r="r" b="b"/>
              <a:pathLst>
                <a:path w="97" h="324">
                  <a:moveTo>
                    <a:pt x="41" y="183"/>
                  </a:moveTo>
                  <a:lnTo>
                    <a:pt x="41" y="183"/>
                  </a:lnTo>
                  <a:lnTo>
                    <a:pt x="41" y="183"/>
                  </a:lnTo>
                  <a:lnTo>
                    <a:pt x="41" y="183"/>
                  </a:lnTo>
                  <a:lnTo>
                    <a:pt x="35" y="161"/>
                  </a:lnTo>
                  <a:lnTo>
                    <a:pt x="32" y="142"/>
                  </a:lnTo>
                  <a:lnTo>
                    <a:pt x="32" y="120"/>
                  </a:lnTo>
                  <a:lnTo>
                    <a:pt x="35" y="100"/>
                  </a:lnTo>
                  <a:lnTo>
                    <a:pt x="35" y="100"/>
                  </a:lnTo>
                  <a:lnTo>
                    <a:pt x="36" y="90"/>
                  </a:lnTo>
                  <a:lnTo>
                    <a:pt x="41" y="81"/>
                  </a:lnTo>
                  <a:lnTo>
                    <a:pt x="45" y="71"/>
                  </a:lnTo>
                  <a:lnTo>
                    <a:pt x="52" y="62"/>
                  </a:lnTo>
                  <a:lnTo>
                    <a:pt x="67" y="46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35" y="39"/>
                  </a:lnTo>
                  <a:lnTo>
                    <a:pt x="18" y="61"/>
                  </a:lnTo>
                  <a:lnTo>
                    <a:pt x="18" y="61"/>
                  </a:lnTo>
                  <a:lnTo>
                    <a:pt x="12" y="74"/>
                  </a:lnTo>
                  <a:lnTo>
                    <a:pt x="7" y="88"/>
                  </a:lnTo>
                  <a:lnTo>
                    <a:pt x="4" y="102"/>
                  </a:lnTo>
                  <a:lnTo>
                    <a:pt x="1" y="117"/>
                  </a:lnTo>
                  <a:lnTo>
                    <a:pt x="0" y="131"/>
                  </a:lnTo>
                  <a:lnTo>
                    <a:pt x="0" y="146"/>
                  </a:lnTo>
                  <a:lnTo>
                    <a:pt x="1" y="160"/>
                  </a:lnTo>
                  <a:lnTo>
                    <a:pt x="3" y="175"/>
                  </a:lnTo>
                  <a:lnTo>
                    <a:pt x="6" y="190"/>
                  </a:lnTo>
                  <a:lnTo>
                    <a:pt x="9" y="206"/>
                  </a:lnTo>
                  <a:lnTo>
                    <a:pt x="15" y="221"/>
                  </a:lnTo>
                  <a:lnTo>
                    <a:pt x="21" y="236"/>
                  </a:lnTo>
                  <a:lnTo>
                    <a:pt x="27" y="251"/>
                  </a:lnTo>
                  <a:lnTo>
                    <a:pt x="36" y="266"/>
                  </a:lnTo>
                  <a:lnTo>
                    <a:pt x="56" y="297"/>
                  </a:lnTo>
                  <a:lnTo>
                    <a:pt x="56" y="297"/>
                  </a:lnTo>
                  <a:lnTo>
                    <a:pt x="67" y="312"/>
                  </a:lnTo>
                  <a:lnTo>
                    <a:pt x="80" y="324"/>
                  </a:lnTo>
                  <a:lnTo>
                    <a:pt x="80" y="324"/>
                  </a:lnTo>
                  <a:lnTo>
                    <a:pt x="97" y="277"/>
                  </a:lnTo>
                  <a:lnTo>
                    <a:pt x="97" y="277"/>
                  </a:lnTo>
                  <a:lnTo>
                    <a:pt x="87" y="268"/>
                  </a:lnTo>
                  <a:lnTo>
                    <a:pt x="77" y="257"/>
                  </a:lnTo>
                  <a:lnTo>
                    <a:pt x="70" y="247"/>
                  </a:lnTo>
                  <a:lnTo>
                    <a:pt x="62" y="236"/>
                  </a:lnTo>
                  <a:lnTo>
                    <a:pt x="56" y="224"/>
                  </a:lnTo>
                  <a:lnTo>
                    <a:pt x="50" y="210"/>
                  </a:lnTo>
                  <a:lnTo>
                    <a:pt x="45" y="196"/>
                  </a:lnTo>
                  <a:lnTo>
                    <a:pt x="41" y="183"/>
                  </a:lnTo>
                  <a:lnTo>
                    <a:pt x="41" y="183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9" name="Freeform 1184"/>
            <p:cNvSpPr>
              <a:spLocks/>
            </p:cNvSpPr>
            <p:nvPr userDrawn="1"/>
          </p:nvSpPr>
          <p:spPr bwMode="auto">
            <a:xfrm>
              <a:off x="8673405" y="4581252"/>
              <a:ext cx="34502" cy="16615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2" y="16"/>
                </a:cxn>
                <a:cxn ang="0">
                  <a:pos x="0" y="32"/>
                </a:cxn>
                <a:cxn ang="0">
                  <a:pos x="0" y="49"/>
                </a:cxn>
                <a:cxn ang="0">
                  <a:pos x="2" y="67"/>
                </a:cxn>
                <a:cxn ang="0">
                  <a:pos x="2" y="67"/>
                </a:cxn>
                <a:cxn ang="0">
                  <a:pos x="5" y="78"/>
                </a:cxn>
                <a:cxn ang="0">
                  <a:pos x="8" y="87"/>
                </a:cxn>
                <a:cxn ang="0">
                  <a:pos x="11" y="95"/>
                </a:cxn>
                <a:cxn ang="0">
                  <a:pos x="16" y="104"/>
                </a:cxn>
                <a:cxn ang="0">
                  <a:pos x="16" y="104"/>
                </a:cxn>
                <a:cxn ang="0">
                  <a:pos x="22" y="74"/>
                </a:cxn>
                <a:cxn ang="0">
                  <a:pos x="22" y="74"/>
                </a:cxn>
                <a:cxn ang="0">
                  <a:pos x="16" y="37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22" h="104">
                  <a:moveTo>
                    <a:pt x="6" y="0"/>
                  </a:moveTo>
                  <a:lnTo>
                    <a:pt x="6" y="0"/>
                  </a:lnTo>
                  <a:lnTo>
                    <a:pt x="2" y="16"/>
                  </a:lnTo>
                  <a:lnTo>
                    <a:pt x="0" y="32"/>
                  </a:lnTo>
                  <a:lnTo>
                    <a:pt x="0" y="49"/>
                  </a:lnTo>
                  <a:lnTo>
                    <a:pt x="2" y="67"/>
                  </a:lnTo>
                  <a:lnTo>
                    <a:pt x="2" y="67"/>
                  </a:lnTo>
                  <a:lnTo>
                    <a:pt x="5" y="78"/>
                  </a:lnTo>
                  <a:lnTo>
                    <a:pt x="8" y="87"/>
                  </a:lnTo>
                  <a:lnTo>
                    <a:pt x="11" y="95"/>
                  </a:lnTo>
                  <a:lnTo>
                    <a:pt x="16" y="104"/>
                  </a:lnTo>
                  <a:lnTo>
                    <a:pt x="16" y="10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16" y="37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0" name="Freeform 1185"/>
            <p:cNvSpPr>
              <a:spLocks/>
            </p:cNvSpPr>
            <p:nvPr userDrawn="1"/>
          </p:nvSpPr>
          <p:spPr bwMode="auto">
            <a:xfrm>
              <a:off x="8365699" y="5323816"/>
              <a:ext cx="67087" cy="69075"/>
            </a:xfrm>
            <a:custGeom>
              <a:avLst/>
              <a:gdLst/>
              <a:ahLst/>
              <a:cxnLst>
                <a:cxn ang="0">
                  <a:pos x="5" y="37"/>
                </a:cxn>
                <a:cxn ang="0">
                  <a:pos x="5" y="37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22" y="23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31" y="8"/>
                </a:cxn>
                <a:cxn ang="0">
                  <a:pos x="22" y="17"/>
                </a:cxn>
                <a:cxn ang="0">
                  <a:pos x="12" y="26"/>
                </a:cxn>
                <a:cxn ang="0">
                  <a:pos x="5" y="37"/>
                </a:cxn>
                <a:cxn ang="0">
                  <a:pos x="5" y="37"/>
                </a:cxn>
              </a:cxnLst>
              <a:rect l="0" t="0" r="r" b="b"/>
              <a:pathLst>
                <a:path w="43" h="44">
                  <a:moveTo>
                    <a:pt x="5" y="37"/>
                  </a:moveTo>
                  <a:lnTo>
                    <a:pt x="5" y="37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2" y="23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31" y="8"/>
                  </a:lnTo>
                  <a:lnTo>
                    <a:pt x="22" y="17"/>
                  </a:lnTo>
                  <a:lnTo>
                    <a:pt x="12" y="26"/>
                  </a:lnTo>
                  <a:lnTo>
                    <a:pt x="5" y="37"/>
                  </a:lnTo>
                  <a:lnTo>
                    <a:pt x="5" y="37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1" name="Freeform 1186"/>
            <p:cNvSpPr>
              <a:spLocks/>
            </p:cNvSpPr>
            <p:nvPr userDrawn="1"/>
          </p:nvSpPr>
          <p:spPr bwMode="auto">
            <a:xfrm>
              <a:off x="8188577" y="5138364"/>
              <a:ext cx="360351" cy="377117"/>
            </a:xfrm>
            <a:custGeom>
              <a:avLst/>
              <a:gdLst/>
              <a:ahLst/>
              <a:cxnLst>
                <a:cxn ang="0">
                  <a:pos x="71" y="99"/>
                </a:cxn>
                <a:cxn ang="0">
                  <a:pos x="71" y="99"/>
                </a:cxn>
                <a:cxn ang="0">
                  <a:pos x="85" y="84"/>
                </a:cxn>
                <a:cxn ang="0">
                  <a:pos x="99" y="71"/>
                </a:cxn>
                <a:cxn ang="0">
                  <a:pos x="114" y="61"/>
                </a:cxn>
                <a:cxn ang="0">
                  <a:pos x="131" y="52"/>
                </a:cxn>
                <a:cxn ang="0">
                  <a:pos x="149" y="46"/>
                </a:cxn>
                <a:cxn ang="0">
                  <a:pos x="169" y="39"/>
                </a:cxn>
                <a:cxn ang="0">
                  <a:pos x="187" y="38"/>
                </a:cxn>
                <a:cxn ang="0">
                  <a:pos x="208" y="36"/>
                </a:cxn>
                <a:cxn ang="0">
                  <a:pos x="208" y="36"/>
                </a:cxn>
                <a:cxn ang="0">
                  <a:pos x="228" y="1"/>
                </a:cxn>
                <a:cxn ang="0">
                  <a:pos x="228" y="1"/>
                </a:cxn>
                <a:cxn ang="0">
                  <a:pos x="207" y="0"/>
                </a:cxn>
                <a:cxn ang="0">
                  <a:pos x="182" y="0"/>
                </a:cxn>
                <a:cxn ang="0">
                  <a:pos x="158" y="1"/>
                </a:cxn>
                <a:cxn ang="0">
                  <a:pos x="132" y="6"/>
                </a:cxn>
                <a:cxn ang="0">
                  <a:pos x="132" y="6"/>
                </a:cxn>
                <a:cxn ang="0">
                  <a:pos x="118" y="9"/>
                </a:cxn>
                <a:cxn ang="0">
                  <a:pos x="106" y="12"/>
                </a:cxn>
                <a:cxn ang="0">
                  <a:pos x="94" y="17"/>
                </a:cxn>
                <a:cxn ang="0">
                  <a:pos x="83" y="23"/>
                </a:cxn>
                <a:cxn ang="0">
                  <a:pos x="73" y="29"/>
                </a:cxn>
                <a:cxn ang="0">
                  <a:pos x="62" y="36"/>
                </a:cxn>
                <a:cxn ang="0">
                  <a:pos x="53" y="44"/>
                </a:cxn>
                <a:cxn ang="0">
                  <a:pos x="44" y="53"/>
                </a:cxn>
                <a:cxn ang="0">
                  <a:pos x="35" y="64"/>
                </a:cxn>
                <a:cxn ang="0">
                  <a:pos x="29" y="75"/>
                </a:cxn>
                <a:cxn ang="0">
                  <a:pos x="21" y="85"/>
                </a:cxn>
                <a:cxn ang="0">
                  <a:pos x="16" y="97"/>
                </a:cxn>
                <a:cxn ang="0">
                  <a:pos x="10" y="110"/>
                </a:cxn>
                <a:cxn ang="0">
                  <a:pos x="7" y="122"/>
                </a:cxn>
                <a:cxn ang="0">
                  <a:pos x="4" y="135"/>
                </a:cxn>
                <a:cxn ang="0">
                  <a:pos x="1" y="149"/>
                </a:cxn>
                <a:cxn ang="0">
                  <a:pos x="1" y="149"/>
                </a:cxn>
                <a:cxn ang="0">
                  <a:pos x="0" y="172"/>
                </a:cxn>
                <a:cxn ang="0">
                  <a:pos x="1" y="195"/>
                </a:cxn>
                <a:cxn ang="0">
                  <a:pos x="4" y="216"/>
                </a:cxn>
                <a:cxn ang="0">
                  <a:pos x="9" y="238"/>
                </a:cxn>
                <a:cxn ang="0">
                  <a:pos x="9" y="238"/>
                </a:cxn>
                <a:cxn ang="0">
                  <a:pos x="42" y="216"/>
                </a:cxn>
                <a:cxn ang="0">
                  <a:pos x="42" y="216"/>
                </a:cxn>
                <a:cxn ang="0">
                  <a:pos x="41" y="203"/>
                </a:cxn>
                <a:cxn ang="0">
                  <a:pos x="39" y="187"/>
                </a:cxn>
                <a:cxn ang="0">
                  <a:pos x="41" y="174"/>
                </a:cxn>
                <a:cxn ang="0">
                  <a:pos x="44" y="158"/>
                </a:cxn>
                <a:cxn ang="0">
                  <a:pos x="48" y="143"/>
                </a:cxn>
                <a:cxn ang="0">
                  <a:pos x="54" y="128"/>
                </a:cxn>
                <a:cxn ang="0">
                  <a:pos x="62" y="114"/>
                </a:cxn>
                <a:cxn ang="0">
                  <a:pos x="71" y="99"/>
                </a:cxn>
                <a:cxn ang="0">
                  <a:pos x="71" y="99"/>
                </a:cxn>
              </a:cxnLst>
              <a:rect l="0" t="0" r="r" b="b"/>
              <a:pathLst>
                <a:path w="228" h="238">
                  <a:moveTo>
                    <a:pt x="71" y="99"/>
                  </a:moveTo>
                  <a:lnTo>
                    <a:pt x="71" y="99"/>
                  </a:lnTo>
                  <a:lnTo>
                    <a:pt x="85" y="84"/>
                  </a:lnTo>
                  <a:lnTo>
                    <a:pt x="99" y="71"/>
                  </a:lnTo>
                  <a:lnTo>
                    <a:pt x="114" y="61"/>
                  </a:lnTo>
                  <a:lnTo>
                    <a:pt x="131" y="52"/>
                  </a:lnTo>
                  <a:lnTo>
                    <a:pt x="149" y="46"/>
                  </a:lnTo>
                  <a:lnTo>
                    <a:pt x="169" y="39"/>
                  </a:lnTo>
                  <a:lnTo>
                    <a:pt x="187" y="38"/>
                  </a:lnTo>
                  <a:lnTo>
                    <a:pt x="208" y="36"/>
                  </a:lnTo>
                  <a:lnTo>
                    <a:pt x="208" y="36"/>
                  </a:lnTo>
                  <a:lnTo>
                    <a:pt x="228" y="1"/>
                  </a:lnTo>
                  <a:lnTo>
                    <a:pt x="228" y="1"/>
                  </a:lnTo>
                  <a:lnTo>
                    <a:pt x="207" y="0"/>
                  </a:lnTo>
                  <a:lnTo>
                    <a:pt x="182" y="0"/>
                  </a:lnTo>
                  <a:lnTo>
                    <a:pt x="158" y="1"/>
                  </a:lnTo>
                  <a:lnTo>
                    <a:pt x="132" y="6"/>
                  </a:lnTo>
                  <a:lnTo>
                    <a:pt x="132" y="6"/>
                  </a:lnTo>
                  <a:lnTo>
                    <a:pt x="118" y="9"/>
                  </a:lnTo>
                  <a:lnTo>
                    <a:pt x="106" y="12"/>
                  </a:lnTo>
                  <a:lnTo>
                    <a:pt x="94" y="17"/>
                  </a:lnTo>
                  <a:lnTo>
                    <a:pt x="83" y="23"/>
                  </a:lnTo>
                  <a:lnTo>
                    <a:pt x="73" y="29"/>
                  </a:lnTo>
                  <a:lnTo>
                    <a:pt x="62" y="36"/>
                  </a:lnTo>
                  <a:lnTo>
                    <a:pt x="53" y="44"/>
                  </a:lnTo>
                  <a:lnTo>
                    <a:pt x="44" y="53"/>
                  </a:lnTo>
                  <a:lnTo>
                    <a:pt x="35" y="64"/>
                  </a:lnTo>
                  <a:lnTo>
                    <a:pt x="29" y="75"/>
                  </a:lnTo>
                  <a:lnTo>
                    <a:pt x="21" y="85"/>
                  </a:lnTo>
                  <a:lnTo>
                    <a:pt x="16" y="97"/>
                  </a:lnTo>
                  <a:lnTo>
                    <a:pt x="10" y="110"/>
                  </a:lnTo>
                  <a:lnTo>
                    <a:pt x="7" y="122"/>
                  </a:lnTo>
                  <a:lnTo>
                    <a:pt x="4" y="135"/>
                  </a:lnTo>
                  <a:lnTo>
                    <a:pt x="1" y="149"/>
                  </a:lnTo>
                  <a:lnTo>
                    <a:pt x="1" y="149"/>
                  </a:lnTo>
                  <a:lnTo>
                    <a:pt x="0" y="172"/>
                  </a:lnTo>
                  <a:lnTo>
                    <a:pt x="1" y="195"/>
                  </a:lnTo>
                  <a:lnTo>
                    <a:pt x="4" y="216"/>
                  </a:lnTo>
                  <a:lnTo>
                    <a:pt x="9" y="238"/>
                  </a:lnTo>
                  <a:lnTo>
                    <a:pt x="9" y="238"/>
                  </a:lnTo>
                  <a:lnTo>
                    <a:pt x="42" y="216"/>
                  </a:lnTo>
                  <a:lnTo>
                    <a:pt x="42" y="216"/>
                  </a:lnTo>
                  <a:lnTo>
                    <a:pt x="41" y="203"/>
                  </a:lnTo>
                  <a:lnTo>
                    <a:pt x="39" y="187"/>
                  </a:lnTo>
                  <a:lnTo>
                    <a:pt x="41" y="174"/>
                  </a:lnTo>
                  <a:lnTo>
                    <a:pt x="44" y="158"/>
                  </a:lnTo>
                  <a:lnTo>
                    <a:pt x="48" y="143"/>
                  </a:lnTo>
                  <a:lnTo>
                    <a:pt x="54" y="128"/>
                  </a:lnTo>
                  <a:lnTo>
                    <a:pt x="62" y="114"/>
                  </a:lnTo>
                  <a:lnTo>
                    <a:pt x="71" y="99"/>
                  </a:lnTo>
                  <a:lnTo>
                    <a:pt x="71" y="99"/>
                  </a:lnTo>
                  <a:close/>
                </a:path>
              </a:pathLst>
            </a:custGeom>
            <a:solidFill>
              <a:srgbClr val="FFCC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2" name="Freeform 1187"/>
            <p:cNvSpPr>
              <a:spLocks/>
            </p:cNvSpPr>
            <p:nvPr userDrawn="1"/>
          </p:nvSpPr>
          <p:spPr bwMode="auto">
            <a:xfrm>
              <a:off x="8130594" y="5513495"/>
              <a:ext cx="84337" cy="39205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27" y="25"/>
                </a:cxn>
                <a:cxn ang="0">
                  <a:pos x="53" y="25"/>
                </a:cxn>
                <a:cxn ang="0">
                  <a:pos x="53" y="25"/>
                </a:cxn>
                <a:cxn ang="0">
                  <a:pos x="49" y="13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23" y="12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53" h="25">
                  <a:moveTo>
                    <a:pt x="0" y="24"/>
                  </a:moveTo>
                  <a:lnTo>
                    <a:pt x="0" y="24"/>
                  </a:lnTo>
                  <a:lnTo>
                    <a:pt x="27" y="25"/>
                  </a:lnTo>
                  <a:lnTo>
                    <a:pt x="53" y="25"/>
                  </a:lnTo>
                  <a:lnTo>
                    <a:pt x="53" y="25"/>
                  </a:lnTo>
                  <a:lnTo>
                    <a:pt x="49" y="13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23" y="12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3" name="Freeform 1188"/>
            <p:cNvSpPr>
              <a:spLocks/>
            </p:cNvSpPr>
            <p:nvPr userDrawn="1"/>
          </p:nvSpPr>
          <p:spPr bwMode="auto">
            <a:xfrm>
              <a:off x="8425889" y="5191827"/>
              <a:ext cx="256846" cy="192293"/>
            </a:xfrm>
            <a:custGeom>
              <a:avLst/>
              <a:gdLst/>
              <a:ahLst/>
              <a:cxnLst>
                <a:cxn ang="0">
                  <a:pos x="151" y="26"/>
                </a:cxn>
                <a:cxn ang="0">
                  <a:pos x="151" y="26"/>
                </a:cxn>
                <a:cxn ang="0">
                  <a:pos x="137" y="20"/>
                </a:cxn>
                <a:cxn ang="0">
                  <a:pos x="122" y="14"/>
                </a:cxn>
                <a:cxn ang="0">
                  <a:pos x="107" y="11"/>
                </a:cxn>
                <a:cxn ang="0">
                  <a:pos x="90" y="8"/>
                </a:cxn>
                <a:cxn ang="0">
                  <a:pos x="90" y="8"/>
                </a:cxn>
                <a:cxn ang="0">
                  <a:pos x="90" y="8"/>
                </a:cxn>
                <a:cxn ang="0">
                  <a:pos x="90" y="8"/>
                </a:cxn>
                <a:cxn ang="0">
                  <a:pos x="73" y="5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29" y="43"/>
                </a:cxn>
                <a:cxn ang="0">
                  <a:pos x="0" y="81"/>
                </a:cxn>
                <a:cxn ang="0">
                  <a:pos x="0" y="81"/>
                </a:cxn>
                <a:cxn ang="0">
                  <a:pos x="17" y="72"/>
                </a:cxn>
                <a:cxn ang="0">
                  <a:pos x="26" y="69"/>
                </a:cxn>
                <a:cxn ang="0">
                  <a:pos x="36" y="67"/>
                </a:cxn>
                <a:cxn ang="0">
                  <a:pos x="46" y="66"/>
                </a:cxn>
                <a:cxn ang="0">
                  <a:pos x="56" y="66"/>
                </a:cxn>
                <a:cxn ang="0">
                  <a:pos x="67" y="67"/>
                </a:cxn>
                <a:cxn ang="0">
                  <a:pos x="78" y="69"/>
                </a:cxn>
                <a:cxn ang="0">
                  <a:pos x="78" y="69"/>
                </a:cxn>
                <a:cxn ang="0">
                  <a:pos x="99" y="78"/>
                </a:cxn>
                <a:cxn ang="0">
                  <a:pos x="119" y="89"/>
                </a:cxn>
                <a:cxn ang="0">
                  <a:pos x="119" y="89"/>
                </a:cxn>
                <a:cxn ang="0">
                  <a:pos x="107" y="106"/>
                </a:cxn>
                <a:cxn ang="0">
                  <a:pos x="94" y="121"/>
                </a:cxn>
                <a:cxn ang="0">
                  <a:pos x="94" y="121"/>
                </a:cxn>
                <a:cxn ang="0">
                  <a:pos x="114" y="95"/>
                </a:cxn>
                <a:cxn ang="0">
                  <a:pos x="132" y="66"/>
                </a:cxn>
                <a:cxn ang="0">
                  <a:pos x="148" y="34"/>
                </a:cxn>
                <a:cxn ang="0">
                  <a:pos x="161" y="0"/>
                </a:cxn>
                <a:cxn ang="0">
                  <a:pos x="161" y="0"/>
                </a:cxn>
                <a:cxn ang="0">
                  <a:pos x="151" y="26"/>
                </a:cxn>
                <a:cxn ang="0">
                  <a:pos x="151" y="26"/>
                </a:cxn>
              </a:cxnLst>
              <a:rect l="0" t="0" r="r" b="b"/>
              <a:pathLst>
                <a:path w="161" h="121">
                  <a:moveTo>
                    <a:pt x="151" y="26"/>
                  </a:moveTo>
                  <a:lnTo>
                    <a:pt x="151" y="26"/>
                  </a:lnTo>
                  <a:lnTo>
                    <a:pt x="137" y="20"/>
                  </a:lnTo>
                  <a:lnTo>
                    <a:pt x="122" y="14"/>
                  </a:lnTo>
                  <a:lnTo>
                    <a:pt x="107" y="11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73" y="5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29" y="43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17" y="72"/>
                  </a:lnTo>
                  <a:lnTo>
                    <a:pt x="26" y="69"/>
                  </a:lnTo>
                  <a:lnTo>
                    <a:pt x="36" y="67"/>
                  </a:lnTo>
                  <a:lnTo>
                    <a:pt x="46" y="66"/>
                  </a:lnTo>
                  <a:lnTo>
                    <a:pt x="56" y="66"/>
                  </a:lnTo>
                  <a:lnTo>
                    <a:pt x="67" y="67"/>
                  </a:lnTo>
                  <a:lnTo>
                    <a:pt x="78" y="69"/>
                  </a:lnTo>
                  <a:lnTo>
                    <a:pt x="78" y="69"/>
                  </a:lnTo>
                  <a:lnTo>
                    <a:pt x="99" y="78"/>
                  </a:lnTo>
                  <a:lnTo>
                    <a:pt x="119" y="89"/>
                  </a:lnTo>
                  <a:lnTo>
                    <a:pt x="119" y="89"/>
                  </a:lnTo>
                  <a:lnTo>
                    <a:pt x="107" y="106"/>
                  </a:lnTo>
                  <a:lnTo>
                    <a:pt x="94" y="121"/>
                  </a:lnTo>
                  <a:lnTo>
                    <a:pt x="94" y="121"/>
                  </a:lnTo>
                  <a:lnTo>
                    <a:pt x="114" y="95"/>
                  </a:lnTo>
                  <a:lnTo>
                    <a:pt x="132" y="66"/>
                  </a:lnTo>
                  <a:lnTo>
                    <a:pt x="148" y="34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51" y="26"/>
                  </a:lnTo>
                  <a:lnTo>
                    <a:pt x="151" y="26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4" name="Freeform 1189"/>
            <p:cNvSpPr>
              <a:spLocks/>
            </p:cNvSpPr>
            <p:nvPr userDrawn="1"/>
          </p:nvSpPr>
          <p:spPr bwMode="auto">
            <a:xfrm>
              <a:off x="8553480" y="4940621"/>
              <a:ext cx="176342" cy="248301"/>
            </a:xfrm>
            <a:custGeom>
              <a:avLst/>
              <a:gdLst/>
              <a:ahLst/>
              <a:cxnLst>
                <a:cxn ang="0">
                  <a:pos x="85" y="157"/>
                </a:cxn>
                <a:cxn ang="0">
                  <a:pos x="85" y="157"/>
                </a:cxn>
                <a:cxn ang="0">
                  <a:pos x="93" y="138"/>
                </a:cxn>
                <a:cxn ang="0">
                  <a:pos x="98" y="116"/>
                </a:cxn>
                <a:cxn ang="0">
                  <a:pos x="102" y="93"/>
                </a:cxn>
                <a:cxn ang="0">
                  <a:pos x="107" y="70"/>
                </a:cxn>
                <a:cxn ang="0">
                  <a:pos x="107" y="70"/>
                </a:cxn>
                <a:cxn ang="0">
                  <a:pos x="111" y="31"/>
                </a:cxn>
                <a:cxn ang="0">
                  <a:pos x="111" y="31"/>
                </a:cxn>
                <a:cxn ang="0">
                  <a:pos x="98" y="25"/>
                </a:cxn>
                <a:cxn ang="0">
                  <a:pos x="84" y="19"/>
                </a:cxn>
                <a:cxn ang="0">
                  <a:pos x="72" y="10"/>
                </a:cxn>
                <a:cxn ang="0">
                  <a:pos x="59" y="0"/>
                </a:cxn>
                <a:cxn ang="0">
                  <a:pos x="59" y="0"/>
                </a:cxn>
                <a:cxn ang="0">
                  <a:pos x="47" y="32"/>
                </a:cxn>
                <a:cxn ang="0">
                  <a:pos x="34" y="63"/>
                </a:cxn>
                <a:cxn ang="0">
                  <a:pos x="18" y="96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24" y="133"/>
                </a:cxn>
                <a:cxn ang="0">
                  <a:pos x="46" y="139"/>
                </a:cxn>
                <a:cxn ang="0">
                  <a:pos x="67" y="148"/>
                </a:cxn>
                <a:cxn ang="0">
                  <a:pos x="85" y="157"/>
                </a:cxn>
                <a:cxn ang="0">
                  <a:pos x="85" y="157"/>
                </a:cxn>
              </a:cxnLst>
              <a:rect l="0" t="0" r="r" b="b"/>
              <a:pathLst>
                <a:path w="111" h="157">
                  <a:moveTo>
                    <a:pt x="85" y="157"/>
                  </a:moveTo>
                  <a:lnTo>
                    <a:pt x="85" y="157"/>
                  </a:lnTo>
                  <a:lnTo>
                    <a:pt x="93" y="138"/>
                  </a:lnTo>
                  <a:lnTo>
                    <a:pt x="98" y="116"/>
                  </a:lnTo>
                  <a:lnTo>
                    <a:pt x="102" y="93"/>
                  </a:lnTo>
                  <a:lnTo>
                    <a:pt x="107" y="70"/>
                  </a:lnTo>
                  <a:lnTo>
                    <a:pt x="107" y="70"/>
                  </a:lnTo>
                  <a:lnTo>
                    <a:pt x="111" y="31"/>
                  </a:lnTo>
                  <a:lnTo>
                    <a:pt x="111" y="31"/>
                  </a:lnTo>
                  <a:lnTo>
                    <a:pt x="98" y="25"/>
                  </a:lnTo>
                  <a:lnTo>
                    <a:pt x="84" y="19"/>
                  </a:lnTo>
                  <a:lnTo>
                    <a:pt x="72" y="1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47" y="32"/>
                  </a:lnTo>
                  <a:lnTo>
                    <a:pt x="34" y="63"/>
                  </a:lnTo>
                  <a:lnTo>
                    <a:pt x="18" y="96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24" y="133"/>
                  </a:lnTo>
                  <a:lnTo>
                    <a:pt x="46" y="139"/>
                  </a:lnTo>
                  <a:lnTo>
                    <a:pt x="67" y="148"/>
                  </a:lnTo>
                  <a:lnTo>
                    <a:pt x="85" y="157"/>
                  </a:lnTo>
                  <a:lnTo>
                    <a:pt x="85" y="157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5" name="Freeform 1190"/>
            <p:cNvSpPr>
              <a:spLocks/>
            </p:cNvSpPr>
            <p:nvPr userDrawn="1"/>
          </p:nvSpPr>
          <p:spPr bwMode="auto">
            <a:xfrm>
              <a:off x="8251845" y="5391100"/>
              <a:ext cx="130340" cy="162422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67" y="0"/>
                </a:cxn>
                <a:cxn ang="0">
                  <a:pos x="35" y="31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2" y="69"/>
                </a:cxn>
                <a:cxn ang="0">
                  <a:pos x="6" y="81"/>
                </a:cxn>
                <a:cxn ang="0">
                  <a:pos x="9" y="92"/>
                </a:cxn>
                <a:cxn ang="0">
                  <a:pos x="15" y="102"/>
                </a:cxn>
                <a:cxn ang="0">
                  <a:pos x="15" y="102"/>
                </a:cxn>
                <a:cxn ang="0">
                  <a:pos x="32" y="99"/>
                </a:cxn>
                <a:cxn ang="0">
                  <a:pos x="49" y="95"/>
                </a:cxn>
                <a:cxn ang="0">
                  <a:pos x="66" y="90"/>
                </a:cxn>
                <a:cxn ang="0">
                  <a:pos x="82" y="84"/>
                </a:cxn>
                <a:cxn ang="0">
                  <a:pos x="82" y="84"/>
                </a:cxn>
                <a:cxn ang="0">
                  <a:pos x="76" y="86"/>
                </a:cxn>
                <a:cxn ang="0">
                  <a:pos x="76" y="86"/>
                </a:cxn>
                <a:cxn ang="0">
                  <a:pos x="70" y="77"/>
                </a:cxn>
                <a:cxn ang="0">
                  <a:pos x="64" y="66"/>
                </a:cxn>
                <a:cxn ang="0">
                  <a:pos x="61" y="55"/>
                </a:cxn>
                <a:cxn ang="0">
                  <a:pos x="60" y="45"/>
                </a:cxn>
                <a:cxn ang="0">
                  <a:pos x="58" y="34"/>
                </a:cxn>
                <a:cxn ang="0">
                  <a:pos x="60" y="23"/>
                </a:cxn>
                <a:cxn ang="0">
                  <a:pos x="63" y="13"/>
                </a:cxn>
                <a:cxn ang="0">
                  <a:pos x="67" y="0"/>
                </a:cxn>
                <a:cxn ang="0">
                  <a:pos x="67" y="0"/>
                </a:cxn>
              </a:cxnLst>
              <a:rect l="0" t="0" r="r" b="b"/>
              <a:pathLst>
                <a:path w="82" h="102">
                  <a:moveTo>
                    <a:pt x="67" y="0"/>
                  </a:moveTo>
                  <a:lnTo>
                    <a:pt x="67" y="0"/>
                  </a:lnTo>
                  <a:lnTo>
                    <a:pt x="35" y="31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" y="69"/>
                  </a:lnTo>
                  <a:lnTo>
                    <a:pt x="6" y="81"/>
                  </a:lnTo>
                  <a:lnTo>
                    <a:pt x="9" y="92"/>
                  </a:lnTo>
                  <a:lnTo>
                    <a:pt x="15" y="102"/>
                  </a:lnTo>
                  <a:lnTo>
                    <a:pt x="15" y="102"/>
                  </a:lnTo>
                  <a:lnTo>
                    <a:pt x="32" y="99"/>
                  </a:lnTo>
                  <a:lnTo>
                    <a:pt x="49" y="95"/>
                  </a:lnTo>
                  <a:lnTo>
                    <a:pt x="66" y="90"/>
                  </a:lnTo>
                  <a:lnTo>
                    <a:pt x="82" y="84"/>
                  </a:lnTo>
                  <a:lnTo>
                    <a:pt x="82" y="84"/>
                  </a:lnTo>
                  <a:lnTo>
                    <a:pt x="76" y="86"/>
                  </a:lnTo>
                  <a:lnTo>
                    <a:pt x="76" y="86"/>
                  </a:lnTo>
                  <a:lnTo>
                    <a:pt x="70" y="77"/>
                  </a:lnTo>
                  <a:lnTo>
                    <a:pt x="64" y="66"/>
                  </a:lnTo>
                  <a:lnTo>
                    <a:pt x="61" y="55"/>
                  </a:lnTo>
                  <a:lnTo>
                    <a:pt x="60" y="45"/>
                  </a:lnTo>
                  <a:lnTo>
                    <a:pt x="58" y="34"/>
                  </a:lnTo>
                  <a:lnTo>
                    <a:pt x="60" y="23"/>
                  </a:lnTo>
                  <a:lnTo>
                    <a:pt x="63" y="13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6" name="Freeform 1191"/>
            <p:cNvSpPr>
              <a:spLocks/>
            </p:cNvSpPr>
            <p:nvPr userDrawn="1"/>
          </p:nvSpPr>
          <p:spPr bwMode="auto">
            <a:xfrm>
              <a:off x="8402434" y="5371856"/>
              <a:ext cx="180175" cy="140018"/>
            </a:xfrm>
            <a:custGeom>
              <a:avLst/>
              <a:gdLst/>
              <a:ahLst/>
              <a:cxnLst>
                <a:cxn ang="0">
                  <a:pos x="43" y="3"/>
                </a:cxn>
                <a:cxn ang="0">
                  <a:pos x="43" y="3"/>
                </a:cxn>
                <a:cxn ang="0">
                  <a:pos x="37" y="6"/>
                </a:cxn>
                <a:cxn ang="0">
                  <a:pos x="29" y="10"/>
                </a:cxn>
                <a:cxn ang="0">
                  <a:pos x="21" y="15"/>
                </a:cxn>
                <a:cxn ang="0">
                  <a:pos x="15" y="21"/>
                </a:cxn>
                <a:cxn ang="0">
                  <a:pos x="9" y="30"/>
                </a:cxn>
                <a:cxn ang="0">
                  <a:pos x="5" y="41"/>
                </a:cxn>
                <a:cxn ang="0">
                  <a:pos x="2" y="53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0" y="73"/>
                </a:cxn>
                <a:cxn ang="0">
                  <a:pos x="2" y="77"/>
                </a:cxn>
                <a:cxn ang="0">
                  <a:pos x="5" y="82"/>
                </a:cxn>
                <a:cxn ang="0">
                  <a:pos x="8" y="85"/>
                </a:cxn>
                <a:cxn ang="0">
                  <a:pos x="8" y="85"/>
                </a:cxn>
                <a:cxn ang="0">
                  <a:pos x="11" y="86"/>
                </a:cxn>
                <a:cxn ang="0">
                  <a:pos x="11" y="86"/>
                </a:cxn>
                <a:cxn ang="0">
                  <a:pos x="12" y="88"/>
                </a:cxn>
                <a:cxn ang="0">
                  <a:pos x="12" y="88"/>
                </a:cxn>
                <a:cxn ang="0">
                  <a:pos x="40" y="73"/>
                </a:cxn>
                <a:cxn ang="0">
                  <a:pos x="66" y="54"/>
                </a:cxn>
                <a:cxn ang="0">
                  <a:pos x="91" y="33"/>
                </a:cxn>
                <a:cxn ang="0">
                  <a:pos x="114" y="9"/>
                </a:cxn>
                <a:cxn ang="0">
                  <a:pos x="114" y="9"/>
                </a:cxn>
                <a:cxn ang="0">
                  <a:pos x="98" y="3"/>
                </a:cxn>
                <a:cxn ang="0">
                  <a:pos x="79" y="0"/>
                </a:cxn>
                <a:cxn ang="0">
                  <a:pos x="61" y="0"/>
                </a:cxn>
                <a:cxn ang="0">
                  <a:pos x="52" y="1"/>
                </a:cxn>
                <a:cxn ang="0">
                  <a:pos x="43" y="3"/>
                </a:cxn>
                <a:cxn ang="0">
                  <a:pos x="43" y="3"/>
                </a:cxn>
              </a:cxnLst>
              <a:rect l="0" t="0" r="r" b="b"/>
              <a:pathLst>
                <a:path w="114" h="88">
                  <a:moveTo>
                    <a:pt x="43" y="3"/>
                  </a:moveTo>
                  <a:lnTo>
                    <a:pt x="43" y="3"/>
                  </a:lnTo>
                  <a:lnTo>
                    <a:pt x="37" y="6"/>
                  </a:lnTo>
                  <a:lnTo>
                    <a:pt x="29" y="10"/>
                  </a:lnTo>
                  <a:lnTo>
                    <a:pt x="21" y="15"/>
                  </a:lnTo>
                  <a:lnTo>
                    <a:pt x="15" y="21"/>
                  </a:lnTo>
                  <a:lnTo>
                    <a:pt x="9" y="30"/>
                  </a:lnTo>
                  <a:lnTo>
                    <a:pt x="5" y="41"/>
                  </a:lnTo>
                  <a:lnTo>
                    <a:pt x="2" y="53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73"/>
                  </a:lnTo>
                  <a:lnTo>
                    <a:pt x="2" y="77"/>
                  </a:lnTo>
                  <a:lnTo>
                    <a:pt x="5" y="82"/>
                  </a:lnTo>
                  <a:lnTo>
                    <a:pt x="8" y="85"/>
                  </a:lnTo>
                  <a:lnTo>
                    <a:pt x="8" y="85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12" y="88"/>
                  </a:lnTo>
                  <a:lnTo>
                    <a:pt x="12" y="88"/>
                  </a:lnTo>
                  <a:lnTo>
                    <a:pt x="40" y="73"/>
                  </a:lnTo>
                  <a:lnTo>
                    <a:pt x="66" y="54"/>
                  </a:lnTo>
                  <a:lnTo>
                    <a:pt x="91" y="33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98" y="3"/>
                  </a:lnTo>
                  <a:lnTo>
                    <a:pt x="79" y="0"/>
                  </a:lnTo>
                  <a:lnTo>
                    <a:pt x="61" y="0"/>
                  </a:lnTo>
                  <a:lnTo>
                    <a:pt x="52" y="1"/>
                  </a:lnTo>
                  <a:lnTo>
                    <a:pt x="43" y="3"/>
                  </a:lnTo>
                  <a:lnTo>
                    <a:pt x="43" y="3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7" name="Freeform 1192"/>
            <p:cNvSpPr>
              <a:spLocks/>
            </p:cNvSpPr>
            <p:nvPr userDrawn="1"/>
          </p:nvSpPr>
          <p:spPr bwMode="auto">
            <a:xfrm>
              <a:off x="8672175" y="4750087"/>
              <a:ext cx="59420" cy="154955"/>
            </a:xfrm>
            <a:custGeom>
              <a:avLst/>
              <a:gdLst/>
              <a:ahLst/>
              <a:cxnLst>
                <a:cxn ang="0">
                  <a:pos x="32" y="15"/>
                </a:cxn>
                <a:cxn ang="0">
                  <a:pos x="32" y="15"/>
                </a:cxn>
                <a:cxn ang="0">
                  <a:pos x="25" y="8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1" y="34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17" y="87"/>
                </a:cxn>
                <a:cxn ang="0">
                  <a:pos x="37" y="98"/>
                </a:cxn>
                <a:cxn ang="0">
                  <a:pos x="37" y="98"/>
                </a:cxn>
                <a:cxn ang="0">
                  <a:pos x="35" y="56"/>
                </a:cxn>
                <a:cxn ang="0">
                  <a:pos x="32" y="15"/>
                </a:cxn>
                <a:cxn ang="0">
                  <a:pos x="32" y="15"/>
                </a:cxn>
              </a:cxnLst>
              <a:rect l="0" t="0" r="r" b="b"/>
              <a:pathLst>
                <a:path w="37" h="98">
                  <a:moveTo>
                    <a:pt x="32" y="15"/>
                  </a:moveTo>
                  <a:lnTo>
                    <a:pt x="32" y="15"/>
                  </a:lnTo>
                  <a:lnTo>
                    <a:pt x="25" y="8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1" y="34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17" y="87"/>
                  </a:lnTo>
                  <a:lnTo>
                    <a:pt x="37" y="98"/>
                  </a:lnTo>
                  <a:lnTo>
                    <a:pt x="37" y="98"/>
                  </a:lnTo>
                  <a:lnTo>
                    <a:pt x="35" y="56"/>
                  </a:lnTo>
                  <a:lnTo>
                    <a:pt x="32" y="15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C4007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8" name="Freeform 1193"/>
            <p:cNvSpPr>
              <a:spLocks/>
            </p:cNvSpPr>
            <p:nvPr userDrawn="1"/>
          </p:nvSpPr>
          <p:spPr bwMode="auto">
            <a:xfrm>
              <a:off x="8640614" y="4863352"/>
              <a:ext cx="86255" cy="123217"/>
            </a:xfrm>
            <a:custGeom>
              <a:avLst/>
              <a:gdLst/>
              <a:ahLst/>
              <a:cxnLst>
                <a:cxn ang="0">
                  <a:pos x="52" y="72"/>
                </a:cxn>
                <a:cxn ang="0">
                  <a:pos x="52" y="72"/>
                </a:cxn>
                <a:cxn ang="0">
                  <a:pos x="54" y="57"/>
                </a:cxn>
                <a:cxn ang="0">
                  <a:pos x="54" y="57"/>
                </a:cxn>
                <a:cxn ang="0">
                  <a:pos x="54" y="44"/>
                </a:cxn>
                <a:cxn ang="0">
                  <a:pos x="54" y="44"/>
                </a:cxn>
                <a:cxn ang="0">
                  <a:pos x="54" y="29"/>
                </a:cxn>
                <a:cxn ang="0">
                  <a:pos x="54" y="29"/>
                </a:cxn>
                <a:cxn ang="0">
                  <a:pos x="54" y="25"/>
                </a:cxn>
                <a:cxn ang="0">
                  <a:pos x="54" y="25"/>
                </a:cxn>
                <a:cxn ang="0">
                  <a:pos x="34" y="14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13" y="57"/>
                </a:cxn>
                <a:cxn ang="0">
                  <a:pos x="25" y="66"/>
                </a:cxn>
                <a:cxn ang="0">
                  <a:pos x="39" y="72"/>
                </a:cxn>
                <a:cxn ang="0">
                  <a:pos x="52" y="78"/>
                </a:cxn>
                <a:cxn ang="0">
                  <a:pos x="52" y="78"/>
                </a:cxn>
                <a:cxn ang="0">
                  <a:pos x="52" y="72"/>
                </a:cxn>
                <a:cxn ang="0">
                  <a:pos x="52" y="72"/>
                </a:cxn>
              </a:cxnLst>
              <a:rect l="0" t="0" r="r" b="b"/>
              <a:pathLst>
                <a:path w="54" h="78">
                  <a:moveTo>
                    <a:pt x="52" y="72"/>
                  </a:moveTo>
                  <a:lnTo>
                    <a:pt x="52" y="72"/>
                  </a:lnTo>
                  <a:lnTo>
                    <a:pt x="54" y="57"/>
                  </a:lnTo>
                  <a:lnTo>
                    <a:pt x="54" y="57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4" y="25"/>
                  </a:lnTo>
                  <a:lnTo>
                    <a:pt x="54" y="25"/>
                  </a:lnTo>
                  <a:lnTo>
                    <a:pt x="34" y="14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3" y="57"/>
                  </a:lnTo>
                  <a:lnTo>
                    <a:pt x="25" y="66"/>
                  </a:lnTo>
                  <a:lnTo>
                    <a:pt x="39" y="72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2" y="72"/>
                  </a:lnTo>
                  <a:lnTo>
                    <a:pt x="52" y="72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9" name="Freeform 1194"/>
            <p:cNvSpPr>
              <a:spLocks/>
            </p:cNvSpPr>
            <p:nvPr userDrawn="1"/>
          </p:nvSpPr>
          <p:spPr bwMode="auto">
            <a:xfrm>
              <a:off x="8347778" y="5292543"/>
              <a:ext cx="272180" cy="229631"/>
            </a:xfrm>
            <a:custGeom>
              <a:avLst/>
              <a:gdLst/>
              <a:ahLst/>
              <a:cxnLst>
                <a:cxn ang="0">
                  <a:pos x="130" y="3"/>
                </a:cxn>
                <a:cxn ang="0">
                  <a:pos x="130" y="3"/>
                </a:cxn>
                <a:cxn ang="0">
                  <a:pos x="119" y="1"/>
                </a:cxn>
                <a:cxn ang="0">
                  <a:pos x="108" y="0"/>
                </a:cxn>
                <a:cxn ang="0">
                  <a:pos x="98" y="0"/>
                </a:cxn>
                <a:cxn ang="0">
                  <a:pos x="88" y="1"/>
                </a:cxn>
                <a:cxn ang="0">
                  <a:pos x="78" y="3"/>
                </a:cxn>
                <a:cxn ang="0">
                  <a:pos x="69" y="6"/>
                </a:cxn>
                <a:cxn ang="0">
                  <a:pos x="52" y="15"/>
                </a:cxn>
                <a:cxn ang="0">
                  <a:pos x="52" y="15"/>
                </a:cxn>
                <a:cxn ang="0">
                  <a:pos x="31" y="38"/>
                </a:cxn>
                <a:cxn ang="0">
                  <a:pos x="9" y="59"/>
                </a:cxn>
                <a:cxn ang="0">
                  <a:pos x="9" y="59"/>
                </a:cxn>
                <a:cxn ang="0">
                  <a:pos x="5" y="72"/>
                </a:cxn>
                <a:cxn ang="0">
                  <a:pos x="2" y="82"/>
                </a:cxn>
                <a:cxn ang="0">
                  <a:pos x="0" y="93"/>
                </a:cxn>
                <a:cxn ang="0">
                  <a:pos x="2" y="104"/>
                </a:cxn>
                <a:cxn ang="0">
                  <a:pos x="3" y="114"/>
                </a:cxn>
                <a:cxn ang="0">
                  <a:pos x="6" y="125"/>
                </a:cxn>
                <a:cxn ang="0">
                  <a:pos x="12" y="136"/>
                </a:cxn>
                <a:cxn ang="0">
                  <a:pos x="18" y="145"/>
                </a:cxn>
                <a:cxn ang="0">
                  <a:pos x="18" y="145"/>
                </a:cxn>
                <a:cxn ang="0">
                  <a:pos x="24" y="143"/>
                </a:cxn>
                <a:cxn ang="0">
                  <a:pos x="24" y="143"/>
                </a:cxn>
                <a:cxn ang="0">
                  <a:pos x="32" y="140"/>
                </a:cxn>
                <a:cxn ang="0">
                  <a:pos x="32" y="140"/>
                </a:cxn>
                <a:cxn ang="0">
                  <a:pos x="37" y="137"/>
                </a:cxn>
                <a:cxn ang="0">
                  <a:pos x="37" y="137"/>
                </a:cxn>
                <a:cxn ang="0">
                  <a:pos x="44" y="134"/>
                </a:cxn>
                <a:cxn ang="0">
                  <a:pos x="44" y="134"/>
                </a:cxn>
                <a:cxn ang="0">
                  <a:pos x="43" y="132"/>
                </a:cxn>
                <a:cxn ang="0">
                  <a:pos x="43" y="132"/>
                </a:cxn>
                <a:cxn ang="0">
                  <a:pos x="40" y="131"/>
                </a:cxn>
                <a:cxn ang="0">
                  <a:pos x="40" y="131"/>
                </a:cxn>
                <a:cxn ang="0">
                  <a:pos x="37" y="128"/>
                </a:cxn>
                <a:cxn ang="0">
                  <a:pos x="34" y="123"/>
                </a:cxn>
                <a:cxn ang="0">
                  <a:pos x="32" y="119"/>
                </a:cxn>
                <a:cxn ang="0">
                  <a:pos x="32" y="114"/>
                </a:cxn>
                <a:cxn ang="0">
                  <a:pos x="32" y="114"/>
                </a:cxn>
                <a:cxn ang="0">
                  <a:pos x="34" y="99"/>
                </a:cxn>
                <a:cxn ang="0">
                  <a:pos x="37" y="87"/>
                </a:cxn>
                <a:cxn ang="0">
                  <a:pos x="41" y="76"/>
                </a:cxn>
                <a:cxn ang="0">
                  <a:pos x="47" y="67"/>
                </a:cxn>
                <a:cxn ang="0">
                  <a:pos x="53" y="61"/>
                </a:cxn>
                <a:cxn ang="0">
                  <a:pos x="61" y="56"/>
                </a:cxn>
                <a:cxn ang="0">
                  <a:pos x="69" y="52"/>
                </a:cxn>
                <a:cxn ang="0">
                  <a:pos x="75" y="49"/>
                </a:cxn>
                <a:cxn ang="0">
                  <a:pos x="75" y="49"/>
                </a:cxn>
                <a:cxn ang="0">
                  <a:pos x="84" y="47"/>
                </a:cxn>
                <a:cxn ang="0">
                  <a:pos x="93" y="46"/>
                </a:cxn>
                <a:cxn ang="0">
                  <a:pos x="111" y="46"/>
                </a:cxn>
                <a:cxn ang="0">
                  <a:pos x="130" y="49"/>
                </a:cxn>
                <a:cxn ang="0">
                  <a:pos x="146" y="55"/>
                </a:cxn>
                <a:cxn ang="0">
                  <a:pos x="146" y="55"/>
                </a:cxn>
                <a:cxn ang="0">
                  <a:pos x="146" y="55"/>
                </a:cxn>
                <a:cxn ang="0">
                  <a:pos x="146" y="55"/>
                </a:cxn>
                <a:cxn ang="0">
                  <a:pos x="159" y="40"/>
                </a:cxn>
                <a:cxn ang="0">
                  <a:pos x="171" y="23"/>
                </a:cxn>
                <a:cxn ang="0">
                  <a:pos x="171" y="23"/>
                </a:cxn>
                <a:cxn ang="0">
                  <a:pos x="151" y="12"/>
                </a:cxn>
                <a:cxn ang="0">
                  <a:pos x="130" y="3"/>
                </a:cxn>
                <a:cxn ang="0">
                  <a:pos x="130" y="3"/>
                </a:cxn>
              </a:cxnLst>
              <a:rect l="0" t="0" r="r" b="b"/>
              <a:pathLst>
                <a:path w="171" h="145">
                  <a:moveTo>
                    <a:pt x="130" y="3"/>
                  </a:moveTo>
                  <a:lnTo>
                    <a:pt x="130" y="3"/>
                  </a:lnTo>
                  <a:lnTo>
                    <a:pt x="119" y="1"/>
                  </a:lnTo>
                  <a:lnTo>
                    <a:pt x="108" y="0"/>
                  </a:lnTo>
                  <a:lnTo>
                    <a:pt x="98" y="0"/>
                  </a:lnTo>
                  <a:lnTo>
                    <a:pt x="88" y="1"/>
                  </a:lnTo>
                  <a:lnTo>
                    <a:pt x="78" y="3"/>
                  </a:lnTo>
                  <a:lnTo>
                    <a:pt x="69" y="6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31" y="38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5" y="72"/>
                  </a:lnTo>
                  <a:lnTo>
                    <a:pt x="2" y="82"/>
                  </a:lnTo>
                  <a:lnTo>
                    <a:pt x="0" y="93"/>
                  </a:lnTo>
                  <a:lnTo>
                    <a:pt x="2" y="104"/>
                  </a:lnTo>
                  <a:lnTo>
                    <a:pt x="3" y="114"/>
                  </a:lnTo>
                  <a:lnTo>
                    <a:pt x="6" y="125"/>
                  </a:lnTo>
                  <a:lnTo>
                    <a:pt x="12" y="136"/>
                  </a:lnTo>
                  <a:lnTo>
                    <a:pt x="18" y="145"/>
                  </a:lnTo>
                  <a:lnTo>
                    <a:pt x="18" y="145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32" y="140"/>
                  </a:lnTo>
                  <a:lnTo>
                    <a:pt x="32" y="140"/>
                  </a:lnTo>
                  <a:lnTo>
                    <a:pt x="37" y="137"/>
                  </a:lnTo>
                  <a:lnTo>
                    <a:pt x="37" y="137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3" y="132"/>
                  </a:lnTo>
                  <a:lnTo>
                    <a:pt x="43" y="132"/>
                  </a:lnTo>
                  <a:lnTo>
                    <a:pt x="40" y="131"/>
                  </a:lnTo>
                  <a:lnTo>
                    <a:pt x="40" y="131"/>
                  </a:lnTo>
                  <a:lnTo>
                    <a:pt x="37" y="128"/>
                  </a:lnTo>
                  <a:lnTo>
                    <a:pt x="34" y="123"/>
                  </a:lnTo>
                  <a:lnTo>
                    <a:pt x="32" y="119"/>
                  </a:lnTo>
                  <a:lnTo>
                    <a:pt x="32" y="114"/>
                  </a:lnTo>
                  <a:lnTo>
                    <a:pt x="32" y="114"/>
                  </a:lnTo>
                  <a:lnTo>
                    <a:pt x="34" y="99"/>
                  </a:lnTo>
                  <a:lnTo>
                    <a:pt x="37" y="87"/>
                  </a:lnTo>
                  <a:lnTo>
                    <a:pt x="41" y="76"/>
                  </a:lnTo>
                  <a:lnTo>
                    <a:pt x="47" y="67"/>
                  </a:lnTo>
                  <a:lnTo>
                    <a:pt x="53" y="61"/>
                  </a:lnTo>
                  <a:lnTo>
                    <a:pt x="61" y="56"/>
                  </a:lnTo>
                  <a:lnTo>
                    <a:pt x="69" y="52"/>
                  </a:lnTo>
                  <a:lnTo>
                    <a:pt x="75" y="49"/>
                  </a:lnTo>
                  <a:lnTo>
                    <a:pt x="75" y="49"/>
                  </a:lnTo>
                  <a:lnTo>
                    <a:pt x="84" y="47"/>
                  </a:lnTo>
                  <a:lnTo>
                    <a:pt x="93" y="46"/>
                  </a:lnTo>
                  <a:lnTo>
                    <a:pt x="111" y="46"/>
                  </a:lnTo>
                  <a:lnTo>
                    <a:pt x="130" y="49"/>
                  </a:lnTo>
                  <a:lnTo>
                    <a:pt x="146" y="55"/>
                  </a:lnTo>
                  <a:lnTo>
                    <a:pt x="146" y="55"/>
                  </a:lnTo>
                  <a:lnTo>
                    <a:pt x="146" y="55"/>
                  </a:lnTo>
                  <a:lnTo>
                    <a:pt x="146" y="55"/>
                  </a:lnTo>
                  <a:lnTo>
                    <a:pt x="159" y="40"/>
                  </a:lnTo>
                  <a:lnTo>
                    <a:pt x="171" y="23"/>
                  </a:lnTo>
                  <a:lnTo>
                    <a:pt x="171" y="23"/>
                  </a:lnTo>
                  <a:lnTo>
                    <a:pt x="151" y="12"/>
                  </a:lnTo>
                  <a:lnTo>
                    <a:pt x="130" y="3"/>
                  </a:lnTo>
                  <a:lnTo>
                    <a:pt x="130" y="3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0" name="Freeform 1195"/>
            <p:cNvSpPr>
              <a:spLocks/>
            </p:cNvSpPr>
            <p:nvPr userDrawn="1"/>
          </p:nvSpPr>
          <p:spPr bwMode="auto">
            <a:xfrm>
              <a:off x="8704905" y="4701241"/>
              <a:ext cx="21085" cy="70943"/>
            </a:xfrm>
            <a:custGeom>
              <a:avLst/>
              <a:gdLst/>
              <a:ahLst/>
              <a:cxnLst>
                <a:cxn ang="0">
                  <a:pos x="13" y="45"/>
                </a:cxn>
                <a:cxn ang="0">
                  <a:pos x="13" y="45"/>
                </a:cxn>
                <a:cxn ang="0">
                  <a:pos x="12" y="38"/>
                </a:cxn>
                <a:cxn ang="0">
                  <a:pos x="12" y="38"/>
                </a:cxn>
                <a:cxn ang="0">
                  <a:pos x="10" y="21"/>
                </a:cxn>
                <a:cxn ang="0">
                  <a:pos x="10" y="21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6" y="38"/>
                </a:cxn>
                <a:cxn ang="0">
                  <a:pos x="13" y="45"/>
                </a:cxn>
                <a:cxn ang="0">
                  <a:pos x="13" y="45"/>
                </a:cxn>
              </a:cxnLst>
              <a:rect l="0" t="0" r="r" b="b"/>
              <a:pathLst>
                <a:path w="13" h="45">
                  <a:moveTo>
                    <a:pt x="13" y="45"/>
                  </a:moveTo>
                  <a:lnTo>
                    <a:pt x="13" y="45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6" y="38"/>
                  </a:lnTo>
                  <a:lnTo>
                    <a:pt x="13" y="45"/>
                  </a:lnTo>
                  <a:lnTo>
                    <a:pt x="13" y="45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1" name="Freeform 1196"/>
            <p:cNvSpPr>
              <a:spLocks/>
            </p:cNvSpPr>
            <p:nvPr userDrawn="1"/>
          </p:nvSpPr>
          <p:spPr bwMode="auto">
            <a:xfrm>
              <a:off x="8518446" y="5140375"/>
              <a:ext cx="166757" cy="91480"/>
            </a:xfrm>
            <a:custGeom>
              <a:avLst/>
              <a:gdLst/>
              <a:ahLst/>
              <a:cxnLst>
                <a:cxn ang="0">
                  <a:pos x="34" y="40"/>
                </a:cxn>
                <a:cxn ang="0">
                  <a:pos x="34" y="40"/>
                </a:cxn>
                <a:cxn ang="0">
                  <a:pos x="34" y="40"/>
                </a:cxn>
                <a:cxn ang="0">
                  <a:pos x="34" y="40"/>
                </a:cxn>
                <a:cxn ang="0">
                  <a:pos x="51" y="43"/>
                </a:cxn>
                <a:cxn ang="0">
                  <a:pos x="66" y="46"/>
                </a:cxn>
                <a:cxn ang="0">
                  <a:pos x="81" y="52"/>
                </a:cxn>
                <a:cxn ang="0">
                  <a:pos x="95" y="58"/>
                </a:cxn>
                <a:cxn ang="0">
                  <a:pos x="95" y="58"/>
                </a:cxn>
                <a:cxn ang="0">
                  <a:pos x="105" y="32"/>
                </a:cxn>
                <a:cxn ang="0">
                  <a:pos x="105" y="32"/>
                </a:cxn>
                <a:cxn ang="0">
                  <a:pos x="105" y="29"/>
                </a:cxn>
                <a:cxn ang="0">
                  <a:pos x="105" y="29"/>
                </a:cxn>
                <a:cxn ang="0">
                  <a:pos x="87" y="20"/>
                </a:cxn>
                <a:cxn ang="0">
                  <a:pos x="66" y="11"/>
                </a:cxn>
                <a:cxn ang="0">
                  <a:pos x="44" y="5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17" y="37"/>
                </a:cxn>
                <a:cxn ang="0">
                  <a:pos x="34" y="40"/>
                </a:cxn>
                <a:cxn ang="0">
                  <a:pos x="34" y="40"/>
                </a:cxn>
              </a:cxnLst>
              <a:rect l="0" t="0" r="r" b="b"/>
              <a:pathLst>
                <a:path w="105" h="58">
                  <a:moveTo>
                    <a:pt x="34" y="40"/>
                  </a:move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51" y="43"/>
                  </a:lnTo>
                  <a:lnTo>
                    <a:pt x="66" y="46"/>
                  </a:lnTo>
                  <a:lnTo>
                    <a:pt x="81" y="52"/>
                  </a:lnTo>
                  <a:lnTo>
                    <a:pt x="95" y="58"/>
                  </a:lnTo>
                  <a:lnTo>
                    <a:pt x="95" y="58"/>
                  </a:lnTo>
                  <a:lnTo>
                    <a:pt x="105" y="32"/>
                  </a:lnTo>
                  <a:lnTo>
                    <a:pt x="105" y="32"/>
                  </a:lnTo>
                  <a:lnTo>
                    <a:pt x="105" y="29"/>
                  </a:lnTo>
                  <a:lnTo>
                    <a:pt x="105" y="29"/>
                  </a:lnTo>
                  <a:lnTo>
                    <a:pt x="87" y="20"/>
                  </a:lnTo>
                  <a:lnTo>
                    <a:pt x="66" y="11"/>
                  </a:lnTo>
                  <a:lnTo>
                    <a:pt x="44" y="5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7" y="37"/>
                  </a:lnTo>
                  <a:lnTo>
                    <a:pt x="34" y="40"/>
                  </a:lnTo>
                  <a:lnTo>
                    <a:pt x="34" y="40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2" name="Freeform 1197"/>
            <p:cNvSpPr>
              <a:spLocks/>
            </p:cNvSpPr>
            <p:nvPr userDrawn="1"/>
          </p:nvSpPr>
          <p:spPr bwMode="auto">
            <a:xfrm>
              <a:off x="8200167" y="5482694"/>
              <a:ext cx="76670" cy="74677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6" y="35"/>
                </a:cxn>
                <a:cxn ang="0">
                  <a:pos x="10" y="47"/>
                </a:cxn>
                <a:cxn ang="0">
                  <a:pos x="10" y="47"/>
                </a:cxn>
                <a:cxn ang="0">
                  <a:pos x="16" y="47"/>
                </a:cxn>
                <a:cxn ang="0">
                  <a:pos x="16" y="47"/>
                </a:cxn>
                <a:cxn ang="0">
                  <a:pos x="24" y="47"/>
                </a:cxn>
                <a:cxn ang="0">
                  <a:pos x="24" y="47"/>
                </a:cxn>
                <a:cxn ang="0">
                  <a:pos x="33" y="46"/>
                </a:cxn>
                <a:cxn ang="0">
                  <a:pos x="33" y="46"/>
                </a:cxn>
                <a:cxn ang="0">
                  <a:pos x="42" y="46"/>
                </a:cxn>
                <a:cxn ang="0">
                  <a:pos x="42" y="46"/>
                </a:cxn>
                <a:cxn ang="0">
                  <a:pos x="48" y="44"/>
                </a:cxn>
                <a:cxn ang="0">
                  <a:pos x="48" y="44"/>
                </a:cxn>
                <a:cxn ang="0">
                  <a:pos x="42" y="34"/>
                </a:cxn>
                <a:cxn ang="0">
                  <a:pos x="39" y="23"/>
                </a:cxn>
                <a:cxn ang="0">
                  <a:pos x="35" y="11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48" h="47">
                  <a:moveTo>
                    <a:pt x="0" y="22"/>
                  </a:moveTo>
                  <a:lnTo>
                    <a:pt x="0" y="22"/>
                  </a:lnTo>
                  <a:lnTo>
                    <a:pt x="6" y="35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33" y="46"/>
                  </a:lnTo>
                  <a:lnTo>
                    <a:pt x="33" y="46"/>
                  </a:lnTo>
                  <a:lnTo>
                    <a:pt x="42" y="46"/>
                  </a:lnTo>
                  <a:lnTo>
                    <a:pt x="42" y="46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42" y="34"/>
                  </a:lnTo>
                  <a:lnTo>
                    <a:pt x="39" y="23"/>
                  </a:lnTo>
                  <a:lnTo>
                    <a:pt x="35" y="1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D4AAC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33" name="组合 116"/>
          <p:cNvGrpSpPr>
            <a:grpSpLocks/>
          </p:cNvGrpSpPr>
          <p:nvPr userDrawn="1"/>
        </p:nvGrpSpPr>
        <p:grpSpPr bwMode="auto">
          <a:xfrm>
            <a:off x="0" y="5715000"/>
            <a:ext cx="9144000" cy="1143000"/>
            <a:chOff x="1" y="5715016"/>
            <a:chExt cx="9144031" cy="1142984"/>
          </a:xfrm>
        </p:grpSpPr>
        <p:grpSp>
          <p:nvGrpSpPr>
            <p:cNvPr id="134" name="组合 94"/>
            <p:cNvGrpSpPr>
              <a:grpSpLocks/>
            </p:cNvGrpSpPr>
            <p:nvPr/>
          </p:nvGrpSpPr>
          <p:grpSpPr bwMode="auto">
            <a:xfrm>
              <a:off x="1" y="5715018"/>
              <a:ext cx="3498862" cy="1144573"/>
              <a:chOff x="1832222" y="5146260"/>
              <a:chExt cx="3631063" cy="1711450"/>
            </a:xfrm>
          </p:grpSpPr>
          <p:sp>
            <p:nvSpPr>
              <p:cNvPr id="179" name="Freeform 37"/>
              <p:cNvSpPr>
                <a:spLocks/>
              </p:cNvSpPr>
              <p:nvPr/>
            </p:nvSpPr>
            <p:spPr bwMode="auto">
              <a:xfrm>
                <a:off x="1973906" y="6515895"/>
                <a:ext cx="1648" cy="23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0" name="Freeform 38"/>
              <p:cNvSpPr>
                <a:spLocks noEditPoints="1"/>
              </p:cNvSpPr>
              <p:nvPr/>
            </p:nvSpPr>
            <p:spPr bwMode="auto">
              <a:xfrm>
                <a:off x="1832222" y="5295805"/>
                <a:ext cx="560146" cy="1561905"/>
              </a:xfrm>
              <a:custGeom>
                <a:avLst/>
                <a:gdLst/>
                <a:ahLst/>
                <a:cxnLst>
                  <a:cxn ang="0">
                    <a:pos x="568" y="1650"/>
                  </a:cxn>
                  <a:cxn ang="0">
                    <a:pos x="556" y="1608"/>
                  </a:cxn>
                  <a:cxn ang="0">
                    <a:pos x="605" y="1335"/>
                  </a:cxn>
                  <a:cxn ang="0">
                    <a:pos x="516" y="1153"/>
                  </a:cxn>
                  <a:cxn ang="0">
                    <a:pos x="437" y="410"/>
                  </a:cxn>
                  <a:cxn ang="0">
                    <a:pos x="302" y="680"/>
                  </a:cxn>
                  <a:cxn ang="0">
                    <a:pos x="316" y="159"/>
                  </a:cxn>
                  <a:cxn ang="0">
                    <a:pos x="240" y="323"/>
                  </a:cxn>
                  <a:cxn ang="0">
                    <a:pos x="242" y="466"/>
                  </a:cxn>
                  <a:cxn ang="0">
                    <a:pos x="257" y="550"/>
                  </a:cxn>
                  <a:cxn ang="0">
                    <a:pos x="124" y="451"/>
                  </a:cxn>
                  <a:cxn ang="0">
                    <a:pos x="365" y="1020"/>
                  </a:cxn>
                  <a:cxn ang="0">
                    <a:pos x="365" y="1354"/>
                  </a:cxn>
                  <a:cxn ang="0">
                    <a:pos x="223" y="1370"/>
                  </a:cxn>
                  <a:cxn ang="0">
                    <a:pos x="201" y="1334"/>
                  </a:cxn>
                  <a:cxn ang="0">
                    <a:pos x="165" y="1392"/>
                  </a:cxn>
                  <a:cxn ang="0">
                    <a:pos x="79" y="1052"/>
                  </a:cxn>
                  <a:cxn ang="0">
                    <a:pos x="56" y="1086"/>
                  </a:cxn>
                  <a:cxn ang="0">
                    <a:pos x="8" y="1184"/>
                  </a:cxn>
                  <a:cxn ang="0">
                    <a:pos x="10" y="1327"/>
                  </a:cxn>
                  <a:cxn ang="0">
                    <a:pos x="50" y="1446"/>
                  </a:cxn>
                  <a:cxn ang="0">
                    <a:pos x="79" y="1538"/>
                  </a:cxn>
                  <a:cxn ang="0">
                    <a:pos x="17" y="1700"/>
                  </a:cxn>
                  <a:cxn ang="0">
                    <a:pos x="43" y="1905"/>
                  </a:cxn>
                  <a:cxn ang="0">
                    <a:pos x="135" y="1952"/>
                  </a:cxn>
                  <a:cxn ang="0">
                    <a:pos x="195" y="1916"/>
                  </a:cxn>
                  <a:cxn ang="0">
                    <a:pos x="220" y="1943"/>
                  </a:cxn>
                  <a:cxn ang="0">
                    <a:pos x="267" y="1896"/>
                  </a:cxn>
                  <a:cxn ang="0">
                    <a:pos x="316" y="1855"/>
                  </a:cxn>
                  <a:cxn ang="0">
                    <a:pos x="405" y="1801"/>
                  </a:cxn>
                  <a:cxn ang="0">
                    <a:pos x="409" y="1960"/>
                  </a:cxn>
                  <a:cxn ang="0">
                    <a:pos x="596" y="1806"/>
                  </a:cxn>
                  <a:cxn ang="0">
                    <a:pos x="615" y="1862"/>
                  </a:cxn>
                  <a:cxn ang="0">
                    <a:pos x="429" y="1515"/>
                  </a:cxn>
                  <a:cxn ang="0">
                    <a:pos x="56" y="1201"/>
                  </a:cxn>
                  <a:cxn ang="0">
                    <a:pos x="80" y="1941"/>
                  </a:cxn>
                  <a:cxn ang="0">
                    <a:pos x="22" y="1712"/>
                  </a:cxn>
                  <a:cxn ang="0">
                    <a:pos x="134" y="1814"/>
                  </a:cxn>
                  <a:cxn ang="0">
                    <a:pos x="150" y="1850"/>
                  </a:cxn>
                  <a:cxn ang="0">
                    <a:pos x="143" y="1686"/>
                  </a:cxn>
                  <a:cxn ang="0">
                    <a:pos x="140" y="1683"/>
                  </a:cxn>
                  <a:cxn ang="0">
                    <a:pos x="101" y="1520"/>
                  </a:cxn>
                  <a:cxn ang="0">
                    <a:pos x="69" y="1188"/>
                  </a:cxn>
                  <a:cxn ang="0">
                    <a:pos x="157" y="1430"/>
                  </a:cxn>
                  <a:cxn ang="0">
                    <a:pos x="156" y="1770"/>
                  </a:cxn>
                  <a:cxn ang="0">
                    <a:pos x="225" y="1720"/>
                  </a:cxn>
                  <a:cxn ang="0">
                    <a:pos x="254" y="1536"/>
                  </a:cxn>
                  <a:cxn ang="0">
                    <a:pos x="234" y="1756"/>
                  </a:cxn>
                  <a:cxn ang="0">
                    <a:pos x="245" y="1623"/>
                  </a:cxn>
                  <a:cxn ang="0">
                    <a:pos x="314" y="1658"/>
                  </a:cxn>
                  <a:cxn ang="0">
                    <a:pos x="314" y="1791"/>
                  </a:cxn>
                  <a:cxn ang="0">
                    <a:pos x="371" y="1655"/>
                  </a:cxn>
                  <a:cxn ang="0">
                    <a:pos x="375" y="1532"/>
                  </a:cxn>
                  <a:cxn ang="0">
                    <a:pos x="394" y="1497"/>
                  </a:cxn>
                  <a:cxn ang="0">
                    <a:pos x="383" y="1351"/>
                  </a:cxn>
                  <a:cxn ang="0">
                    <a:pos x="426" y="1453"/>
                  </a:cxn>
                  <a:cxn ang="0">
                    <a:pos x="401" y="1650"/>
                  </a:cxn>
                  <a:cxn ang="0">
                    <a:pos x="514" y="1580"/>
                  </a:cxn>
                  <a:cxn ang="0">
                    <a:pos x="465" y="1763"/>
                  </a:cxn>
                  <a:cxn ang="0">
                    <a:pos x="426" y="1850"/>
                  </a:cxn>
                </a:cxnLst>
                <a:rect l="0" t="0" r="r" b="b"/>
                <a:pathLst>
                  <a:path w="706" h="1966">
                    <a:moveTo>
                      <a:pt x="597" y="1738"/>
                    </a:moveTo>
                    <a:lnTo>
                      <a:pt x="597" y="1738"/>
                    </a:lnTo>
                    <a:lnTo>
                      <a:pt x="605" y="1729"/>
                    </a:lnTo>
                    <a:lnTo>
                      <a:pt x="614" y="1720"/>
                    </a:lnTo>
                    <a:lnTo>
                      <a:pt x="622" y="1711"/>
                    </a:lnTo>
                    <a:lnTo>
                      <a:pt x="625" y="1706"/>
                    </a:lnTo>
                    <a:lnTo>
                      <a:pt x="627" y="1701"/>
                    </a:lnTo>
                    <a:lnTo>
                      <a:pt x="627" y="1701"/>
                    </a:lnTo>
                    <a:lnTo>
                      <a:pt x="612" y="1719"/>
                    </a:lnTo>
                    <a:lnTo>
                      <a:pt x="604" y="1726"/>
                    </a:lnTo>
                    <a:lnTo>
                      <a:pt x="596" y="1733"/>
                    </a:lnTo>
                    <a:lnTo>
                      <a:pt x="596" y="1733"/>
                    </a:lnTo>
                    <a:lnTo>
                      <a:pt x="592" y="1722"/>
                    </a:lnTo>
                    <a:lnTo>
                      <a:pt x="588" y="1712"/>
                    </a:lnTo>
                    <a:lnTo>
                      <a:pt x="581" y="1689"/>
                    </a:lnTo>
                    <a:lnTo>
                      <a:pt x="581" y="1689"/>
                    </a:lnTo>
                    <a:lnTo>
                      <a:pt x="577" y="1678"/>
                    </a:lnTo>
                    <a:lnTo>
                      <a:pt x="572" y="1666"/>
                    </a:lnTo>
                    <a:lnTo>
                      <a:pt x="569" y="1655"/>
                    </a:lnTo>
                    <a:lnTo>
                      <a:pt x="568" y="1650"/>
                    </a:lnTo>
                    <a:lnTo>
                      <a:pt x="568" y="1645"/>
                    </a:lnTo>
                    <a:lnTo>
                      <a:pt x="568" y="1645"/>
                    </a:lnTo>
                    <a:lnTo>
                      <a:pt x="570" y="1640"/>
                    </a:lnTo>
                    <a:lnTo>
                      <a:pt x="573" y="1635"/>
                    </a:lnTo>
                    <a:lnTo>
                      <a:pt x="583" y="1623"/>
                    </a:lnTo>
                    <a:lnTo>
                      <a:pt x="594" y="1612"/>
                    </a:lnTo>
                    <a:lnTo>
                      <a:pt x="603" y="1602"/>
                    </a:lnTo>
                    <a:lnTo>
                      <a:pt x="603" y="1602"/>
                    </a:lnTo>
                    <a:lnTo>
                      <a:pt x="657" y="1532"/>
                    </a:lnTo>
                    <a:lnTo>
                      <a:pt x="684" y="1499"/>
                    </a:lnTo>
                    <a:lnTo>
                      <a:pt x="695" y="1482"/>
                    </a:lnTo>
                    <a:lnTo>
                      <a:pt x="706" y="1467"/>
                    </a:lnTo>
                    <a:lnTo>
                      <a:pt x="706" y="1467"/>
                    </a:lnTo>
                    <a:lnTo>
                      <a:pt x="671" y="1507"/>
                    </a:lnTo>
                    <a:lnTo>
                      <a:pt x="636" y="1548"/>
                    </a:lnTo>
                    <a:lnTo>
                      <a:pt x="601" y="1590"/>
                    </a:lnTo>
                    <a:lnTo>
                      <a:pt x="563" y="1631"/>
                    </a:lnTo>
                    <a:lnTo>
                      <a:pt x="563" y="1631"/>
                    </a:lnTo>
                    <a:lnTo>
                      <a:pt x="559" y="1616"/>
                    </a:lnTo>
                    <a:lnTo>
                      <a:pt x="556" y="1608"/>
                    </a:lnTo>
                    <a:lnTo>
                      <a:pt x="554" y="1599"/>
                    </a:lnTo>
                    <a:lnTo>
                      <a:pt x="554" y="1599"/>
                    </a:lnTo>
                    <a:lnTo>
                      <a:pt x="554" y="1598"/>
                    </a:lnTo>
                    <a:lnTo>
                      <a:pt x="555" y="1596"/>
                    </a:lnTo>
                    <a:lnTo>
                      <a:pt x="559" y="1594"/>
                    </a:lnTo>
                    <a:lnTo>
                      <a:pt x="561" y="1591"/>
                    </a:lnTo>
                    <a:lnTo>
                      <a:pt x="562" y="1590"/>
                    </a:lnTo>
                    <a:lnTo>
                      <a:pt x="563" y="1588"/>
                    </a:lnTo>
                    <a:lnTo>
                      <a:pt x="563" y="1588"/>
                    </a:lnTo>
                    <a:lnTo>
                      <a:pt x="560" y="1565"/>
                    </a:lnTo>
                    <a:lnTo>
                      <a:pt x="556" y="1543"/>
                    </a:lnTo>
                    <a:lnTo>
                      <a:pt x="552" y="1521"/>
                    </a:lnTo>
                    <a:lnTo>
                      <a:pt x="547" y="1501"/>
                    </a:lnTo>
                    <a:lnTo>
                      <a:pt x="537" y="1459"/>
                    </a:lnTo>
                    <a:lnTo>
                      <a:pt x="527" y="1415"/>
                    </a:lnTo>
                    <a:lnTo>
                      <a:pt x="527" y="1415"/>
                    </a:lnTo>
                    <a:lnTo>
                      <a:pt x="546" y="1395"/>
                    </a:lnTo>
                    <a:lnTo>
                      <a:pt x="567" y="1375"/>
                    </a:lnTo>
                    <a:lnTo>
                      <a:pt x="586" y="1355"/>
                    </a:lnTo>
                    <a:lnTo>
                      <a:pt x="605" y="1335"/>
                    </a:lnTo>
                    <a:lnTo>
                      <a:pt x="605" y="1335"/>
                    </a:lnTo>
                    <a:lnTo>
                      <a:pt x="594" y="1344"/>
                    </a:lnTo>
                    <a:lnTo>
                      <a:pt x="584" y="1353"/>
                    </a:lnTo>
                    <a:lnTo>
                      <a:pt x="564" y="1372"/>
                    </a:lnTo>
                    <a:lnTo>
                      <a:pt x="545" y="1392"/>
                    </a:lnTo>
                    <a:lnTo>
                      <a:pt x="525" y="1412"/>
                    </a:lnTo>
                    <a:lnTo>
                      <a:pt x="525" y="1412"/>
                    </a:lnTo>
                    <a:lnTo>
                      <a:pt x="516" y="1370"/>
                    </a:lnTo>
                    <a:lnTo>
                      <a:pt x="508" y="1329"/>
                    </a:lnTo>
                    <a:lnTo>
                      <a:pt x="501" y="1288"/>
                    </a:lnTo>
                    <a:lnTo>
                      <a:pt x="495" y="1246"/>
                    </a:lnTo>
                    <a:lnTo>
                      <a:pt x="495" y="1246"/>
                    </a:lnTo>
                    <a:lnTo>
                      <a:pt x="494" y="1238"/>
                    </a:lnTo>
                    <a:lnTo>
                      <a:pt x="494" y="1230"/>
                    </a:lnTo>
                    <a:lnTo>
                      <a:pt x="495" y="1224"/>
                    </a:lnTo>
                    <a:lnTo>
                      <a:pt x="496" y="1216"/>
                    </a:lnTo>
                    <a:lnTo>
                      <a:pt x="501" y="1202"/>
                    </a:lnTo>
                    <a:lnTo>
                      <a:pt x="505" y="1187"/>
                    </a:lnTo>
                    <a:lnTo>
                      <a:pt x="505" y="1187"/>
                    </a:lnTo>
                    <a:lnTo>
                      <a:pt x="516" y="1153"/>
                    </a:lnTo>
                    <a:lnTo>
                      <a:pt x="527" y="1121"/>
                    </a:lnTo>
                    <a:lnTo>
                      <a:pt x="538" y="1091"/>
                    </a:lnTo>
                    <a:lnTo>
                      <a:pt x="543" y="1075"/>
                    </a:lnTo>
                    <a:lnTo>
                      <a:pt x="547" y="1060"/>
                    </a:lnTo>
                    <a:lnTo>
                      <a:pt x="547" y="1060"/>
                    </a:lnTo>
                    <a:lnTo>
                      <a:pt x="531" y="1098"/>
                    </a:lnTo>
                    <a:lnTo>
                      <a:pt x="517" y="1135"/>
                    </a:lnTo>
                    <a:lnTo>
                      <a:pt x="504" y="1174"/>
                    </a:lnTo>
                    <a:lnTo>
                      <a:pt x="491" y="1213"/>
                    </a:lnTo>
                    <a:lnTo>
                      <a:pt x="491" y="1213"/>
                    </a:lnTo>
                    <a:lnTo>
                      <a:pt x="468" y="1034"/>
                    </a:lnTo>
                    <a:lnTo>
                      <a:pt x="458" y="943"/>
                    </a:lnTo>
                    <a:lnTo>
                      <a:pt x="453" y="898"/>
                    </a:lnTo>
                    <a:lnTo>
                      <a:pt x="450" y="852"/>
                    </a:lnTo>
                    <a:lnTo>
                      <a:pt x="450" y="852"/>
                    </a:lnTo>
                    <a:lnTo>
                      <a:pt x="446" y="797"/>
                    </a:lnTo>
                    <a:lnTo>
                      <a:pt x="444" y="741"/>
                    </a:lnTo>
                    <a:lnTo>
                      <a:pt x="442" y="630"/>
                    </a:lnTo>
                    <a:lnTo>
                      <a:pt x="440" y="519"/>
                    </a:lnTo>
                    <a:lnTo>
                      <a:pt x="437" y="410"/>
                    </a:lnTo>
                    <a:lnTo>
                      <a:pt x="437" y="410"/>
                    </a:lnTo>
                    <a:lnTo>
                      <a:pt x="433" y="475"/>
                    </a:lnTo>
                    <a:lnTo>
                      <a:pt x="430" y="542"/>
                    </a:lnTo>
                    <a:lnTo>
                      <a:pt x="428" y="609"/>
                    </a:lnTo>
                    <a:lnTo>
                      <a:pt x="427" y="676"/>
                    </a:lnTo>
                    <a:lnTo>
                      <a:pt x="428" y="745"/>
                    </a:lnTo>
                    <a:lnTo>
                      <a:pt x="428" y="814"/>
                    </a:lnTo>
                    <a:lnTo>
                      <a:pt x="432" y="952"/>
                    </a:lnTo>
                    <a:lnTo>
                      <a:pt x="432" y="952"/>
                    </a:lnTo>
                    <a:lnTo>
                      <a:pt x="434" y="990"/>
                    </a:lnTo>
                    <a:lnTo>
                      <a:pt x="436" y="1031"/>
                    </a:lnTo>
                    <a:lnTo>
                      <a:pt x="444" y="1119"/>
                    </a:lnTo>
                    <a:lnTo>
                      <a:pt x="462" y="1293"/>
                    </a:lnTo>
                    <a:lnTo>
                      <a:pt x="462" y="1293"/>
                    </a:lnTo>
                    <a:lnTo>
                      <a:pt x="438" y="1219"/>
                    </a:lnTo>
                    <a:lnTo>
                      <a:pt x="416" y="1143"/>
                    </a:lnTo>
                    <a:lnTo>
                      <a:pt x="394" y="1067"/>
                    </a:lnTo>
                    <a:lnTo>
                      <a:pt x="375" y="990"/>
                    </a:lnTo>
                    <a:lnTo>
                      <a:pt x="338" y="834"/>
                    </a:lnTo>
                    <a:lnTo>
                      <a:pt x="302" y="680"/>
                    </a:lnTo>
                    <a:lnTo>
                      <a:pt x="302" y="680"/>
                    </a:lnTo>
                    <a:lnTo>
                      <a:pt x="303" y="678"/>
                    </a:lnTo>
                    <a:lnTo>
                      <a:pt x="306" y="676"/>
                    </a:lnTo>
                    <a:lnTo>
                      <a:pt x="308" y="674"/>
                    </a:lnTo>
                    <a:lnTo>
                      <a:pt x="309" y="672"/>
                    </a:lnTo>
                    <a:lnTo>
                      <a:pt x="309" y="672"/>
                    </a:lnTo>
                    <a:lnTo>
                      <a:pt x="310" y="647"/>
                    </a:lnTo>
                    <a:lnTo>
                      <a:pt x="309" y="621"/>
                    </a:lnTo>
                    <a:lnTo>
                      <a:pt x="308" y="595"/>
                    </a:lnTo>
                    <a:lnTo>
                      <a:pt x="306" y="569"/>
                    </a:lnTo>
                    <a:lnTo>
                      <a:pt x="306" y="569"/>
                    </a:lnTo>
                    <a:lnTo>
                      <a:pt x="303" y="532"/>
                    </a:lnTo>
                    <a:lnTo>
                      <a:pt x="302" y="495"/>
                    </a:lnTo>
                    <a:lnTo>
                      <a:pt x="302" y="458"/>
                    </a:lnTo>
                    <a:lnTo>
                      <a:pt x="302" y="423"/>
                    </a:lnTo>
                    <a:lnTo>
                      <a:pt x="302" y="423"/>
                    </a:lnTo>
                    <a:lnTo>
                      <a:pt x="304" y="371"/>
                    </a:lnTo>
                    <a:lnTo>
                      <a:pt x="307" y="318"/>
                    </a:lnTo>
                    <a:lnTo>
                      <a:pt x="314" y="212"/>
                    </a:lnTo>
                    <a:lnTo>
                      <a:pt x="316" y="159"/>
                    </a:lnTo>
                    <a:lnTo>
                      <a:pt x="318" y="105"/>
                    </a:lnTo>
                    <a:lnTo>
                      <a:pt x="318" y="52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07" y="142"/>
                    </a:lnTo>
                    <a:lnTo>
                      <a:pt x="295" y="285"/>
                    </a:lnTo>
                    <a:lnTo>
                      <a:pt x="284" y="428"/>
                    </a:lnTo>
                    <a:lnTo>
                      <a:pt x="279" y="500"/>
                    </a:lnTo>
                    <a:lnTo>
                      <a:pt x="276" y="574"/>
                    </a:lnTo>
                    <a:lnTo>
                      <a:pt x="276" y="574"/>
                    </a:lnTo>
                    <a:lnTo>
                      <a:pt x="273" y="554"/>
                    </a:lnTo>
                    <a:lnTo>
                      <a:pt x="268" y="535"/>
                    </a:lnTo>
                    <a:lnTo>
                      <a:pt x="258" y="494"/>
                    </a:lnTo>
                    <a:lnTo>
                      <a:pt x="247" y="453"/>
                    </a:lnTo>
                    <a:lnTo>
                      <a:pt x="242" y="432"/>
                    </a:lnTo>
                    <a:lnTo>
                      <a:pt x="240" y="411"/>
                    </a:lnTo>
                    <a:lnTo>
                      <a:pt x="240" y="411"/>
                    </a:lnTo>
                    <a:lnTo>
                      <a:pt x="239" y="389"/>
                    </a:lnTo>
                    <a:lnTo>
                      <a:pt x="239" y="368"/>
                    </a:lnTo>
                    <a:lnTo>
                      <a:pt x="240" y="323"/>
                    </a:lnTo>
                    <a:lnTo>
                      <a:pt x="240" y="323"/>
                    </a:lnTo>
                    <a:lnTo>
                      <a:pt x="242" y="263"/>
                    </a:lnTo>
                    <a:lnTo>
                      <a:pt x="245" y="203"/>
                    </a:lnTo>
                    <a:lnTo>
                      <a:pt x="248" y="144"/>
                    </a:lnTo>
                    <a:lnTo>
                      <a:pt x="249" y="86"/>
                    </a:lnTo>
                    <a:lnTo>
                      <a:pt x="249" y="86"/>
                    </a:lnTo>
                    <a:lnTo>
                      <a:pt x="244" y="121"/>
                    </a:lnTo>
                    <a:lnTo>
                      <a:pt x="242" y="158"/>
                    </a:lnTo>
                    <a:lnTo>
                      <a:pt x="237" y="230"/>
                    </a:lnTo>
                    <a:lnTo>
                      <a:pt x="234" y="303"/>
                    </a:lnTo>
                    <a:lnTo>
                      <a:pt x="230" y="374"/>
                    </a:lnTo>
                    <a:lnTo>
                      <a:pt x="230" y="374"/>
                    </a:lnTo>
                    <a:lnTo>
                      <a:pt x="222" y="330"/>
                    </a:lnTo>
                    <a:lnTo>
                      <a:pt x="212" y="286"/>
                    </a:lnTo>
                    <a:lnTo>
                      <a:pt x="202" y="243"/>
                    </a:lnTo>
                    <a:lnTo>
                      <a:pt x="191" y="202"/>
                    </a:lnTo>
                    <a:lnTo>
                      <a:pt x="191" y="202"/>
                    </a:lnTo>
                    <a:lnTo>
                      <a:pt x="203" y="268"/>
                    </a:lnTo>
                    <a:lnTo>
                      <a:pt x="216" y="335"/>
                    </a:lnTo>
                    <a:lnTo>
                      <a:pt x="242" y="466"/>
                    </a:lnTo>
                    <a:lnTo>
                      <a:pt x="242" y="466"/>
                    </a:lnTo>
                    <a:lnTo>
                      <a:pt x="242" y="469"/>
                    </a:lnTo>
                    <a:lnTo>
                      <a:pt x="242" y="470"/>
                    </a:lnTo>
                    <a:lnTo>
                      <a:pt x="241" y="470"/>
                    </a:lnTo>
                    <a:lnTo>
                      <a:pt x="241" y="466"/>
                    </a:lnTo>
                    <a:lnTo>
                      <a:pt x="241" y="466"/>
                    </a:lnTo>
                    <a:lnTo>
                      <a:pt x="111" y="74"/>
                    </a:lnTo>
                    <a:lnTo>
                      <a:pt x="111" y="74"/>
                    </a:lnTo>
                    <a:lnTo>
                      <a:pt x="119" y="111"/>
                    </a:lnTo>
                    <a:lnTo>
                      <a:pt x="128" y="149"/>
                    </a:lnTo>
                    <a:lnTo>
                      <a:pt x="138" y="185"/>
                    </a:lnTo>
                    <a:lnTo>
                      <a:pt x="149" y="220"/>
                    </a:lnTo>
                    <a:lnTo>
                      <a:pt x="173" y="290"/>
                    </a:lnTo>
                    <a:lnTo>
                      <a:pt x="195" y="362"/>
                    </a:lnTo>
                    <a:lnTo>
                      <a:pt x="195" y="362"/>
                    </a:lnTo>
                    <a:lnTo>
                      <a:pt x="214" y="414"/>
                    </a:lnTo>
                    <a:lnTo>
                      <a:pt x="232" y="468"/>
                    </a:lnTo>
                    <a:lnTo>
                      <a:pt x="241" y="495"/>
                    </a:lnTo>
                    <a:lnTo>
                      <a:pt x="250" y="522"/>
                    </a:lnTo>
                    <a:lnTo>
                      <a:pt x="257" y="550"/>
                    </a:lnTo>
                    <a:lnTo>
                      <a:pt x="264" y="579"/>
                    </a:lnTo>
                    <a:lnTo>
                      <a:pt x="264" y="579"/>
                    </a:lnTo>
                    <a:lnTo>
                      <a:pt x="274" y="620"/>
                    </a:lnTo>
                    <a:lnTo>
                      <a:pt x="277" y="639"/>
                    </a:lnTo>
                    <a:lnTo>
                      <a:pt x="281" y="659"/>
                    </a:lnTo>
                    <a:lnTo>
                      <a:pt x="281" y="659"/>
                    </a:lnTo>
                    <a:lnTo>
                      <a:pt x="281" y="665"/>
                    </a:lnTo>
                    <a:lnTo>
                      <a:pt x="281" y="671"/>
                    </a:lnTo>
                    <a:lnTo>
                      <a:pt x="281" y="671"/>
                    </a:lnTo>
                    <a:lnTo>
                      <a:pt x="293" y="717"/>
                    </a:lnTo>
                    <a:lnTo>
                      <a:pt x="306" y="765"/>
                    </a:lnTo>
                    <a:lnTo>
                      <a:pt x="317" y="813"/>
                    </a:lnTo>
                    <a:lnTo>
                      <a:pt x="321" y="836"/>
                    </a:lnTo>
                    <a:lnTo>
                      <a:pt x="326" y="860"/>
                    </a:lnTo>
                    <a:lnTo>
                      <a:pt x="326" y="860"/>
                    </a:lnTo>
                    <a:lnTo>
                      <a:pt x="294" y="788"/>
                    </a:lnTo>
                    <a:lnTo>
                      <a:pt x="261" y="717"/>
                    </a:lnTo>
                    <a:lnTo>
                      <a:pt x="227" y="649"/>
                    </a:lnTo>
                    <a:lnTo>
                      <a:pt x="192" y="582"/>
                    </a:lnTo>
                    <a:lnTo>
                      <a:pt x="124" y="451"/>
                    </a:lnTo>
                    <a:lnTo>
                      <a:pt x="91" y="386"/>
                    </a:lnTo>
                    <a:lnTo>
                      <a:pt x="59" y="320"/>
                    </a:lnTo>
                    <a:lnTo>
                      <a:pt x="59" y="320"/>
                    </a:lnTo>
                    <a:lnTo>
                      <a:pt x="61" y="331"/>
                    </a:lnTo>
                    <a:lnTo>
                      <a:pt x="64" y="342"/>
                    </a:lnTo>
                    <a:lnTo>
                      <a:pt x="68" y="352"/>
                    </a:lnTo>
                    <a:lnTo>
                      <a:pt x="72" y="362"/>
                    </a:lnTo>
                    <a:lnTo>
                      <a:pt x="92" y="401"/>
                    </a:lnTo>
                    <a:lnTo>
                      <a:pt x="92" y="401"/>
                    </a:lnTo>
                    <a:lnTo>
                      <a:pt x="159" y="546"/>
                    </a:lnTo>
                    <a:lnTo>
                      <a:pt x="193" y="620"/>
                    </a:lnTo>
                    <a:lnTo>
                      <a:pt x="227" y="696"/>
                    </a:lnTo>
                    <a:lnTo>
                      <a:pt x="260" y="773"/>
                    </a:lnTo>
                    <a:lnTo>
                      <a:pt x="293" y="851"/>
                    </a:lnTo>
                    <a:lnTo>
                      <a:pt x="324" y="932"/>
                    </a:lnTo>
                    <a:lnTo>
                      <a:pt x="354" y="1015"/>
                    </a:lnTo>
                    <a:lnTo>
                      <a:pt x="354" y="1015"/>
                    </a:lnTo>
                    <a:lnTo>
                      <a:pt x="357" y="1017"/>
                    </a:lnTo>
                    <a:lnTo>
                      <a:pt x="359" y="1018"/>
                    </a:lnTo>
                    <a:lnTo>
                      <a:pt x="365" y="1020"/>
                    </a:lnTo>
                    <a:lnTo>
                      <a:pt x="365" y="1020"/>
                    </a:lnTo>
                    <a:lnTo>
                      <a:pt x="376" y="1064"/>
                    </a:lnTo>
                    <a:lnTo>
                      <a:pt x="388" y="1109"/>
                    </a:lnTo>
                    <a:lnTo>
                      <a:pt x="413" y="1200"/>
                    </a:lnTo>
                    <a:lnTo>
                      <a:pt x="413" y="1200"/>
                    </a:lnTo>
                    <a:lnTo>
                      <a:pt x="418" y="1213"/>
                    </a:lnTo>
                    <a:lnTo>
                      <a:pt x="424" y="1229"/>
                    </a:lnTo>
                    <a:lnTo>
                      <a:pt x="428" y="1245"/>
                    </a:lnTo>
                    <a:lnTo>
                      <a:pt x="429" y="1253"/>
                    </a:lnTo>
                    <a:lnTo>
                      <a:pt x="429" y="1259"/>
                    </a:lnTo>
                    <a:lnTo>
                      <a:pt x="429" y="1259"/>
                    </a:lnTo>
                    <a:lnTo>
                      <a:pt x="427" y="1264"/>
                    </a:lnTo>
                    <a:lnTo>
                      <a:pt x="423" y="1271"/>
                    </a:lnTo>
                    <a:lnTo>
                      <a:pt x="413" y="1286"/>
                    </a:lnTo>
                    <a:lnTo>
                      <a:pt x="413" y="1286"/>
                    </a:lnTo>
                    <a:lnTo>
                      <a:pt x="390" y="1327"/>
                    </a:lnTo>
                    <a:lnTo>
                      <a:pt x="365" y="1365"/>
                    </a:lnTo>
                    <a:lnTo>
                      <a:pt x="365" y="1365"/>
                    </a:lnTo>
                    <a:lnTo>
                      <a:pt x="365" y="1361"/>
                    </a:lnTo>
                    <a:lnTo>
                      <a:pt x="365" y="1354"/>
                    </a:lnTo>
                    <a:lnTo>
                      <a:pt x="363" y="1350"/>
                    </a:lnTo>
                    <a:lnTo>
                      <a:pt x="362" y="1348"/>
                    </a:lnTo>
                    <a:lnTo>
                      <a:pt x="360" y="1347"/>
                    </a:lnTo>
                    <a:lnTo>
                      <a:pt x="360" y="1347"/>
                    </a:lnTo>
                    <a:lnTo>
                      <a:pt x="361" y="1367"/>
                    </a:lnTo>
                    <a:lnTo>
                      <a:pt x="360" y="1376"/>
                    </a:lnTo>
                    <a:lnTo>
                      <a:pt x="358" y="1383"/>
                    </a:lnTo>
                    <a:lnTo>
                      <a:pt x="358" y="1383"/>
                    </a:lnTo>
                    <a:lnTo>
                      <a:pt x="327" y="1439"/>
                    </a:lnTo>
                    <a:lnTo>
                      <a:pt x="295" y="1494"/>
                    </a:lnTo>
                    <a:lnTo>
                      <a:pt x="295" y="1494"/>
                    </a:lnTo>
                    <a:lnTo>
                      <a:pt x="286" y="1480"/>
                    </a:lnTo>
                    <a:lnTo>
                      <a:pt x="277" y="1465"/>
                    </a:lnTo>
                    <a:lnTo>
                      <a:pt x="259" y="1432"/>
                    </a:lnTo>
                    <a:lnTo>
                      <a:pt x="259" y="1432"/>
                    </a:lnTo>
                    <a:lnTo>
                      <a:pt x="249" y="1418"/>
                    </a:lnTo>
                    <a:lnTo>
                      <a:pt x="239" y="1402"/>
                    </a:lnTo>
                    <a:lnTo>
                      <a:pt x="228" y="1386"/>
                    </a:lnTo>
                    <a:lnTo>
                      <a:pt x="225" y="1378"/>
                    </a:lnTo>
                    <a:lnTo>
                      <a:pt x="223" y="1370"/>
                    </a:lnTo>
                    <a:lnTo>
                      <a:pt x="223" y="1370"/>
                    </a:lnTo>
                    <a:lnTo>
                      <a:pt x="222" y="1362"/>
                    </a:lnTo>
                    <a:lnTo>
                      <a:pt x="223" y="1353"/>
                    </a:lnTo>
                    <a:lnTo>
                      <a:pt x="224" y="1334"/>
                    </a:lnTo>
                    <a:lnTo>
                      <a:pt x="224" y="1334"/>
                    </a:lnTo>
                    <a:lnTo>
                      <a:pt x="224" y="1297"/>
                    </a:lnTo>
                    <a:lnTo>
                      <a:pt x="224" y="1259"/>
                    </a:lnTo>
                    <a:lnTo>
                      <a:pt x="223" y="1221"/>
                    </a:lnTo>
                    <a:lnTo>
                      <a:pt x="220" y="1183"/>
                    </a:lnTo>
                    <a:lnTo>
                      <a:pt x="214" y="1109"/>
                    </a:lnTo>
                    <a:lnTo>
                      <a:pt x="206" y="1041"/>
                    </a:lnTo>
                    <a:lnTo>
                      <a:pt x="206" y="1041"/>
                    </a:lnTo>
                    <a:lnTo>
                      <a:pt x="206" y="1077"/>
                    </a:lnTo>
                    <a:lnTo>
                      <a:pt x="207" y="1113"/>
                    </a:lnTo>
                    <a:lnTo>
                      <a:pt x="209" y="1188"/>
                    </a:lnTo>
                    <a:lnTo>
                      <a:pt x="209" y="1226"/>
                    </a:lnTo>
                    <a:lnTo>
                      <a:pt x="208" y="1262"/>
                    </a:lnTo>
                    <a:lnTo>
                      <a:pt x="206" y="1299"/>
                    </a:lnTo>
                    <a:lnTo>
                      <a:pt x="201" y="1334"/>
                    </a:lnTo>
                    <a:lnTo>
                      <a:pt x="201" y="1334"/>
                    </a:lnTo>
                    <a:lnTo>
                      <a:pt x="194" y="1321"/>
                    </a:lnTo>
                    <a:lnTo>
                      <a:pt x="191" y="1316"/>
                    </a:lnTo>
                    <a:lnTo>
                      <a:pt x="185" y="1311"/>
                    </a:lnTo>
                    <a:lnTo>
                      <a:pt x="185" y="1311"/>
                    </a:lnTo>
                    <a:lnTo>
                      <a:pt x="193" y="1326"/>
                    </a:lnTo>
                    <a:lnTo>
                      <a:pt x="197" y="1334"/>
                    </a:lnTo>
                    <a:lnTo>
                      <a:pt x="199" y="1342"/>
                    </a:lnTo>
                    <a:lnTo>
                      <a:pt x="201" y="1351"/>
                    </a:lnTo>
                    <a:lnTo>
                      <a:pt x="202" y="1360"/>
                    </a:lnTo>
                    <a:lnTo>
                      <a:pt x="202" y="1381"/>
                    </a:lnTo>
                    <a:lnTo>
                      <a:pt x="202" y="1381"/>
                    </a:lnTo>
                    <a:lnTo>
                      <a:pt x="200" y="1444"/>
                    </a:lnTo>
                    <a:lnTo>
                      <a:pt x="199" y="1506"/>
                    </a:lnTo>
                    <a:lnTo>
                      <a:pt x="199" y="1506"/>
                    </a:lnTo>
                    <a:lnTo>
                      <a:pt x="180" y="1454"/>
                    </a:lnTo>
                    <a:lnTo>
                      <a:pt x="170" y="1428"/>
                    </a:lnTo>
                    <a:lnTo>
                      <a:pt x="161" y="1401"/>
                    </a:lnTo>
                    <a:lnTo>
                      <a:pt x="161" y="1401"/>
                    </a:lnTo>
                    <a:lnTo>
                      <a:pt x="164" y="1396"/>
                    </a:lnTo>
                    <a:lnTo>
                      <a:pt x="165" y="1392"/>
                    </a:lnTo>
                    <a:lnTo>
                      <a:pt x="165" y="1381"/>
                    </a:lnTo>
                    <a:lnTo>
                      <a:pt x="164" y="1371"/>
                    </a:lnTo>
                    <a:lnTo>
                      <a:pt x="160" y="1360"/>
                    </a:lnTo>
                    <a:lnTo>
                      <a:pt x="151" y="1337"/>
                    </a:lnTo>
                    <a:lnTo>
                      <a:pt x="143" y="1317"/>
                    </a:lnTo>
                    <a:lnTo>
                      <a:pt x="143" y="1317"/>
                    </a:lnTo>
                    <a:lnTo>
                      <a:pt x="131" y="1278"/>
                    </a:lnTo>
                    <a:lnTo>
                      <a:pt x="119" y="1242"/>
                    </a:lnTo>
                    <a:lnTo>
                      <a:pt x="109" y="1207"/>
                    </a:lnTo>
                    <a:lnTo>
                      <a:pt x="97" y="1170"/>
                    </a:lnTo>
                    <a:lnTo>
                      <a:pt x="97" y="1170"/>
                    </a:lnTo>
                    <a:lnTo>
                      <a:pt x="84" y="1133"/>
                    </a:lnTo>
                    <a:lnTo>
                      <a:pt x="79" y="1113"/>
                    </a:lnTo>
                    <a:lnTo>
                      <a:pt x="75" y="1095"/>
                    </a:lnTo>
                    <a:lnTo>
                      <a:pt x="75" y="1095"/>
                    </a:lnTo>
                    <a:lnTo>
                      <a:pt x="75" y="1087"/>
                    </a:lnTo>
                    <a:lnTo>
                      <a:pt x="75" y="1081"/>
                    </a:lnTo>
                    <a:lnTo>
                      <a:pt x="77" y="1066"/>
                    </a:lnTo>
                    <a:lnTo>
                      <a:pt x="79" y="1059"/>
                    </a:lnTo>
                    <a:lnTo>
                      <a:pt x="79" y="1052"/>
                    </a:lnTo>
                    <a:lnTo>
                      <a:pt x="77" y="1044"/>
                    </a:lnTo>
                    <a:lnTo>
                      <a:pt x="75" y="1037"/>
                    </a:lnTo>
                    <a:lnTo>
                      <a:pt x="75" y="1037"/>
                    </a:lnTo>
                    <a:lnTo>
                      <a:pt x="73" y="1046"/>
                    </a:lnTo>
                    <a:lnTo>
                      <a:pt x="73" y="1057"/>
                    </a:lnTo>
                    <a:lnTo>
                      <a:pt x="72" y="1066"/>
                    </a:lnTo>
                    <a:lnTo>
                      <a:pt x="71" y="1070"/>
                    </a:lnTo>
                    <a:lnTo>
                      <a:pt x="68" y="1075"/>
                    </a:lnTo>
                    <a:lnTo>
                      <a:pt x="68" y="1075"/>
                    </a:lnTo>
                    <a:lnTo>
                      <a:pt x="51" y="1004"/>
                    </a:lnTo>
                    <a:lnTo>
                      <a:pt x="35" y="934"/>
                    </a:lnTo>
                    <a:lnTo>
                      <a:pt x="18" y="864"/>
                    </a:lnTo>
                    <a:lnTo>
                      <a:pt x="0" y="796"/>
                    </a:lnTo>
                    <a:lnTo>
                      <a:pt x="0" y="813"/>
                    </a:lnTo>
                    <a:lnTo>
                      <a:pt x="0" y="813"/>
                    </a:lnTo>
                    <a:lnTo>
                      <a:pt x="7" y="851"/>
                    </a:lnTo>
                    <a:lnTo>
                      <a:pt x="15" y="891"/>
                    </a:lnTo>
                    <a:lnTo>
                      <a:pt x="32" y="968"/>
                    </a:lnTo>
                    <a:lnTo>
                      <a:pt x="49" y="1046"/>
                    </a:lnTo>
                    <a:lnTo>
                      <a:pt x="56" y="1086"/>
                    </a:lnTo>
                    <a:lnTo>
                      <a:pt x="63" y="1126"/>
                    </a:lnTo>
                    <a:lnTo>
                      <a:pt x="63" y="1126"/>
                    </a:lnTo>
                    <a:lnTo>
                      <a:pt x="47" y="1084"/>
                    </a:lnTo>
                    <a:lnTo>
                      <a:pt x="32" y="1042"/>
                    </a:lnTo>
                    <a:lnTo>
                      <a:pt x="32" y="1042"/>
                    </a:lnTo>
                    <a:lnTo>
                      <a:pt x="24" y="1024"/>
                    </a:lnTo>
                    <a:lnTo>
                      <a:pt x="15" y="1006"/>
                    </a:lnTo>
                    <a:lnTo>
                      <a:pt x="7" y="987"/>
                    </a:lnTo>
                    <a:lnTo>
                      <a:pt x="4" y="978"/>
                    </a:lnTo>
                    <a:lnTo>
                      <a:pt x="0" y="969"/>
                    </a:lnTo>
                    <a:lnTo>
                      <a:pt x="0" y="1084"/>
                    </a:lnTo>
                    <a:lnTo>
                      <a:pt x="0" y="1084"/>
                    </a:lnTo>
                    <a:lnTo>
                      <a:pt x="6" y="1112"/>
                    </a:lnTo>
                    <a:lnTo>
                      <a:pt x="10" y="1142"/>
                    </a:lnTo>
                    <a:lnTo>
                      <a:pt x="10" y="1142"/>
                    </a:lnTo>
                    <a:lnTo>
                      <a:pt x="5" y="1136"/>
                    </a:lnTo>
                    <a:lnTo>
                      <a:pt x="0" y="1129"/>
                    </a:lnTo>
                    <a:lnTo>
                      <a:pt x="0" y="1170"/>
                    </a:lnTo>
                    <a:lnTo>
                      <a:pt x="0" y="1170"/>
                    </a:lnTo>
                    <a:lnTo>
                      <a:pt x="8" y="1184"/>
                    </a:lnTo>
                    <a:lnTo>
                      <a:pt x="18" y="1196"/>
                    </a:lnTo>
                    <a:lnTo>
                      <a:pt x="18" y="1196"/>
                    </a:lnTo>
                    <a:lnTo>
                      <a:pt x="19" y="1214"/>
                    </a:lnTo>
                    <a:lnTo>
                      <a:pt x="24" y="1234"/>
                    </a:lnTo>
                    <a:lnTo>
                      <a:pt x="33" y="1271"/>
                    </a:lnTo>
                    <a:lnTo>
                      <a:pt x="37" y="1291"/>
                    </a:lnTo>
                    <a:lnTo>
                      <a:pt x="38" y="1310"/>
                    </a:lnTo>
                    <a:lnTo>
                      <a:pt x="38" y="1319"/>
                    </a:lnTo>
                    <a:lnTo>
                      <a:pt x="37" y="1329"/>
                    </a:lnTo>
                    <a:lnTo>
                      <a:pt x="35" y="1339"/>
                    </a:lnTo>
                    <a:lnTo>
                      <a:pt x="32" y="1348"/>
                    </a:lnTo>
                    <a:lnTo>
                      <a:pt x="32" y="1348"/>
                    </a:lnTo>
                    <a:lnTo>
                      <a:pt x="23" y="1327"/>
                    </a:lnTo>
                    <a:lnTo>
                      <a:pt x="15" y="1304"/>
                    </a:lnTo>
                    <a:lnTo>
                      <a:pt x="0" y="1259"/>
                    </a:lnTo>
                    <a:lnTo>
                      <a:pt x="0" y="1296"/>
                    </a:lnTo>
                    <a:lnTo>
                      <a:pt x="0" y="1296"/>
                    </a:lnTo>
                    <a:lnTo>
                      <a:pt x="4" y="1310"/>
                    </a:lnTo>
                    <a:lnTo>
                      <a:pt x="4" y="1310"/>
                    </a:lnTo>
                    <a:lnTo>
                      <a:pt x="10" y="1327"/>
                    </a:lnTo>
                    <a:lnTo>
                      <a:pt x="18" y="1345"/>
                    </a:lnTo>
                    <a:lnTo>
                      <a:pt x="24" y="1362"/>
                    </a:lnTo>
                    <a:lnTo>
                      <a:pt x="26" y="1370"/>
                    </a:lnTo>
                    <a:lnTo>
                      <a:pt x="27" y="1378"/>
                    </a:lnTo>
                    <a:lnTo>
                      <a:pt x="27" y="1378"/>
                    </a:lnTo>
                    <a:lnTo>
                      <a:pt x="26" y="1386"/>
                    </a:lnTo>
                    <a:lnTo>
                      <a:pt x="23" y="1395"/>
                    </a:lnTo>
                    <a:lnTo>
                      <a:pt x="21" y="1403"/>
                    </a:lnTo>
                    <a:lnTo>
                      <a:pt x="18" y="1412"/>
                    </a:lnTo>
                    <a:lnTo>
                      <a:pt x="18" y="1412"/>
                    </a:lnTo>
                    <a:lnTo>
                      <a:pt x="0" y="1540"/>
                    </a:lnTo>
                    <a:lnTo>
                      <a:pt x="0" y="1599"/>
                    </a:lnTo>
                    <a:lnTo>
                      <a:pt x="0" y="1599"/>
                    </a:lnTo>
                    <a:lnTo>
                      <a:pt x="7" y="1547"/>
                    </a:lnTo>
                    <a:lnTo>
                      <a:pt x="14" y="1496"/>
                    </a:lnTo>
                    <a:lnTo>
                      <a:pt x="23" y="1446"/>
                    </a:lnTo>
                    <a:lnTo>
                      <a:pt x="27" y="1421"/>
                    </a:lnTo>
                    <a:lnTo>
                      <a:pt x="33" y="1397"/>
                    </a:lnTo>
                    <a:lnTo>
                      <a:pt x="33" y="1397"/>
                    </a:lnTo>
                    <a:lnTo>
                      <a:pt x="50" y="1446"/>
                    </a:lnTo>
                    <a:lnTo>
                      <a:pt x="58" y="1471"/>
                    </a:lnTo>
                    <a:lnTo>
                      <a:pt x="66" y="1496"/>
                    </a:lnTo>
                    <a:lnTo>
                      <a:pt x="66" y="1496"/>
                    </a:lnTo>
                    <a:lnTo>
                      <a:pt x="72" y="1514"/>
                    </a:lnTo>
                    <a:lnTo>
                      <a:pt x="74" y="1523"/>
                    </a:lnTo>
                    <a:lnTo>
                      <a:pt x="75" y="1528"/>
                    </a:lnTo>
                    <a:lnTo>
                      <a:pt x="74" y="1531"/>
                    </a:lnTo>
                    <a:lnTo>
                      <a:pt x="74" y="1531"/>
                    </a:lnTo>
                    <a:lnTo>
                      <a:pt x="72" y="1537"/>
                    </a:lnTo>
                    <a:lnTo>
                      <a:pt x="67" y="1545"/>
                    </a:lnTo>
                    <a:lnTo>
                      <a:pt x="56" y="1560"/>
                    </a:lnTo>
                    <a:lnTo>
                      <a:pt x="56" y="1560"/>
                    </a:lnTo>
                    <a:lnTo>
                      <a:pt x="0" y="1637"/>
                    </a:lnTo>
                    <a:lnTo>
                      <a:pt x="0" y="1650"/>
                    </a:lnTo>
                    <a:lnTo>
                      <a:pt x="0" y="1650"/>
                    </a:lnTo>
                    <a:lnTo>
                      <a:pt x="8" y="1639"/>
                    </a:lnTo>
                    <a:lnTo>
                      <a:pt x="8" y="1639"/>
                    </a:lnTo>
                    <a:lnTo>
                      <a:pt x="44" y="1585"/>
                    </a:lnTo>
                    <a:lnTo>
                      <a:pt x="61" y="1560"/>
                    </a:lnTo>
                    <a:lnTo>
                      <a:pt x="79" y="1538"/>
                    </a:lnTo>
                    <a:lnTo>
                      <a:pt x="79" y="1538"/>
                    </a:lnTo>
                    <a:lnTo>
                      <a:pt x="81" y="1544"/>
                    </a:lnTo>
                    <a:lnTo>
                      <a:pt x="82" y="1551"/>
                    </a:lnTo>
                    <a:lnTo>
                      <a:pt x="84" y="1565"/>
                    </a:lnTo>
                    <a:lnTo>
                      <a:pt x="84" y="1582"/>
                    </a:lnTo>
                    <a:lnTo>
                      <a:pt x="85" y="1598"/>
                    </a:lnTo>
                    <a:lnTo>
                      <a:pt x="85" y="1598"/>
                    </a:lnTo>
                    <a:lnTo>
                      <a:pt x="89" y="1621"/>
                    </a:lnTo>
                    <a:lnTo>
                      <a:pt x="94" y="1644"/>
                    </a:lnTo>
                    <a:lnTo>
                      <a:pt x="107" y="1689"/>
                    </a:lnTo>
                    <a:lnTo>
                      <a:pt x="113" y="1712"/>
                    </a:lnTo>
                    <a:lnTo>
                      <a:pt x="116" y="1733"/>
                    </a:lnTo>
                    <a:lnTo>
                      <a:pt x="117" y="1744"/>
                    </a:lnTo>
                    <a:lnTo>
                      <a:pt x="118" y="1755"/>
                    </a:lnTo>
                    <a:lnTo>
                      <a:pt x="117" y="1765"/>
                    </a:lnTo>
                    <a:lnTo>
                      <a:pt x="116" y="1775"/>
                    </a:lnTo>
                    <a:lnTo>
                      <a:pt x="116" y="1775"/>
                    </a:lnTo>
                    <a:lnTo>
                      <a:pt x="66" y="1739"/>
                    </a:lnTo>
                    <a:lnTo>
                      <a:pt x="17" y="1700"/>
                    </a:lnTo>
                    <a:lnTo>
                      <a:pt x="17" y="1700"/>
                    </a:lnTo>
                    <a:lnTo>
                      <a:pt x="0" y="1688"/>
                    </a:lnTo>
                    <a:lnTo>
                      <a:pt x="0" y="1694"/>
                    </a:lnTo>
                    <a:lnTo>
                      <a:pt x="0" y="1694"/>
                    </a:lnTo>
                    <a:lnTo>
                      <a:pt x="5" y="1698"/>
                    </a:lnTo>
                    <a:lnTo>
                      <a:pt x="8" y="1704"/>
                    </a:lnTo>
                    <a:lnTo>
                      <a:pt x="12" y="1711"/>
                    </a:lnTo>
                    <a:lnTo>
                      <a:pt x="14" y="1717"/>
                    </a:lnTo>
                    <a:lnTo>
                      <a:pt x="17" y="1734"/>
                    </a:lnTo>
                    <a:lnTo>
                      <a:pt x="21" y="1753"/>
                    </a:lnTo>
                    <a:lnTo>
                      <a:pt x="21" y="1753"/>
                    </a:lnTo>
                    <a:lnTo>
                      <a:pt x="27" y="1799"/>
                    </a:lnTo>
                    <a:lnTo>
                      <a:pt x="27" y="1799"/>
                    </a:lnTo>
                    <a:lnTo>
                      <a:pt x="30" y="1824"/>
                    </a:lnTo>
                    <a:lnTo>
                      <a:pt x="31" y="1849"/>
                    </a:lnTo>
                    <a:lnTo>
                      <a:pt x="33" y="1872"/>
                    </a:lnTo>
                    <a:lnTo>
                      <a:pt x="34" y="1883"/>
                    </a:lnTo>
                    <a:lnTo>
                      <a:pt x="38" y="1893"/>
                    </a:lnTo>
                    <a:lnTo>
                      <a:pt x="38" y="1893"/>
                    </a:lnTo>
                    <a:lnTo>
                      <a:pt x="40" y="1899"/>
                    </a:lnTo>
                    <a:lnTo>
                      <a:pt x="43" y="1905"/>
                    </a:lnTo>
                    <a:lnTo>
                      <a:pt x="46" y="1909"/>
                    </a:lnTo>
                    <a:lnTo>
                      <a:pt x="46" y="1913"/>
                    </a:lnTo>
                    <a:lnTo>
                      <a:pt x="44" y="1916"/>
                    </a:lnTo>
                    <a:lnTo>
                      <a:pt x="44" y="1916"/>
                    </a:lnTo>
                    <a:lnTo>
                      <a:pt x="37" y="1905"/>
                    </a:lnTo>
                    <a:lnTo>
                      <a:pt x="27" y="1893"/>
                    </a:lnTo>
                    <a:lnTo>
                      <a:pt x="19" y="1881"/>
                    </a:lnTo>
                    <a:lnTo>
                      <a:pt x="10" y="1867"/>
                    </a:lnTo>
                    <a:lnTo>
                      <a:pt x="10" y="1867"/>
                    </a:lnTo>
                    <a:lnTo>
                      <a:pt x="0" y="1849"/>
                    </a:lnTo>
                    <a:lnTo>
                      <a:pt x="0" y="1873"/>
                    </a:lnTo>
                    <a:lnTo>
                      <a:pt x="0" y="1873"/>
                    </a:lnTo>
                    <a:lnTo>
                      <a:pt x="25" y="1923"/>
                    </a:lnTo>
                    <a:lnTo>
                      <a:pt x="25" y="1923"/>
                    </a:lnTo>
                    <a:lnTo>
                      <a:pt x="35" y="1942"/>
                    </a:lnTo>
                    <a:lnTo>
                      <a:pt x="48" y="1966"/>
                    </a:lnTo>
                    <a:lnTo>
                      <a:pt x="125" y="1966"/>
                    </a:lnTo>
                    <a:lnTo>
                      <a:pt x="125" y="1966"/>
                    </a:lnTo>
                    <a:lnTo>
                      <a:pt x="131" y="1959"/>
                    </a:lnTo>
                    <a:lnTo>
                      <a:pt x="135" y="1952"/>
                    </a:lnTo>
                    <a:lnTo>
                      <a:pt x="135" y="1952"/>
                    </a:lnTo>
                    <a:lnTo>
                      <a:pt x="142" y="1959"/>
                    </a:lnTo>
                    <a:lnTo>
                      <a:pt x="151" y="1966"/>
                    </a:lnTo>
                    <a:lnTo>
                      <a:pt x="164" y="1966"/>
                    </a:lnTo>
                    <a:lnTo>
                      <a:pt x="164" y="1966"/>
                    </a:lnTo>
                    <a:lnTo>
                      <a:pt x="150" y="1957"/>
                    </a:lnTo>
                    <a:lnTo>
                      <a:pt x="135" y="1947"/>
                    </a:lnTo>
                    <a:lnTo>
                      <a:pt x="135" y="1947"/>
                    </a:lnTo>
                    <a:lnTo>
                      <a:pt x="144" y="1934"/>
                    </a:lnTo>
                    <a:lnTo>
                      <a:pt x="151" y="1922"/>
                    </a:lnTo>
                    <a:lnTo>
                      <a:pt x="159" y="1909"/>
                    </a:lnTo>
                    <a:lnTo>
                      <a:pt x="164" y="1904"/>
                    </a:lnTo>
                    <a:lnTo>
                      <a:pt x="169" y="1898"/>
                    </a:lnTo>
                    <a:lnTo>
                      <a:pt x="169" y="1898"/>
                    </a:lnTo>
                    <a:lnTo>
                      <a:pt x="186" y="1966"/>
                    </a:lnTo>
                    <a:lnTo>
                      <a:pt x="209" y="1966"/>
                    </a:lnTo>
                    <a:lnTo>
                      <a:pt x="209" y="1966"/>
                    </a:lnTo>
                    <a:lnTo>
                      <a:pt x="201" y="1935"/>
                    </a:lnTo>
                    <a:lnTo>
                      <a:pt x="201" y="1935"/>
                    </a:lnTo>
                    <a:lnTo>
                      <a:pt x="195" y="1916"/>
                    </a:lnTo>
                    <a:lnTo>
                      <a:pt x="190" y="1894"/>
                    </a:lnTo>
                    <a:lnTo>
                      <a:pt x="188" y="1883"/>
                    </a:lnTo>
                    <a:lnTo>
                      <a:pt x="188" y="1873"/>
                    </a:lnTo>
                    <a:lnTo>
                      <a:pt x="189" y="1868"/>
                    </a:lnTo>
                    <a:lnTo>
                      <a:pt x="190" y="1865"/>
                    </a:lnTo>
                    <a:lnTo>
                      <a:pt x="192" y="1862"/>
                    </a:lnTo>
                    <a:lnTo>
                      <a:pt x="194" y="1858"/>
                    </a:lnTo>
                    <a:lnTo>
                      <a:pt x="194" y="1858"/>
                    </a:lnTo>
                    <a:lnTo>
                      <a:pt x="197" y="1860"/>
                    </a:lnTo>
                    <a:lnTo>
                      <a:pt x="200" y="1864"/>
                    </a:lnTo>
                    <a:lnTo>
                      <a:pt x="207" y="1868"/>
                    </a:lnTo>
                    <a:lnTo>
                      <a:pt x="214" y="1874"/>
                    </a:lnTo>
                    <a:lnTo>
                      <a:pt x="217" y="1877"/>
                    </a:lnTo>
                    <a:lnTo>
                      <a:pt x="218" y="1881"/>
                    </a:lnTo>
                    <a:lnTo>
                      <a:pt x="218" y="1881"/>
                    </a:lnTo>
                    <a:lnTo>
                      <a:pt x="220" y="1890"/>
                    </a:lnTo>
                    <a:lnTo>
                      <a:pt x="223" y="1899"/>
                    </a:lnTo>
                    <a:lnTo>
                      <a:pt x="223" y="1910"/>
                    </a:lnTo>
                    <a:lnTo>
                      <a:pt x="223" y="1921"/>
                    </a:lnTo>
                    <a:lnTo>
                      <a:pt x="220" y="1943"/>
                    </a:lnTo>
                    <a:lnTo>
                      <a:pt x="219" y="1966"/>
                    </a:lnTo>
                    <a:lnTo>
                      <a:pt x="242" y="1966"/>
                    </a:lnTo>
                    <a:lnTo>
                      <a:pt x="242" y="1966"/>
                    </a:lnTo>
                    <a:lnTo>
                      <a:pt x="241" y="1954"/>
                    </a:lnTo>
                    <a:lnTo>
                      <a:pt x="240" y="1942"/>
                    </a:lnTo>
                    <a:lnTo>
                      <a:pt x="240" y="1942"/>
                    </a:lnTo>
                    <a:lnTo>
                      <a:pt x="237" y="1918"/>
                    </a:lnTo>
                    <a:lnTo>
                      <a:pt x="237" y="1906"/>
                    </a:lnTo>
                    <a:lnTo>
                      <a:pt x="237" y="1900"/>
                    </a:lnTo>
                    <a:lnTo>
                      <a:pt x="239" y="1897"/>
                    </a:lnTo>
                    <a:lnTo>
                      <a:pt x="239" y="1897"/>
                    </a:lnTo>
                    <a:lnTo>
                      <a:pt x="281" y="1931"/>
                    </a:lnTo>
                    <a:lnTo>
                      <a:pt x="321" y="1966"/>
                    </a:lnTo>
                    <a:lnTo>
                      <a:pt x="350" y="1966"/>
                    </a:lnTo>
                    <a:lnTo>
                      <a:pt x="350" y="1966"/>
                    </a:lnTo>
                    <a:lnTo>
                      <a:pt x="346" y="1963"/>
                    </a:lnTo>
                    <a:lnTo>
                      <a:pt x="346" y="1963"/>
                    </a:lnTo>
                    <a:lnTo>
                      <a:pt x="307" y="1930"/>
                    </a:lnTo>
                    <a:lnTo>
                      <a:pt x="267" y="1896"/>
                    </a:lnTo>
                    <a:lnTo>
                      <a:pt x="267" y="1896"/>
                    </a:lnTo>
                    <a:lnTo>
                      <a:pt x="248" y="1883"/>
                    </a:lnTo>
                    <a:lnTo>
                      <a:pt x="240" y="1876"/>
                    </a:lnTo>
                    <a:lnTo>
                      <a:pt x="236" y="1873"/>
                    </a:lnTo>
                    <a:lnTo>
                      <a:pt x="235" y="1870"/>
                    </a:lnTo>
                    <a:lnTo>
                      <a:pt x="235" y="1870"/>
                    </a:lnTo>
                    <a:lnTo>
                      <a:pt x="233" y="1863"/>
                    </a:lnTo>
                    <a:lnTo>
                      <a:pt x="232" y="1854"/>
                    </a:lnTo>
                    <a:lnTo>
                      <a:pt x="231" y="1833"/>
                    </a:lnTo>
                    <a:lnTo>
                      <a:pt x="232" y="1813"/>
                    </a:lnTo>
                    <a:lnTo>
                      <a:pt x="233" y="1798"/>
                    </a:lnTo>
                    <a:lnTo>
                      <a:pt x="233" y="1798"/>
                    </a:lnTo>
                    <a:lnTo>
                      <a:pt x="236" y="1790"/>
                    </a:lnTo>
                    <a:lnTo>
                      <a:pt x="241" y="1783"/>
                    </a:lnTo>
                    <a:lnTo>
                      <a:pt x="245" y="1775"/>
                    </a:lnTo>
                    <a:lnTo>
                      <a:pt x="252" y="1768"/>
                    </a:lnTo>
                    <a:lnTo>
                      <a:pt x="264" y="1755"/>
                    </a:lnTo>
                    <a:lnTo>
                      <a:pt x="269" y="1748"/>
                    </a:lnTo>
                    <a:lnTo>
                      <a:pt x="274" y="1742"/>
                    </a:lnTo>
                    <a:lnTo>
                      <a:pt x="274" y="1742"/>
                    </a:lnTo>
                    <a:lnTo>
                      <a:pt x="316" y="1855"/>
                    </a:lnTo>
                    <a:lnTo>
                      <a:pt x="337" y="1910"/>
                    </a:lnTo>
                    <a:lnTo>
                      <a:pt x="360" y="1966"/>
                    </a:lnTo>
                    <a:lnTo>
                      <a:pt x="378" y="1966"/>
                    </a:lnTo>
                    <a:lnTo>
                      <a:pt x="378" y="1966"/>
                    </a:lnTo>
                    <a:lnTo>
                      <a:pt x="358" y="1914"/>
                    </a:lnTo>
                    <a:lnTo>
                      <a:pt x="358" y="1914"/>
                    </a:lnTo>
                    <a:lnTo>
                      <a:pt x="359" y="1910"/>
                    </a:lnTo>
                    <a:lnTo>
                      <a:pt x="361" y="1908"/>
                    </a:lnTo>
                    <a:lnTo>
                      <a:pt x="365" y="1906"/>
                    </a:lnTo>
                    <a:lnTo>
                      <a:pt x="365" y="1904"/>
                    </a:lnTo>
                    <a:lnTo>
                      <a:pt x="365" y="1902"/>
                    </a:lnTo>
                    <a:lnTo>
                      <a:pt x="365" y="1902"/>
                    </a:lnTo>
                    <a:lnTo>
                      <a:pt x="370" y="1852"/>
                    </a:lnTo>
                    <a:lnTo>
                      <a:pt x="376" y="1803"/>
                    </a:lnTo>
                    <a:lnTo>
                      <a:pt x="379" y="1778"/>
                    </a:lnTo>
                    <a:lnTo>
                      <a:pt x="383" y="1754"/>
                    </a:lnTo>
                    <a:lnTo>
                      <a:pt x="388" y="1731"/>
                    </a:lnTo>
                    <a:lnTo>
                      <a:pt x="394" y="1708"/>
                    </a:lnTo>
                    <a:lnTo>
                      <a:pt x="394" y="1708"/>
                    </a:lnTo>
                    <a:lnTo>
                      <a:pt x="405" y="1801"/>
                    </a:lnTo>
                    <a:lnTo>
                      <a:pt x="419" y="1894"/>
                    </a:lnTo>
                    <a:lnTo>
                      <a:pt x="419" y="1894"/>
                    </a:lnTo>
                    <a:lnTo>
                      <a:pt x="423" y="1913"/>
                    </a:lnTo>
                    <a:lnTo>
                      <a:pt x="424" y="1922"/>
                    </a:lnTo>
                    <a:lnTo>
                      <a:pt x="425" y="1930"/>
                    </a:lnTo>
                    <a:lnTo>
                      <a:pt x="425" y="1938"/>
                    </a:lnTo>
                    <a:lnTo>
                      <a:pt x="424" y="1944"/>
                    </a:lnTo>
                    <a:lnTo>
                      <a:pt x="420" y="1950"/>
                    </a:lnTo>
                    <a:lnTo>
                      <a:pt x="417" y="1954"/>
                    </a:lnTo>
                    <a:lnTo>
                      <a:pt x="413" y="1956"/>
                    </a:lnTo>
                    <a:lnTo>
                      <a:pt x="413" y="1956"/>
                    </a:lnTo>
                    <a:lnTo>
                      <a:pt x="412" y="1951"/>
                    </a:lnTo>
                    <a:lnTo>
                      <a:pt x="411" y="1947"/>
                    </a:lnTo>
                    <a:lnTo>
                      <a:pt x="410" y="1942"/>
                    </a:lnTo>
                    <a:lnTo>
                      <a:pt x="409" y="1940"/>
                    </a:lnTo>
                    <a:lnTo>
                      <a:pt x="408" y="1939"/>
                    </a:lnTo>
                    <a:lnTo>
                      <a:pt x="408" y="1939"/>
                    </a:lnTo>
                    <a:lnTo>
                      <a:pt x="410" y="1947"/>
                    </a:lnTo>
                    <a:lnTo>
                      <a:pt x="410" y="1954"/>
                    </a:lnTo>
                    <a:lnTo>
                      <a:pt x="409" y="1960"/>
                    </a:lnTo>
                    <a:lnTo>
                      <a:pt x="407" y="1966"/>
                    </a:lnTo>
                    <a:lnTo>
                      <a:pt x="421" y="1966"/>
                    </a:lnTo>
                    <a:lnTo>
                      <a:pt x="421" y="1966"/>
                    </a:lnTo>
                    <a:lnTo>
                      <a:pt x="424" y="1963"/>
                    </a:lnTo>
                    <a:lnTo>
                      <a:pt x="429" y="1960"/>
                    </a:lnTo>
                    <a:lnTo>
                      <a:pt x="429" y="1960"/>
                    </a:lnTo>
                    <a:lnTo>
                      <a:pt x="428" y="1966"/>
                    </a:lnTo>
                    <a:lnTo>
                      <a:pt x="442" y="1966"/>
                    </a:lnTo>
                    <a:lnTo>
                      <a:pt x="442" y="1966"/>
                    </a:lnTo>
                    <a:lnTo>
                      <a:pt x="440" y="1942"/>
                    </a:lnTo>
                    <a:lnTo>
                      <a:pt x="440" y="1942"/>
                    </a:lnTo>
                    <a:lnTo>
                      <a:pt x="474" y="1894"/>
                    </a:lnTo>
                    <a:lnTo>
                      <a:pt x="508" y="1847"/>
                    </a:lnTo>
                    <a:lnTo>
                      <a:pt x="526" y="1824"/>
                    </a:lnTo>
                    <a:lnTo>
                      <a:pt x="544" y="1803"/>
                    </a:lnTo>
                    <a:lnTo>
                      <a:pt x="563" y="1780"/>
                    </a:lnTo>
                    <a:lnTo>
                      <a:pt x="583" y="1759"/>
                    </a:lnTo>
                    <a:lnTo>
                      <a:pt x="583" y="1759"/>
                    </a:lnTo>
                    <a:lnTo>
                      <a:pt x="596" y="1806"/>
                    </a:lnTo>
                    <a:lnTo>
                      <a:pt x="596" y="1806"/>
                    </a:lnTo>
                    <a:lnTo>
                      <a:pt x="601" y="1817"/>
                    </a:lnTo>
                    <a:lnTo>
                      <a:pt x="605" y="1829"/>
                    </a:lnTo>
                    <a:lnTo>
                      <a:pt x="610" y="1839"/>
                    </a:lnTo>
                    <a:lnTo>
                      <a:pt x="611" y="1845"/>
                    </a:lnTo>
                    <a:lnTo>
                      <a:pt x="611" y="1849"/>
                    </a:lnTo>
                    <a:lnTo>
                      <a:pt x="611" y="1849"/>
                    </a:lnTo>
                    <a:lnTo>
                      <a:pt x="610" y="1852"/>
                    </a:lnTo>
                    <a:lnTo>
                      <a:pt x="609" y="1856"/>
                    </a:lnTo>
                    <a:lnTo>
                      <a:pt x="604" y="1864"/>
                    </a:lnTo>
                    <a:lnTo>
                      <a:pt x="592" y="1882"/>
                    </a:lnTo>
                    <a:lnTo>
                      <a:pt x="592" y="1882"/>
                    </a:lnTo>
                    <a:lnTo>
                      <a:pt x="569" y="1924"/>
                    </a:lnTo>
                    <a:lnTo>
                      <a:pt x="546" y="1966"/>
                    </a:lnTo>
                    <a:lnTo>
                      <a:pt x="554" y="1966"/>
                    </a:lnTo>
                    <a:lnTo>
                      <a:pt x="554" y="1966"/>
                    </a:lnTo>
                    <a:lnTo>
                      <a:pt x="569" y="1939"/>
                    </a:lnTo>
                    <a:lnTo>
                      <a:pt x="584" y="1913"/>
                    </a:lnTo>
                    <a:lnTo>
                      <a:pt x="598" y="1887"/>
                    </a:lnTo>
                    <a:lnTo>
                      <a:pt x="615" y="1862"/>
                    </a:lnTo>
                    <a:lnTo>
                      <a:pt x="615" y="1862"/>
                    </a:lnTo>
                    <a:lnTo>
                      <a:pt x="633" y="1914"/>
                    </a:lnTo>
                    <a:lnTo>
                      <a:pt x="650" y="1966"/>
                    </a:lnTo>
                    <a:lnTo>
                      <a:pt x="672" y="1966"/>
                    </a:lnTo>
                    <a:lnTo>
                      <a:pt x="672" y="1966"/>
                    </a:lnTo>
                    <a:lnTo>
                      <a:pt x="634" y="1852"/>
                    </a:lnTo>
                    <a:lnTo>
                      <a:pt x="597" y="1738"/>
                    </a:lnTo>
                    <a:lnTo>
                      <a:pt x="597" y="1738"/>
                    </a:lnTo>
                    <a:close/>
                    <a:moveTo>
                      <a:pt x="462" y="1367"/>
                    </a:moveTo>
                    <a:lnTo>
                      <a:pt x="462" y="1367"/>
                    </a:lnTo>
                    <a:lnTo>
                      <a:pt x="476" y="1410"/>
                    </a:lnTo>
                    <a:lnTo>
                      <a:pt x="482" y="1431"/>
                    </a:lnTo>
                    <a:lnTo>
                      <a:pt x="484" y="1444"/>
                    </a:lnTo>
                    <a:lnTo>
                      <a:pt x="485" y="1456"/>
                    </a:lnTo>
                    <a:lnTo>
                      <a:pt x="485" y="1456"/>
                    </a:lnTo>
                    <a:lnTo>
                      <a:pt x="443" y="1504"/>
                    </a:lnTo>
                    <a:lnTo>
                      <a:pt x="443" y="1504"/>
                    </a:lnTo>
                    <a:lnTo>
                      <a:pt x="437" y="1512"/>
                    </a:lnTo>
                    <a:lnTo>
                      <a:pt x="434" y="1515"/>
                    </a:lnTo>
                    <a:lnTo>
                      <a:pt x="432" y="1515"/>
                    </a:lnTo>
                    <a:lnTo>
                      <a:pt x="429" y="1515"/>
                    </a:lnTo>
                    <a:lnTo>
                      <a:pt x="429" y="1515"/>
                    </a:lnTo>
                    <a:lnTo>
                      <a:pt x="445" y="1440"/>
                    </a:lnTo>
                    <a:lnTo>
                      <a:pt x="453" y="1403"/>
                    </a:lnTo>
                    <a:lnTo>
                      <a:pt x="462" y="1367"/>
                    </a:lnTo>
                    <a:lnTo>
                      <a:pt x="462" y="1367"/>
                    </a:lnTo>
                    <a:close/>
                    <a:moveTo>
                      <a:pt x="5" y="1009"/>
                    </a:moveTo>
                    <a:lnTo>
                      <a:pt x="5" y="1009"/>
                    </a:lnTo>
                    <a:lnTo>
                      <a:pt x="8" y="1024"/>
                    </a:lnTo>
                    <a:lnTo>
                      <a:pt x="13" y="1039"/>
                    </a:lnTo>
                    <a:lnTo>
                      <a:pt x="24" y="1068"/>
                    </a:lnTo>
                    <a:lnTo>
                      <a:pt x="35" y="1096"/>
                    </a:lnTo>
                    <a:lnTo>
                      <a:pt x="46" y="1125"/>
                    </a:lnTo>
                    <a:lnTo>
                      <a:pt x="46" y="1125"/>
                    </a:lnTo>
                    <a:lnTo>
                      <a:pt x="54" y="1145"/>
                    </a:lnTo>
                    <a:lnTo>
                      <a:pt x="57" y="1155"/>
                    </a:lnTo>
                    <a:lnTo>
                      <a:pt x="59" y="1166"/>
                    </a:lnTo>
                    <a:lnTo>
                      <a:pt x="59" y="1166"/>
                    </a:lnTo>
                    <a:lnTo>
                      <a:pt x="59" y="1177"/>
                    </a:lnTo>
                    <a:lnTo>
                      <a:pt x="58" y="1188"/>
                    </a:lnTo>
                    <a:lnTo>
                      <a:pt x="56" y="1201"/>
                    </a:lnTo>
                    <a:lnTo>
                      <a:pt x="52" y="1213"/>
                    </a:lnTo>
                    <a:lnTo>
                      <a:pt x="47" y="1238"/>
                    </a:lnTo>
                    <a:lnTo>
                      <a:pt x="44" y="1251"/>
                    </a:lnTo>
                    <a:lnTo>
                      <a:pt x="42" y="1263"/>
                    </a:lnTo>
                    <a:lnTo>
                      <a:pt x="42" y="1263"/>
                    </a:lnTo>
                    <a:lnTo>
                      <a:pt x="37" y="1232"/>
                    </a:lnTo>
                    <a:lnTo>
                      <a:pt x="30" y="1201"/>
                    </a:lnTo>
                    <a:lnTo>
                      <a:pt x="16" y="1138"/>
                    </a:lnTo>
                    <a:lnTo>
                      <a:pt x="10" y="1107"/>
                    </a:lnTo>
                    <a:lnTo>
                      <a:pt x="6" y="1075"/>
                    </a:lnTo>
                    <a:lnTo>
                      <a:pt x="5" y="1059"/>
                    </a:lnTo>
                    <a:lnTo>
                      <a:pt x="4" y="1042"/>
                    </a:lnTo>
                    <a:lnTo>
                      <a:pt x="4" y="1026"/>
                    </a:lnTo>
                    <a:lnTo>
                      <a:pt x="5" y="1009"/>
                    </a:lnTo>
                    <a:lnTo>
                      <a:pt x="5" y="1009"/>
                    </a:lnTo>
                    <a:close/>
                    <a:moveTo>
                      <a:pt x="74" y="1938"/>
                    </a:moveTo>
                    <a:lnTo>
                      <a:pt x="74" y="1938"/>
                    </a:lnTo>
                    <a:lnTo>
                      <a:pt x="77" y="1938"/>
                    </a:lnTo>
                    <a:lnTo>
                      <a:pt x="80" y="1939"/>
                    </a:lnTo>
                    <a:lnTo>
                      <a:pt x="80" y="1941"/>
                    </a:lnTo>
                    <a:lnTo>
                      <a:pt x="80" y="1943"/>
                    </a:lnTo>
                    <a:lnTo>
                      <a:pt x="77" y="1950"/>
                    </a:lnTo>
                    <a:lnTo>
                      <a:pt x="77" y="1952"/>
                    </a:lnTo>
                    <a:lnTo>
                      <a:pt x="77" y="1956"/>
                    </a:lnTo>
                    <a:lnTo>
                      <a:pt x="77" y="1956"/>
                    </a:lnTo>
                    <a:lnTo>
                      <a:pt x="72" y="1952"/>
                    </a:lnTo>
                    <a:lnTo>
                      <a:pt x="67" y="1949"/>
                    </a:lnTo>
                    <a:lnTo>
                      <a:pt x="60" y="1941"/>
                    </a:lnTo>
                    <a:lnTo>
                      <a:pt x="56" y="1932"/>
                    </a:lnTo>
                    <a:lnTo>
                      <a:pt x="52" y="1922"/>
                    </a:lnTo>
                    <a:lnTo>
                      <a:pt x="51" y="1910"/>
                    </a:lnTo>
                    <a:lnTo>
                      <a:pt x="49" y="1898"/>
                    </a:lnTo>
                    <a:lnTo>
                      <a:pt x="47" y="1872"/>
                    </a:lnTo>
                    <a:lnTo>
                      <a:pt x="47" y="1872"/>
                    </a:lnTo>
                    <a:lnTo>
                      <a:pt x="40" y="1831"/>
                    </a:lnTo>
                    <a:lnTo>
                      <a:pt x="33" y="1791"/>
                    </a:lnTo>
                    <a:lnTo>
                      <a:pt x="18" y="1714"/>
                    </a:lnTo>
                    <a:lnTo>
                      <a:pt x="18" y="1714"/>
                    </a:lnTo>
                    <a:lnTo>
                      <a:pt x="19" y="1713"/>
                    </a:lnTo>
                    <a:lnTo>
                      <a:pt x="22" y="1712"/>
                    </a:lnTo>
                    <a:lnTo>
                      <a:pt x="22" y="1712"/>
                    </a:lnTo>
                    <a:lnTo>
                      <a:pt x="67" y="1750"/>
                    </a:lnTo>
                    <a:lnTo>
                      <a:pt x="113" y="1788"/>
                    </a:lnTo>
                    <a:lnTo>
                      <a:pt x="113" y="1788"/>
                    </a:lnTo>
                    <a:lnTo>
                      <a:pt x="97" y="1859"/>
                    </a:lnTo>
                    <a:lnTo>
                      <a:pt x="83" y="1932"/>
                    </a:lnTo>
                    <a:lnTo>
                      <a:pt x="83" y="1932"/>
                    </a:lnTo>
                    <a:lnTo>
                      <a:pt x="82" y="1933"/>
                    </a:lnTo>
                    <a:lnTo>
                      <a:pt x="82" y="1934"/>
                    </a:lnTo>
                    <a:lnTo>
                      <a:pt x="79" y="1935"/>
                    </a:lnTo>
                    <a:lnTo>
                      <a:pt x="75" y="1935"/>
                    </a:lnTo>
                    <a:lnTo>
                      <a:pt x="74" y="1936"/>
                    </a:lnTo>
                    <a:lnTo>
                      <a:pt x="74" y="1938"/>
                    </a:lnTo>
                    <a:lnTo>
                      <a:pt x="74" y="1938"/>
                    </a:lnTo>
                    <a:close/>
                    <a:moveTo>
                      <a:pt x="123" y="1797"/>
                    </a:moveTo>
                    <a:lnTo>
                      <a:pt x="123" y="1797"/>
                    </a:lnTo>
                    <a:lnTo>
                      <a:pt x="127" y="1800"/>
                    </a:lnTo>
                    <a:lnTo>
                      <a:pt x="131" y="1805"/>
                    </a:lnTo>
                    <a:lnTo>
                      <a:pt x="133" y="1808"/>
                    </a:lnTo>
                    <a:lnTo>
                      <a:pt x="134" y="1814"/>
                    </a:lnTo>
                    <a:lnTo>
                      <a:pt x="134" y="1818"/>
                    </a:lnTo>
                    <a:lnTo>
                      <a:pt x="133" y="1823"/>
                    </a:lnTo>
                    <a:lnTo>
                      <a:pt x="130" y="1834"/>
                    </a:lnTo>
                    <a:lnTo>
                      <a:pt x="124" y="1846"/>
                    </a:lnTo>
                    <a:lnTo>
                      <a:pt x="117" y="1857"/>
                    </a:lnTo>
                    <a:lnTo>
                      <a:pt x="111" y="1867"/>
                    </a:lnTo>
                    <a:lnTo>
                      <a:pt x="108" y="1876"/>
                    </a:lnTo>
                    <a:lnTo>
                      <a:pt x="108" y="1876"/>
                    </a:lnTo>
                    <a:lnTo>
                      <a:pt x="111" y="1857"/>
                    </a:lnTo>
                    <a:lnTo>
                      <a:pt x="114" y="1837"/>
                    </a:lnTo>
                    <a:lnTo>
                      <a:pt x="118" y="1816"/>
                    </a:lnTo>
                    <a:lnTo>
                      <a:pt x="121" y="1807"/>
                    </a:lnTo>
                    <a:lnTo>
                      <a:pt x="123" y="1797"/>
                    </a:lnTo>
                    <a:lnTo>
                      <a:pt x="123" y="1797"/>
                    </a:lnTo>
                    <a:close/>
                    <a:moveTo>
                      <a:pt x="115" y="1934"/>
                    </a:moveTo>
                    <a:lnTo>
                      <a:pt x="115" y="1934"/>
                    </a:lnTo>
                    <a:lnTo>
                      <a:pt x="123" y="1913"/>
                    </a:lnTo>
                    <a:lnTo>
                      <a:pt x="132" y="1888"/>
                    </a:lnTo>
                    <a:lnTo>
                      <a:pt x="143" y="1863"/>
                    </a:lnTo>
                    <a:lnTo>
                      <a:pt x="150" y="1850"/>
                    </a:lnTo>
                    <a:lnTo>
                      <a:pt x="156" y="1840"/>
                    </a:lnTo>
                    <a:lnTo>
                      <a:pt x="156" y="1840"/>
                    </a:lnTo>
                    <a:lnTo>
                      <a:pt x="158" y="1847"/>
                    </a:lnTo>
                    <a:lnTo>
                      <a:pt x="158" y="1854"/>
                    </a:lnTo>
                    <a:lnTo>
                      <a:pt x="158" y="1860"/>
                    </a:lnTo>
                    <a:lnTo>
                      <a:pt x="157" y="1866"/>
                    </a:lnTo>
                    <a:lnTo>
                      <a:pt x="151" y="1877"/>
                    </a:lnTo>
                    <a:lnTo>
                      <a:pt x="146" y="1889"/>
                    </a:lnTo>
                    <a:lnTo>
                      <a:pt x="128" y="1912"/>
                    </a:lnTo>
                    <a:lnTo>
                      <a:pt x="122" y="1922"/>
                    </a:lnTo>
                    <a:lnTo>
                      <a:pt x="115" y="1934"/>
                    </a:lnTo>
                    <a:lnTo>
                      <a:pt x="115" y="1934"/>
                    </a:lnTo>
                    <a:close/>
                    <a:moveTo>
                      <a:pt x="156" y="1770"/>
                    </a:moveTo>
                    <a:lnTo>
                      <a:pt x="156" y="1770"/>
                    </a:lnTo>
                    <a:lnTo>
                      <a:pt x="149" y="1756"/>
                    </a:lnTo>
                    <a:lnTo>
                      <a:pt x="144" y="1742"/>
                    </a:lnTo>
                    <a:lnTo>
                      <a:pt x="142" y="1729"/>
                    </a:lnTo>
                    <a:lnTo>
                      <a:pt x="141" y="1715"/>
                    </a:lnTo>
                    <a:lnTo>
                      <a:pt x="142" y="1700"/>
                    </a:lnTo>
                    <a:lnTo>
                      <a:pt x="143" y="1686"/>
                    </a:lnTo>
                    <a:lnTo>
                      <a:pt x="147" y="1671"/>
                    </a:lnTo>
                    <a:lnTo>
                      <a:pt x="150" y="1656"/>
                    </a:lnTo>
                    <a:lnTo>
                      <a:pt x="158" y="1625"/>
                    </a:lnTo>
                    <a:lnTo>
                      <a:pt x="167" y="1596"/>
                    </a:lnTo>
                    <a:lnTo>
                      <a:pt x="174" y="1568"/>
                    </a:lnTo>
                    <a:lnTo>
                      <a:pt x="177" y="1553"/>
                    </a:lnTo>
                    <a:lnTo>
                      <a:pt x="178" y="1539"/>
                    </a:lnTo>
                    <a:lnTo>
                      <a:pt x="178" y="1539"/>
                    </a:lnTo>
                    <a:lnTo>
                      <a:pt x="177" y="1539"/>
                    </a:lnTo>
                    <a:lnTo>
                      <a:pt x="177" y="1539"/>
                    </a:lnTo>
                    <a:lnTo>
                      <a:pt x="174" y="1555"/>
                    </a:lnTo>
                    <a:lnTo>
                      <a:pt x="169" y="1571"/>
                    </a:lnTo>
                    <a:lnTo>
                      <a:pt x="159" y="1602"/>
                    </a:lnTo>
                    <a:lnTo>
                      <a:pt x="149" y="1633"/>
                    </a:lnTo>
                    <a:lnTo>
                      <a:pt x="146" y="1649"/>
                    </a:lnTo>
                    <a:lnTo>
                      <a:pt x="142" y="1665"/>
                    </a:lnTo>
                    <a:lnTo>
                      <a:pt x="142" y="1665"/>
                    </a:lnTo>
                    <a:lnTo>
                      <a:pt x="141" y="1672"/>
                    </a:lnTo>
                    <a:lnTo>
                      <a:pt x="141" y="1680"/>
                    </a:lnTo>
                    <a:lnTo>
                      <a:pt x="140" y="1683"/>
                    </a:lnTo>
                    <a:lnTo>
                      <a:pt x="139" y="1687"/>
                    </a:lnTo>
                    <a:lnTo>
                      <a:pt x="136" y="1691"/>
                    </a:lnTo>
                    <a:lnTo>
                      <a:pt x="133" y="1695"/>
                    </a:lnTo>
                    <a:lnTo>
                      <a:pt x="133" y="1695"/>
                    </a:lnTo>
                    <a:lnTo>
                      <a:pt x="126" y="1666"/>
                    </a:lnTo>
                    <a:lnTo>
                      <a:pt x="121" y="1638"/>
                    </a:lnTo>
                    <a:lnTo>
                      <a:pt x="109" y="1581"/>
                    </a:lnTo>
                    <a:lnTo>
                      <a:pt x="109" y="1581"/>
                    </a:lnTo>
                    <a:lnTo>
                      <a:pt x="107" y="1572"/>
                    </a:lnTo>
                    <a:lnTo>
                      <a:pt x="104" y="1562"/>
                    </a:lnTo>
                    <a:lnTo>
                      <a:pt x="101" y="1553"/>
                    </a:lnTo>
                    <a:lnTo>
                      <a:pt x="100" y="1544"/>
                    </a:lnTo>
                    <a:lnTo>
                      <a:pt x="100" y="1544"/>
                    </a:lnTo>
                    <a:lnTo>
                      <a:pt x="101" y="1540"/>
                    </a:lnTo>
                    <a:lnTo>
                      <a:pt x="102" y="1537"/>
                    </a:lnTo>
                    <a:lnTo>
                      <a:pt x="104" y="1533"/>
                    </a:lnTo>
                    <a:lnTo>
                      <a:pt x="104" y="1531"/>
                    </a:lnTo>
                    <a:lnTo>
                      <a:pt x="104" y="1531"/>
                    </a:lnTo>
                    <a:lnTo>
                      <a:pt x="104" y="1526"/>
                    </a:lnTo>
                    <a:lnTo>
                      <a:pt x="101" y="1520"/>
                    </a:lnTo>
                    <a:lnTo>
                      <a:pt x="97" y="1509"/>
                    </a:lnTo>
                    <a:lnTo>
                      <a:pt x="92" y="1496"/>
                    </a:lnTo>
                    <a:lnTo>
                      <a:pt x="88" y="1485"/>
                    </a:lnTo>
                    <a:lnTo>
                      <a:pt x="88" y="1485"/>
                    </a:lnTo>
                    <a:lnTo>
                      <a:pt x="80" y="1446"/>
                    </a:lnTo>
                    <a:lnTo>
                      <a:pt x="72" y="1407"/>
                    </a:lnTo>
                    <a:lnTo>
                      <a:pt x="64" y="1369"/>
                    </a:lnTo>
                    <a:lnTo>
                      <a:pt x="56" y="1331"/>
                    </a:lnTo>
                    <a:lnTo>
                      <a:pt x="56" y="1331"/>
                    </a:lnTo>
                    <a:lnTo>
                      <a:pt x="60" y="1323"/>
                    </a:lnTo>
                    <a:lnTo>
                      <a:pt x="63" y="1316"/>
                    </a:lnTo>
                    <a:lnTo>
                      <a:pt x="63" y="1316"/>
                    </a:lnTo>
                    <a:lnTo>
                      <a:pt x="64" y="1301"/>
                    </a:lnTo>
                    <a:lnTo>
                      <a:pt x="64" y="1285"/>
                    </a:lnTo>
                    <a:lnTo>
                      <a:pt x="63" y="1252"/>
                    </a:lnTo>
                    <a:lnTo>
                      <a:pt x="63" y="1235"/>
                    </a:lnTo>
                    <a:lnTo>
                      <a:pt x="64" y="1219"/>
                    </a:lnTo>
                    <a:lnTo>
                      <a:pt x="66" y="1203"/>
                    </a:lnTo>
                    <a:lnTo>
                      <a:pt x="69" y="1188"/>
                    </a:lnTo>
                    <a:lnTo>
                      <a:pt x="69" y="1188"/>
                    </a:lnTo>
                    <a:lnTo>
                      <a:pt x="74" y="1192"/>
                    </a:lnTo>
                    <a:lnTo>
                      <a:pt x="79" y="1195"/>
                    </a:lnTo>
                    <a:lnTo>
                      <a:pt x="82" y="1201"/>
                    </a:lnTo>
                    <a:lnTo>
                      <a:pt x="84" y="1207"/>
                    </a:lnTo>
                    <a:lnTo>
                      <a:pt x="89" y="1219"/>
                    </a:lnTo>
                    <a:lnTo>
                      <a:pt x="92" y="1233"/>
                    </a:lnTo>
                    <a:lnTo>
                      <a:pt x="92" y="1233"/>
                    </a:lnTo>
                    <a:lnTo>
                      <a:pt x="104" y="1275"/>
                    </a:lnTo>
                    <a:lnTo>
                      <a:pt x="115" y="1317"/>
                    </a:lnTo>
                    <a:lnTo>
                      <a:pt x="125" y="1359"/>
                    </a:lnTo>
                    <a:lnTo>
                      <a:pt x="138" y="1398"/>
                    </a:lnTo>
                    <a:lnTo>
                      <a:pt x="138" y="1398"/>
                    </a:lnTo>
                    <a:lnTo>
                      <a:pt x="139" y="1401"/>
                    </a:lnTo>
                    <a:lnTo>
                      <a:pt x="140" y="1401"/>
                    </a:lnTo>
                    <a:lnTo>
                      <a:pt x="144" y="1403"/>
                    </a:lnTo>
                    <a:lnTo>
                      <a:pt x="148" y="1404"/>
                    </a:lnTo>
                    <a:lnTo>
                      <a:pt x="149" y="1406"/>
                    </a:lnTo>
                    <a:lnTo>
                      <a:pt x="149" y="1407"/>
                    </a:lnTo>
                    <a:lnTo>
                      <a:pt x="149" y="1407"/>
                    </a:lnTo>
                    <a:lnTo>
                      <a:pt x="157" y="1430"/>
                    </a:lnTo>
                    <a:lnTo>
                      <a:pt x="166" y="1453"/>
                    </a:lnTo>
                    <a:lnTo>
                      <a:pt x="183" y="1497"/>
                    </a:lnTo>
                    <a:lnTo>
                      <a:pt x="191" y="1520"/>
                    </a:lnTo>
                    <a:lnTo>
                      <a:pt x="198" y="1543"/>
                    </a:lnTo>
                    <a:lnTo>
                      <a:pt x="205" y="1566"/>
                    </a:lnTo>
                    <a:lnTo>
                      <a:pt x="209" y="1593"/>
                    </a:lnTo>
                    <a:lnTo>
                      <a:pt x="209" y="1593"/>
                    </a:lnTo>
                    <a:lnTo>
                      <a:pt x="218" y="1600"/>
                    </a:lnTo>
                    <a:lnTo>
                      <a:pt x="222" y="1605"/>
                    </a:lnTo>
                    <a:lnTo>
                      <a:pt x="224" y="1608"/>
                    </a:lnTo>
                    <a:lnTo>
                      <a:pt x="226" y="1616"/>
                    </a:lnTo>
                    <a:lnTo>
                      <a:pt x="226" y="1625"/>
                    </a:lnTo>
                    <a:lnTo>
                      <a:pt x="224" y="1635"/>
                    </a:lnTo>
                    <a:lnTo>
                      <a:pt x="220" y="1644"/>
                    </a:lnTo>
                    <a:lnTo>
                      <a:pt x="211" y="1663"/>
                    </a:lnTo>
                    <a:lnTo>
                      <a:pt x="211" y="1663"/>
                    </a:lnTo>
                    <a:lnTo>
                      <a:pt x="183" y="1719"/>
                    </a:lnTo>
                    <a:lnTo>
                      <a:pt x="169" y="1746"/>
                    </a:lnTo>
                    <a:lnTo>
                      <a:pt x="156" y="1770"/>
                    </a:lnTo>
                    <a:lnTo>
                      <a:pt x="156" y="1770"/>
                    </a:lnTo>
                    <a:close/>
                    <a:moveTo>
                      <a:pt x="222" y="1776"/>
                    </a:moveTo>
                    <a:lnTo>
                      <a:pt x="222" y="1776"/>
                    </a:lnTo>
                    <a:lnTo>
                      <a:pt x="211" y="1789"/>
                    </a:lnTo>
                    <a:lnTo>
                      <a:pt x="202" y="1803"/>
                    </a:lnTo>
                    <a:lnTo>
                      <a:pt x="193" y="1816"/>
                    </a:lnTo>
                    <a:lnTo>
                      <a:pt x="188" y="1823"/>
                    </a:lnTo>
                    <a:lnTo>
                      <a:pt x="182" y="1829"/>
                    </a:lnTo>
                    <a:lnTo>
                      <a:pt x="182" y="1829"/>
                    </a:lnTo>
                    <a:lnTo>
                      <a:pt x="178" y="1826"/>
                    </a:lnTo>
                    <a:lnTo>
                      <a:pt x="176" y="1824"/>
                    </a:lnTo>
                    <a:lnTo>
                      <a:pt x="173" y="1817"/>
                    </a:lnTo>
                    <a:lnTo>
                      <a:pt x="170" y="1809"/>
                    </a:lnTo>
                    <a:lnTo>
                      <a:pt x="168" y="1801"/>
                    </a:lnTo>
                    <a:lnTo>
                      <a:pt x="168" y="1801"/>
                    </a:lnTo>
                    <a:lnTo>
                      <a:pt x="184" y="1767"/>
                    </a:lnTo>
                    <a:lnTo>
                      <a:pt x="199" y="1732"/>
                    </a:lnTo>
                    <a:lnTo>
                      <a:pt x="215" y="1697"/>
                    </a:lnTo>
                    <a:lnTo>
                      <a:pt x="231" y="1663"/>
                    </a:lnTo>
                    <a:lnTo>
                      <a:pt x="231" y="1663"/>
                    </a:lnTo>
                    <a:lnTo>
                      <a:pt x="225" y="1720"/>
                    </a:lnTo>
                    <a:lnTo>
                      <a:pt x="222" y="1776"/>
                    </a:lnTo>
                    <a:lnTo>
                      <a:pt x="222" y="1776"/>
                    </a:lnTo>
                    <a:close/>
                    <a:moveTo>
                      <a:pt x="225" y="1389"/>
                    </a:moveTo>
                    <a:lnTo>
                      <a:pt x="225" y="1389"/>
                    </a:lnTo>
                    <a:lnTo>
                      <a:pt x="241" y="1419"/>
                    </a:lnTo>
                    <a:lnTo>
                      <a:pt x="258" y="1448"/>
                    </a:lnTo>
                    <a:lnTo>
                      <a:pt x="275" y="1478"/>
                    </a:lnTo>
                    <a:lnTo>
                      <a:pt x="291" y="1509"/>
                    </a:lnTo>
                    <a:lnTo>
                      <a:pt x="291" y="1509"/>
                    </a:lnTo>
                    <a:lnTo>
                      <a:pt x="274" y="1540"/>
                    </a:lnTo>
                    <a:lnTo>
                      <a:pt x="257" y="1571"/>
                    </a:lnTo>
                    <a:lnTo>
                      <a:pt x="257" y="1571"/>
                    </a:lnTo>
                    <a:lnTo>
                      <a:pt x="252" y="1582"/>
                    </a:lnTo>
                    <a:lnTo>
                      <a:pt x="250" y="1587"/>
                    </a:lnTo>
                    <a:lnTo>
                      <a:pt x="248" y="1588"/>
                    </a:lnTo>
                    <a:lnTo>
                      <a:pt x="245" y="1590"/>
                    </a:lnTo>
                    <a:lnTo>
                      <a:pt x="245" y="1590"/>
                    </a:lnTo>
                    <a:lnTo>
                      <a:pt x="248" y="1577"/>
                    </a:lnTo>
                    <a:lnTo>
                      <a:pt x="250" y="1563"/>
                    </a:lnTo>
                    <a:lnTo>
                      <a:pt x="254" y="1536"/>
                    </a:lnTo>
                    <a:lnTo>
                      <a:pt x="254" y="1536"/>
                    </a:lnTo>
                    <a:lnTo>
                      <a:pt x="261" y="1510"/>
                    </a:lnTo>
                    <a:lnTo>
                      <a:pt x="264" y="1497"/>
                    </a:lnTo>
                    <a:lnTo>
                      <a:pt x="264" y="1487"/>
                    </a:lnTo>
                    <a:lnTo>
                      <a:pt x="264" y="1487"/>
                    </a:lnTo>
                    <a:lnTo>
                      <a:pt x="258" y="1509"/>
                    </a:lnTo>
                    <a:lnTo>
                      <a:pt x="252" y="1531"/>
                    </a:lnTo>
                    <a:lnTo>
                      <a:pt x="248" y="1554"/>
                    </a:lnTo>
                    <a:lnTo>
                      <a:pt x="244" y="1565"/>
                    </a:lnTo>
                    <a:lnTo>
                      <a:pt x="241" y="1575"/>
                    </a:lnTo>
                    <a:lnTo>
                      <a:pt x="241" y="1575"/>
                    </a:lnTo>
                    <a:lnTo>
                      <a:pt x="239" y="1553"/>
                    </a:lnTo>
                    <a:lnTo>
                      <a:pt x="236" y="1529"/>
                    </a:lnTo>
                    <a:lnTo>
                      <a:pt x="228" y="1485"/>
                    </a:lnTo>
                    <a:lnTo>
                      <a:pt x="226" y="1462"/>
                    </a:lnTo>
                    <a:lnTo>
                      <a:pt x="224" y="1438"/>
                    </a:lnTo>
                    <a:lnTo>
                      <a:pt x="224" y="1414"/>
                    </a:lnTo>
                    <a:lnTo>
                      <a:pt x="225" y="1389"/>
                    </a:lnTo>
                    <a:lnTo>
                      <a:pt x="225" y="1389"/>
                    </a:lnTo>
                    <a:close/>
                    <a:moveTo>
                      <a:pt x="234" y="1756"/>
                    </a:moveTo>
                    <a:lnTo>
                      <a:pt x="234" y="1756"/>
                    </a:lnTo>
                    <a:lnTo>
                      <a:pt x="235" y="1705"/>
                    </a:lnTo>
                    <a:lnTo>
                      <a:pt x="236" y="1680"/>
                    </a:lnTo>
                    <a:lnTo>
                      <a:pt x="239" y="1667"/>
                    </a:lnTo>
                    <a:lnTo>
                      <a:pt x="241" y="1656"/>
                    </a:lnTo>
                    <a:lnTo>
                      <a:pt x="241" y="1656"/>
                    </a:lnTo>
                    <a:lnTo>
                      <a:pt x="252" y="1689"/>
                    </a:lnTo>
                    <a:lnTo>
                      <a:pt x="265" y="1721"/>
                    </a:lnTo>
                    <a:lnTo>
                      <a:pt x="265" y="1721"/>
                    </a:lnTo>
                    <a:lnTo>
                      <a:pt x="250" y="1739"/>
                    </a:lnTo>
                    <a:lnTo>
                      <a:pt x="243" y="1748"/>
                    </a:lnTo>
                    <a:lnTo>
                      <a:pt x="234" y="1756"/>
                    </a:lnTo>
                    <a:lnTo>
                      <a:pt x="234" y="1756"/>
                    </a:lnTo>
                    <a:close/>
                    <a:moveTo>
                      <a:pt x="261" y="1664"/>
                    </a:moveTo>
                    <a:lnTo>
                      <a:pt x="261" y="1664"/>
                    </a:lnTo>
                    <a:lnTo>
                      <a:pt x="257" y="1654"/>
                    </a:lnTo>
                    <a:lnTo>
                      <a:pt x="251" y="1644"/>
                    </a:lnTo>
                    <a:lnTo>
                      <a:pt x="247" y="1633"/>
                    </a:lnTo>
                    <a:lnTo>
                      <a:pt x="245" y="1629"/>
                    </a:lnTo>
                    <a:lnTo>
                      <a:pt x="245" y="1623"/>
                    </a:lnTo>
                    <a:lnTo>
                      <a:pt x="245" y="1623"/>
                    </a:lnTo>
                    <a:lnTo>
                      <a:pt x="247" y="1619"/>
                    </a:lnTo>
                    <a:lnTo>
                      <a:pt x="249" y="1613"/>
                    </a:lnTo>
                    <a:lnTo>
                      <a:pt x="256" y="1600"/>
                    </a:lnTo>
                    <a:lnTo>
                      <a:pt x="264" y="1587"/>
                    </a:lnTo>
                    <a:lnTo>
                      <a:pt x="272" y="1572"/>
                    </a:lnTo>
                    <a:lnTo>
                      <a:pt x="272" y="1572"/>
                    </a:lnTo>
                    <a:lnTo>
                      <a:pt x="277" y="1556"/>
                    </a:lnTo>
                    <a:lnTo>
                      <a:pt x="284" y="1540"/>
                    </a:lnTo>
                    <a:lnTo>
                      <a:pt x="290" y="1528"/>
                    </a:lnTo>
                    <a:lnTo>
                      <a:pt x="294" y="1522"/>
                    </a:lnTo>
                    <a:lnTo>
                      <a:pt x="298" y="1519"/>
                    </a:lnTo>
                    <a:lnTo>
                      <a:pt x="298" y="1519"/>
                    </a:lnTo>
                    <a:lnTo>
                      <a:pt x="310" y="1543"/>
                    </a:lnTo>
                    <a:lnTo>
                      <a:pt x="324" y="1566"/>
                    </a:lnTo>
                    <a:lnTo>
                      <a:pt x="337" y="1590"/>
                    </a:lnTo>
                    <a:lnTo>
                      <a:pt x="351" y="1614"/>
                    </a:lnTo>
                    <a:lnTo>
                      <a:pt x="351" y="1614"/>
                    </a:lnTo>
                    <a:lnTo>
                      <a:pt x="332" y="1636"/>
                    </a:lnTo>
                    <a:lnTo>
                      <a:pt x="314" y="1658"/>
                    </a:lnTo>
                    <a:lnTo>
                      <a:pt x="276" y="1704"/>
                    </a:lnTo>
                    <a:lnTo>
                      <a:pt x="276" y="1704"/>
                    </a:lnTo>
                    <a:lnTo>
                      <a:pt x="272" y="1695"/>
                    </a:lnTo>
                    <a:lnTo>
                      <a:pt x="268" y="1684"/>
                    </a:lnTo>
                    <a:lnTo>
                      <a:pt x="261" y="1664"/>
                    </a:lnTo>
                    <a:lnTo>
                      <a:pt x="261" y="1664"/>
                    </a:lnTo>
                    <a:close/>
                    <a:moveTo>
                      <a:pt x="366" y="1711"/>
                    </a:moveTo>
                    <a:lnTo>
                      <a:pt x="366" y="1711"/>
                    </a:lnTo>
                    <a:lnTo>
                      <a:pt x="350" y="1784"/>
                    </a:lnTo>
                    <a:lnTo>
                      <a:pt x="343" y="1822"/>
                    </a:lnTo>
                    <a:lnTo>
                      <a:pt x="341" y="1841"/>
                    </a:lnTo>
                    <a:lnTo>
                      <a:pt x="340" y="1859"/>
                    </a:lnTo>
                    <a:lnTo>
                      <a:pt x="340" y="1859"/>
                    </a:lnTo>
                    <a:lnTo>
                      <a:pt x="334" y="1852"/>
                    </a:lnTo>
                    <a:lnTo>
                      <a:pt x="329" y="1843"/>
                    </a:lnTo>
                    <a:lnTo>
                      <a:pt x="327" y="1835"/>
                    </a:lnTo>
                    <a:lnTo>
                      <a:pt x="325" y="1826"/>
                    </a:lnTo>
                    <a:lnTo>
                      <a:pt x="320" y="1809"/>
                    </a:lnTo>
                    <a:lnTo>
                      <a:pt x="317" y="1800"/>
                    </a:lnTo>
                    <a:lnTo>
                      <a:pt x="314" y="1791"/>
                    </a:lnTo>
                    <a:lnTo>
                      <a:pt x="314" y="1791"/>
                    </a:lnTo>
                    <a:lnTo>
                      <a:pt x="304" y="1778"/>
                    </a:lnTo>
                    <a:lnTo>
                      <a:pt x="294" y="1759"/>
                    </a:lnTo>
                    <a:lnTo>
                      <a:pt x="290" y="1750"/>
                    </a:lnTo>
                    <a:lnTo>
                      <a:pt x="286" y="1741"/>
                    </a:lnTo>
                    <a:lnTo>
                      <a:pt x="284" y="1733"/>
                    </a:lnTo>
                    <a:lnTo>
                      <a:pt x="284" y="1725"/>
                    </a:lnTo>
                    <a:lnTo>
                      <a:pt x="284" y="1725"/>
                    </a:lnTo>
                    <a:lnTo>
                      <a:pt x="285" y="1721"/>
                    </a:lnTo>
                    <a:lnTo>
                      <a:pt x="289" y="1715"/>
                    </a:lnTo>
                    <a:lnTo>
                      <a:pt x="298" y="1703"/>
                    </a:lnTo>
                    <a:lnTo>
                      <a:pt x="317" y="1677"/>
                    </a:lnTo>
                    <a:lnTo>
                      <a:pt x="317" y="1677"/>
                    </a:lnTo>
                    <a:lnTo>
                      <a:pt x="328" y="1662"/>
                    </a:lnTo>
                    <a:lnTo>
                      <a:pt x="338" y="1648"/>
                    </a:lnTo>
                    <a:lnTo>
                      <a:pt x="359" y="1627"/>
                    </a:lnTo>
                    <a:lnTo>
                      <a:pt x="359" y="1627"/>
                    </a:lnTo>
                    <a:lnTo>
                      <a:pt x="365" y="1637"/>
                    </a:lnTo>
                    <a:lnTo>
                      <a:pt x="369" y="1646"/>
                    </a:lnTo>
                    <a:lnTo>
                      <a:pt x="371" y="1655"/>
                    </a:lnTo>
                    <a:lnTo>
                      <a:pt x="371" y="1665"/>
                    </a:lnTo>
                    <a:lnTo>
                      <a:pt x="371" y="1675"/>
                    </a:lnTo>
                    <a:lnTo>
                      <a:pt x="370" y="1687"/>
                    </a:lnTo>
                    <a:lnTo>
                      <a:pt x="366" y="1711"/>
                    </a:lnTo>
                    <a:lnTo>
                      <a:pt x="366" y="1711"/>
                    </a:lnTo>
                    <a:close/>
                    <a:moveTo>
                      <a:pt x="359" y="1602"/>
                    </a:moveTo>
                    <a:lnTo>
                      <a:pt x="359" y="1602"/>
                    </a:lnTo>
                    <a:lnTo>
                      <a:pt x="331" y="1553"/>
                    </a:lnTo>
                    <a:lnTo>
                      <a:pt x="301" y="1506"/>
                    </a:lnTo>
                    <a:lnTo>
                      <a:pt x="301" y="1506"/>
                    </a:lnTo>
                    <a:lnTo>
                      <a:pt x="315" y="1476"/>
                    </a:lnTo>
                    <a:lnTo>
                      <a:pt x="328" y="1446"/>
                    </a:lnTo>
                    <a:lnTo>
                      <a:pt x="344" y="1419"/>
                    </a:lnTo>
                    <a:lnTo>
                      <a:pt x="362" y="1392"/>
                    </a:lnTo>
                    <a:lnTo>
                      <a:pt x="362" y="1392"/>
                    </a:lnTo>
                    <a:lnTo>
                      <a:pt x="362" y="1409"/>
                    </a:lnTo>
                    <a:lnTo>
                      <a:pt x="363" y="1426"/>
                    </a:lnTo>
                    <a:lnTo>
                      <a:pt x="367" y="1462"/>
                    </a:lnTo>
                    <a:lnTo>
                      <a:pt x="375" y="1532"/>
                    </a:lnTo>
                    <a:lnTo>
                      <a:pt x="375" y="1532"/>
                    </a:lnTo>
                    <a:lnTo>
                      <a:pt x="377" y="1555"/>
                    </a:lnTo>
                    <a:lnTo>
                      <a:pt x="378" y="1565"/>
                    </a:lnTo>
                    <a:lnTo>
                      <a:pt x="378" y="1573"/>
                    </a:lnTo>
                    <a:lnTo>
                      <a:pt x="376" y="1581"/>
                    </a:lnTo>
                    <a:lnTo>
                      <a:pt x="374" y="1588"/>
                    </a:lnTo>
                    <a:lnTo>
                      <a:pt x="368" y="1595"/>
                    </a:lnTo>
                    <a:lnTo>
                      <a:pt x="359" y="1602"/>
                    </a:lnTo>
                    <a:lnTo>
                      <a:pt x="359" y="1602"/>
                    </a:lnTo>
                    <a:close/>
                    <a:moveTo>
                      <a:pt x="394" y="1560"/>
                    </a:moveTo>
                    <a:lnTo>
                      <a:pt x="394" y="1560"/>
                    </a:lnTo>
                    <a:lnTo>
                      <a:pt x="398" y="1529"/>
                    </a:lnTo>
                    <a:lnTo>
                      <a:pt x="402" y="1497"/>
                    </a:lnTo>
                    <a:lnTo>
                      <a:pt x="413" y="1437"/>
                    </a:lnTo>
                    <a:lnTo>
                      <a:pt x="424" y="1376"/>
                    </a:lnTo>
                    <a:lnTo>
                      <a:pt x="428" y="1346"/>
                    </a:lnTo>
                    <a:lnTo>
                      <a:pt x="430" y="1316"/>
                    </a:lnTo>
                    <a:lnTo>
                      <a:pt x="430" y="1316"/>
                    </a:lnTo>
                    <a:lnTo>
                      <a:pt x="419" y="1377"/>
                    </a:lnTo>
                    <a:lnTo>
                      <a:pt x="405" y="1436"/>
                    </a:lnTo>
                    <a:lnTo>
                      <a:pt x="394" y="1497"/>
                    </a:lnTo>
                    <a:lnTo>
                      <a:pt x="388" y="1529"/>
                    </a:lnTo>
                    <a:lnTo>
                      <a:pt x="385" y="1561"/>
                    </a:lnTo>
                    <a:lnTo>
                      <a:pt x="385" y="1561"/>
                    </a:lnTo>
                    <a:lnTo>
                      <a:pt x="380" y="1537"/>
                    </a:lnTo>
                    <a:lnTo>
                      <a:pt x="378" y="1514"/>
                    </a:lnTo>
                    <a:lnTo>
                      <a:pt x="376" y="1491"/>
                    </a:lnTo>
                    <a:lnTo>
                      <a:pt x="376" y="1472"/>
                    </a:lnTo>
                    <a:lnTo>
                      <a:pt x="376" y="1472"/>
                    </a:lnTo>
                    <a:lnTo>
                      <a:pt x="376" y="1460"/>
                    </a:lnTo>
                    <a:lnTo>
                      <a:pt x="374" y="1448"/>
                    </a:lnTo>
                    <a:lnTo>
                      <a:pt x="369" y="1425"/>
                    </a:lnTo>
                    <a:lnTo>
                      <a:pt x="367" y="1413"/>
                    </a:lnTo>
                    <a:lnTo>
                      <a:pt x="366" y="1402"/>
                    </a:lnTo>
                    <a:lnTo>
                      <a:pt x="366" y="1390"/>
                    </a:lnTo>
                    <a:lnTo>
                      <a:pt x="367" y="1379"/>
                    </a:lnTo>
                    <a:lnTo>
                      <a:pt x="367" y="1379"/>
                    </a:lnTo>
                    <a:lnTo>
                      <a:pt x="369" y="1372"/>
                    </a:lnTo>
                    <a:lnTo>
                      <a:pt x="374" y="1365"/>
                    </a:lnTo>
                    <a:lnTo>
                      <a:pt x="383" y="1351"/>
                    </a:lnTo>
                    <a:lnTo>
                      <a:pt x="383" y="1351"/>
                    </a:lnTo>
                    <a:lnTo>
                      <a:pt x="408" y="1306"/>
                    </a:lnTo>
                    <a:lnTo>
                      <a:pt x="419" y="1285"/>
                    </a:lnTo>
                    <a:lnTo>
                      <a:pt x="432" y="1266"/>
                    </a:lnTo>
                    <a:lnTo>
                      <a:pt x="432" y="1266"/>
                    </a:lnTo>
                    <a:lnTo>
                      <a:pt x="434" y="1276"/>
                    </a:lnTo>
                    <a:lnTo>
                      <a:pt x="436" y="1285"/>
                    </a:lnTo>
                    <a:lnTo>
                      <a:pt x="444" y="1304"/>
                    </a:lnTo>
                    <a:lnTo>
                      <a:pt x="447" y="1314"/>
                    </a:lnTo>
                    <a:lnTo>
                      <a:pt x="451" y="1323"/>
                    </a:lnTo>
                    <a:lnTo>
                      <a:pt x="453" y="1333"/>
                    </a:lnTo>
                    <a:lnTo>
                      <a:pt x="454" y="1343"/>
                    </a:lnTo>
                    <a:lnTo>
                      <a:pt x="454" y="1343"/>
                    </a:lnTo>
                    <a:lnTo>
                      <a:pt x="454" y="1350"/>
                    </a:lnTo>
                    <a:lnTo>
                      <a:pt x="453" y="1355"/>
                    </a:lnTo>
                    <a:lnTo>
                      <a:pt x="449" y="1369"/>
                    </a:lnTo>
                    <a:lnTo>
                      <a:pt x="444" y="1383"/>
                    </a:lnTo>
                    <a:lnTo>
                      <a:pt x="440" y="1396"/>
                    </a:lnTo>
                    <a:lnTo>
                      <a:pt x="440" y="1396"/>
                    </a:lnTo>
                    <a:lnTo>
                      <a:pt x="433" y="1425"/>
                    </a:lnTo>
                    <a:lnTo>
                      <a:pt x="426" y="1453"/>
                    </a:lnTo>
                    <a:lnTo>
                      <a:pt x="411" y="1506"/>
                    </a:lnTo>
                    <a:lnTo>
                      <a:pt x="411" y="1506"/>
                    </a:lnTo>
                    <a:lnTo>
                      <a:pt x="408" y="1520"/>
                    </a:lnTo>
                    <a:lnTo>
                      <a:pt x="405" y="1533"/>
                    </a:lnTo>
                    <a:lnTo>
                      <a:pt x="403" y="1540"/>
                    </a:lnTo>
                    <a:lnTo>
                      <a:pt x="401" y="1547"/>
                    </a:lnTo>
                    <a:lnTo>
                      <a:pt x="398" y="1554"/>
                    </a:lnTo>
                    <a:lnTo>
                      <a:pt x="394" y="1560"/>
                    </a:lnTo>
                    <a:lnTo>
                      <a:pt x="394" y="1560"/>
                    </a:lnTo>
                    <a:close/>
                    <a:moveTo>
                      <a:pt x="421" y="1832"/>
                    </a:moveTo>
                    <a:lnTo>
                      <a:pt x="421" y="1832"/>
                    </a:lnTo>
                    <a:lnTo>
                      <a:pt x="420" y="1812"/>
                    </a:lnTo>
                    <a:lnTo>
                      <a:pt x="418" y="1790"/>
                    </a:lnTo>
                    <a:lnTo>
                      <a:pt x="410" y="1748"/>
                    </a:lnTo>
                    <a:lnTo>
                      <a:pt x="405" y="1728"/>
                    </a:lnTo>
                    <a:lnTo>
                      <a:pt x="402" y="1707"/>
                    </a:lnTo>
                    <a:lnTo>
                      <a:pt x="400" y="1687"/>
                    </a:lnTo>
                    <a:lnTo>
                      <a:pt x="400" y="1666"/>
                    </a:lnTo>
                    <a:lnTo>
                      <a:pt x="400" y="1666"/>
                    </a:lnTo>
                    <a:lnTo>
                      <a:pt x="401" y="1650"/>
                    </a:lnTo>
                    <a:lnTo>
                      <a:pt x="404" y="1635"/>
                    </a:lnTo>
                    <a:lnTo>
                      <a:pt x="411" y="1603"/>
                    </a:lnTo>
                    <a:lnTo>
                      <a:pt x="411" y="1603"/>
                    </a:lnTo>
                    <a:lnTo>
                      <a:pt x="415" y="1587"/>
                    </a:lnTo>
                    <a:lnTo>
                      <a:pt x="417" y="1570"/>
                    </a:lnTo>
                    <a:lnTo>
                      <a:pt x="419" y="1554"/>
                    </a:lnTo>
                    <a:lnTo>
                      <a:pt x="424" y="1540"/>
                    </a:lnTo>
                    <a:lnTo>
                      <a:pt x="424" y="1540"/>
                    </a:lnTo>
                    <a:lnTo>
                      <a:pt x="428" y="1531"/>
                    </a:lnTo>
                    <a:lnTo>
                      <a:pt x="435" y="1521"/>
                    </a:lnTo>
                    <a:lnTo>
                      <a:pt x="454" y="1501"/>
                    </a:lnTo>
                    <a:lnTo>
                      <a:pt x="474" y="1480"/>
                    </a:lnTo>
                    <a:lnTo>
                      <a:pt x="482" y="1471"/>
                    </a:lnTo>
                    <a:lnTo>
                      <a:pt x="487" y="1464"/>
                    </a:lnTo>
                    <a:lnTo>
                      <a:pt x="487" y="1464"/>
                    </a:lnTo>
                    <a:lnTo>
                      <a:pt x="494" y="1502"/>
                    </a:lnTo>
                    <a:lnTo>
                      <a:pt x="499" y="1522"/>
                    </a:lnTo>
                    <a:lnTo>
                      <a:pt x="503" y="1543"/>
                    </a:lnTo>
                    <a:lnTo>
                      <a:pt x="508" y="1562"/>
                    </a:lnTo>
                    <a:lnTo>
                      <a:pt x="514" y="1580"/>
                    </a:lnTo>
                    <a:lnTo>
                      <a:pt x="519" y="1588"/>
                    </a:lnTo>
                    <a:lnTo>
                      <a:pt x="522" y="1595"/>
                    </a:lnTo>
                    <a:lnTo>
                      <a:pt x="528" y="1600"/>
                    </a:lnTo>
                    <a:lnTo>
                      <a:pt x="533" y="1605"/>
                    </a:lnTo>
                    <a:lnTo>
                      <a:pt x="533" y="1605"/>
                    </a:lnTo>
                    <a:lnTo>
                      <a:pt x="535" y="1611"/>
                    </a:lnTo>
                    <a:lnTo>
                      <a:pt x="537" y="1616"/>
                    </a:lnTo>
                    <a:lnTo>
                      <a:pt x="542" y="1628"/>
                    </a:lnTo>
                    <a:lnTo>
                      <a:pt x="546" y="1639"/>
                    </a:lnTo>
                    <a:lnTo>
                      <a:pt x="546" y="1645"/>
                    </a:lnTo>
                    <a:lnTo>
                      <a:pt x="546" y="1650"/>
                    </a:lnTo>
                    <a:lnTo>
                      <a:pt x="546" y="1650"/>
                    </a:lnTo>
                    <a:lnTo>
                      <a:pt x="545" y="1656"/>
                    </a:lnTo>
                    <a:lnTo>
                      <a:pt x="542" y="1661"/>
                    </a:lnTo>
                    <a:lnTo>
                      <a:pt x="533" y="1672"/>
                    </a:lnTo>
                    <a:lnTo>
                      <a:pt x="522" y="1683"/>
                    </a:lnTo>
                    <a:lnTo>
                      <a:pt x="514" y="1694"/>
                    </a:lnTo>
                    <a:lnTo>
                      <a:pt x="514" y="1694"/>
                    </a:lnTo>
                    <a:lnTo>
                      <a:pt x="488" y="1728"/>
                    </a:lnTo>
                    <a:lnTo>
                      <a:pt x="465" y="1763"/>
                    </a:lnTo>
                    <a:lnTo>
                      <a:pt x="442" y="1797"/>
                    </a:lnTo>
                    <a:lnTo>
                      <a:pt x="421" y="1832"/>
                    </a:lnTo>
                    <a:lnTo>
                      <a:pt x="421" y="1832"/>
                    </a:lnTo>
                    <a:close/>
                    <a:moveTo>
                      <a:pt x="578" y="1753"/>
                    </a:moveTo>
                    <a:lnTo>
                      <a:pt x="578" y="1753"/>
                    </a:lnTo>
                    <a:lnTo>
                      <a:pt x="577" y="1757"/>
                    </a:lnTo>
                    <a:lnTo>
                      <a:pt x="573" y="1762"/>
                    </a:lnTo>
                    <a:lnTo>
                      <a:pt x="564" y="1774"/>
                    </a:lnTo>
                    <a:lnTo>
                      <a:pt x="544" y="1796"/>
                    </a:lnTo>
                    <a:lnTo>
                      <a:pt x="544" y="1796"/>
                    </a:lnTo>
                    <a:lnTo>
                      <a:pt x="489" y="1862"/>
                    </a:lnTo>
                    <a:lnTo>
                      <a:pt x="437" y="1925"/>
                    </a:lnTo>
                    <a:lnTo>
                      <a:pt x="437" y="1925"/>
                    </a:lnTo>
                    <a:lnTo>
                      <a:pt x="436" y="1915"/>
                    </a:lnTo>
                    <a:lnTo>
                      <a:pt x="435" y="1906"/>
                    </a:lnTo>
                    <a:lnTo>
                      <a:pt x="430" y="1888"/>
                    </a:lnTo>
                    <a:lnTo>
                      <a:pt x="426" y="1870"/>
                    </a:lnTo>
                    <a:lnTo>
                      <a:pt x="426" y="1860"/>
                    </a:lnTo>
                    <a:lnTo>
                      <a:pt x="426" y="1850"/>
                    </a:lnTo>
                    <a:lnTo>
                      <a:pt x="426" y="1850"/>
                    </a:lnTo>
                    <a:lnTo>
                      <a:pt x="427" y="1846"/>
                    </a:lnTo>
                    <a:lnTo>
                      <a:pt x="430" y="1840"/>
                    </a:lnTo>
                    <a:lnTo>
                      <a:pt x="437" y="1828"/>
                    </a:lnTo>
                    <a:lnTo>
                      <a:pt x="447" y="1815"/>
                    </a:lnTo>
                    <a:lnTo>
                      <a:pt x="455" y="1803"/>
                    </a:lnTo>
                    <a:lnTo>
                      <a:pt x="455" y="1803"/>
                    </a:lnTo>
                    <a:lnTo>
                      <a:pt x="479" y="1767"/>
                    </a:lnTo>
                    <a:lnTo>
                      <a:pt x="503" y="1731"/>
                    </a:lnTo>
                    <a:lnTo>
                      <a:pt x="528" y="1696"/>
                    </a:lnTo>
                    <a:lnTo>
                      <a:pt x="541" y="1681"/>
                    </a:lnTo>
                    <a:lnTo>
                      <a:pt x="553" y="1667"/>
                    </a:lnTo>
                    <a:lnTo>
                      <a:pt x="553" y="1667"/>
                    </a:lnTo>
                    <a:lnTo>
                      <a:pt x="567" y="1711"/>
                    </a:lnTo>
                    <a:lnTo>
                      <a:pt x="567" y="1711"/>
                    </a:lnTo>
                    <a:lnTo>
                      <a:pt x="575" y="1733"/>
                    </a:lnTo>
                    <a:lnTo>
                      <a:pt x="578" y="1744"/>
                    </a:lnTo>
                    <a:lnTo>
                      <a:pt x="579" y="1748"/>
                    </a:lnTo>
                    <a:lnTo>
                      <a:pt x="578" y="1753"/>
                    </a:lnTo>
                    <a:lnTo>
                      <a:pt x="578" y="175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1" name="Freeform 39"/>
              <p:cNvSpPr>
                <a:spLocks/>
              </p:cNvSpPr>
              <p:nvPr/>
            </p:nvSpPr>
            <p:spPr bwMode="auto">
              <a:xfrm>
                <a:off x="2351181" y="6715287"/>
                <a:ext cx="37892" cy="142423"/>
              </a:xfrm>
              <a:custGeom>
                <a:avLst/>
                <a:gdLst/>
                <a:ahLst/>
                <a:cxnLst>
                  <a:cxn ang="0">
                    <a:pos x="33" y="179"/>
                  </a:cxn>
                  <a:cxn ang="0">
                    <a:pos x="48" y="179"/>
                  </a:cxn>
                  <a:cxn ang="0">
                    <a:pos x="48" y="179"/>
                  </a:cxn>
                  <a:cxn ang="0">
                    <a:pos x="31" y="112"/>
                  </a:cxn>
                  <a:cxn ang="0">
                    <a:pos x="31" y="112"/>
                  </a:cxn>
                  <a:cxn ang="0">
                    <a:pos x="18" y="55"/>
                  </a:cxn>
                  <a:cxn ang="0">
                    <a:pos x="10" y="27"/>
                  </a:cxn>
                  <a:cxn ang="0">
                    <a:pos x="6" y="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45"/>
                  </a:cxn>
                  <a:cxn ang="0">
                    <a:pos x="15" y="90"/>
                  </a:cxn>
                  <a:cxn ang="0">
                    <a:pos x="33" y="179"/>
                  </a:cxn>
                  <a:cxn ang="0">
                    <a:pos x="33" y="179"/>
                  </a:cxn>
                </a:cxnLst>
                <a:rect l="0" t="0" r="r" b="b"/>
                <a:pathLst>
                  <a:path w="48" h="179">
                    <a:moveTo>
                      <a:pt x="33" y="179"/>
                    </a:moveTo>
                    <a:lnTo>
                      <a:pt x="48" y="179"/>
                    </a:lnTo>
                    <a:lnTo>
                      <a:pt x="48" y="179"/>
                    </a:lnTo>
                    <a:lnTo>
                      <a:pt x="31" y="112"/>
                    </a:lnTo>
                    <a:lnTo>
                      <a:pt x="31" y="112"/>
                    </a:lnTo>
                    <a:lnTo>
                      <a:pt x="18" y="55"/>
                    </a:lnTo>
                    <a:lnTo>
                      <a:pt x="10" y="27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45"/>
                    </a:lnTo>
                    <a:lnTo>
                      <a:pt x="15" y="90"/>
                    </a:lnTo>
                    <a:lnTo>
                      <a:pt x="33" y="179"/>
                    </a:lnTo>
                    <a:lnTo>
                      <a:pt x="33" y="179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2" name="Freeform 40"/>
              <p:cNvSpPr>
                <a:spLocks/>
              </p:cNvSpPr>
              <p:nvPr/>
            </p:nvSpPr>
            <p:spPr bwMode="auto">
              <a:xfrm>
                <a:off x="4094223" y="6746145"/>
                <a:ext cx="49425" cy="111565"/>
              </a:xfrm>
              <a:custGeom>
                <a:avLst/>
                <a:gdLst/>
                <a:ahLst/>
                <a:cxnLst>
                  <a:cxn ang="0">
                    <a:pos x="58" y="141"/>
                  </a:cxn>
                  <a:cxn ang="0">
                    <a:pos x="62" y="141"/>
                  </a:cxn>
                  <a:cxn ang="0">
                    <a:pos x="62" y="14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35"/>
                  </a:cxn>
                  <a:cxn ang="0">
                    <a:pos x="27" y="71"/>
                  </a:cxn>
                  <a:cxn ang="0">
                    <a:pos x="58" y="141"/>
                  </a:cxn>
                  <a:cxn ang="0">
                    <a:pos x="58" y="141"/>
                  </a:cxn>
                </a:cxnLst>
                <a:rect l="0" t="0" r="r" b="b"/>
                <a:pathLst>
                  <a:path w="62" h="141">
                    <a:moveTo>
                      <a:pt x="58" y="141"/>
                    </a:moveTo>
                    <a:lnTo>
                      <a:pt x="62" y="141"/>
                    </a:lnTo>
                    <a:lnTo>
                      <a:pt x="62" y="14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35"/>
                    </a:lnTo>
                    <a:lnTo>
                      <a:pt x="27" y="71"/>
                    </a:lnTo>
                    <a:lnTo>
                      <a:pt x="58" y="141"/>
                    </a:lnTo>
                    <a:lnTo>
                      <a:pt x="58" y="141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3" name="Freeform 41"/>
              <p:cNvSpPr>
                <a:spLocks noEditPoints="1"/>
              </p:cNvSpPr>
              <p:nvPr/>
            </p:nvSpPr>
            <p:spPr bwMode="auto">
              <a:xfrm>
                <a:off x="3919589" y="5191362"/>
                <a:ext cx="1543695" cy="1666348"/>
              </a:xfrm>
              <a:custGeom>
                <a:avLst/>
                <a:gdLst/>
                <a:ahLst/>
                <a:cxnLst>
                  <a:cxn ang="0">
                    <a:pos x="1648" y="1604"/>
                  </a:cxn>
                  <a:cxn ang="0">
                    <a:pos x="1469" y="1309"/>
                  </a:cxn>
                  <a:cxn ang="0">
                    <a:pos x="1398" y="1413"/>
                  </a:cxn>
                  <a:cxn ang="0">
                    <a:pos x="1377" y="1421"/>
                  </a:cxn>
                  <a:cxn ang="0">
                    <a:pos x="1216" y="1598"/>
                  </a:cxn>
                  <a:cxn ang="0">
                    <a:pos x="1340" y="1847"/>
                  </a:cxn>
                  <a:cxn ang="0">
                    <a:pos x="1173" y="1528"/>
                  </a:cxn>
                  <a:cxn ang="0">
                    <a:pos x="1234" y="1187"/>
                  </a:cxn>
                  <a:cxn ang="0">
                    <a:pos x="1121" y="1384"/>
                  </a:cxn>
                  <a:cxn ang="0">
                    <a:pos x="1073" y="1338"/>
                  </a:cxn>
                  <a:cxn ang="0">
                    <a:pos x="1014" y="1302"/>
                  </a:cxn>
                  <a:cxn ang="0">
                    <a:pos x="903" y="911"/>
                  </a:cxn>
                  <a:cxn ang="0">
                    <a:pos x="860" y="1072"/>
                  </a:cxn>
                  <a:cxn ang="0">
                    <a:pos x="865" y="1134"/>
                  </a:cxn>
                  <a:cxn ang="0">
                    <a:pos x="829" y="1099"/>
                  </a:cxn>
                  <a:cxn ang="0">
                    <a:pos x="1014" y="1564"/>
                  </a:cxn>
                  <a:cxn ang="0">
                    <a:pos x="912" y="1453"/>
                  </a:cxn>
                  <a:cxn ang="0">
                    <a:pos x="1055" y="1986"/>
                  </a:cxn>
                  <a:cxn ang="0">
                    <a:pos x="692" y="1299"/>
                  </a:cxn>
                  <a:cxn ang="0">
                    <a:pos x="569" y="649"/>
                  </a:cxn>
                  <a:cxn ang="0">
                    <a:pos x="610" y="1106"/>
                  </a:cxn>
                  <a:cxn ang="0">
                    <a:pos x="464" y="876"/>
                  </a:cxn>
                  <a:cxn ang="0">
                    <a:pos x="173" y="191"/>
                  </a:cxn>
                  <a:cxn ang="0">
                    <a:pos x="152" y="150"/>
                  </a:cxn>
                  <a:cxn ang="0">
                    <a:pos x="181" y="292"/>
                  </a:cxn>
                  <a:cxn ang="0">
                    <a:pos x="53" y="55"/>
                  </a:cxn>
                  <a:cxn ang="0">
                    <a:pos x="160" y="241"/>
                  </a:cxn>
                  <a:cxn ang="0">
                    <a:pos x="128" y="238"/>
                  </a:cxn>
                  <a:cxn ang="0">
                    <a:pos x="82" y="180"/>
                  </a:cxn>
                  <a:cxn ang="0">
                    <a:pos x="626" y="1215"/>
                  </a:cxn>
                  <a:cxn ang="0">
                    <a:pos x="1036" y="2029"/>
                  </a:cxn>
                  <a:cxn ang="0">
                    <a:pos x="851" y="1847"/>
                  </a:cxn>
                  <a:cxn ang="0">
                    <a:pos x="1087" y="2084"/>
                  </a:cxn>
                  <a:cxn ang="0">
                    <a:pos x="1210" y="2009"/>
                  </a:cxn>
                  <a:cxn ang="0">
                    <a:pos x="1220" y="2010"/>
                  </a:cxn>
                  <a:cxn ang="0">
                    <a:pos x="1101" y="1829"/>
                  </a:cxn>
                  <a:cxn ang="0">
                    <a:pos x="1276" y="1944"/>
                  </a:cxn>
                  <a:cxn ang="0">
                    <a:pos x="1413" y="2055"/>
                  </a:cxn>
                  <a:cxn ang="0">
                    <a:pos x="1453" y="2085"/>
                  </a:cxn>
                  <a:cxn ang="0">
                    <a:pos x="1492" y="2014"/>
                  </a:cxn>
                  <a:cxn ang="0">
                    <a:pos x="1583" y="2072"/>
                  </a:cxn>
                  <a:cxn ang="0">
                    <a:pos x="1631" y="1895"/>
                  </a:cxn>
                  <a:cxn ang="0">
                    <a:pos x="1476" y="1850"/>
                  </a:cxn>
                  <a:cxn ang="0">
                    <a:pos x="1374" y="1752"/>
                  </a:cxn>
                  <a:cxn ang="0">
                    <a:pos x="1704" y="1665"/>
                  </a:cxn>
                  <a:cxn ang="0">
                    <a:pos x="1584" y="1467"/>
                  </a:cxn>
                  <a:cxn ang="0">
                    <a:pos x="992" y="1312"/>
                  </a:cxn>
                  <a:cxn ang="0">
                    <a:pos x="110" y="224"/>
                  </a:cxn>
                  <a:cxn ang="0">
                    <a:pos x="224" y="433"/>
                  </a:cxn>
                  <a:cxn ang="0">
                    <a:pos x="1580" y="1996"/>
                  </a:cxn>
                  <a:cxn ang="0">
                    <a:pos x="1019" y="1333"/>
                  </a:cxn>
                  <a:cxn ang="0">
                    <a:pos x="1120" y="1690"/>
                  </a:cxn>
                  <a:cxn ang="0">
                    <a:pos x="1243" y="1864"/>
                  </a:cxn>
                  <a:cxn ang="0">
                    <a:pos x="1397" y="2071"/>
                  </a:cxn>
                  <a:cxn ang="0">
                    <a:pos x="1205" y="1752"/>
                  </a:cxn>
                  <a:cxn ang="0">
                    <a:pos x="1135" y="1604"/>
                  </a:cxn>
                  <a:cxn ang="0">
                    <a:pos x="1220" y="1640"/>
                  </a:cxn>
                  <a:cxn ang="0">
                    <a:pos x="1403" y="1982"/>
                  </a:cxn>
                  <a:cxn ang="0">
                    <a:pos x="1405" y="1871"/>
                  </a:cxn>
                  <a:cxn ang="0">
                    <a:pos x="1479" y="1939"/>
                  </a:cxn>
                  <a:cxn ang="0">
                    <a:pos x="1424" y="1872"/>
                  </a:cxn>
                  <a:cxn ang="0">
                    <a:pos x="1414" y="1441"/>
                  </a:cxn>
                </a:cxnLst>
                <a:rect l="0" t="0" r="r" b="b"/>
                <a:pathLst>
                  <a:path w="1946" h="2096">
                    <a:moveTo>
                      <a:pt x="1584" y="1467"/>
                    </a:moveTo>
                    <a:lnTo>
                      <a:pt x="1584" y="1467"/>
                    </a:lnTo>
                    <a:lnTo>
                      <a:pt x="1623" y="1510"/>
                    </a:lnTo>
                    <a:lnTo>
                      <a:pt x="1663" y="1552"/>
                    </a:lnTo>
                    <a:lnTo>
                      <a:pt x="1702" y="1595"/>
                    </a:lnTo>
                    <a:lnTo>
                      <a:pt x="1743" y="1636"/>
                    </a:lnTo>
                    <a:lnTo>
                      <a:pt x="1825" y="1718"/>
                    </a:lnTo>
                    <a:lnTo>
                      <a:pt x="1907" y="1795"/>
                    </a:lnTo>
                    <a:lnTo>
                      <a:pt x="1907" y="1795"/>
                    </a:lnTo>
                    <a:lnTo>
                      <a:pt x="1874" y="1772"/>
                    </a:lnTo>
                    <a:lnTo>
                      <a:pt x="1842" y="1750"/>
                    </a:lnTo>
                    <a:lnTo>
                      <a:pt x="1778" y="1701"/>
                    </a:lnTo>
                    <a:lnTo>
                      <a:pt x="1715" y="1653"/>
                    </a:lnTo>
                    <a:lnTo>
                      <a:pt x="1682" y="1631"/>
                    </a:lnTo>
                    <a:lnTo>
                      <a:pt x="1650" y="1609"/>
                    </a:lnTo>
                    <a:lnTo>
                      <a:pt x="1650" y="1609"/>
                    </a:lnTo>
                    <a:lnTo>
                      <a:pt x="1648" y="1606"/>
                    </a:lnTo>
                    <a:lnTo>
                      <a:pt x="1648" y="1604"/>
                    </a:lnTo>
                    <a:lnTo>
                      <a:pt x="1648" y="1602"/>
                    </a:lnTo>
                    <a:lnTo>
                      <a:pt x="1646" y="1599"/>
                    </a:lnTo>
                    <a:lnTo>
                      <a:pt x="1646" y="1599"/>
                    </a:lnTo>
                    <a:lnTo>
                      <a:pt x="1531" y="1511"/>
                    </a:lnTo>
                    <a:lnTo>
                      <a:pt x="1474" y="1467"/>
                    </a:lnTo>
                    <a:lnTo>
                      <a:pt x="1419" y="1421"/>
                    </a:lnTo>
                    <a:lnTo>
                      <a:pt x="1419" y="1421"/>
                    </a:lnTo>
                    <a:lnTo>
                      <a:pt x="1421" y="1410"/>
                    </a:lnTo>
                    <a:lnTo>
                      <a:pt x="1424" y="1401"/>
                    </a:lnTo>
                    <a:lnTo>
                      <a:pt x="1432" y="1382"/>
                    </a:lnTo>
                    <a:lnTo>
                      <a:pt x="1441" y="1364"/>
                    </a:lnTo>
                    <a:lnTo>
                      <a:pt x="1451" y="1347"/>
                    </a:lnTo>
                    <a:lnTo>
                      <a:pt x="1474" y="1313"/>
                    </a:lnTo>
                    <a:lnTo>
                      <a:pt x="1484" y="1296"/>
                    </a:lnTo>
                    <a:lnTo>
                      <a:pt x="1495" y="1278"/>
                    </a:lnTo>
                    <a:lnTo>
                      <a:pt x="1495" y="1278"/>
                    </a:lnTo>
                    <a:lnTo>
                      <a:pt x="1481" y="1293"/>
                    </a:lnTo>
                    <a:lnTo>
                      <a:pt x="1469" y="1309"/>
                    </a:lnTo>
                    <a:lnTo>
                      <a:pt x="1456" y="1326"/>
                    </a:lnTo>
                    <a:lnTo>
                      <a:pt x="1446" y="1343"/>
                    </a:lnTo>
                    <a:lnTo>
                      <a:pt x="1436" y="1360"/>
                    </a:lnTo>
                    <a:lnTo>
                      <a:pt x="1427" y="1379"/>
                    </a:lnTo>
                    <a:lnTo>
                      <a:pt x="1419" y="1397"/>
                    </a:lnTo>
                    <a:lnTo>
                      <a:pt x="1411" y="1415"/>
                    </a:lnTo>
                    <a:lnTo>
                      <a:pt x="1411" y="1415"/>
                    </a:lnTo>
                    <a:lnTo>
                      <a:pt x="1395" y="1402"/>
                    </a:lnTo>
                    <a:lnTo>
                      <a:pt x="1387" y="1396"/>
                    </a:lnTo>
                    <a:lnTo>
                      <a:pt x="1381" y="1393"/>
                    </a:lnTo>
                    <a:lnTo>
                      <a:pt x="1381" y="1393"/>
                    </a:lnTo>
                    <a:lnTo>
                      <a:pt x="1388" y="1400"/>
                    </a:lnTo>
                    <a:lnTo>
                      <a:pt x="1396" y="1407"/>
                    </a:lnTo>
                    <a:lnTo>
                      <a:pt x="1404" y="1414"/>
                    </a:lnTo>
                    <a:lnTo>
                      <a:pt x="1406" y="1417"/>
                    </a:lnTo>
                    <a:lnTo>
                      <a:pt x="1408" y="1421"/>
                    </a:lnTo>
                    <a:lnTo>
                      <a:pt x="1408" y="1421"/>
                    </a:lnTo>
                    <a:lnTo>
                      <a:pt x="1398" y="1413"/>
                    </a:lnTo>
                    <a:lnTo>
                      <a:pt x="1389" y="1405"/>
                    </a:lnTo>
                    <a:lnTo>
                      <a:pt x="1379" y="1397"/>
                    </a:lnTo>
                    <a:lnTo>
                      <a:pt x="1367" y="1391"/>
                    </a:lnTo>
                    <a:lnTo>
                      <a:pt x="1367" y="1391"/>
                    </a:lnTo>
                    <a:lnTo>
                      <a:pt x="1373" y="1397"/>
                    </a:lnTo>
                    <a:lnTo>
                      <a:pt x="1381" y="1402"/>
                    </a:lnTo>
                    <a:lnTo>
                      <a:pt x="1396" y="1416"/>
                    </a:lnTo>
                    <a:lnTo>
                      <a:pt x="1403" y="1422"/>
                    </a:lnTo>
                    <a:lnTo>
                      <a:pt x="1407" y="1429"/>
                    </a:lnTo>
                    <a:lnTo>
                      <a:pt x="1407" y="1431"/>
                    </a:lnTo>
                    <a:lnTo>
                      <a:pt x="1407" y="1434"/>
                    </a:lnTo>
                    <a:lnTo>
                      <a:pt x="1406" y="1436"/>
                    </a:lnTo>
                    <a:lnTo>
                      <a:pt x="1404" y="1439"/>
                    </a:lnTo>
                    <a:lnTo>
                      <a:pt x="1404" y="1439"/>
                    </a:lnTo>
                    <a:lnTo>
                      <a:pt x="1389" y="1427"/>
                    </a:lnTo>
                    <a:lnTo>
                      <a:pt x="1382" y="1423"/>
                    </a:lnTo>
                    <a:lnTo>
                      <a:pt x="1379" y="1422"/>
                    </a:lnTo>
                    <a:lnTo>
                      <a:pt x="1377" y="1421"/>
                    </a:lnTo>
                    <a:lnTo>
                      <a:pt x="1377" y="1421"/>
                    </a:lnTo>
                    <a:lnTo>
                      <a:pt x="1391" y="1432"/>
                    </a:lnTo>
                    <a:lnTo>
                      <a:pt x="1398" y="1438"/>
                    </a:lnTo>
                    <a:lnTo>
                      <a:pt x="1405" y="1443"/>
                    </a:lnTo>
                    <a:lnTo>
                      <a:pt x="1405" y="1443"/>
                    </a:lnTo>
                    <a:lnTo>
                      <a:pt x="1392" y="1480"/>
                    </a:lnTo>
                    <a:lnTo>
                      <a:pt x="1382" y="1516"/>
                    </a:lnTo>
                    <a:lnTo>
                      <a:pt x="1372" y="1552"/>
                    </a:lnTo>
                    <a:lnTo>
                      <a:pt x="1364" y="1590"/>
                    </a:lnTo>
                    <a:lnTo>
                      <a:pt x="1356" y="1628"/>
                    </a:lnTo>
                    <a:lnTo>
                      <a:pt x="1348" y="1667"/>
                    </a:lnTo>
                    <a:lnTo>
                      <a:pt x="1336" y="1744"/>
                    </a:lnTo>
                    <a:lnTo>
                      <a:pt x="1336" y="1744"/>
                    </a:lnTo>
                    <a:lnTo>
                      <a:pt x="1307" y="1705"/>
                    </a:lnTo>
                    <a:lnTo>
                      <a:pt x="1279" y="1668"/>
                    </a:lnTo>
                    <a:lnTo>
                      <a:pt x="1248" y="1632"/>
                    </a:lnTo>
                    <a:lnTo>
                      <a:pt x="1232" y="1615"/>
                    </a:lnTo>
                    <a:lnTo>
                      <a:pt x="1216" y="1598"/>
                    </a:lnTo>
                    <a:lnTo>
                      <a:pt x="1216" y="1598"/>
                    </a:lnTo>
                    <a:lnTo>
                      <a:pt x="1248" y="1635"/>
                    </a:lnTo>
                    <a:lnTo>
                      <a:pt x="1264" y="1656"/>
                    </a:lnTo>
                    <a:lnTo>
                      <a:pt x="1280" y="1677"/>
                    </a:lnTo>
                    <a:lnTo>
                      <a:pt x="1280" y="1677"/>
                    </a:lnTo>
                    <a:lnTo>
                      <a:pt x="1312" y="1721"/>
                    </a:lnTo>
                    <a:lnTo>
                      <a:pt x="1321" y="1733"/>
                    </a:lnTo>
                    <a:lnTo>
                      <a:pt x="1328" y="1744"/>
                    </a:lnTo>
                    <a:lnTo>
                      <a:pt x="1333" y="1755"/>
                    </a:lnTo>
                    <a:lnTo>
                      <a:pt x="1337" y="1766"/>
                    </a:lnTo>
                    <a:lnTo>
                      <a:pt x="1337" y="1766"/>
                    </a:lnTo>
                    <a:lnTo>
                      <a:pt x="1339" y="1775"/>
                    </a:lnTo>
                    <a:lnTo>
                      <a:pt x="1338" y="1785"/>
                    </a:lnTo>
                    <a:lnTo>
                      <a:pt x="1338" y="1796"/>
                    </a:lnTo>
                    <a:lnTo>
                      <a:pt x="1338" y="1807"/>
                    </a:lnTo>
                    <a:lnTo>
                      <a:pt x="1338" y="1807"/>
                    </a:lnTo>
                    <a:lnTo>
                      <a:pt x="1340" y="1834"/>
                    </a:lnTo>
                    <a:lnTo>
                      <a:pt x="1340" y="1847"/>
                    </a:lnTo>
                    <a:lnTo>
                      <a:pt x="1339" y="1859"/>
                    </a:lnTo>
                    <a:lnTo>
                      <a:pt x="1339" y="1859"/>
                    </a:lnTo>
                    <a:lnTo>
                      <a:pt x="1327" y="1836"/>
                    </a:lnTo>
                    <a:lnTo>
                      <a:pt x="1315" y="1813"/>
                    </a:lnTo>
                    <a:lnTo>
                      <a:pt x="1293" y="1767"/>
                    </a:lnTo>
                    <a:lnTo>
                      <a:pt x="1271" y="1718"/>
                    </a:lnTo>
                    <a:lnTo>
                      <a:pt x="1260" y="1695"/>
                    </a:lnTo>
                    <a:lnTo>
                      <a:pt x="1247" y="1671"/>
                    </a:lnTo>
                    <a:lnTo>
                      <a:pt x="1247" y="1671"/>
                    </a:lnTo>
                    <a:lnTo>
                      <a:pt x="1237" y="1650"/>
                    </a:lnTo>
                    <a:lnTo>
                      <a:pt x="1228" y="1629"/>
                    </a:lnTo>
                    <a:lnTo>
                      <a:pt x="1220" y="1610"/>
                    </a:lnTo>
                    <a:lnTo>
                      <a:pt x="1212" y="1592"/>
                    </a:lnTo>
                    <a:lnTo>
                      <a:pt x="1212" y="1592"/>
                    </a:lnTo>
                    <a:lnTo>
                      <a:pt x="1205" y="1581"/>
                    </a:lnTo>
                    <a:lnTo>
                      <a:pt x="1197" y="1568"/>
                    </a:lnTo>
                    <a:lnTo>
                      <a:pt x="1181" y="1542"/>
                    </a:lnTo>
                    <a:lnTo>
                      <a:pt x="1173" y="1528"/>
                    </a:lnTo>
                    <a:lnTo>
                      <a:pt x="1167" y="1516"/>
                    </a:lnTo>
                    <a:lnTo>
                      <a:pt x="1162" y="1503"/>
                    </a:lnTo>
                    <a:lnTo>
                      <a:pt x="1159" y="1491"/>
                    </a:lnTo>
                    <a:lnTo>
                      <a:pt x="1159" y="1491"/>
                    </a:lnTo>
                    <a:lnTo>
                      <a:pt x="1159" y="1485"/>
                    </a:lnTo>
                    <a:lnTo>
                      <a:pt x="1160" y="1478"/>
                    </a:lnTo>
                    <a:lnTo>
                      <a:pt x="1163" y="1466"/>
                    </a:lnTo>
                    <a:lnTo>
                      <a:pt x="1168" y="1453"/>
                    </a:lnTo>
                    <a:lnTo>
                      <a:pt x="1171" y="1440"/>
                    </a:lnTo>
                    <a:lnTo>
                      <a:pt x="1171" y="1440"/>
                    </a:lnTo>
                    <a:lnTo>
                      <a:pt x="1178" y="1400"/>
                    </a:lnTo>
                    <a:lnTo>
                      <a:pt x="1186" y="1360"/>
                    </a:lnTo>
                    <a:lnTo>
                      <a:pt x="1195" y="1322"/>
                    </a:lnTo>
                    <a:lnTo>
                      <a:pt x="1205" y="1285"/>
                    </a:lnTo>
                    <a:lnTo>
                      <a:pt x="1205" y="1285"/>
                    </a:lnTo>
                    <a:lnTo>
                      <a:pt x="1219" y="1236"/>
                    </a:lnTo>
                    <a:lnTo>
                      <a:pt x="1226" y="1211"/>
                    </a:lnTo>
                    <a:lnTo>
                      <a:pt x="1234" y="1187"/>
                    </a:lnTo>
                    <a:lnTo>
                      <a:pt x="1234" y="1187"/>
                    </a:lnTo>
                    <a:lnTo>
                      <a:pt x="1254" y="1140"/>
                    </a:lnTo>
                    <a:lnTo>
                      <a:pt x="1258" y="1128"/>
                    </a:lnTo>
                    <a:lnTo>
                      <a:pt x="1262" y="1115"/>
                    </a:lnTo>
                    <a:lnTo>
                      <a:pt x="1265" y="1103"/>
                    </a:lnTo>
                    <a:lnTo>
                      <a:pt x="1268" y="1090"/>
                    </a:lnTo>
                    <a:lnTo>
                      <a:pt x="1268" y="1090"/>
                    </a:lnTo>
                    <a:lnTo>
                      <a:pt x="1256" y="1111"/>
                    </a:lnTo>
                    <a:lnTo>
                      <a:pt x="1247" y="1132"/>
                    </a:lnTo>
                    <a:lnTo>
                      <a:pt x="1238" y="1154"/>
                    </a:lnTo>
                    <a:lnTo>
                      <a:pt x="1229" y="1175"/>
                    </a:lnTo>
                    <a:lnTo>
                      <a:pt x="1214" y="1220"/>
                    </a:lnTo>
                    <a:lnTo>
                      <a:pt x="1199" y="1265"/>
                    </a:lnTo>
                    <a:lnTo>
                      <a:pt x="1173" y="1357"/>
                    </a:lnTo>
                    <a:lnTo>
                      <a:pt x="1160" y="1402"/>
                    </a:lnTo>
                    <a:lnTo>
                      <a:pt x="1145" y="1448"/>
                    </a:lnTo>
                    <a:lnTo>
                      <a:pt x="1145" y="1448"/>
                    </a:lnTo>
                    <a:lnTo>
                      <a:pt x="1121" y="1384"/>
                    </a:lnTo>
                    <a:lnTo>
                      <a:pt x="1098" y="1323"/>
                    </a:lnTo>
                    <a:lnTo>
                      <a:pt x="1078" y="1263"/>
                    </a:lnTo>
                    <a:lnTo>
                      <a:pt x="1060" y="1204"/>
                    </a:lnTo>
                    <a:lnTo>
                      <a:pt x="1060" y="1204"/>
                    </a:lnTo>
                    <a:lnTo>
                      <a:pt x="1054" y="1181"/>
                    </a:lnTo>
                    <a:lnTo>
                      <a:pt x="1051" y="1159"/>
                    </a:lnTo>
                    <a:lnTo>
                      <a:pt x="1045" y="1138"/>
                    </a:lnTo>
                    <a:lnTo>
                      <a:pt x="1041" y="1127"/>
                    </a:lnTo>
                    <a:lnTo>
                      <a:pt x="1036" y="1116"/>
                    </a:lnTo>
                    <a:lnTo>
                      <a:pt x="1036" y="1116"/>
                    </a:lnTo>
                    <a:lnTo>
                      <a:pt x="1052" y="1184"/>
                    </a:lnTo>
                    <a:lnTo>
                      <a:pt x="1070" y="1254"/>
                    </a:lnTo>
                    <a:lnTo>
                      <a:pt x="1089" y="1325"/>
                    </a:lnTo>
                    <a:lnTo>
                      <a:pt x="1100" y="1362"/>
                    </a:lnTo>
                    <a:lnTo>
                      <a:pt x="1112" y="1398"/>
                    </a:lnTo>
                    <a:lnTo>
                      <a:pt x="1112" y="1398"/>
                    </a:lnTo>
                    <a:lnTo>
                      <a:pt x="1093" y="1368"/>
                    </a:lnTo>
                    <a:lnTo>
                      <a:pt x="1073" y="1338"/>
                    </a:lnTo>
                    <a:lnTo>
                      <a:pt x="1038" y="1274"/>
                    </a:lnTo>
                    <a:lnTo>
                      <a:pt x="1004" y="1212"/>
                    </a:lnTo>
                    <a:lnTo>
                      <a:pt x="986" y="1181"/>
                    </a:lnTo>
                    <a:lnTo>
                      <a:pt x="968" y="1153"/>
                    </a:lnTo>
                    <a:lnTo>
                      <a:pt x="968" y="1153"/>
                    </a:lnTo>
                    <a:lnTo>
                      <a:pt x="985" y="1189"/>
                    </a:lnTo>
                    <a:lnTo>
                      <a:pt x="1004" y="1225"/>
                    </a:lnTo>
                    <a:lnTo>
                      <a:pt x="1043" y="1297"/>
                    </a:lnTo>
                    <a:lnTo>
                      <a:pt x="1080" y="1367"/>
                    </a:lnTo>
                    <a:lnTo>
                      <a:pt x="1097" y="1404"/>
                    </a:lnTo>
                    <a:lnTo>
                      <a:pt x="1114" y="1439"/>
                    </a:lnTo>
                    <a:lnTo>
                      <a:pt x="1114" y="1439"/>
                    </a:lnTo>
                    <a:lnTo>
                      <a:pt x="1087" y="1400"/>
                    </a:lnTo>
                    <a:lnTo>
                      <a:pt x="1059" y="1359"/>
                    </a:lnTo>
                    <a:lnTo>
                      <a:pt x="1059" y="1359"/>
                    </a:lnTo>
                    <a:lnTo>
                      <a:pt x="1044" y="1341"/>
                    </a:lnTo>
                    <a:lnTo>
                      <a:pt x="1029" y="1322"/>
                    </a:lnTo>
                    <a:lnTo>
                      <a:pt x="1014" y="1302"/>
                    </a:lnTo>
                    <a:lnTo>
                      <a:pt x="1008" y="1292"/>
                    </a:lnTo>
                    <a:lnTo>
                      <a:pt x="1002" y="1283"/>
                    </a:lnTo>
                    <a:lnTo>
                      <a:pt x="1002" y="1283"/>
                    </a:lnTo>
                    <a:lnTo>
                      <a:pt x="996" y="1271"/>
                    </a:lnTo>
                    <a:lnTo>
                      <a:pt x="992" y="1258"/>
                    </a:lnTo>
                    <a:lnTo>
                      <a:pt x="985" y="1231"/>
                    </a:lnTo>
                    <a:lnTo>
                      <a:pt x="985" y="1231"/>
                    </a:lnTo>
                    <a:lnTo>
                      <a:pt x="953" y="1132"/>
                    </a:lnTo>
                    <a:lnTo>
                      <a:pt x="938" y="1086"/>
                    </a:lnTo>
                    <a:lnTo>
                      <a:pt x="933" y="1062"/>
                    </a:lnTo>
                    <a:lnTo>
                      <a:pt x="927" y="1038"/>
                    </a:lnTo>
                    <a:lnTo>
                      <a:pt x="927" y="1038"/>
                    </a:lnTo>
                    <a:lnTo>
                      <a:pt x="924" y="1021"/>
                    </a:lnTo>
                    <a:lnTo>
                      <a:pt x="921" y="1005"/>
                    </a:lnTo>
                    <a:lnTo>
                      <a:pt x="917" y="972"/>
                    </a:lnTo>
                    <a:lnTo>
                      <a:pt x="911" y="942"/>
                    </a:lnTo>
                    <a:lnTo>
                      <a:pt x="908" y="926"/>
                    </a:lnTo>
                    <a:lnTo>
                      <a:pt x="903" y="911"/>
                    </a:lnTo>
                    <a:lnTo>
                      <a:pt x="903" y="911"/>
                    </a:lnTo>
                    <a:lnTo>
                      <a:pt x="904" y="929"/>
                    </a:lnTo>
                    <a:lnTo>
                      <a:pt x="905" y="948"/>
                    </a:lnTo>
                    <a:lnTo>
                      <a:pt x="911" y="988"/>
                    </a:lnTo>
                    <a:lnTo>
                      <a:pt x="919" y="1029"/>
                    </a:lnTo>
                    <a:lnTo>
                      <a:pt x="929" y="1071"/>
                    </a:lnTo>
                    <a:lnTo>
                      <a:pt x="951" y="1157"/>
                    </a:lnTo>
                    <a:lnTo>
                      <a:pt x="962" y="1201"/>
                    </a:lnTo>
                    <a:lnTo>
                      <a:pt x="972" y="1243"/>
                    </a:lnTo>
                    <a:lnTo>
                      <a:pt x="972" y="1243"/>
                    </a:lnTo>
                    <a:lnTo>
                      <a:pt x="947" y="1211"/>
                    </a:lnTo>
                    <a:lnTo>
                      <a:pt x="922" y="1178"/>
                    </a:lnTo>
                    <a:lnTo>
                      <a:pt x="910" y="1161"/>
                    </a:lnTo>
                    <a:lnTo>
                      <a:pt x="899" y="1142"/>
                    </a:lnTo>
                    <a:lnTo>
                      <a:pt x="887" y="1124"/>
                    </a:lnTo>
                    <a:lnTo>
                      <a:pt x="876" y="1105"/>
                    </a:lnTo>
                    <a:lnTo>
                      <a:pt x="876" y="1105"/>
                    </a:lnTo>
                    <a:lnTo>
                      <a:pt x="860" y="1072"/>
                    </a:lnTo>
                    <a:lnTo>
                      <a:pt x="845" y="1039"/>
                    </a:lnTo>
                    <a:lnTo>
                      <a:pt x="815" y="971"/>
                    </a:lnTo>
                    <a:lnTo>
                      <a:pt x="783" y="902"/>
                    </a:lnTo>
                    <a:lnTo>
                      <a:pt x="766" y="867"/>
                    </a:lnTo>
                    <a:lnTo>
                      <a:pt x="748" y="833"/>
                    </a:lnTo>
                    <a:lnTo>
                      <a:pt x="748" y="833"/>
                    </a:lnTo>
                    <a:lnTo>
                      <a:pt x="802" y="962"/>
                    </a:lnTo>
                    <a:lnTo>
                      <a:pt x="829" y="1027"/>
                    </a:lnTo>
                    <a:lnTo>
                      <a:pt x="859" y="1091"/>
                    </a:lnTo>
                    <a:lnTo>
                      <a:pt x="859" y="1091"/>
                    </a:lnTo>
                    <a:lnTo>
                      <a:pt x="849" y="1081"/>
                    </a:lnTo>
                    <a:lnTo>
                      <a:pt x="838" y="1070"/>
                    </a:lnTo>
                    <a:lnTo>
                      <a:pt x="820" y="1046"/>
                    </a:lnTo>
                    <a:lnTo>
                      <a:pt x="785" y="995"/>
                    </a:lnTo>
                    <a:lnTo>
                      <a:pt x="785" y="995"/>
                    </a:lnTo>
                    <a:lnTo>
                      <a:pt x="811" y="1043"/>
                    </a:lnTo>
                    <a:lnTo>
                      <a:pt x="838" y="1088"/>
                    </a:lnTo>
                    <a:lnTo>
                      <a:pt x="865" y="1134"/>
                    </a:lnTo>
                    <a:lnTo>
                      <a:pt x="892" y="1180"/>
                    </a:lnTo>
                    <a:lnTo>
                      <a:pt x="892" y="1180"/>
                    </a:lnTo>
                    <a:lnTo>
                      <a:pt x="916" y="1225"/>
                    </a:lnTo>
                    <a:lnTo>
                      <a:pt x="927" y="1247"/>
                    </a:lnTo>
                    <a:lnTo>
                      <a:pt x="936" y="1268"/>
                    </a:lnTo>
                    <a:lnTo>
                      <a:pt x="936" y="1268"/>
                    </a:lnTo>
                    <a:lnTo>
                      <a:pt x="878" y="1165"/>
                    </a:lnTo>
                    <a:lnTo>
                      <a:pt x="820" y="1064"/>
                    </a:lnTo>
                    <a:lnTo>
                      <a:pt x="791" y="1014"/>
                    </a:lnTo>
                    <a:lnTo>
                      <a:pt x="761" y="964"/>
                    </a:lnTo>
                    <a:lnTo>
                      <a:pt x="731" y="918"/>
                    </a:lnTo>
                    <a:lnTo>
                      <a:pt x="698" y="871"/>
                    </a:lnTo>
                    <a:lnTo>
                      <a:pt x="698" y="871"/>
                    </a:lnTo>
                    <a:lnTo>
                      <a:pt x="744" y="945"/>
                    </a:lnTo>
                    <a:lnTo>
                      <a:pt x="767" y="984"/>
                    </a:lnTo>
                    <a:lnTo>
                      <a:pt x="789" y="1022"/>
                    </a:lnTo>
                    <a:lnTo>
                      <a:pt x="809" y="1061"/>
                    </a:lnTo>
                    <a:lnTo>
                      <a:pt x="829" y="1099"/>
                    </a:lnTo>
                    <a:lnTo>
                      <a:pt x="848" y="1138"/>
                    </a:lnTo>
                    <a:lnTo>
                      <a:pt x="865" y="1175"/>
                    </a:lnTo>
                    <a:lnTo>
                      <a:pt x="865" y="1175"/>
                    </a:lnTo>
                    <a:lnTo>
                      <a:pt x="874" y="1191"/>
                    </a:lnTo>
                    <a:lnTo>
                      <a:pt x="874" y="1191"/>
                    </a:lnTo>
                    <a:lnTo>
                      <a:pt x="932" y="1296"/>
                    </a:lnTo>
                    <a:lnTo>
                      <a:pt x="989" y="1402"/>
                    </a:lnTo>
                    <a:lnTo>
                      <a:pt x="1046" y="1510"/>
                    </a:lnTo>
                    <a:lnTo>
                      <a:pt x="1103" y="1619"/>
                    </a:lnTo>
                    <a:lnTo>
                      <a:pt x="1103" y="1619"/>
                    </a:lnTo>
                    <a:lnTo>
                      <a:pt x="1100" y="1629"/>
                    </a:lnTo>
                    <a:lnTo>
                      <a:pt x="1098" y="1642"/>
                    </a:lnTo>
                    <a:lnTo>
                      <a:pt x="1095" y="1652"/>
                    </a:lnTo>
                    <a:lnTo>
                      <a:pt x="1092" y="1663"/>
                    </a:lnTo>
                    <a:lnTo>
                      <a:pt x="1092" y="1663"/>
                    </a:lnTo>
                    <a:lnTo>
                      <a:pt x="1073" y="1637"/>
                    </a:lnTo>
                    <a:lnTo>
                      <a:pt x="1054" y="1612"/>
                    </a:lnTo>
                    <a:lnTo>
                      <a:pt x="1014" y="1564"/>
                    </a:lnTo>
                    <a:lnTo>
                      <a:pt x="974" y="1516"/>
                    </a:lnTo>
                    <a:lnTo>
                      <a:pt x="934" y="1467"/>
                    </a:lnTo>
                    <a:lnTo>
                      <a:pt x="915" y="1442"/>
                    </a:lnTo>
                    <a:lnTo>
                      <a:pt x="896" y="1417"/>
                    </a:lnTo>
                    <a:lnTo>
                      <a:pt x="878" y="1391"/>
                    </a:lnTo>
                    <a:lnTo>
                      <a:pt x="860" y="1365"/>
                    </a:lnTo>
                    <a:lnTo>
                      <a:pt x="844" y="1338"/>
                    </a:lnTo>
                    <a:lnTo>
                      <a:pt x="828" y="1310"/>
                    </a:lnTo>
                    <a:lnTo>
                      <a:pt x="815" y="1282"/>
                    </a:lnTo>
                    <a:lnTo>
                      <a:pt x="802" y="1253"/>
                    </a:lnTo>
                    <a:lnTo>
                      <a:pt x="802" y="1253"/>
                    </a:lnTo>
                    <a:lnTo>
                      <a:pt x="813" y="1284"/>
                    </a:lnTo>
                    <a:lnTo>
                      <a:pt x="828" y="1314"/>
                    </a:lnTo>
                    <a:lnTo>
                      <a:pt x="843" y="1343"/>
                    </a:lnTo>
                    <a:lnTo>
                      <a:pt x="859" y="1372"/>
                    </a:lnTo>
                    <a:lnTo>
                      <a:pt x="876" y="1400"/>
                    </a:lnTo>
                    <a:lnTo>
                      <a:pt x="894" y="1427"/>
                    </a:lnTo>
                    <a:lnTo>
                      <a:pt x="912" y="1453"/>
                    </a:lnTo>
                    <a:lnTo>
                      <a:pt x="932" y="1480"/>
                    </a:lnTo>
                    <a:lnTo>
                      <a:pt x="971" y="1532"/>
                    </a:lnTo>
                    <a:lnTo>
                      <a:pt x="1011" y="1584"/>
                    </a:lnTo>
                    <a:lnTo>
                      <a:pt x="1051" y="1635"/>
                    </a:lnTo>
                    <a:lnTo>
                      <a:pt x="1070" y="1661"/>
                    </a:lnTo>
                    <a:lnTo>
                      <a:pt x="1089" y="1687"/>
                    </a:lnTo>
                    <a:lnTo>
                      <a:pt x="1089" y="1687"/>
                    </a:lnTo>
                    <a:lnTo>
                      <a:pt x="1085" y="1718"/>
                    </a:lnTo>
                    <a:lnTo>
                      <a:pt x="1079" y="1747"/>
                    </a:lnTo>
                    <a:lnTo>
                      <a:pt x="1068" y="1807"/>
                    </a:lnTo>
                    <a:lnTo>
                      <a:pt x="1062" y="1837"/>
                    </a:lnTo>
                    <a:lnTo>
                      <a:pt x="1058" y="1867"/>
                    </a:lnTo>
                    <a:lnTo>
                      <a:pt x="1054" y="1898"/>
                    </a:lnTo>
                    <a:lnTo>
                      <a:pt x="1053" y="1930"/>
                    </a:lnTo>
                    <a:lnTo>
                      <a:pt x="1053" y="1930"/>
                    </a:lnTo>
                    <a:lnTo>
                      <a:pt x="1053" y="1952"/>
                    </a:lnTo>
                    <a:lnTo>
                      <a:pt x="1055" y="1975"/>
                    </a:lnTo>
                    <a:lnTo>
                      <a:pt x="1055" y="1986"/>
                    </a:lnTo>
                    <a:lnTo>
                      <a:pt x="1055" y="1997"/>
                    </a:lnTo>
                    <a:lnTo>
                      <a:pt x="1054" y="2009"/>
                    </a:lnTo>
                    <a:lnTo>
                      <a:pt x="1052" y="2019"/>
                    </a:lnTo>
                    <a:lnTo>
                      <a:pt x="1052" y="2019"/>
                    </a:lnTo>
                    <a:lnTo>
                      <a:pt x="1004" y="1923"/>
                    </a:lnTo>
                    <a:lnTo>
                      <a:pt x="959" y="1829"/>
                    </a:lnTo>
                    <a:lnTo>
                      <a:pt x="913" y="1735"/>
                    </a:lnTo>
                    <a:lnTo>
                      <a:pt x="868" y="1643"/>
                    </a:lnTo>
                    <a:lnTo>
                      <a:pt x="868" y="1643"/>
                    </a:lnTo>
                    <a:lnTo>
                      <a:pt x="846" y="1600"/>
                    </a:lnTo>
                    <a:lnTo>
                      <a:pt x="824" y="1558"/>
                    </a:lnTo>
                    <a:lnTo>
                      <a:pt x="777" y="1473"/>
                    </a:lnTo>
                    <a:lnTo>
                      <a:pt x="731" y="1389"/>
                    </a:lnTo>
                    <a:lnTo>
                      <a:pt x="709" y="1347"/>
                    </a:lnTo>
                    <a:lnTo>
                      <a:pt x="689" y="1304"/>
                    </a:lnTo>
                    <a:lnTo>
                      <a:pt x="689" y="1304"/>
                    </a:lnTo>
                    <a:lnTo>
                      <a:pt x="691" y="1301"/>
                    </a:lnTo>
                    <a:lnTo>
                      <a:pt x="692" y="1299"/>
                    </a:lnTo>
                    <a:lnTo>
                      <a:pt x="692" y="1298"/>
                    </a:lnTo>
                    <a:lnTo>
                      <a:pt x="692" y="1298"/>
                    </a:lnTo>
                    <a:lnTo>
                      <a:pt x="681" y="1264"/>
                    </a:lnTo>
                    <a:lnTo>
                      <a:pt x="670" y="1231"/>
                    </a:lnTo>
                    <a:lnTo>
                      <a:pt x="652" y="1166"/>
                    </a:lnTo>
                    <a:lnTo>
                      <a:pt x="636" y="1104"/>
                    </a:lnTo>
                    <a:lnTo>
                      <a:pt x="622" y="1041"/>
                    </a:lnTo>
                    <a:lnTo>
                      <a:pt x="622" y="1041"/>
                    </a:lnTo>
                    <a:lnTo>
                      <a:pt x="599" y="939"/>
                    </a:lnTo>
                    <a:lnTo>
                      <a:pt x="589" y="890"/>
                    </a:lnTo>
                    <a:lnTo>
                      <a:pt x="581" y="842"/>
                    </a:lnTo>
                    <a:lnTo>
                      <a:pt x="574" y="794"/>
                    </a:lnTo>
                    <a:lnTo>
                      <a:pt x="569" y="749"/>
                    </a:lnTo>
                    <a:lnTo>
                      <a:pt x="567" y="705"/>
                    </a:lnTo>
                    <a:lnTo>
                      <a:pt x="567" y="684"/>
                    </a:lnTo>
                    <a:lnTo>
                      <a:pt x="567" y="665"/>
                    </a:lnTo>
                    <a:lnTo>
                      <a:pt x="567" y="665"/>
                    </a:lnTo>
                    <a:lnTo>
                      <a:pt x="569" y="649"/>
                    </a:lnTo>
                    <a:lnTo>
                      <a:pt x="571" y="633"/>
                    </a:lnTo>
                    <a:lnTo>
                      <a:pt x="569" y="616"/>
                    </a:lnTo>
                    <a:lnTo>
                      <a:pt x="568" y="608"/>
                    </a:lnTo>
                    <a:lnTo>
                      <a:pt x="566" y="599"/>
                    </a:lnTo>
                    <a:lnTo>
                      <a:pt x="566" y="599"/>
                    </a:lnTo>
                    <a:lnTo>
                      <a:pt x="561" y="629"/>
                    </a:lnTo>
                    <a:lnTo>
                      <a:pt x="558" y="662"/>
                    </a:lnTo>
                    <a:lnTo>
                      <a:pt x="558" y="695"/>
                    </a:lnTo>
                    <a:lnTo>
                      <a:pt x="558" y="729"/>
                    </a:lnTo>
                    <a:lnTo>
                      <a:pt x="560" y="764"/>
                    </a:lnTo>
                    <a:lnTo>
                      <a:pt x="563" y="800"/>
                    </a:lnTo>
                    <a:lnTo>
                      <a:pt x="571" y="872"/>
                    </a:lnTo>
                    <a:lnTo>
                      <a:pt x="571" y="872"/>
                    </a:lnTo>
                    <a:lnTo>
                      <a:pt x="574" y="911"/>
                    </a:lnTo>
                    <a:lnTo>
                      <a:pt x="580" y="948"/>
                    </a:lnTo>
                    <a:lnTo>
                      <a:pt x="586" y="987"/>
                    </a:lnTo>
                    <a:lnTo>
                      <a:pt x="594" y="1027"/>
                    </a:lnTo>
                    <a:lnTo>
                      <a:pt x="610" y="1106"/>
                    </a:lnTo>
                    <a:lnTo>
                      <a:pt x="625" y="1186"/>
                    </a:lnTo>
                    <a:lnTo>
                      <a:pt x="625" y="1186"/>
                    </a:lnTo>
                    <a:lnTo>
                      <a:pt x="620" y="1175"/>
                    </a:lnTo>
                    <a:lnTo>
                      <a:pt x="615" y="1161"/>
                    </a:lnTo>
                    <a:lnTo>
                      <a:pt x="615" y="1161"/>
                    </a:lnTo>
                    <a:lnTo>
                      <a:pt x="594" y="1122"/>
                    </a:lnTo>
                    <a:lnTo>
                      <a:pt x="583" y="1102"/>
                    </a:lnTo>
                    <a:lnTo>
                      <a:pt x="576" y="1090"/>
                    </a:lnTo>
                    <a:lnTo>
                      <a:pt x="576" y="1090"/>
                    </a:lnTo>
                    <a:lnTo>
                      <a:pt x="577" y="1094"/>
                    </a:lnTo>
                    <a:lnTo>
                      <a:pt x="576" y="1095"/>
                    </a:lnTo>
                    <a:lnTo>
                      <a:pt x="576" y="1095"/>
                    </a:lnTo>
                    <a:lnTo>
                      <a:pt x="571" y="1086"/>
                    </a:lnTo>
                    <a:lnTo>
                      <a:pt x="564" y="1074"/>
                    </a:lnTo>
                    <a:lnTo>
                      <a:pt x="548" y="1045"/>
                    </a:lnTo>
                    <a:lnTo>
                      <a:pt x="515" y="978"/>
                    </a:lnTo>
                    <a:lnTo>
                      <a:pt x="515" y="978"/>
                    </a:lnTo>
                    <a:lnTo>
                      <a:pt x="464" y="876"/>
                    </a:lnTo>
                    <a:lnTo>
                      <a:pt x="412" y="770"/>
                    </a:lnTo>
                    <a:lnTo>
                      <a:pt x="361" y="663"/>
                    </a:lnTo>
                    <a:lnTo>
                      <a:pt x="313" y="560"/>
                    </a:lnTo>
                    <a:lnTo>
                      <a:pt x="313" y="560"/>
                    </a:lnTo>
                    <a:lnTo>
                      <a:pt x="304" y="540"/>
                    </a:lnTo>
                    <a:lnTo>
                      <a:pt x="296" y="519"/>
                    </a:lnTo>
                    <a:lnTo>
                      <a:pt x="296" y="519"/>
                    </a:lnTo>
                    <a:lnTo>
                      <a:pt x="288" y="494"/>
                    </a:lnTo>
                    <a:lnTo>
                      <a:pt x="279" y="469"/>
                    </a:lnTo>
                    <a:lnTo>
                      <a:pt x="259" y="418"/>
                    </a:lnTo>
                    <a:lnTo>
                      <a:pt x="242" y="369"/>
                    </a:lnTo>
                    <a:lnTo>
                      <a:pt x="235" y="348"/>
                    </a:lnTo>
                    <a:lnTo>
                      <a:pt x="230" y="328"/>
                    </a:lnTo>
                    <a:lnTo>
                      <a:pt x="230" y="328"/>
                    </a:lnTo>
                    <a:lnTo>
                      <a:pt x="220" y="307"/>
                    </a:lnTo>
                    <a:lnTo>
                      <a:pt x="211" y="285"/>
                    </a:lnTo>
                    <a:lnTo>
                      <a:pt x="193" y="239"/>
                    </a:lnTo>
                    <a:lnTo>
                      <a:pt x="173" y="191"/>
                    </a:lnTo>
                    <a:lnTo>
                      <a:pt x="154" y="146"/>
                    </a:lnTo>
                    <a:lnTo>
                      <a:pt x="144" y="123"/>
                    </a:lnTo>
                    <a:lnTo>
                      <a:pt x="132" y="101"/>
                    </a:lnTo>
                    <a:lnTo>
                      <a:pt x="121" y="81"/>
                    </a:lnTo>
                    <a:lnTo>
                      <a:pt x="109" y="62"/>
                    </a:lnTo>
                    <a:lnTo>
                      <a:pt x="96" y="44"/>
                    </a:lnTo>
                    <a:lnTo>
                      <a:pt x="81" y="28"/>
                    </a:lnTo>
                    <a:lnTo>
                      <a:pt x="67" y="13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65" y="15"/>
                    </a:lnTo>
                    <a:lnTo>
                      <a:pt x="80" y="30"/>
                    </a:lnTo>
                    <a:lnTo>
                      <a:pt x="94" y="48"/>
                    </a:lnTo>
                    <a:lnTo>
                      <a:pt x="107" y="66"/>
                    </a:lnTo>
                    <a:lnTo>
                      <a:pt x="120" y="86"/>
                    </a:lnTo>
                    <a:lnTo>
                      <a:pt x="131" y="107"/>
                    </a:lnTo>
                    <a:lnTo>
                      <a:pt x="141" y="129"/>
                    </a:lnTo>
                    <a:lnTo>
                      <a:pt x="152" y="150"/>
                    </a:lnTo>
                    <a:lnTo>
                      <a:pt x="170" y="196"/>
                    </a:lnTo>
                    <a:lnTo>
                      <a:pt x="185" y="240"/>
                    </a:lnTo>
                    <a:lnTo>
                      <a:pt x="199" y="283"/>
                    </a:lnTo>
                    <a:lnTo>
                      <a:pt x="211" y="324"/>
                    </a:lnTo>
                    <a:lnTo>
                      <a:pt x="211" y="324"/>
                    </a:lnTo>
                    <a:lnTo>
                      <a:pt x="217" y="340"/>
                    </a:lnTo>
                    <a:lnTo>
                      <a:pt x="224" y="356"/>
                    </a:lnTo>
                    <a:lnTo>
                      <a:pt x="237" y="391"/>
                    </a:lnTo>
                    <a:lnTo>
                      <a:pt x="249" y="427"/>
                    </a:lnTo>
                    <a:lnTo>
                      <a:pt x="264" y="462"/>
                    </a:lnTo>
                    <a:lnTo>
                      <a:pt x="264" y="462"/>
                    </a:lnTo>
                    <a:lnTo>
                      <a:pt x="233" y="400"/>
                    </a:lnTo>
                    <a:lnTo>
                      <a:pt x="233" y="400"/>
                    </a:lnTo>
                    <a:lnTo>
                      <a:pt x="221" y="374"/>
                    </a:lnTo>
                    <a:lnTo>
                      <a:pt x="206" y="347"/>
                    </a:lnTo>
                    <a:lnTo>
                      <a:pt x="193" y="319"/>
                    </a:lnTo>
                    <a:lnTo>
                      <a:pt x="186" y="306"/>
                    </a:lnTo>
                    <a:lnTo>
                      <a:pt x="181" y="292"/>
                    </a:lnTo>
                    <a:lnTo>
                      <a:pt x="181" y="292"/>
                    </a:lnTo>
                    <a:lnTo>
                      <a:pt x="175" y="274"/>
                    </a:lnTo>
                    <a:lnTo>
                      <a:pt x="171" y="256"/>
                    </a:lnTo>
                    <a:lnTo>
                      <a:pt x="165" y="238"/>
                    </a:lnTo>
                    <a:lnTo>
                      <a:pt x="160" y="221"/>
                    </a:lnTo>
                    <a:lnTo>
                      <a:pt x="160" y="221"/>
                    </a:lnTo>
                    <a:lnTo>
                      <a:pt x="155" y="209"/>
                    </a:lnTo>
                    <a:lnTo>
                      <a:pt x="149" y="198"/>
                    </a:lnTo>
                    <a:lnTo>
                      <a:pt x="149" y="198"/>
                    </a:lnTo>
                    <a:lnTo>
                      <a:pt x="138" y="174"/>
                    </a:lnTo>
                    <a:lnTo>
                      <a:pt x="127" y="150"/>
                    </a:lnTo>
                    <a:lnTo>
                      <a:pt x="114" y="126"/>
                    </a:lnTo>
                    <a:lnTo>
                      <a:pt x="102" y="105"/>
                    </a:lnTo>
                    <a:lnTo>
                      <a:pt x="87" y="84"/>
                    </a:lnTo>
                    <a:lnTo>
                      <a:pt x="79" y="76"/>
                    </a:lnTo>
                    <a:lnTo>
                      <a:pt x="71" y="69"/>
                    </a:lnTo>
                    <a:lnTo>
                      <a:pt x="62" y="61"/>
                    </a:lnTo>
                    <a:lnTo>
                      <a:pt x="53" y="55"/>
                    </a:lnTo>
                    <a:lnTo>
                      <a:pt x="44" y="50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43" y="53"/>
                    </a:lnTo>
                    <a:lnTo>
                      <a:pt x="52" y="58"/>
                    </a:lnTo>
                    <a:lnTo>
                      <a:pt x="61" y="63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80" y="82"/>
                    </a:lnTo>
                    <a:lnTo>
                      <a:pt x="91" y="97"/>
                    </a:lnTo>
                    <a:lnTo>
                      <a:pt x="101" y="113"/>
                    </a:lnTo>
                    <a:lnTo>
                      <a:pt x="111" y="131"/>
                    </a:lnTo>
                    <a:lnTo>
                      <a:pt x="120" y="150"/>
                    </a:lnTo>
                    <a:lnTo>
                      <a:pt x="128" y="170"/>
                    </a:lnTo>
                    <a:lnTo>
                      <a:pt x="144" y="208"/>
                    </a:lnTo>
                    <a:lnTo>
                      <a:pt x="144" y="208"/>
                    </a:lnTo>
                    <a:lnTo>
                      <a:pt x="152" y="225"/>
                    </a:lnTo>
                    <a:lnTo>
                      <a:pt x="160" y="241"/>
                    </a:lnTo>
                    <a:lnTo>
                      <a:pt x="163" y="249"/>
                    </a:lnTo>
                    <a:lnTo>
                      <a:pt x="165" y="255"/>
                    </a:lnTo>
                    <a:lnTo>
                      <a:pt x="166" y="260"/>
                    </a:lnTo>
                    <a:lnTo>
                      <a:pt x="165" y="264"/>
                    </a:lnTo>
                    <a:lnTo>
                      <a:pt x="165" y="264"/>
                    </a:lnTo>
                    <a:lnTo>
                      <a:pt x="135" y="193"/>
                    </a:lnTo>
                    <a:lnTo>
                      <a:pt x="119" y="159"/>
                    </a:lnTo>
                    <a:lnTo>
                      <a:pt x="102" y="126"/>
                    </a:lnTo>
                    <a:lnTo>
                      <a:pt x="102" y="126"/>
                    </a:lnTo>
                    <a:lnTo>
                      <a:pt x="114" y="157"/>
                    </a:lnTo>
                    <a:lnTo>
                      <a:pt x="128" y="189"/>
                    </a:lnTo>
                    <a:lnTo>
                      <a:pt x="155" y="249"/>
                    </a:lnTo>
                    <a:lnTo>
                      <a:pt x="182" y="307"/>
                    </a:lnTo>
                    <a:lnTo>
                      <a:pt x="195" y="336"/>
                    </a:lnTo>
                    <a:lnTo>
                      <a:pt x="206" y="365"/>
                    </a:lnTo>
                    <a:lnTo>
                      <a:pt x="206" y="365"/>
                    </a:lnTo>
                    <a:lnTo>
                      <a:pt x="168" y="301"/>
                    </a:lnTo>
                    <a:lnTo>
                      <a:pt x="128" y="238"/>
                    </a:lnTo>
                    <a:lnTo>
                      <a:pt x="88" y="174"/>
                    </a:lnTo>
                    <a:lnTo>
                      <a:pt x="70" y="141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54" y="113"/>
                    </a:lnTo>
                    <a:lnTo>
                      <a:pt x="54" y="115"/>
                    </a:lnTo>
                    <a:lnTo>
                      <a:pt x="54" y="116"/>
                    </a:lnTo>
                    <a:lnTo>
                      <a:pt x="52" y="115"/>
                    </a:lnTo>
                    <a:lnTo>
                      <a:pt x="52" y="115"/>
                    </a:lnTo>
                    <a:lnTo>
                      <a:pt x="39" y="92"/>
                    </a:lnTo>
                    <a:lnTo>
                      <a:pt x="27" y="70"/>
                    </a:lnTo>
                    <a:lnTo>
                      <a:pt x="13" y="4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3" y="70"/>
                    </a:lnTo>
                    <a:lnTo>
                      <a:pt x="47" y="114"/>
                    </a:lnTo>
                    <a:lnTo>
                      <a:pt x="71" y="157"/>
                    </a:lnTo>
                    <a:lnTo>
                      <a:pt x="82" y="180"/>
                    </a:lnTo>
                    <a:lnTo>
                      <a:pt x="94" y="201"/>
                    </a:lnTo>
                    <a:lnTo>
                      <a:pt x="94" y="201"/>
                    </a:lnTo>
                    <a:lnTo>
                      <a:pt x="112" y="241"/>
                    </a:lnTo>
                    <a:lnTo>
                      <a:pt x="131" y="281"/>
                    </a:lnTo>
                    <a:lnTo>
                      <a:pt x="172" y="360"/>
                    </a:lnTo>
                    <a:lnTo>
                      <a:pt x="215" y="441"/>
                    </a:lnTo>
                    <a:lnTo>
                      <a:pt x="259" y="521"/>
                    </a:lnTo>
                    <a:lnTo>
                      <a:pt x="349" y="683"/>
                    </a:lnTo>
                    <a:lnTo>
                      <a:pt x="392" y="763"/>
                    </a:lnTo>
                    <a:lnTo>
                      <a:pt x="434" y="845"/>
                    </a:lnTo>
                    <a:lnTo>
                      <a:pt x="434" y="845"/>
                    </a:lnTo>
                    <a:lnTo>
                      <a:pt x="490" y="955"/>
                    </a:lnTo>
                    <a:lnTo>
                      <a:pt x="490" y="955"/>
                    </a:lnTo>
                    <a:lnTo>
                      <a:pt x="512" y="998"/>
                    </a:lnTo>
                    <a:lnTo>
                      <a:pt x="534" y="1041"/>
                    </a:lnTo>
                    <a:lnTo>
                      <a:pt x="581" y="1128"/>
                    </a:lnTo>
                    <a:lnTo>
                      <a:pt x="603" y="1171"/>
                    </a:lnTo>
                    <a:lnTo>
                      <a:pt x="626" y="1215"/>
                    </a:lnTo>
                    <a:lnTo>
                      <a:pt x="647" y="1258"/>
                    </a:lnTo>
                    <a:lnTo>
                      <a:pt x="666" y="1302"/>
                    </a:lnTo>
                    <a:lnTo>
                      <a:pt x="666" y="1302"/>
                    </a:lnTo>
                    <a:lnTo>
                      <a:pt x="672" y="1306"/>
                    </a:lnTo>
                    <a:lnTo>
                      <a:pt x="676" y="1312"/>
                    </a:lnTo>
                    <a:lnTo>
                      <a:pt x="676" y="1312"/>
                    </a:lnTo>
                    <a:lnTo>
                      <a:pt x="705" y="1367"/>
                    </a:lnTo>
                    <a:lnTo>
                      <a:pt x="735" y="1424"/>
                    </a:lnTo>
                    <a:lnTo>
                      <a:pt x="795" y="1537"/>
                    </a:lnTo>
                    <a:lnTo>
                      <a:pt x="855" y="1651"/>
                    </a:lnTo>
                    <a:lnTo>
                      <a:pt x="885" y="1708"/>
                    </a:lnTo>
                    <a:lnTo>
                      <a:pt x="913" y="1766"/>
                    </a:lnTo>
                    <a:lnTo>
                      <a:pt x="913" y="1766"/>
                    </a:lnTo>
                    <a:lnTo>
                      <a:pt x="979" y="1903"/>
                    </a:lnTo>
                    <a:lnTo>
                      <a:pt x="1012" y="1970"/>
                    </a:lnTo>
                    <a:lnTo>
                      <a:pt x="1045" y="2037"/>
                    </a:lnTo>
                    <a:lnTo>
                      <a:pt x="1045" y="2037"/>
                    </a:lnTo>
                    <a:lnTo>
                      <a:pt x="1036" y="2029"/>
                    </a:lnTo>
                    <a:lnTo>
                      <a:pt x="1027" y="2021"/>
                    </a:lnTo>
                    <a:lnTo>
                      <a:pt x="1019" y="2011"/>
                    </a:lnTo>
                    <a:lnTo>
                      <a:pt x="1012" y="2001"/>
                    </a:lnTo>
                    <a:lnTo>
                      <a:pt x="997" y="1980"/>
                    </a:lnTo>
                    <a:lnTo>
                      <a:pt x="989" y="1971"/>
                    </a:lnTo>
                    <a:lnTo>
                      <a:pt x="981" y="1962"/>
                    </a:lnTo>
                    <a:lnTo>
                      <a:pt x="981" y="1962"/>
                    </a:lnTo>
                    <a:lnTo>
                      <a:pt x="987" y="1971"/>
                    </a:lnTo>
                    <a:lnTo>
                      <a:pt x="994" y="1980"/>
                    </a:lnTo>
                    <a:lnTo>
                      <a:pt x="1000" y="1989"/>
                    </a:lnTo>
                    <a:lnTo>
                      <a:pt x="1002" y="1994"/>
                    </a:lnTo>
                    <a:lnTo>
                      <a:pt x="1003" y="1997"/>
                    </a:lnTo>
                    <a:lnTo>
                      <a:pt x="1003" y="1997"/>
                    </a:lnTo>
                    <a:lnTo>
                      <a:pt x="961" y="1953"/>
                    </a:lnTo>
                    <a:lnTo>
                      <a:pt x="918" y="1909"/>
                    </a:lnTo>
                    <a:lnTo>
                      <a:pt x="896" y="1888"/>
                    </a:lnTo>
                    <a:lnTo>
                      <a:pt x="874" y="1868"/>
                    </a:lnTo>
                    <a:lnTo>
                      <a:pt x="851" y="1847"/>
                    </a:lnTo>
                    <a:lnTo>
                      <a:pt x="829" y="1829"/>
                    </a:lnTo>
                    <a:lnTo>
                      <a:pt x="829" y="1829"/>
                    </a:lnTo>
                    <a:lnTo>
                      <a:pt x="861" y="1861"/>
                    </a:lnTo>
                    <a:lnTo>
                      <a:pt x="894" y="1892"/>
                    </a:lnTo>
                    <a:lnTo>
                      <a:pt x="927" y="1922"/>
                    </a:lnTo>
                    <a:lnTo>
                      <a:pt x="959" y="1954"/>
                    </a:lnTo>
                    <a:lnTo>
                      <a:pt x="991" y="1987"/>
                    </a:lnTo>
                    <a:lnTo>
                      <a:pt x="1006" y="2004"/>
                    </a:lnTo>
                    <a:lnTo>
                      <a:pt x="1020" y="2021"/>
                    </a:lnTo>
                    <a:lnTo>
                      <a:pt x="1035" y="2039"/>
                    </a:lnTo>
                    <a:lnTo>
                      <a:pt x="1048" y="2057"/>
                    </a:lnTo>
                    <a:lnTo>
                      <a:pt x="1061" y="2077"/>
                    </a:lnTo>
                    <a:lnTo>
                      <a:pt x="1073" y="2096"/>
                    </a:lnTo>
                    <a:lnTo>
                      <a:pt x="1097" y="2096"/>
                    </a:lnTo>
                    <a:lnTo>
                      <a:pt x="1097" y="2096"/>
                    </a:lnTo>
                    <a:lnTo>
                      <a:pt x="1092" y="2090"/>
                    </a:lnTo>
                    <a:lnTo>
                      <a:pt x="1087" y="2084"/>
                    </a:lnTo>
                    <a:lnTo>
                      <a:pt x="1087" y="2084"/>
                    </a:lnTo>
                    <a:lnTo>
                      <a:pt x="1077" y="2068"/>
                    </a:lnTo>
                    <a:lnTo>
                      <a:pt x="1071" y="2054"/>
                    </a:lnTo>
                    <a:lnTo>
                      <a:pt x="1068" y="2040"/>
                    </a:lnTo>
                    <a:lnTo>
                      <a:pt x="1067" y="2029"/>
                    </a:lnTo>
                    <a:lnTo>
                      <a:pt x="1067" y="2018"/>
                    </a:lnTo>
                    <a:lnTo>
                      <a:pt x="1068" y="2007"/>
                    </a:lnTo>
                    <a:lnTo>
                      <a:pt x="1071" y="1986"/>
                    </a:lnTo>
                    <a:lnTo>
                      <a:pt x="1071" y="1986"/>
                    </a:lnTo>
                    <a:lnTo>
                      <a:pt x="1076" y="1945"/>
                    </a:lnTo>
                    <a:lnTo>
                      <a:pt x="1081" y="1903"/>
                    </a:lnTo>
                    <a:lnTo>
                      <a:pt x="1088" y="1863"/>
                    </a:lnTo>
                    <a:lnTo>
                      <a:pt x="1096" y="1828"/>
                    </a:lnTo>
                    <a:lnTo>
                      <a:pt x="1096" y="1828"/>
                    </a:lnTo>
                    <a:lnTo>
                      <a:pt x="1136" y="1887"/>
                    </a:lnTo>
                    <a:lnTo>
                      <a:pt x="1155" y="1917"/>
                    </a:lnTo>
                    <a:lnTo>
                      <a:pt x="1174" y="1947"/>
                    </a:lnTo>
                    <a:lnTo>
                      <a:pt x="1193" y="1978"/>
                    </a:lnTo>
                    <a:lnTo>
                      <a:pt x="1210" y="2009"/>
                    </a:lnTo>
                    <a:lnTo>
                      <a:pt x="1224" y="2040"/>
                    </a:lnTo>
                    <a:lnTo>
                      <a:pt x="1231" y="2056"/>
                    </a:lnTo>
                    <a:lnTo>
                      <a:pt x="1237" y="2073"/>
                    </a:lnTo>
                    <a:lnTo>
                      <a:pt x="1237" y="2073"/>
                    </a:lnTo>
                    <a:lnTo>
                      <a:pt x="1245" y="2096"/>
                    </a:lnTo>
                    <a:lnTo>
                      <a:pt x="1249" y="2096"/>
                    </a:lnTo>
                    <a:lnTo>
                      <a:pt x="1249" y="2096"/>
                    </a:lnTo>
                    <a:lnTo>
                      <a:pt x="1229" y="2039"/>
                    </a:lnTo>
                    <a:lnTo>
                      <a:pt x="1229" y="2039"/>
                    </a:lnTo>
                    <a:lnTo>
                      <a:pt x="1265" y="2096"/>
                    </a:lnTo>
                    <a:lnTo>
                      <a:pt x="1277" y="2096"/>
                    </a:lnTo>
                    <a:lnTo>
                      <a:pt x="1277" y="2096"/>
                    </a:lnTo>
                    <a:lnTo>
                      <a:pt x="1266" y="2079"/>
                    </a:lnTo>
                    <a:lnTo>
                      <a:pt x="1255" y="2060"/>
                    </a:lnTo>
                    <a:lnTo>
                      <a:pt x="1255" y="2060"/>
                    </a:lnTo>
                    <a:lnTo>
                      <a:pt x="1236" y="2035"/>
                    </a:lnTo>
                    <a:lnTo>
                      <a:pt x="1228" y="2022"/>
                    </a:lnTo>
                    <a:lnTo>
                      <a:pt x="1220" y="2010"/>
                    </a:lnTo>
                    <a:lnTo>
                      <a:pt x="1220" y="2010"/>
                    </a:lnTo>
                    <a:lnTo>
                      <a:pt x="1214" y="1998"/>
                    </a:lnTo>
                    <a:lnTo>
                      <a:pt x="1209" y="1987"/>
                    </a:lnTo>
                    <a:lnTo>
                      <a:pt x="1201" y="1964"/>
                    </a:lnTo>
                    <a:lnTo>
                      <a:pt x="1193" y="1942"/>
                    </a:lnTo>
                    <a:lnTo>
                      <a:pt x="1187" y="1930"/>
                    </a:lnTo>
                    <a:lnTo>
                      <a:pt x="1180" y="1919"/>
                    </a:lnTo>
                    <a:lnTo>
                      <a:pt x="1180" y="1919"/>
                    </a:lnTo>
                    <a:lnTo>
                      <a:pt x="1192" y="1948"/>
                    </a:lnTo>
                    <a:lnTo>
                      <a:pt x="1196" y="1962"/>
                    </a:lnTo>
                    <a:lnTo>
                      <a:pt x="1199" y="1976"/>
                    </a:lnTo>
                    <a:lnTo>
                      <a:pt x="1199" y="1976"/>
                    </a:lnTo>
                    <a:lnTo>
                      <a:pt x="1179" y="1946"/>
                    </a:lnTo>
                    <a:lnTo>
                      <a:pt x="1160" y="1917"/>
                    </a:lnTo>
                    <a:lnTo>
                      <a:pt x="1122" y="1860"/>
                    </a:lnTo>
                    <a:lnTo>
                      <a:pt x="1122" y="1860"/>
                    </a:lnTo>
                    <a:lnTo>
                      <a:pt x="1108" y="1839"/>
                    </a:lnTo>
                    <a:lnTo>
                      <a:pt x="1101" y="1829"/>
                    </a:lnTo>
                    <a:lnTo>
                      <a:pt x="1096" y="1821"/>
                    </a:lnTo>
                    <a:lnTo>
                      <a:pt x="1096" y="1821"/>
                    </a:lnTo>
                    <a:lnTo>
                      <a:pt x="1095" y="1816"/>
                    </a:lnTo>
                    <a:lnTo>
                      <a:pt x="1095" y="1810"/>
                    </a:lnTo>
                    <a:lnTo>
                      <a:pt x="1098" y="1797"/>
                    </a:lnTo>
                    <a:lnTo>
                      <a:pt x="1102" y="1785"/>
                    </a:lnTo>
                    <a:lnTo>
                      <a:pt x="1105" y="1772"/>
                    </a:lnTo>
                    <a:lnTo>
                      <a:pt x="1105" y="1772"/>
                    </a:lnTo>
                    <a:lnTo>
                      <a:pt x="1110" y="1745"/>
                    </a:lnTo>
                    <a:lnTo>
                      <a:pt x="1112" y="1733"/>
                    </a:lnTo>
                    <a:lnTo>
                      <a:pt x="1115" y="1724"/>
                    </a:lnTo>
                    <a:lnTo>
                      <a:pt x="1115" y="1724"/>
                    </a:lnTo>
                    <a:lnTo>
                      <a:pt x="1140" y="1757"/>
                    </a:lnTo>
                    <a:lnTo>
                      <a:pt x="1164" y="1789"/>
                    </a:lnTo>
                    <a:lnTo>
                      <a:pt x="1213" y="1859"/>
                    </a:lnTo>
                    <a:lnTo>
                      <a:pt x="1213" y="1859"/>
                    </a:lnTo>
                    <a:lnTo>
                      <a:pt x="1245" y="1901"/>
                    </a:lnTo>
                    <a:lnTo>
                      <a:pt x="1276" y="1944"/>
                    </a:lnTo>
                    <a:lnTo>
                      <a:pt x="1290" y="1965"/>
                    </a:lnTo>
                    <a:lnTo>
                      <a:pt x="1304" y="1988"/>
                    </a:lnTo>
                    <a:lnTo>
                      <a:pt x="1316" y="2011"/>
                    </a:lnTo>
                    <a:lnTo>
                      <a:pt x="1327" y="2036"/>
                    </a:lnTo>
                    <a:lnTo>
                      <a:pt x="1327" y="2036"/>
                    </a:lnTo>
                    <a:lnTo>
                      <a:pt x="1311" y="2011"/>
                    </a:lnTo>
                    <a:lnTo>
                      <a:pt x="1296" y="1987"/>
                    </a:lnTo>
                    <a:lnTo>
                      <a:pt x="1281" y="1962"/>
                    </a:lnTo>
                    <a:lnTo>
                      <a:pt x="1264" y="1939"/>
                    </a:lnTo>
                    <a:lnTo>
                      <a:pt x="1264" y="1939"/>
                    </a:lnTo>
                    <a:lnTo>
                      <a:pt x="1308" y="2018"/>
                    </a:lnTo>
                    <a:lnTo>
                      <a:pt x="1352" y="2096"/>
                    </a:lnTo>
                    <a:lnTo>
                      <a:pt x="1436" y="2096"/>
                    </a:lnTo>
                    <a:lnTo>
                      <a:pt x="1436" y="2096"/>
                    </a:lnTo>
                    <a:lnTo>
                      <a:pt x="1424" y="2079"/>
                    </a:lnTo>
                    <a:lnTo>
                      <a:pt x="1420" y="2071"/>
                    </a:lnTo>
                    <a:lnTo>
                      <a:pt x="1415" y="2063"/>
                    </a:lnTo>
                    <a:lnTo>
                      <a:pt x="1413" y="2055"/>
                    </a:lnTo>
                    <a:lnTo>
                      <a:pt x="1412" y="2047"/>
                    </a:lnTo>
                    <a:lnTo>
                      <a:pt x="1412" y="2042"/>
                    </a:lnTo>
                    <a:lnTo>
                      <a:pt x="1414" y="2036"/>
                    </a:lnTo>
                    <a:lnTo>
                      <a:pt x="1414" y="2036"/>
                    </a:lnTo>
                    <a:lnTo>
                      <a:pt x="1442" y="2096"/>
                    </a:lnTo>
                    <a:lnTo>
                      <a:pt x="1461" y="2096"/>
                    </a:lnTo>
                    <a:lnTo>
                      <a:pt x="1461" y="2096"/>
                    </a:lnTo>
                    <a:lnTo>
                      <a:pt x="1459" y="2082"/>
                    </a:lnTo>
                    <a:lnTo>
                      <a:pt x="1459" y="2070"/>
                    </a:lnTo>
                    <a:lnTo>
                      <a:pt x="1459" y="2059"/>
                    </a:lnTo>
                    <a:lnTo>
                      <a:pt x="1459" y="2052"/>
                    </a:lnTo>
                    <a:lnTo>
                      <a:pt x="1458" y="2046"/>
                    </a:lnTo>
                    <a:lnTo>
                      <a:pt x="1458" y="2046"/>
                    </a:lnTo>
                    <a:lnTo>
                      <a:pt x="1457" y="2066"/>
                    </a:lnTo>
                    <a:lnTo>
                      <a:pt x="1456" y="2076"/>
                    </a:lnTo>
                    <a:lnTo>
                      <a:pt x="1455" y="2080"/>
                    </a:lnTo>
                    <a:lnTo>
                      <a:pt x="1453" y="2085"/>
                    </a:lnTo>
                    <a:lnTo>
                      <a:pt x="1453" y="2085"/>
                    </a:lnTo>
                    <a:lnTo>
                      <a:pt x="1448" y="2072"/>
                    </a:lnTo>
                    <a:lnTo>
                      <a:pt x="1442" y="2062"/>
                    </a:lnTo>
                    <a:lnTo>
                      <a:pt x="1430" y="2040"/>
                    </a:lnTo>
                    <a:lnTo>
                      <a:pt x="1419" y="2019"/>
                    </a:lnTo>
                    <a:lnTo>
                      <a:pt x="1414" y="2009"/>
                    </a:lnTo>
                    <a:lnTo>
                      <a:pt x="1411" y="1998"/>
                    </a:lnTo>
                    <a:lnTo>
                      <a:pt x="1411" y="1998"/>
                    </a:lnTo>
                    <a:lnTo>
                      <a:pt x="1408" y="1987"/>
                    </a:lnTo>
                    <a:lnTo>
                      <a:pt x="1409" y="1973"/>
                    </a:lnTo>
                    <a:lnTo>
                      <a:pt x="1412" y="1947"/>
                    </a:lnTo>
                    <a:lnTo>
                      <a:pt x="1412" y="1947"/>
                    </a:lnTo>
                    <a:lnTo>
                      <a:pt x="1413" y="1934"/>
                    </a:lnTo>
                    <a:lnTo>
                      <a:pt x="1415" y="1920"/>
                    </a:lnTo>
                    <a:lnTo>
                      <a:pt x="1419" y="1909"/>
                    </a:lnTo>
                    <a:lnTo>
                      <a:pt x="1422" y="1900"/>
                    </a:lnTo>
                    <a:lnTo>
                      <a:pt x="1422" y="1900"/>
                    </a:lnTo>
                    <a:lnTo>
                      <a:pt x="1470" y="1976"/>
                    </a:lnTo>
                    <a:lnTo>
                      <a:pt x="1492" y="2014"/>
                    </a:lnTo>
                    <a:lnTo>
                      <a:pt x="1515" y="2054"/>
                    </a:lnTo>
                    <a:lnTo>
                      <a:pt x="1515" y="2054"/>
                    </a:lnTo>
                    <a:lnTo>
                      <a:pt x="1511" y="2064"/>
                    </a:lnTo>
                    <a:lnTo>
                      <a:pt x="1506" y="2073"/>
                    </a:lnTo>
                    <a:lnTo>
                      <a:pt x="1496" y="2094"/>
                    </a:lnTo>
                    <a:lnTo>
                      <a:pt x="1496" y="2094"/>
                    </a:lnTo>
                    <a:lnTo>
                      <a:pt x="1495" y="2096"/>
                    </a:lnTo>
                    <a:lnTo>
                      <a:pt x="1529" y="2096"/>
                    </a:lnTo>
                    <a:lnTo>
                      <a:pt x="1529" y="2096"/>
                    </a:lnTo>
                    <a:lnTo>
                      <a:pt x="1534" y="2086"/>
                    </a:lnTo>
                    <a:lnTo>
                      <a:pt x="1534" y="2086"/>
                    </a:lnTo>
                    <a:lnTo>
                      <a:pt x="1540" y="2096"/>
                    </a:lnTo>
                    <a:lnTo>
                      <a:pt x="1588" y="2096"/>
                    </a:lnTo>
                    <a:lnTo>
                      <a:pt x="1588" y="2096"/>
                    </a:lnTo>
                    <a:lnTo>
                      <a:pt x="1584" y="2085"/>
                    </a:lnTo>
                    <a:lnTo>
                      <a:pt x="1584" y="2085"/>
                    </a:lnTo>
                    <a:lnTo>
                      <a:pt x="1583" y="2079"/>
                    </a:lnTo>
                    <a:lnTo>
                      <a:pt x="1583" y="2072"/>
                    </a:lnTo>
                    <a:lnTo>
                      <a:pt x="1583" y="2059"/>
                    </a:lnTo>
                    <a:lnTo>
                      <a:pt x="1584" y="2032"/>
                    </a:lnTo>
                    <a:lnTo>
                      <a:pt x="1584" y="2032"/>
                    </a:lnTo>
                    <a:lnTo>
                      <a:pt x="1584" y="2004"/>
                    </a:lnTo>
                    <a:lnTo>
                      <a:pt x="1584" y="1990"/>
                    </a:lnTo>
                    <a:lnTo>
                      <a:pt x="1585" y="1979"/>
                    </a:lnTo>
                    <a:lnTo>
                      <a:pt x="1585" y="1979"/>
                    </a:lnTo>
                    <a:lnTo>
                      <a:pt x="1587" y="1975"/>
                    </a:lnTo>
                    <a:lnTo>
                      <a:pt x="1589" y="1969"/>
                    </a:lnTo>
                    <a:lnTo>
                      <a:pt x="1595" y="1959"/>
                    </a:lnTo>
                    <a:lnTo>
                      <a:pt x="1607" y="1939"/>
                    </a:lnTo>
                    <a:lnTo>
                      <a:pt x="1607" y="1939"/>
                    </a:lnTo>
                    <a:lnTo>
                      <a:pt x="1618" y="1922"/>
                    </a:lnTo>
                    <a:lnTo>
                      <a:pt x="1629" y="1908"/>
                    </a:lnTo>
                    <a:lnTo>
                      <a:pt x="1649" y="1881"/>
                    </a:lnTo>
                    <a:lnTo>
                      <a:pt x="1649" y="1881"/>
                    </a:lnTo>
                    <a:lnTo>
                      <a:pt x="1640" y="1888"/>
                    </a:lnTo>
                    <a:lnTo>
                      <a:pt x="1631" y="1895"/>
                    </a:lnTo>
                    <a:lnTo>
                      <a:pt x="1616" y="1911"/>
                    </a:lnTo>
                    <a:lnTo>
                      <a:pt x="1601" y="1926"/>
                    </a:lnTo>
                    <a:lnTo>
                      <a:pt x="1593" y="1934"/>
                    </a:lnTo>
                    <a:lnTo>
                      <a:pt x="1584" y="1940"/>
                    </a:lnTo>
                    <a:lnTo>
                      <a:pt x="1584" y="1940"/>
                    </a:lnTo>
                    <a:lnTo>
                      <a:pt x="1580" y="1952"/>
                    </a:lnTo>
                    <a:lnTo>
                      <a:pt x="1573" y="1963"/>
                    </a:lnTo>
                    <a:lnTo>
                      <a:pt x="1557" y="1985"/>
                    </a:lnTo>
                    <a:lnTo>
                      <a:pt x="1557" y="1985"/>
                    </a:lnTo>
                    <a:lnTo>
                      <a:pt x="1555" y="1988"/>
                    </a:lnTo>
                    <a:lnTo>
                      <a:pt x="1553" y="1992"/>
                    </a:lnTo>
                    <a:lnTo>
                      <a:pt x="1549" y="1994"/>
                    </a:lnTo>
                    <a:lnTo>
                      <a:pt x="1546" y="1994"/>
                    </a:lnTo>
                    <a:lnTo>
                      <a:pt x="1543" y="1994"/>
                    </a:lnTo>
                    <a:lnTo>
                      <a:pt x="1543" y="1994"/>
                    </a:lnTo>
                    <a:lnTo>
                      <a:pt x="1517" y="1937"/>
                    </a:lnTo>
                    <a:lnTo>
                      <a:pt x="1491" y="1879"/>
                    </a:lnTo>
                    <a:lnTo>
                      <a:pt x="1476" y="1850"/>
                    </a:lnTo>
                    <a:lnTo>
                      <a:pt x="1462" y="1820"/>
                    </a:lnTo>
                    <a:lnTo>
                      <a:pt x="1445" y="1792"/>
                    </a:lnTo>
                    <a:lnTo>
                      <a:pt x="1428" y="1762"/>
                    </a:lnTo>
                    <a:lnTo>
                      <a:pt x="1428" y="1762"/>
                    </a:lnTo>
                    <a:lnTo>
                      <a:pt x="1457" y="1825"/>
                    </a:lnTo>
                    <a:lnTo>
                      <a:pt x="1486" y="1885"/>
                    </a:lnTo>
                    <a:lnTo>
                      <a:pt x="1498" y="1914"/>
                    </a:lnTo>
                    <a:lnTo>
                      <a:pt x="1509" y="1944"/>
                    </a:lnTo>
                    <a:lnTo>
                      <a:pt x="1520" y="1972"/>
                    </a:lnTo>
                    <a:lnTo>
                      <a:pt x="1529" y="2000"/>
                    </a:lnTo>
                    <a:lnTo>
                      <a:pt x="1529" y="2000"/>
                    </a:lnTo>
                    <a:lnTo>
                      <a:pt x="1495" y="1939"/>
                    </a:lnTo>
                    <a:lnTo>
                      <a:pt x="1461" y="1881"/>
                    </a:lnTo>
                    <a:lnTo>
                      <a:pt x="1425" y="1826"/>
                    </a:lnTo>
                    <a:lnTo>
                      <a:pt x="1408" y="1799"/>
                    </a:lnTo>
                    <a:lnTo>
                      <a:pt x="1390" y="1772"/>
                    </a:lnTo>
                    <a:lnTo>
                      <a:pt x="1390" y="1772"/>
                    </a:lnTo>
                    <a:lnTo>
                      <a:pt x="1374" y="1752"/>
                    </a:lnTo>
                    <a:lnTo>
                      <a:pt x="1367" y="1743"/>
                    </a:lnTo>
                    <a:lnTo>
                      <a:pt x="1363" y="1735"/>
                    </a:lnTo>
                    <a:lnTo>
                      <a:pt x="1363" y="1735"/>
                    </a:lnTo>
                    <a:lnTo>
                      <a:pt x="1363" y="1732"/>
                    </a:lnTo>
                    <a:lnTo>
                      <a:pt x="1362" y="1728"/>
                    </a:lnTo>
                    <a:lnTo>
                      <a:pt x="1363" y="1718"/>
                    </a:lnTo>
                    <a:lnTo>
                      <a:pt x="1366" y="1699"/>
                    </a:lnTo>
                    <a:lnTo>
                      <a:pt x="1366" y="1699"/>
                    </a:lnTo>
                    <a:lnTo>
                      <a:pt x="1375" y="1634"/>
                    </a:lnTo>
                    <a:lnTo>
                      <a:pt x="1387" y="1572"/>
                    </a:lnTo>
                    <a:lnTo>
                      <a:pt x="1398" y="1510"/>
                    </a:lnTo>
                    <a:lnTo>
                      <a:pt x="1412" y="1450"/>
                    </a:lnTo>
                    <a:lnTo>
                      <a:pt x="1412" y="1450"/>
                    </a:lnTo>
                    <a:lnTo>
                      <a:pt x="1478" y="1498"/>
                    </a:lnTo>
                    <a:lnTo>
                      <a:pt x="1543" y="1547"/>
                    </a:lnTo>
                    <a:lnTo>
                      <a:pt x="1677" y="1644"/>
                    </a:lnTo>
                    <a:lnTo>
                      <a:pt x="1677" y="1644"/>
                    </a:lnTo>
                    <a:lnTo>
                      <a:pt x="1704" y="1665"/>
                    </a:lnTo>
                    <a:lnTo>
                      <a:pt x="1730" y="1684"/>
                    </a:lnTo>
                    <a:lnTo>
                      <a:pt x="1742" y="1693"/>
                    </a:lnTo>
                    <a:lnTo>
                      <a:pt x="1756" y="1701"/>
                    </a:lnTo>
                    <a:lnTo>
                      <a:pt x="1768" y="1708"/>
                    </a:lnTo>
                    <a:lnTo>
                      <a:pt x="1782" y="1713"/>
                    </a:lnTo>
                    <a:lnTo>
                      <a:pt x="1782" y="1713"/>
                    </a:lnTo>
                    <a:lnTo>
                      <a:pt x="1823" y="1744"/>
                    </a:lnTo>
                    <a:lnTo>
                      <a:pt x="1864" y="1774"/>
                    </a:lnTo>
                    <a:lnTo>
                      <a:pt x="1946" y="1831"/>
                    </a:lnTo>
                    <a:lnTo>
                      <a:pt x="1946" y="1810"/>
                    </a:lnTo>
                    <a:lnTo>
                      <a:pt x="1946" y="1810"/>
                    </a:lnTo>
                    <a:lnTo>
                      <a:pt x="1914" y="1780"/>
                    </a:lnTo>
                    <a:lnTo>
                      <a:pt x="1914" y="1780"/>
                    </a:lnTo>
                    <a:lnTo>
                      <a:pt x="1827" y="1703"/>
                    </a:lnTo>
                    <a:lnTo>
                      <a:pt x="1744" y="1626"/>
                    </a:lnTo>
                    <a:lnTo>
                      <a:pt x="1664" y="1547"/>
                    </a:lnTo>
                    <a:lnTo>
                      <a:pt x="1584" y="1467"/>
                    </a:lnTo>
                    <a:lnTo>
                      <a:pt x="1584" y="1467"/>
                    </a:lnTo>
                    <a:close/>
                    <a:moveTo>
                      <a:pt x="992" y="1321"/>
                    </a:moveTo>
                    <a:lnTo>
                      <a:pt x="992" y="1321"/>
                    </a:lnTo>
                    <a:lnTo>
                      <a:pt x="951" y="1248"/>
                    </a:lnTo>
                    <a:lnTo>
                      <a:pt x="910" y="1175"/>
                    </a:lnTo>
                    <a:lnTo>
                      <a:pt x="910" y="1175"/>
                    </a:lnTo>
                    <a:lnTo>
                      <a:pt x="910" y="1174"/>
                    </a:lnTo>
                    <a:lnTo>
                      <a:pt x="912" y="1174"/>
                    </a:lnTo>
                    <a:lnTo>
                      <a:pt x="912" y="1174"/>
                    </a:lnTo>
                    <a:lnTo>
                      <a:pt x="926" y="1192"/>
                    </a:lnTo>
                    <a:lnTo>
                      <a:pt x="939" y="1211"/>
                    </a:lnTo>
                    <a:lnTo>
                      <a:pt x="953" y="1229"/>
                    </a:lnTo>
                    <a:lnTo>
                      <a:pt x="966" y="1248"/>
                    </a:lnTo>
                    <a:lnTo>
                      <a:pt x="977" y="1266"/>
                    </a:lnTo>
                    <a:lnTo>
                      <a:pt x="981" y="1275"/>
                    </a:lnTo>
                    <a:lnTo>
                      <a:pt x="985" y="1284"/>
                    </a:lnTo>
                    <a:lnTo>
                      <a:pt x="988" y="1293"/>
                    </a:lnTo>
                    <a:lnTo>
                      <a:pt x="991" y="1302"/>
                    </a:lnTo>
                    <a:lnTo>
                      <a:pt x="992" y="1312"/>
                    </a:lnTo>
                    <a:lnTo>
                      <a:pt x="992" y="1321"/>
                    </a:lnTo>
                    <a:lnTo>
                      <a:pt x="992" y="1321"/>
                    </a:lnTo>
                    <a:close/>
                    <a:moveTo>
                      <a:pt x="200" y="389"/>
                    </a:moveTo>
                    <a:lnTo>
                      <a:pt x="200" y="389"/>
                    </a:lnTo>
                    <a:lnTo>
                      <a:pt x="198" y="385"/>
                    </a:lnTo>
                    <a:lnTo>
                      <a:pt x="199" y="384"/>
                    </a:lnTo>
                    <a:lnTo>
                      <a:pt x="200" y="383"/>
                    </a:lnTo>
                    <a:lnTo>
                      <a:pt x="202" y="381"/>
                    </a:lnTo>
                    <a:lnTo>
                      <a:pt x="202" y="381"/>
                    </a:lnTo>
                    <a:lnTo>
                      <a:pt x="198" y="381"/>
                    </a:lnTo>
                    <a:lnTo>
                      <a:pt x="196" y="380"/>
                    </a:lnTo>
                    <a:lnTo>
                      <a:pt x="193" y="376"/>
                    </a:lnTo>
                    <a:lnTo>
                      <a:pt x="193" y="376"/>
                    </a:lnTo>
                    <a:lnTo>
                      <a:pt x="168" y="333"/>
                    </a:lnTo>
                    <a:lnTo>
                      <a:pt x="144" y="290"/>
                    </a:lnTo>
                    <a:lnTo>
                      <a:pt x="131" y="268"/>
                    </a:lnTo>
                    <a:lnTo>
                      <a:pt x="120" y="246"/>
                    </a:lnTo>
                    <a:lnTo>
                      <a:pt x="110" y="224"/>
                    </a:lnTo>
                    <a:lnTo>
                      <a:pt x="101" y="201"/>
                    </a:lnTo>
                    <a:lnTo>
                      <a:pt x="101" y="201"/>
                    </a:lnTo>
                    <a:lnTo>
                      <a:pt x="135" y="258"/>
                    </a:lnTo>
                    <a:lnTo>
                      <a:pt x="168" y="316"/>
                    </a:lnTo>
                    <a:lnTo>
                      <a:pt x="202" y="373"/>
                    </a:lnTo>
                    <a:lnTo>
                      <a:pt x="219" y="402"/>
                    </a:lnTo>
                    <a:lnTo>
                      <a:pt x="238" y="431"/>
                    </a:lnTo>
                    <a:lnTo>
                      <a:pt x="238" y="431"/>
                    </a:lnTo>
                    <a:lnTo>
                      <a:pt x="241" y="437"/>
                    </a:lnTo>
                    <a:lnTo>
                      <a:pt x="241" y="437"/>
                    </a:lnTo>
                    <a:lnTo>
                      <a:pt x="257" y="468"/>
                    </a:lnTo>
                    <a:lnTo>
                      <a:pt x="271" y="499"/>
                    </a:lnTo>
                    <a:lnTo>
                      <a:pt x="284" y="531"/>
                    </a:lnTo>
                    <a:lnTo>
                      <a:pt x="298" y="561"/>
                    </a:lnTo>
                    <a:lnTo>
                      <a:pt x="298" y="561"/>
                    </a:lnTo>
                    <a:lnTo>
                      <a:pt x="274" y="518"/>
                    </a:lnTo>
                    <a:lnTo>
                      <a:pt x="249" y="475"/>
                    </a:lnTo>
                    <a:lnTo>
                      <a:pt x="224" y="433"/>
                    </a:lnTo>
                    <a:lnTo>
                      <a:pt x="200" y="389"/>
                    </a:lnTo>
                    <a:lnTo>
                      <a:pt x="200" y="389"/>
                    </a:lnTo>
                    <a:close/>
                    <a:moveTo>
                      <a:pt x="1580" y="1996"/>
                    </a:moveTo>
                    <a:lnTo>
                      <a:pt x="1580" y="1996"/>
                    </a:lnTo>
                    <a:lnTo>
                      <a:pt x="1579" y="2012"/>
                    </a:lnTo>
                    <a:lnTo>
                      <a:pt x="1579" y="2029"/>
                    </a:lnTo>
                    <a:lnTo>
                      <a:pt x="1577" y="2045"/>
                    </a:lnTo>
                    <a:lnTo>
                      <a:pt x="1576" y="2053"/>
                    </a:lnTo>
                    <a:lnTo>
                      <a:pt x="1574" y="2060"/>
                    </a:lnTo>
                    <a:lnTo>
                      <a:pt x="1574" y="2060"/>
                    </a:lnTo>
                    <a:lnTo>
                      <a:pt x="1567" y="2047"/>
                    </a:lnTo>
                    <a:lnTo>
                      <a:pt x="1563" y="2037"/>
                    </a:lnTo>
                    <a:lnTo>
                      <a:pt x="1562" y="2027"/>
                    </a:lnTo>
                    <a:lnTo>
                      <a:pt x="1563" y="2019"/>
                    </a:lnTo>
                    <a:lnTo>
                      <a:pt x="1565" y="2012"/>
                    </a:lnTo>
                    <a:lnTo>
                      <a:pt x="1570" y="2005"/>
                    </a:lnTo>
                    <a:lnTo>
                      <a:pt x="1574" y="2001"/>
                    </a:lnTo>
                    <a:lnTo>
                      <a:pt x="1580" y="1996"/>
                    </a:lnTo>
                    <a:lnTo>
                      <a:pt x="1580" y="1996"/>
                    </a:lnTo>
                    <a:close/>
                    <a:moveTo>
                      <a:pt x="1111" y="1566"/>
                    </a:moveTo>
                    <a:lnTo>
                      <a:pt x="1111" y="1566"/>
                    </a:lnTo>
                    <a:lnTo>
                      <a:pt x="1100" y="1548"/>
                    </a:lnTo>
                    <a:lnTo>
                      <a:pt x="1089" y="1528"/>
                    </a:lnTo>
                    <a:lnTo>
                      <a:pt x="1070" y="1489"/>
                    </a:lnTo>
                    <a:lnTo>
                      <a:pt x="1070" y="1489"/>
                    </a:lnTo>
                    <a:lnTo>
                      <a:pt x="1072" y="1481"/>
                    </a:lnTo>
                    <a:lnTo>
                      <a:pt x="1072" y="1476"/>
                    </a:lnTo>
                    <a:lnTo>
                      <a:pt x="1072" y="1472"/>
                    </a:lnTo>
                    <a:lnTo>
                      <a:pt x="1072" y="1472"/>
                    </a:lnTo>
                    <a:lnTo>
                      <a:pt x="1068" y="1455"/>
                    </a:lnTo>
                    <a:lnTo>
                      <a:pt x="1061" y="1436"/>
                    </a:lnTo>
                    <a:lnTo>
                      <a:pt x="1043" y="1398"/>
                    </a:lnTo>
                    <a:lnTo>
                      <a:pt x="1035" y="1379"/>
                    </a:lnTo>
                    <a:lnTo>
                      <a:pt x="1027" y="1359"/>
                    </a:lnTo>
                    <a:lnTo>
                      <a:pt x="1021" y="1342"/>
                    </a:lnTo>
                    <a:lnTo>
                      <a:pt x="1019" y="1333"/>
                    </a:lnTo>
                    <a:lnTo>
                      <a:pt x="1018" y="1325"/>
                    </a:lnTo>
                    <a:lnTo>
                      <a:pt x="1018" y="1325"/>
                    </a:lnTo>
                    <a:lnTo>
                      <a:pt x="1047" y="1368"/>
                    </a:lnTo>
                    <a:lnTo>
                      <a:pt x="1076" y="1413"/>
                    </a:lnTo>
                    <a:lnTo>
                      <a:pt x="1132" y="1499"/>
                    </a:lnTo>
                    <a:lnTo>
                      <a:pt x="1132" y="1499"/>
                    </a:lnTo>
                    <a:lnTo>
                      <a:pt x="1128" y="1511"/>
                    </a:lnTo>
                    <a:lnTo>
                      <a:pt x="1125" y="1526"/>
                    </a:lnTo>
                    <a:lnTo>
                      <a:pt x="1119" y="1553"/>
                    </a:lnTo>
                    <a:lnTo>
                      <a:pt x="1119" y="1553"/>
                    </a:lnTo>
                    <a:lnTo>
                      <a:pt x="1117" y="1562"/>
                    </a:lnTo>
                    <a:lnTo>
                      <a:pt x="1114" y="1566"/>
                    </a:lnTo>
                    <a:lnTo>
                      <a:pt x="1113" y="1566"/>
                    </a:lnTo>
                    <a:lnTo>
                      <a:pt x="1111" y="1566"/>
                    </a:lnTo>
                    <a:lnTo>
                      <a:pt x="1111" y="1566"/>
                    </a:lnTo>
                    <a:close/>
                    <a:moveTo>
                      <a:pt x="1118" y="1699"/>
                    </a:moveTo>
                    <a:lnTo>
                      <a:pt x="1118" y="1699"/>
                    </a:lnTo>
                    <a:lnTo>
                      <a:pt x="1120" y="1690"/>
                    </a:lnTo>
                    <a:lnTo>
                      <a:pt x="1121" y="1681"/>
                    </a:lnTo>
                    <a:lnTo>
                      <a:pt x="1123" y="1673"/>
                    </a:lnTo>
                    <a:lnTo>
                      <a:pt x="1125" y="1669"/>
                    </a:lnTo>
                    <a:lnTo>
                      <a:pt x="1127" y="1666"/>
                    </a:lnTo>
                    <a:lnTo>
                      <a:pt x="1127" y="1666"/>
                    </a:lnTo>
                    <a:lnTo>
                      <a:pt x="1140" y="1690"/>
                    </a:lnTo>
                    <a:lnTo>
                      <a:pt x="1154" y="1715"/>
                    </a:lnTo>
                    <a:lnTo>
                      <a:pt x="1162" y="1726"/>
                    </a:lnTo>
                    <a:lnTo>
                      <a:pt x="1170" y="1736"/>
                    </a:lnTo>
                    <a:lnTo>
                      <a:pt x="1179" y="1745"/>
                    </a:lnTo>
                    <a:lnTo>
                      <a:pt x="1190" y="1753"/>
                    </a:lnTo>
                    <a:lnTo>
                      <a:pt x="1190" y="1753"/>
                    </a:lnTo>
                    <a:lnTo>
                      <a:pt x="1204" y="1782"/>
                    </a:lnTo>
                    <a:lnTo>
                      <a:pt x="1219" y="1809"/>
                    </a:lnTo>
                    <a:lnTo>
                      <a:pt x="1232" y="1837"/>
                    </a:lnTo>
                    <a:lnTo>
                      <a:pt x="1238" y="1851"/>
                    </a:lnTo>
                    <a:lnTo>
                      <a:pt x="1243" y="1864"/>
                    </a:lnTo>
                    <a:lnTo>
                      <a:pt x="1243" y="1864"/>
                    </a:lnTo>
                    <a:lnTo>
                      <a:pt x="1181" y="1782"/>
                    </a:lnTo>
                    <a:lnTo>
                      <a:pt x="1150" y="1740"/>
                    </a:lnTo>
                    <a:lnTo>
                      <a:pt x="1118" y="1699"/>
                    </a:lnTo>
                    <a:lnTo>
                      <a:pt x="1118" y="1699"/>
                    </a:lnTo>
                    <a:close/>
                    <a:moveTo>
                      <a:pt x="1397" y="2035"/>
                    </a:moveTo>
                    <a:lnTo>
                      <a:pt x="1397" y="2035"/>
                    </a:lnTo>
                    <a:lnTo>
                      <a:pt x="1378" y="2006"/>
                    </a:lnTo>
                    <a:lnTo>
                      <a:pt x="1367" y="1993"/>
                    </a:lnTo>
                    <a:lnTo>
                      <a:pt x="1357" y="1980"/>
                    </a:lnTo>
                    <a:lnTo>
                      <a:pt x="1357" y="1980"/>
                    </a:lnTo>
                    <a:lnTo>
                      <a:pt x="1363" y="1993"/>
                    </a:lnTo>
                    <a:lnTo>
                      <a:pt x="1371" y="2005"/>
                    </a:lnTo>
                    <a:lnTo>
                      <a:pt x="1388" y="2032"/>
                    </a:lnTo>
                    <a:lnTo>
                      <a:pt x="1394" y="2045"/>
                    </a:lnTo>
                    <a:lnTo>
                      <a:pt x="1398" y="2057"/>
                    </a:lnTo>
                    <a:lnTo>
                      <a:pt x="1399" y="2062"/>
                    </a:lnTo>
                    <a:lnTo>
                      <a:pt x="1398" y="2068"/>
                    </a:lnTo>
                    <a:lnTo>
                      <a:pt x="1397" y="2071"/>
                    </a:lnTo>
                    <a:lnTo>
                      <a:pt x="1394" y="2076"/>
                    </a:lnTo>
                    <a:lnTo>
                      <a:pt x="1394" y="2076"/>
                    </a:lnTo>
                    <a:lnTo>
                      <a:pt x="1386" y="2061"/>
                    </a:lnTo>
                    <a:lnTo>
                      <a:pt x="1374" y="2045"/>
                    </a:lnTo>
                    <a:lnTo>
                      <a:pt x="1349" y="2012"/>
                    </a:lnTo>
                    <a:lnTo>
                      <a:pt x="1323" y="1978"/>
                    </a:lnTo>
                    <a:lnTo>
                      <a:pt x="1310" y="1960"/>
                    </a:lnTo>
                    <a:lnTo>
                      <a:pt x="1297" y="1942"/>
                    </a:lnTo>
                    <a:lnTo>
                      <a:pt x="1297" y="1942"/>
                    </a:lnTo>
                    <a:lnTo>
                      <a:pt x="1286" y="1920"/>
                    </a:lnTo>
                    <a:lnTo>
                      <a:pt x="1273" y="1896"/>
                    </a:lnTo>
                    <a:lnTo>
                      <a:pt x="1252" y="1849"/>
                    </a:lnTo>
                    <a:lnTo>
                      <a:pt x="1252" y="1849"/>
                    </a:lnTo>
                    <a:lnTo>
                      <a:pt x="1238" y="1824"/>
                    </a:lnTo>
                    <a:lnTo>
                      <a:pt x="1226" y="1799"/>
                    </a:lnTo>
                    <a:lnTo>
                      <a:pt x="1213" y="1775"/>
                    </a:lnTo>
                    <a:lnTo>
                      <a:pt x="1209" y="1763"/>
                    </a:lnTo>
                    <a:lnTo>
                      <a:pt x="1205" y="1752"/>
                    </a:lnTo>
                    <a:lnTo>
                      <a:pt x="1205" y="1752"/>
                    </a:lnTo>
                    <a:lnTo>
                      <a:pt x="1205" y="1749"/>
                    </a:lnTo>
                    <a:lnTo>
                      <a:pt x="1205" y="1744"/>
                    </a:lnTo>
                    <a:lnTo>
                      <a:pt x="1205" y="1741"/>
                    </a:lnTo>
                    <a:lnTo>
                      <a:pt x="1205" y="1737"/>
                    </a:lnTo>
                    <a:lnTo>
                      <a:pt x="1205" y="1737"/>
                    </a:lnTo>
                    <a:lnTo>
                      <a:pt x="1201" y="1725"/>
                    </a:lnTo>
                    <a:lnTo>
                      <a:pt x="1196" y="1712"/>
                    </a:lnTo>
                    <a:lnTo>
                      <a:pt x="1189" y="1700"/>
                    </a:lnTo>
                    <a:lnTo>
                      <a:pt x="1182" y="1687"/>
                    </a:lnTo>
                    <a:lnTo>
                      <a:pt x="1167" y="1663"/>
                    </a:lnTo>
                    <a:lnTo>
                      <a:pt x="1154" y="1641"/>
                    </a:lnTo>
                    <a:lnTo>
                      <a:pt x="1154" y="1641"/>
                    </a:lnTo>
                    <a:lnTo>
                      <a:pt x="1144" y="1624"/>
                    </a:lnTo>
                    <a:lnTo>
                      <a:pt x="1138" y="1616"/>
                    </a:lnTo>
                    <a:lnTo>
                      <a:pt x="1136" y="1609"/>
                    </a:lnTo>
                    <a:lnTo>
                      <a:pt x="1136" y="1609"/>
                    </a:lnTo>
                    <a:lnTo>
                      <a:pt x="1135" y="1604"/>
                    </a:lnTo>
                    <a:lnTo>
                      <a:pt x="1135" y="1600"/>
                    </a:lnTo>
                    <a:lnTo>
                      <a:pt x="1137" y="1590"/>
                    </a:lnTo>
                    <a:lnTo>
                      <a:pt x="1142" y="1569"/>
                    </a:lnTo>
                    <a:lnTo>
                      <a:pt x="1142" y="1569"/>
                    </a:lnTo>
                    <a:lnTo>
                      <a:pt x="1147" y="1548"/>
                    </a:lnTo>
                    <a:lnTo>
                      <a:pt x="1153" y="1532"/>
                    </a:lnTo>
                    <a:lnTo>
                      <a:pt x="1153" y="1532"/>
                    </a:lnTo>
                    <a:lnTo>
                      <a:pt x="1162" y="1548"/>
                    </a:lnTo>
                    <a:lnTo>
                      <a:pt x="1171" y="1567"/>
                    </a:lnTo>
                    <a:lnTo>
                      <a:pt x="1181" y="1586"/>
                    </a:lnTo>
                    <a:lnTo>
                      <a:pt x="1187" y="1597"/>
                    </a:lnTo>
                    <a:lnTo>
                      <a:pt x="1194" y="1606"/>
                    </a:lnTo>
                    <a:lnTo>
                      <a:pt x="1194" y="1606"/>
                    </a:lnTo>
                    <a:lnTo>
                      <a:pt x="1201" y="1612"/>
                    </a:lnTo>
                    <a:lnTo>
                      <a:pt x="1207" y="1619"/>
                    </a:lnTo>
                    <a:lnTo>
                      <a:pt x="1207" y="1619"/>
                    </a:lnTo>
                    <a:lnTo>
                      <a:pt x="1214" y="1629"/>
                    </a:lnTo>
                    <a:lnTo>
                      <a:pt x="1220" y="1640"/>
                    </a:lnTo>
                    <a:lnTo>
                      <a:pt x="1231" y="1663"/>
                    </a:lnTo>
                    <a:lnTo>
                      <a:pt x="1241" y="1688"/>
                    </a:lnTo>
                    <a:lnTo>
                      <a:pt x="1253" y="1713"/>
                    </a:lnTo>
                    <a:lnTo>
                      <a:pt x="1253" y="1713"/>
                    </a:lnTo>
                    <a:lnTo>
                      <a:pt x="1288" y="1780"/>
                    </a:lnTo>
                    <a:lnTo>
                      <a:pt x="1322" y="1852"/>
                    </a:lnTo>
                    <a:lnTo>
                      <a:pt x="1355" y="1921"/>
                    </a:lnTo>
                    <a:lnTo>
                      <a:pt x="1388" y="1984"/>
                    </a:lnTo>
                    <a:lnTo>
                      <a:pt x="1388" y="1984"/>
                    </a:lnTo>
                    <a:lnTo>
                      <a:pt x="1396" y="2001"/>
                    </a:lnTo>
                    <a:lnTo>
                      <a:pt x="1399" y="2007"/>
                    </a:lnTo>
                    <a:lnTo>
                      <a:pt x="1402" y="2014"/>
                    </a:lnTo>
                    <a:lnTo>
                      <a:pt x="1403" y="2020"/>
                    </a:lnTo>
                    <a:lnTo>
                      <a:pt x="1403" y="2026"/>
                    </a:lnTo>
                    <a:lnTo>
                      <a:pt x="1400" y="2030"/>
                    </a:lnTo>
                    <a:lnTo>
                      <a:pt x="1397" y="2035"/>
                    </a:lnTo>
                    <a:lnTo>
                      <a:pt x="1397" y="2035"/>
                    </a:lnTo>
                    <a:close/>
                    <a:moveTo>
                      <a:pt x="1403" y="1982"/>
                    </a:moveTo>
                    <a:lnTo>
                      <a:pt x="1403" y="1982"/>
                    </a:lnTo>
                    <a:lnTo>
                      <a:pt x="1391" y="1958"/>
                    </a:lnTo>
                    <a:lnTo>
                      <a:pt x="1378" y="1934"/>
                    </a:lnTo>
                    <a:lnTo>
                      <a:pt x="1365" y="1911"/>
                    </a:lnTo>
                    <a:lnTo>
                      <a:pt x="1360" y="1900"/>
                    </a:lnTo>
                    <a:lnTo>
                      <a:pt x="1355" y="1888"/>
                    </a:lnTo>
                    <a:lnTo>
                      <a:pt x="1355" y="1888"/>
                    </a:lnTo>
                    <a:lnTo>
                      <a:pt x="1352" y="1876"/>
                    </a:lnTo>
                    <a:lnTo>
                      <a:pt x="1350" y="1863"/>
                    </a:lnTo>
                    <a:lnTo>
                      <a:pt x="1350" y="1852"/>
                    </a:lnTo>
                    <a:lnTo>
                      <a:pt x="1353" y="1841"/>
                    </a:lnTo>
                    <a:lnTo>
                      <a:pt x="1357" y="1819"/>
                    </a:lnTo>
                    <a:lnTo>
                      <a:pt x="1358" y="1809"/>
                    </a:lnTo>
                    <a:lnTo>
                      <a:pt x="1358" y="1797"/>
                    </a:lnTo>
                    <a:lnTo>
                      <a:pt x="1358" y="1797"/>
                    </a:lnTo>
                    <a:lnTo>
                      <a:pt x="1374" y="1821"/>
                    </a:lnTo>
                    <a:lnTo>
                      <a:pt x="1389" y="1846"/>
                    </a:lnTo>
                    <a:lnTo>
                      <a:pt x="1405" y="1871"/>
                    </a:lnTo>
                    <a:lnTo>
                      <a:pt x="1421" y="1895"/>
                    </a:lnTo>
                    <a:lnTo>
                      <a:pt x="1421" y="1895"/>
                    </a:lnTo>
                    <a:lnTo>
                      <a:pt x="1416" y="1905"/>
                    </a:lnTo>
                    <a:lnTo>
                      <a:pt x="1413" y="1916"/>
                    </a:lnTo>
                    <a:lnTo>
                      <a:pt x="1411" y="1926"/>
                    </a:lnTo>
                    <a:lnTo>
                      <a:pt x="1409" y="1937"/>
                    </a:lnTo>
                    <a:lnTo>
                      <a:pt x="1407" y="1961"/>
                    </a:lnTo>
                    <a:lnTo>
                      <a:pt x="1405" y="1972"/>
                    </a:lnTo>
                    <a:lnTo>
                      <a:pt x="1403" y="1982"/>
                    </a:lnTo>
                    <a:lnTo>
                      <a:pt x="1403" y="1982"/>
                    </a:lnTo>
                    <a:close/>
                    <a:moveTo>
                      <a:pt x="1365" y="1743"/>
                    </a:moveTo>
                    <a:lnTo>
                      <a:pt x="1365" y="1743"/>
                    </a:lnTo>
                    <a:lnTo>
                      <a:pt x="1386" y="1771"/>
                    </a:lnTo>
                    <a:lnTo>
                      <a:pt x="1406" y="1803"/>
                    </a:lnTo>
                    <a:lnTo>
                      <a:pt x="1425" y="1836"/>
                    </a:lnTo>
                    <a:lnTo>
                      <a:pt x="1444" y="1870"/>
                    </a:lnTo>
                    <a:lnTo>
                      <a:pt x="1462" y="1904"/>
                    </a:lnTo>
                    <a:lnTo>
                      <a:pt x="1479" y="1939"/>
                    </a:lnTo>
                    <a:lnTo>
                      <a:pt x="1509" y="2004"/>
                    </a:lnTo>
                    <a:lnTo>
                      <a:pt x="1509" y="2004"/>
                    </a:lnTo>
                    <a:lnTo>
                      <a:pt x="1496" y="1982"/>
                    </a:lnTo>
                    <a:lnTo>
                      <a:pt x="1483" y="1963"/>
                    </a:lnTo>
                    <a:lnTo>
                      <a:pt x="1456" y="1925"/>
                    </a:lnTo>
                    <a:lnTo>
                      <a:pt x="1456" y="1925"/>
                    </a:lnTo>
                    <a:lnTo>
                      <a:pt x="1444" y="1906"/>
                    </a:lnTo>
                    <a:lnTo>
                      <a:pt x="1433" y="1891"/>
                    </a:lnTo>
                    <a:lnTo>
                      <a:pt x="1430" y="1885"/>
                    </a:lnTo>
                    <a:lnTo>
                      <a:pt x="1429" y="1878"/>
                    </a:lnTo>
                    <a:lnTo>
                      <a:pt x="1429" y="1872"/>
                    </a:lnTo>
                    <a:lnTo>
                      <a:pt x="1431" y="1868"/>
                    </a:lnTo>
                    <a:lnTo>
                      <a:pt x="1431" y="1868"/>
                    </a:lnTo>
                    <a:lnTo>
                      <a:pt x="1428" y="1870"/>
                    </a:lnTo>
                    <a:lnTo>
                      <a:pt x="1428" y="1871"/>
                    </a:lnTo>
                    <a:lnTo>
                      <a:pt x="1428" y="1874"/>
                    </a:lnTo>
                    <a:lnTo>
                      <a:pt x="1428" y="1874"/>
                    </a:lnTo>
                    <a:lnTo>
                      <a:pt x="1424" y="1872"/>
                    </a:lnTo>
                    <a:lnTo>
                      <a:pt x="1422" y="1870"/>
                    </a:lnTo>
                    <a:lnTo>
                      <a:pt x="1416" y="1864"/>
                    </a:lnTo>
                    <a:lnTo>
                      <a:pt x="1409" y="1853"/>
                    </a:lnTo>
                    <a:lnTo>
                      <a:pt x="1409" y="1853"/>
                    </a:lnTo>
                    <a:lnTo>
                      <a:pt x="1388" y="1821"/>
                    </a:lnTo>
                    <a:lnTo>
                      <a:pt x="1377" y="1805"/>
                    </a:lnTo>
                    <a:lnTo>
                      <a:pt x="1369" y="1791"/>
                    </a:lnTo>
                    <a:lnTo>
                      <a:pt x="1362" y="1777"/>
                    </a:lnTo>
                    <a:lnTo>
                      <a:pt x="1360" y="1770"/>
                    </a:lnTo>
                    <a:lnTo>
                      <a:pt x="1358" y="1763"/>
                    </a:lnTo>
                    <a:lnTo>
                      <a:pt x="1358" y="1758"/>
                    </a:lnTo>
                    <a:lnTo>
                      <a:pt x="1360" y="1752"/>
                    </a:lnTo>
                    <a:lnTo>
                      <a:pt x="1362" y="1747"/>
                    </a:lnTo>
                    <a:lnTo>
                      <a:pt x="1365" y="1743"/>
                    </a:lnTo>
                    <a:lnTo>
                      <a:pt x="1365" y="1743"/>
                    </a:lnTo>
                    <a:close/>
                    <a:moveTo>
                      <a:pt x="1413" y="1443"/>
                    </a:moveTo>
                    <a:lnTo>
                      <a:pt x="1413" y="1443"/>
                    </a:lnTo>
                    <a:lnTo>
                      <a:pt x="1414" y="1441"/>
                    </a:lnTo>
                    <a:lnTo>
                      <a:pt x="1414" y="1439"/>
                    </a:lnTo>
                    <a:lnTo>
                      <a:pt x="1415" y="1435"/>
                    </a:lnTo>
                    <a:lnTo>
                      <a:pt x="1417" y="1434"/>
                    </a:lnTo>
                    <a:lnTo>
                      <a:pt x="1417" y="1434"/>
                    </a:lnTo>
                    <a:lnTo>
                      <a:pt x="1466" y="1474"/>
                    </a:lnTo>
                    <a:lnTo>
                      <a:pt x="1490" y="1494"/>
                    </a:lnTo>
                    <a:lnTo>
                      <a:pt x="1512" y="1515"/>
                    </a:lnTo>
                    <a:lnTo>
                      <a:pt x="1512" y="1515"/>
                    </a:lnTo>
                    <a:lnTo>
                      <a:pt x="1487" y="1497"/>
                    </a:lnTo>
                    <a:lnTo>
                      <a:pt x="1462" y="1480"/>
                    </a:lnTo>
                    <a:lnTo>
                      <a:pt x="1437" y="1461"/>
                    </a:lnTo>
                    <a:lnTo>
                      <a:pt x="1413" y="1443"/>
                    </a:lnTo>
                    <a:lnTo>
                      <a:pt x="1413" y="144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4" name="Freeform 42"/>
              <p:cNvSpPr>
                <a:spLocks noEditPoints="1"/>
              </p:cNvSpPr>
              <p:nvPr/>
            </p:nvSpPr>
            <p:spPr bwMode="auto">
              <a:xfrm>
                <a:off x="3407220" y="5442976"/>
                <a:ext cx="833629" cy="1414734"/>
              </a:xfrm>
              <a:custGeom>
                <a:avLst/>
                <a:gdLst/>
                <a:ahLst/>
                <a:cxnLst>
                  <a:cxn ang="0">
                    <a:pos x="739" y="1494"/>
                  </a:cxn>
                  <a:cxn ang="0">
                    <a:pos x="732" y="1523"/>
                  </a:cxn>
                  <a:cxn ang="0">
                    <a:pos x="667" y="1469"/>
                  </a:cxn>
                  <a:cxn ang="0">
                    <a:pos x="638" y="1408"/>
                  </a:cxn>
                  <a:cxn ang="0">
                    <a:pos x="456" y="872"/>
                  </a:cxn>
                  <a:cxn ang="0">
                    <a:pos x="495" y="217"/>
                  </a:cxn>
                  <a:cxn ang="0">
                    <a:pos x="372" y="768"/>
                  </a:cxn>
                  <a:cxn ang="0">
                    <a:pos x="299" y="572"/>
                  </a:cxn>
                  <a:cxn ang="0">
                    <a:pos x="157" y="193"/>
                  </a:cxn>
                  <a:cxn ang="0">
                    <a:pos x="147" y="242"/>
                  </a:cxn>
                  <a:cxn ang="0">
                    <a:pos x="14" y="18"/>
                  </a:cxn>
                  <a:cxn ang="0">
                    <a:pos x="252" y="529"/>
                  </a:cxn>
                  <a:cxn ang="0">
                    <a:pos x="311" y="779"/>
                  </a:cxn>
                  <a:cxn ang="0">
                    <a:pos x="264" y="858"/>
                  </a:cxn>
                  <a:cxn ang="0">
                    <a:pos x="230" y="758"/>
                  </a:cxn>
                  <a:cxn ang="0">
                    <a:pos x="202" y="759"/>
                  </a:cxn>
                  <a:cxn ang="0">
                    <a:pos x="152" y="714"/>
                  </a:cxn>
                  <a:cxn ang="0">
                    <a:pos x="324" y="1035"/>
                  </a:cxn>
                  <a:cxn ang="0">
                    <a:pos x="470" y="1417"/>
                  </a:cxn>
                  <a:cxn ang="0">
                    <a:pos x="445" y="1431"/>
                  </a:cxn>
                  <a:cxn ang="0">
                    <a:pos x="260" y="1251"/>
                  </a:cxn>
                  <a:cxn ang="0">
                    <a:pos x="505" y="1541"/>
                  </a:cxn>
                  <a:cxn ang="0">
                    <a:pos x="413" y="1554"/>
                  </a:cxn>
                  <a:cxn ang="0">
                    <a:pos x="509" y="1614"/>
                  </a:cxn>
                  <a:cxn ang="0">
                    <a:pos x="576" y="1689"/>
                  </a:cxn>
                  <a:cxn ang="0">
                    <a:pos x="555" y="1646"/>
                  </a:cxn>
                  <a:cxn ang="0">
                    <a:pos x="621" y="1753"/>
                  </a:cxn>
                  <a:cxn ang="0">
                    <a:pos x="713" y="1770"/>
                  </a:cxn>
                  <a:cxn ang="0">
                    <a:pos x="719" y="1716"/>
                  </a:cxn>
                  <a:cxn ang="0">
                    <a:pos x="753" y="1688"/>
                  </a:cxn>
                  <a:cxn ang="0">
                    <a:pos x="742" y="1538"/>
                  </a:cxn>
                  <a:cxn ang="0">
                    <a:pos x="1052" y="1781"/>
                  </a:cxn>
                  <a:cxn ang="0">
                    <a:pos x="311" y="980"/>
                  </a:cxn>
                  <a:cxn ang="0">
                    <a:pos x="339" y="1040"/>
                  </a:cxn>
                  <a:cxn ang="0">
                    <a:pos x="417" y="1146"/>
                  </a:cxn>
                  <a:cxn ang="0">
                    <a:pos x="379" y="1107"/>
                  </a:cxn>
                  <a:cxn ang="0">
                    <a:pos x="434" y="1152"/>
                  </a:cxn>
                  <a:cxn ang="0">
                    <a:pos x="374" y="1022"/>
                  </a:cxn>
                  <a:cxn ang="0">
                    <a:pos x="362" y="982"/>
                  </a:cxn>
                  <a:cxn ang="0">
                    <a:pos x="321" y="756"/>
                  </a:cxn>
                  <a:cxn ang="0">
                    <a:pos x="567" y="1305"/>
                  </a:cxn>
                  <a:cxn ang="0">
                    <a:pos x="474" y="1145"/>
                  </a:cxn>
                  <a:cxn ang="0">
                    <a:pos x="463" y="1119"/>
                  </a:cxn>
                  <a:cxn ang="0">
                    <a:pos x="443" y="1094"/>
                  </a:cxn>
                  <a:cxn ang="0">
                    <a:pos x="464" y="1242"/>
                  </a:cxn>
                  <a:cxn ang="0">
                    <a:pos x="448" y="1171"/>
                  </a:cxn>
                  <a:cxn ang="0">
                    <a:pos x="508" y="1504"/>
                  </a:cxn>
                  <a:cxn ang="0">
                    <a:pos x="529" y="1571"/>
                  </a:cxn>
                  <a:cxn ang="0">
                    <a:pos x="548" y="1636"/>
                  </a:cxn>
                  <a:cxn ang="0">
                    <a:pos x="557" y="1534"/>
                  </a:cxn>
                  <a:cxn ang="0">
                    <a:pos x="493" y="1302"/>
                  </a:cxn>
                  <a:cxn ang="0">
                    <a:pos x="558" y="1426"/>
                  </a:cxn>
                  <a:cxn ang="0">
                    <a:pos x="594" y="1573"/>
                  </a:cxn>
                  <a:cxn ang="0">
                    <a:pos x="653" y="1720"/>
                  </a:cxn>
                  <a:cxn ang="0">
                    <a:pos x="697" y="1689"/>
                  </a:cxn>
                  <a:cxn ang="0">
                    <a:pos x="658" y="1639"/>
                  </a:cxn>
                  <a:cxn ang="0">
                    <a:pos x="573" y="1376"/>
                  </a:cxn>
                  <a:cxn ang="0">
                    <a:pos x="649" y="1480"/>
                  </a:cxn>
                  <a:cxn ang="0">
                    <a:pos x="701" y="1669"/>
                  </a:cxn>
                </a:cxnLst>
                <a:rect l="0" t="0" r="r" b="b"/>
                <a:pathLst>
                  <a:path w="1052" h="1781">
                    <a:moveTo>
                      <a:pt x="747" y="1502"/>
                    </a:moveTo>
                    <a:lnTo>
                      <a:pt x="747" y="1502"/>
                    </a:lnTo>
                    <a:lnTo>
                      <a:pt x="748" y="1490"/>
                    </a:lnTo>
                    <a:lnTo>
                      <a:pt x="750" y="1480"/>
                    </a:lnTo>
                    <a:lnTo>
                      <a:pt x="753" y="1460"/>
                    </a:lnTo>
                    <a:lnTo>
                      <a:pt x="757" y="1440"/>
                    </a:lnTo>
                    <a:lnTo>
                      <a:pt x="758" y="1430"/>
                    </a:lnTo>
                    <a:lnTo>
                      <a:pt x="758" y="1420"/>
                    </a:lnTo>
                    <a:lnTo>
                      <a:pt x="758" y="1420"/>
                    </a:lnTo>
                    <a:lnTo>
                      <a:pt x="748" y="1456"/>
                    </a:lnTo>
                    <a:lnTo>
                      <a:pt x="743" y="1474"/>
                    </a:lnTo>
                    <a:lnTo>
                      <a:pt x="739" y="1494"/>
                    </a:lnTo>
                    <a:lnTo>
                      <a:pt x="739" y="1494"/>
                    </a:lnTo>
                    <a:lnTo>
                      <a:pt x="736" y="1494"/>
                    </a:lnTo>
                    <a:lnTo>
                      <a:pt x="733" y="1492"/>
                    </a:lnTo>
                    <a:lnTo>
                      <a:pt x="726" y="1487"/>
                    </a:lnTo>
                    <a:lnTo>
                      <a:pt x="718" y="1481"/>
                    </a:lnTo>
                    <a:lnTo>
                      <a:pt x="716" y="1479"/>
                    </a:lnTo>
                    <a:lnTo>
                      <a:pt x="714" y="1479"/>
                    </a:lnTo>
                    <a:lnTo>
                      <a:pt x="714" y="1479"/>
                    </a:lnTo>
                    <a:lnTo>
                      <a:pt x="726" y="1489"/>
                    </a:lnTo>
                    <a:lnTo>
                      <a:pt x="737" y="1499"/>
                    </a:lnTo>
                    <a:lnTo>
                      <a:pt x="737" y="1499"/>
                    </a:lnTo>
                    <a:lnTo>
                      <a:pt x="732" y="1523"/>
                    </a:lnTo>
                    <a:lnTo>
                      <a:pt x="727" y="1549"/>
                    </a:lnTo>
                    <a:lnTo>
                      <a:pt x="722" y="1573"/>
                    </a:lnTo>
                    <a:lnTo>
                      <a:pt x="719" y="1586"/>
                    </a:lnTo>
                    <a:lnTo>
                      <a:pt x="715" y="1597"/>
                    </a:lnTo>
                    <a:lnTo>
                      <a:pt x="715" y="1597"/>
                    </a:lnTo>
                    <a:lnTo>
                      <a:pt x="689" y="1535"/>
                    </a:lnTo>
                    <a:lnTo>
                      <a:pt x="675" y="1503"/>
                    </a:lnTo>
                    <a:lnTo>
                      <a:pt x="663" y="1471"/>
                    </a:lnTo>
                    <a:lnTo>
                      <a:pt x="663" y="1471"/>
                    </a:lnTo>
                    <a:lnTo>
                      <a:pt x="664" y="1470"/>
                    </a:lnTo>
                    <a:lnTo>
                      <a:pt x="666" y="1469"/>
                    </a:lnTo>
                    <a:lnTo>
                      <a:pt x="667" y="1469"/>
                    </a:lnTo>
                    <a:lnTo>
                      <a:pt x="666" y="1467"/>
                    </a:lnTo>
                    <a:lnTo>
                      <a:pt x="666" y="1467"/>
                    </a:lnTo>
                    <a:lnTo>
                      <a:pt x="657" y="1446"/>
                    </a:lnTo>
                    <a:lnTo>
                      <a:pt x="649" y="1428"/>
                    </a:lnTo>
                    <a:lnTo>
                      <a:pt x="642" y="1411"/>
                    </a:lnTo>
                    <a:lnTo>
                      <a:pt x="639" y="1393"/>
                    </a:lnTo>
                    <a:lnTo>
                      <a:pt x="639" y="1393"/>
                    </a:lnTo>
                    <a:lnTo>
                      <a:pt x="638" y="1395"/>
                    </a:lnTo>
                    <a:lnTo>
                      <a:pt x="638" y="1397"/>
                    </a:lnTo>
                    <a:lnTo>
                      <a:pt x="639" y="1402"/>
                    </a:lnTo>
                    <a:lnTo>
                      <a:pt x="639" y="1406"/>
                    </a:lnTo>
                    <a:lnTo>
                      <a:pt x="638" y="1408"/>
                    </a:lnTo>
                    <a:lnTo>
                      <a:pt x="636" y="1409"/>
                    </a:lnTo>
                    <a:lnTo>
                      <a:pt x="636" y="1409"/>
                    </a:lnTo>
                    <a:lnTo>
                      <a:pt x="549" y="1198"/>
                    </a:lnTo>
                    <a:lnTo>
                      <a:pt x="466" y="992"/>
                    </a:lnTo>
                    <a:lnTo>
                      <a:pt x="466" y="992"/>
                    </a:lnTo>
                    <a:lnTo>
                      <a:pt x="460" y="973"/>
                    </a:lnTo>
                    <a:lnTo>
                      <a:pt x="457" y="956"/>
                    </a:lnTo>
                    <a:lnTo>
                      <a:pt x="455" y="939"/>
                    </a:lnTo>
                    <a:lnTo>
                      <a:pt x="455" y="921"/>
                    </a:lnTo>
                    <a:lnTo>
                      <a:pt x="455" y="921"/>
                    </a:lnTo>
                    <a:lnTo>
                      <a:pt x="455" y="896"/>
                    </a:lnTo>
                    <a:lnTo>
                      <a:pt x="456" y="872"/>
                    </a:lnTo>
                    <a:lnTo>
                      <a:pt x="456" y="872"/>
                    </a:lnTo>
                    <a:lnTo>
                      <a:pt x="462" y="714"/>
                    </a:lnTo>
                    <a:lnTo>
                      <a:pt x="470" y="560"/>
                    </a:lnTo>
                    <a:lnTo>
                      <a:pt x="474" y="483"/>
                    </a:lnTo>
                    <a:lnTo>
                      <a:pt x="480" y="409"/>
                    </a:lnTo>
                    <a:lnTo>
                      <a:pt x="487" y="335"/>
                    </a:lnTo>
                    <a:lnTo>
                      <a:pt x="493" y="263"/>
                    </a:lnTo>
                    <a:lnTo>
                      <a:pt x="493" y="263"/>
                    </a:lnTo>
                    <a:lnTo>
                      <a:pt x="497" y="241"/>
                    </a:lnTo>
                    <a:lnTo>
                      <a:pt x="497" y="229"/>
                    </a:lnTo>
                    <a:lnTo>
                      <a:pt x="496" y="224"/>
                    </a:lnTo>
                    <a:lnTo>
                      <a:pt x="495" y="217"/>
                    </a:lnTo>
                    <a:lnTo>
                      <a:pt x="495" y="217"/>
                    </a:lnTo>
                    <a:lnTo>
                      <a:pt x="473" y="385"/>
                    </a:lnTo>
                    <a:lnTo>
                      <a:pt x="463" y="470"/>
                    </a:lnTo>
                    <a:lnTo>
                      <a:pt x="454" y="557"/>
                    </a:lnTo>
                    <a:lnTo>
                      <a:pt x="446" y="645"/>
                    </a:lnTo>
                    <a:lnTo>
                      <a:pt x="440" y="735"/>
                    </a:lnTo>
                    <a:lnTo>
                      <a:pt x="437" y="829"/>
                    </a:lnTo>
                    <a:lnTo>
                      <a:pt x="436" y="875"/>
                    </a:lnTo>
                    <a:lnTo>
                      <a:pt x="436" y="924"/>
                    </a:lnTo>
                    <a:lnTo>
                      <a:pt x="436" y="924"/>
                    </a:lnTo>
                    <a:lnTo>
                      <a:pt x="405" y="847"/>
                    </a:lnTo>
                    <a:lnTo>
                      <a:pt x="372" y="768"/>
                    </a:lnTo>
                    <a:lnTo>
                      <a:pt x="339" y="689"/>
                    </a:lnTo>
                    <a:lnTo>
                      <a:pt x="324" y="650"/>
                    </a:lnTo>
                    <a:lnTo>
                      <a:pt x="309" y="613"/>
                    </a:lnTo>
                    <a:lnTo>
                      <a:pt x="309" y="613"/>
                    </a:lnTo>
                    <a:lnTo>
                      <a:pt x="306" y="600"/>
                    </a:lnTo>
                    <a:lnTo>
                      <a:pt x="304" y="589"/>
                    </a:lnTo>
                    <a:lnTo>
                      <a:pt x="303" y="580"/>
                    </a:lnTo>
                    <a:lnTo>
                      <a:pt x="302" y="571"/>
                    </a:lnTo>
                    <a:lnTo>
                      <a:pt x="302" y="571"/>
                    </a:lnTo>
                    <a:lnTo>
                      <a:pt x="302" y="573"/>
                    </a:lnTo>
                    <a:lnTo>
                      <a:pt x="299" y="572"/>
                    </a:lnTo>
                    <a:lnTo>
                      <a:pt x="299" y="572"/>
                    </a:lnTo>
                    <a:lnTo>
                      <a:pt x="290" y="541"/>
                    </a:lnTo>
                    <a:lnTo>
                      <a:pt x="279" y="511"/>
                    </a:lnTo>
                    <a:lnTo>
                      <a:pt x="255" y="447"/>
                    </a:lnTo>
                    <a:lnTo>
                      <a:pt x="255" y="447"/>
                    </a:lnTo>
                    <a:lnTo>
                      <a:pt x="224" y="360"/>
                    </a:lnTo>
                    <a:lnTo>
                      <a:pt x="195" y="273"/>
                    </a:lnTo>
                    <a:lnTo>
                      <a:pt x="179" y="230"/>
                    </a:lnTo>
                    <a:lnTo>
                      <a:pt x="163" y="188"/>
                    </a:lnTo>
                    <a:lnTo>
                      <a:pt x="146" y="146"/>
                    </a:lnTo>
                    <a:lnTo>
                      <a:pt x="128" y="107"/>
                    </a:lnTo>
                    <a:lnTo>
                      <a:pt x="128" y="107"/>
                    </a:lnTo>
                    <a:lnTo>
                      <a:pt x="157" y="193"/>
                    </a:lnTo>
                    <a:lnTo>
                      <a:pt x="188" y="283"/>
                    </a:lnTo>
                    <a:lnTo>
                      <a:pt x="216" y="371"/>
                    </a:lnTo>
                    <a:lnTo>
                      <a:pt x="230" y="413"/>
                    </a:lnTo>
                    <a:lnTo>
                      <a:pt x="241" y="453"/>
                    </a:lnTo>
                    <a:lnTo>
                      <a:pt x="241" y="453"/>
                    </a:lnTo>
                    <a:lnTo>
                      <a:pt x="213" y="388"/>
                    </a:lnTo>
                    <a:lnTo>
                      <a:pt x="186" y="322"/>
                    </a:lnTo>
                    <a:lnTo>
                      <a:pt x="159" y="258"/>
                    </a:lnTo>
                    <a:lnTo>
                      <a:pt x="144" y="226"/>
                    </a:lnTo>
                    <a:lnTo>
                      <a:pt x="129" y="195"/>
                    </a:lnTo>
                    <a:lnTo>
                      <a:pt x="129" y="195"/>
                    </a:lnTo>
                    <a:lnTo>
                      <a:pt x="147" y="242"/>
                    </a:lnTo>
                    <a:lnTo>
                      <a:pt x="166" y="289"/>
                    </a:lnTo>
                    <a:lnTo>
                      <a:pt x="186" y="337"/>
                    </a:lnTo>
                    <a:lnTo>
                      <a:pt x="194" y="360"/>
                    </a:lnTo>
                    <a:lnTo>
                      <a:pt x="202" y="382"/>
                    </a:lnTo>
                    <a:lnTo>
                      <a:pt x="202" y="382"/>
                    </a:lnTo>
                    <a:lnTo>
                      <a:pt x="159" y="295"/>
                    </a:lnTo>
                    <a:lnTo>
                      <a:pt x="114" y="208"/>
                    </a:lnTo>
                    <a:lnTo>
                      <a:pt x="70" y="121"/>
                    </a:lnTo>
                    <a:lnTo>
                      <a:pt x="47" y="79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14" y="18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1" y="57"/>
                    </a:lnTo>
                    <a:lnTo>
                      <a:pt x="62" y="116"/>
                    </a:lnTo>
                    <a:lnTo>
                      <a:pt x="93" y="177"/>
                    </a:lnTo>
                    <a:lnTo>
                      <a:pt x="123" y="238"/>
                    </a:lnTo>
                    <a:lnTo>
                      <a:pt x="152" y="301"/>
                    </a:lnTo>
                    <a:lnTo>
                      <a:pt x="180" y="364"/>
                    </a:lnTo>
                    <a:lnTo>
                      <a:pt x="236" y="491"/>
                    </a:lnTo>
                    <a:lnTo>
                      <a:pt x="236" y="491"/>
                    </a:lnTo>
                    <a:lnTo>
                      <a:pt x="252" y="529"/>
                    </a:lnTo>
                    <a:lnTo>
                      <a:pt x="270" y="566"/>
                    </a:lnTo>
                    <a:lnTo>
                      <a:pt x="287" y="604"/>
                    </a:lnTo>
                    <a:lnTo>
                      <a:pt x="303" y="641"/>
                    </a:lnTo>
                    <a:lnTo>
                      <a:pt x="303" y="641"/>
                    </a:lnTo>
                    <a:lnTo>
                      <a:pt x="306" y="653"/>
                    </a:lnTo>
                    <a:lnTo>
                      <a:pt x="308" y="663"/>
                    </a:lnTo>
                    <a:lnTo>
                      <a:pt x="308" y="673"/>
                    </a:lnTo>
                    <a:lnTo>
                      <a:pt x="308" y="683"/>
                    </a:lnTo>
                    <a:lnTo>
                      <a:pt x="308" y="703"/>
                    </a:lnTo>
                    <a:lnTo>
                      <a:pt x="307" y="722"/>
                    </a:lnTo>
                    <a:lnTo>
                      <a:pt x="307" y="722"/>
                    </a:lnTo>
                    <a:lnTo>
                      <a:pt x="311" y="779"/>
                    </a:lnTo>
                    <a:lnTo>
                      <a:pt x="316" y="835"/>
                    </a:lnTo>
                    <a:lnTo>
                      <a:pt x="322" y="892"/>
                    </a:lnTo>
                    <a:lnTo>
                      <a:pt x="327" y="949"/>
                    </a:lnTo>
                    <a:lnTo>
                      <a:pt x="327" y="949"/>
                    </a:lnTo>
                    <a:lnTo>
                      <a:pt x="320" y="939"/>
                    </a:lnTo>
                    <a:lnTo>
                      <a:pt x="312" y="927"/>
                    </a:lnTo>
                    <a:lnTo>
                      <a:pt x="294" y="905"/>
                    </a:lnTo>
                    <a:lnTo>
                      <a:pt x="285" y="893"/>
                    </a:lnTo>
                    <a:lnTo>
                      <a:pt x="277" y="882"/>
                    </a:lnTo>
                    <a:lnTo>
                      <a:pt x="270" y="871"/>
                    </a:lnTo>
                    <a:lnTo>
                      <a:pt x="264" y="858"/>
                    </a:lnTo>
                    <a:lnTo>
                      <a:pt x="264" y="858"/>
                    </a:lnTo>
                    <a:lnTo>
                      <a:pt x="260" y="846"/>
                    </a:lnTo>
                    <a:lnTo>
                      <a:pt x="255" y="833"/>
                    </a:lnTo>
                    <a:lnTo>
                      <a:pt x="248" y="808"/>
                    </a:lnTo>
                    <a:lnTo>
                      <a:pt x="238" y="757"/>
                    </a:lnTo>
                    <a:lnTo>
                      <a:pt x="238" y="757"/>
                    </a:lnTo>
                    <a:lnTo>
                      <a:pt x="215" y="659"/>
                    </a:lnTo>
                    <a:lnTo>
                      <a:pt x="205" y="612"/>
                    </a:lnTo>
                    <a:lnTo>
                      <a:pt x="194" y="567"/>
                    </a:lnTo>
                    <a:lnTo>
                      <a:pt x="194" y="567"/>
                    </a:lnTo>
                    <a:lnTo>
                      <a:pt x="204" y="629"/>
                    </a:lnTo>
                    <a:lnTo>
                      <a:pt x="216" y="693"/>
                    </a:lnTo>
                    <a:lnTo>
                      <a:pt x="230" y="758"/>
                    </a:lnTo>
                    <a:lnTo>
                      <a:pt x="244" y="825"/>
                    </a:lnTo>
                    <a:lnTo>
                      <a:pt x="244" y="825"/>
                    </a:lnTo>
                    <a:lnTo>
                      <a:pt x="216" y="766"/>
                    </a:lnTo>
                    <a:lnTo>
                      <a:pt x="188" y="706"/>
                    </a:lnTo>
                    <a:lnTo>
                      <a:pt x="135" y="587"/>
                    </a:lnTo>
                    <a:lnTo>
                      <a:pt x="135" y="587"/>
                    </a:lnTo>
                    <a:lnTo>
                      <a:pt x="143" y="613"/>
                    </a:lnTo>
                    <a:lnTo>
                      <a:pt x="152" y="638"/>
                    </a:lnTo>
                    <a:lnTo>
                      <a:pt x="161" y="663"/>
                    </a:lnTo>
                    <a:lnTo>
                      <a:pt x="172" y="688"/>
                    </a:lnTo>
                    <a:lnTo>
                      <a:pt x="193" y="735"/>
                    </a:lnTo>
                    <a:lnTo>
                      <a:pt x="202" y="759"/>
                    </a:lnTo>
                    <a:lnTo>
                      <a:pt x="211" y="782"/>
                    </a:lnTo>
                    <a:lnTo>
                      <a:pt x="211" y="782"/>
                    </a:lnTo>
                    <a:lnTo>
                      <a:pt x="190" y="755"/>
                    </a:lnTo>
                    <a:lnTo>
                      <a:pt x="171" y="726"/>
                    </a:lnTo>
                    <a:lnTo>
                      <a:pt x="135" y="669"/>
                    </a:lnTo>
                    <a:lnTo>
                      <a:pt x="98" y="611"/>
                    </a:lnTo>
                    <a:lnTo>
                      <a:pt x="61" y="554"/>
                    </a:lnTo>
                    <a:lnTo>
                      <a:pt x="61" y="554"/>
                    </a:lnTo>
                    <a:lnTo>
                      <a:pt x="81" y="592"/>
                    </a:lnTo>
                    <a:lnTo>
                      <a:pt x="104" y="632"/>
                    </a:lnTo>
                    <a:lnTo>
                      <a:pt x="152" y="714"/>
                    </a:lnTo>
                    <a:lnTo>
                      <a:pt x="152" y="714"/>
                    </a:lnTo>
                    <a:lnTo>
                      <a:pt x="176" y="754"/>
                    </a:lnTo>
                    <a:lnTo>
                      <a:pt x="201" y="793"/>
                    </a:lnTo>
                    <a:lnTo>
                      <a:pt x="225" y="832"/>
                    </a:lnTo>
                    <a:lnTo>
                      <a:pt x="249" y="871"/>
                    </a:lnTo>
                    <a:lnTo>
                      <a:pt x="249" y="871"/>
                    </a:lnTo>
                    <a:lnTo>
                      <a:pt x="255" y="883"/>
                    </a:lnTo>
                    <a:lnTo>
                      <a:pt x="260" y="896"/>
                    </a:lnTo>
                    <a:lnTo>
                      <a:pt x="260" y="896"/>
                    </a:lnTo>
                    <a:lnTo>
                      <a:pt x="269" y="919"/>
                    </a:lnTo>
                    <a:lnTo>
                      <a:pt x="279" y="943"/>
                    </a:lnTo>
                    <a:lnTo>
                      <a:pt x="302" y="989"/>
                    </a:lnTo>
                    <a:lnTo>
                      <a:pt x="324" y="1035"/>
                    </a:lnTo>
                    <a:lnTo>
                      <a:pt x="336" y="1058"/>
                    </a:lnTo>
                    <a:lnTo>
                      <a:pt x="345" y="1082"/>
                    </a:lnTo>
                    <a:lnTo>
                      <a:pt x="345" y="1082"/>
                    </a:lnTo>
                    <a:lnTo>
                      <a:pt x="363" y="1127"/>
                    </a:lnTo>
                    <a:lnTo>
                      <a:pt x="382" y="1171"/>
                    </a:lnTo>
                    <a:lnTo>
                      <a:pt x="400" y="1216"/>
                    </a:lnTo>
                    <a:lnTo>
                      <a:pt x="409" y="1237"/>
                    </a:lnTo>
                    <a:lnTo>
                      <a:pt x="417" y="1261"/>
                    </a:lnTo>
                    <a:lnTo>
                      <a:pt x="417" y="1261"/>
                    </a:lnTo>
                    <a:lnTo>
                      <a:pt x="436" y="1312"/>
                    </a:lnTo>
                    <a:lnTo>
                      <a:pt x="454" y="1364"/>
                    </a:lnTo>
                    <a:lnTo>
                      <a:pt x="470" y="1417"/>
                    </a:lnTo>
                    <a:lnTo>
                      <a:pt x="476" y="1443"/>
                    </a:lnTo>
                    <a:lnTo>
                      <a:pt x="482" y="1469"/>
                    </a:lnTo>
                    <a:lnTo>
                      <a:pt x="482" y="1469"/>
                    </a:lnTo>
                    <a:lnTo>
                      <a:pt x="437" y="1400"/>
                    </a:lnTo>
                    <a:lnTo>
                      <a:pt x="392" y="1330"/>
                    </a:lnTo>
                    <a:lnTo>
                      <a:pt x="305" y="1194"/>
                    </a:lnTo>
                    <a:lnTo>
                      <a:pt x="305" y="1194"/>
                    </a:lnTo>
                    <a:lnTo>
                      <a:pt x="323" y="1228"/>
                    </a:lnTo>
                    <a:lnTo>
                      <a:pt x="342" y="1262"/>
                    </a:lnTo>
                    <a:lnTo>
                      <a:pt x="384" y="1330"/>
                    </a:lnTo>
                    <a:lnTo>
                      <a:pt x="425" y="1397"/>
                    </a:lnTo>
                    <a:lnTo>
                      <a:pt x="445" y="1431"/>
                    </a:lnTo>
                    <a:lnTo>
                      <a:pt x="463" y="1464"/>
                    </a:lnTo>
                    <a:lnTo>
                      <a:pt x="463" y="1464"/>
                    </a:lnTo>
                    <a:lnTo>
                      <a:pt x="406" y="1397"/>
                    </a:lnTo>
                    <a:lnTo>
                      <a:pt x="378" y="1366"/>
                    </a:lnTo>
                    <a:lnTo>
                      <a:pt x="348" y="1333"/>
                    </a:lnTo>
                    <a:lnTo>
                      <a:pt x="317" y="1302"/>
                    </a:lnTo>
                    <a:lnTo>
                      <a:pt x="286" y="1271"/>
                    </a:lnTo>
                    <a:lnTo>
                      <a:pt x="253" y="1242"/>
                    </a:lnTo>
                    <a:lnTo>
                      <a:pt x="218" y="1215"/>
                    </a:lnTo>
                    <a:lnTo>
                      <a:pt x="218" y="1215"/>
                    </a:lnTo>
                    <a:lnTo>
                      <a:pt x="239" y="1233"/>
                    </a:lnTo>
                    <a:lnTo>
                      <a:pt x="260" y="1251"/>
                    </a:lnTo>
                    <a:lnTo>
                      <a:pt x="280" y="1270"/>
                    </a:lnTo>
                    <a:lnTo>
                      <a:pt x="299" y="1289"/>
                    </a:lnTo>
                    <a:lnTo>
                      <a:pt x="336" y="1330"/>
                    </a:lnTo>
                    <a:lnTo>
                      <a:pt x="372" y="1371"/>
                    </a:lnTo>
                    <a:lnTo>
                      <a:pt x="372" y="1371"/>
                    </a:lnTo>
                    <a:lnTo>
                      <a:pt x="404" y="1409"/>
                    </a:lnTo>
                    <a:lnTo>
                      <a:pt x="434" y="1446"/>
                    </a:lnTo>
                    <a:lnTo>
                      <a:pt x="464" y="1485"/>
                    </a:lnTo>
                    <a:lnTo>
                      <a:pt x="491" y="1524"/>
                    </a:lnTo>
                    <a:lnTo>
                      <a:pt x="491" y="1524"/>
                    </a:lnTo>
                    <a:lnTo>
                      <a:pt x="500" y="1536"/>
                    </a:lnTo>
                    <a:lnTo>
                      <a:pt x="505" y="1541"/>
                    </a:lnTo>
                    <a:lnTo>
                      <a:pt x="508" y="1547"/>
                    </a:lnTo>
                    <a:lnTo>
                      <a:pt x="508" y="1547"/>
                    </a:lnTo>
                    <a:lnTo>
                      <a:pt x="514" y="1557"/>
                    </a:lnTo>
                    <a:lnTo>
                      <a:pt x="517" y="1568"/>
                    </a:lnTo>
                    <a:lnTo>
                      <a:pt x="523" y="1587"/>
                    </a:lnTo>
                    <a:lnTo>
                      <a:pt x="527" y="1607"/>
                    </a:lnTo>
                    <a:lnTo>
                      <a:pt x="531" y="1618"/>
                    </a:lnTo>
                    <a:lnTo>
                      <a:pt x="535" y="1628"/>
                    </a:lnTo>
                    <a:lnTo>
                      <a:pt x="535" y="1628"/>
                    </a:lnTo>
                    <a:lnTo>
                      <a:pt x="478" y="1591"/>
                    </a:lnTo>
                    <a:lnTo>
                      <a:pt x="446" y="1572"/>
                    </a:lnTo>
                    <a:lnTo>
                      <a:pt x="413" y="1554"/>
                    </a:lnTo>
                    <a:lnTo>
                      <a:pt x="413" y="1554"/>
                    </a:lnTo>
                    <a:lnTo>
                      <a:pt x="380" y="1537"/>
                    </a:lnTo>
                    <a:lnTo>
                      <a:pt x="346" y="1521"/>
                    </a:lnTo>
                    <a:lnTo>
                      <a:pt x="311" y="1506"/>
                    </a:lnTo>
                    <a:lnTo>
                      <a:pt x="277" y="1493"/>
                    </a:lnTo>
                    <a:lnTo>
                      <a:pt x="277" y="1493"/>
                    </a:lnTo>
                    <a:lnTo>
                      <a:pt x="346" y="1524"/>
                    </a:lnTo>
                    <a:lnTo>
                      <a:pt x="380" y="1541"/>
                    </a:lnTo>
                    <a:lnTo>
                      <a:pt x="414" y="1559"/>
                    </a:lnTo>
                    <a:lnTo>
                      <a:pt x="447" y="1576"/>
                    </a:lnTo>
                    <a:lnTo>
                      <a:pt x="479" y="1595"/>
                    </a:lnTo>
                    <a:lnTo>
                      <a:pt x="509" y="1614"/>
                    </a:lnTo>
                    <a:lnTo>
                      <a:pt x="538" y="1635"/>
                    </a:lnTo>
                    <a:lnTo>
                      <a:pt x="538" y="1635"/>
                    </a:lnTo>
                    <a:lnTo>
                      <a:pt x="550" y="1672"/>
                    </a:lnTo>
                    <a:lnTo>
                      <a:pt x="564" y="1708"/>
                    </a:lnTo>
                    <a:lnTo>
                      <a:pt x="590" y="1781"/>
                    </a:lnTo>
                    <a:lnTo>
                      <a:pt x="609" y="1781"/>
                    </a:lnTo>
                    <a:lnTo>
                      <a:pt x="609" y="1781"/>
                    </a:lnTo>
                    <a:lnTo>
                      <a:pt x="602" y="1758"/>
                    </a:lnTo>
                    <a:lnTo>
                      <a:pt x="594" y="1734"/>
                    </a:lnTo>
                    <a:lnTo>
                      <a:pt x="585" y="1712"/>
                    </a:lnTo>
                    <a:lnTo>
                      <a:pt x="576" y="1689"/>
                    </a:lnTo>
                    <a:lnTo>
                      <a:pt x="576" y="1689"/>
                    </a:lnTo>
                    <a:lnTo>
                      <a:pt x="577" y="1699"/>
                    </a:lnTo>
                    <a:lnTo>
                      <a:pt x="581" y="1711"/>
                    </a:lnTo>
                    <a:lnTo>
                      <a:pt x="588" y="1733"/>
                    </a:lnTo>
                    <a:lnTo>
                      <a:pt x="594" y="1756"/>
                    </a:lnTo>
                    <a:lnTo>
                      <a:pt x="597" y="1767"/>
                    </a:lnTo>
                    <a:lnTo>
                      <a:pt x="598" y="1778"/>
                    </a:lnTo>
                    <a:lnTo>
                      <a:pt x="598" y="1778"/>
                    </a:lnTo>
                    <a:lnTo>
                      <a:pt x="585" y="1745"/>
                    </a:lnTo>
                    <a:lnTo>
                      <a:pt x="573" y="1709"/>
                    </a:lnTo>
                    <a:lnTo>
                      <a:pt x="562" y="1675"/>
                    </a:lnTo>
                    <a:lnTo>
                      <a:pt x="557" y="1661"/>
                    </a:lnTo>
                    <a:lnTo>
                      <a:pt x="555" y="1646"/>
                    </a:lnTo>
                    <a:lnTo>
                      <a:pt x="555" y="1646"/>
                    </a:lnTo>
                    <a:lnTo>
                      <a:pt x="562" y="1653"/>
                    </a:lnTo>
                    <a:lnTo>
                      <a:pt x="572" y="1660"/>
                    </a:lnTo>
                    <a:lnTo>
                      <a:pt x="581" y="1666"/>
                    </a:lnTo>
                    <a:lnTo>
                      <a:pt x="584" y="1670"/>
                    </a:lnTo>
                    <a:lnTo>
                      <a:pt x="588" y="1674"/>
                    </a:lnTo>
                    <a:lnTo>
                      <a:pt x="588" y="1674"/>
                    </a:lnTo>
                    <a:lnTo>
                      <a:pt x="593" y="1682"/>
                    </a:lnTo>
                    <a:lnTo>
                      <a:pt x="598" y="1691"/>
                    </a:lnTo>
                    <a:lnTo>
                      <a:pt x="606" y="1712"/>
                    </a:lnTo>
                    <a:lnTo>
                      <a:pt x="613" y="1732"/>
                    </a:lnTo>
                    <a:lnTo>
                      <a:pt x="621" y="1753"/>
                    </a:lnTo>
                    <a:lnTo>
                      <a:pt x="621" y="1753"/>
                    </a:lnTo>
                    <a:lnTo>
                      <a:pt x="633" y="1781"/>
                    </a:lnTo>
                    <a:lnTo>
                      <a:pt x="713" y="1781"/>
                    </a:lnTo>
                    <a:lnTo>
                      <a:pt x="713" y="1781"/>
                    </a:lnTo>
                    <a:lnTo>
                      <a:pt x="714" y="1780"/>
                    </a:lnTo>
                    <a:lnTo>
                      <a:pt x="716" y="1779"/>
                    </a:lnTo>
                    <a:lnTo>
                      <a:pt x="716" y="1779"/>
                    </a:lnTo>
                    <a:lnTo>
                      <a:pt x="717" y="1781"/>
                    </a:lnTo>
                    <a:lnTo>
                      <a:pt x="727" y="1781"/>
                    </a:lnTo>
                    <a:lnTo>
                      <a:pt x="727" y="1781"/>
                    </a:lnTo>
                    <a:lnTo>
                      <a:pt x="719" y="1775"/>
                    </a:lnTo>
                    <a:lnTo>
                      <a:pt x="713" y="1770"/>
                    </a:lnTo>
                    <a:lnTo>
                      <a:pt x="707" y="1764"/>
                    </a:lnTo>
                    <a:lnTo>
                      <a:pt x="703" y="1757"/>
                    </a:lnTo>
                    <a:lnTo>
                      <a:pt x="703" y="1757"/>
                    </a:lnTo>
                    <a:lnTo>
                      <a:pt x="701" y="1751"/>
                    </a:lnTo>
                    <a:lnTo>
                      <a:pt x="702" y="1745"/>
                    </a:lnTo>
                    <a:lnTo>
                      <a:pt x="703" y="1739"/>
                    </a:lnTo>
                    <a:lnTo>
                      <a:pt x="706" y="1732"/>
                    </a:lnTo>
                    <a:lnTo>
                      <a:pt x="711" y="1721"/>
                    </a:lnTo>
                    <a:lnTo>
                      <a:pt x="713" y="1714"/>
                    </a:lnTo>
                    <a:lnTo>
                      <a:pt x="714" y="1708"/>
                    </a:lnTo>
                    <a:lnTo>
                      <a:pt x="714" y="1708"/>
                    </a:lnTo>
                    <a:lnTo>
                      <a:pt x="719" y="1716"/>
                    </a:lnTo>
                    <a:lnTo>
                      <a:pt x="725" y="1724"/>
                    </a:lnTo>
                    <a:lnTo>
                      <a:pt x="734" y="1742"/>
                    </a:lnTo>
                    <a:lnTo>
                      <a:pt x="741" y="1762"/>
                    </a:lnTo>
                    <a:lnTo>
                      <a:pt x="748" y="1781"/>
                    </a:lnTo>
                    <a:lnTo>
                      <a:pt x="793" y="1781"/>
                    </a:lnTo>
                    <a:lnTo>
                      <a:pt x="793" y="1781"/>
                    </a:lnTo>
                    <a:lnTo>
                      <a:pt x="784" y="1763"/>
                    </a:lnTo>
                    <a:lnTo>
                      <a:pt x="777" y="1745"/>
                    </a:lnTo>
                    <a:lnTo>
                      <a:pt x="770" y="1727"/>
                    </a:lnTo>
                    <a:lnTo>
                      <a:pt x="762" y="1708"/>
                    </a:lnTo>
                    <a:lnTo>
                      <a:pt x="762" y="1708"/>
                    </a:lnTo>
                    <a:lnTo>
                      <a:pt x="753" y="1688"/>
                    </a:lnTo>
                    <a:lnTo>
                      <a:pt x="742" y="1665"/>
                    </a:lnTo>
                    <a:lnTo>
                      <a:pt x="732" y="1644"/>
                    </a:lnTo>
                    <a:lnTo>
                      <a:pt x="728" y="1633"/>
                    </a:lnTo>
                    <a:lnTo>
                      <a:pt x="727" y="1623"/>
                    </a:lnTo>
                    <a:lnTo>
                      <a:pt x="727" y="1623"/>
                    </a:lnTo>
                    <a:lnTo>
                      <a:pt x="726" y="1616"/>
                    </a:lnTo>
                    <a:lnTo>
                      <a:pt x="727" y="1608"/>
                    </a:lnTo>
                    <a:lnTo>
                      <a:pt x="731" y="1595"/>
                    </a:lnTo>
                    <a:lnTo>
                      <a:pt x="734" y="1581"/>
                    </a:lnTo>
                    <a:lnTo>
                      <a:pt x="737" y="1566"/>
                    </a:lnTo>
                    <a:lnTo>
                      <a:pt x="737" y="1566"/>
                    </a:lnTo>
                    <a:lnTo>
                      <a:pt x="742" y="1538"/>
                    </a:lnTo>
                    <a:lnTo>
                      <a:pt x="745" y="1507"/>
                    </a:lnTo>
                    <a:lnTo>
                      <a:pt x="745" y="1507"/>
                    </a:lnTo>
                    <a:lnTo>
                      <a:pt x="761" y="1518"/>
                    </a:lnTo>
                    <a:lnTo>
                      <a:pt x="776" y="1529"/>
                    </a:lnTo>
                    <a:lnTo>
                      <a:pt x="803" y="1554"/>
                    </a:lnTo>
                    <a:lnTo>
                      <a:pt x="803" y="1554"/>
                    </a:lnTo>
                    <a:lnTo>
                      <a:pt x="834" y="1580"/>
                    </a:lnTo>
                    <a:lnTo>
                      <a:pt x="863" y="1608"/>
                    </a:lnTo>
                    <a:lnTo>
                      <a:pt x="923" y="1665"/>
                    </a:lnTo>
                    <a:lnTo>
                      <a:pt x="980" y="1722"/>
                    </a:lnTo>
                    <a:lnTo>
                      <a:pt x="1037" y="1781"/>
                    </a:lnTo>
                    <a:lnTo>
                      <a:pt x="1052" y="1781"/>
                    </a:lnTo>
                    <a:lnTo>
                      <a:pt x="1052" y="1781"/>
                    </a:lnTo>
                    <a:lnTo>
                      <a:pt x="978" y="1709"/>
                    </a:lnTo>
                    <a:lnTo>
                      <a:pt x="902" y="1638"/>
                    </a:lnTo>
                    <a:lnTo>
                      <a:pt x="825" y="1569"/>
                    </a:lnTo>
                    <a:lnTo>
                      <a:pt x="747" y="1502"/>
                    </a:lnTo>
                    <a:lnTo>
                      <a:pt x="747" y="1502"/>
                    </a:lnTo>
                    <a:close/>
                    <a:moveTo>
                      <a:pt x="339" y="1048"/>
                    </a:moveTo>
                    <a:lnTo>
                      <a:pt x="339" y="1048"/>
                    </a:lnTo>
                    <a:lnTo>
                      <a:pt x="331" y="1028"/>
                    </a:lnTo>
                    <a:lnTo>
                      <a:pt x="322" y="1009"/>
                    </a:lnTo>
                    <a:lnTo>
                      <a:pt x="313" y="989"/>
                    </a:lnTo>
                    <a:lnTo>
                      <a:pt x="311" y="980"/>
                    </a:lnTo>
                    <a:lnTo>
                      <a:pt x="307" y="970"/>
                    </a:lnTo>
                    <a:lnTo>
                      <a:pt x="307" y="970"/>
                    </a:lnTo>
                    <a:lnTo>
                      <a:pt x="311" y="970"/>
                    </a:lnTo>
                    <a:lnTo>
                      <a:pt x="313" y="970"/>
                    </a:lnTo>
                    <a:lnTo>
                      <a:pt x="313" y="970"/>
                    </a:lnTo>
                    <a:lnTo>
                      <a:pt x="320" y="980"/>
                    </a:lnTo>
                    <a:lnTo>
                      <a:pt x="325" y="989"/>
                    </a:lnTo>
                    <a:lnTo>
                      <a:pt x="331" y="999"/>
                    </a:lnTo>
                    <a:lnTo>
                      <a:pt x="334" y="1009"/>
                    </a:lnTo>
                    <a:lnTo>
                      <a:pt x="338" y="1019"/>
                    </a:lnTo>
                    <a:lnTo>
                      <a:pt x="339" y="1029"/>
                    </a:lnTo>
                    <a:lnTo>
                      <a:pt x="339" y="1040"/>
                    </a:lnTo>
                    <a:lnTo>
                      <a:pt x="339" y="1048"/>
                    </a:lnTo>
                    <a:lnTo>
                      <a:pt x="339" y="1048"/>
                    </a:lnTo>
                    <a:close/>
                    <a:moveTo>
                      <a:pt x="431" y="1200"/>
                    </a:moveTo>
                    <a:lnTo>
                      <a:pt x="431" y="1200"/>
                    </a:lnTo>
                    <a:lnTo>
                      <a:pt x="428" y="1192"/>
                    </a:lnTo>
                    <a:lnTo>
                      <a:pt x="425" y="1183"/>
                    </a:lnTo>
                    <a:lnTo>
                      <a:pt x="423" y="1165"/>
                    </a:lnTo>
                    <a:lnTo>
                      <a:pt x="421" y="1148"/>
                    </a:lnTo>
                    <a:lnTo>
                      <a:pt x="420" y="1140"/>
                    </a:lnTo>
                    <a:lnTo>
                      <a:pt x="417" y="1133"/>
                    </a:lnTo>
                    <a:lnTo>
                      <a:pt x="417" y="1133"/>
                    </a:lnTo>
                    <a:lnTo>
                      <a:pt x="417" y="1146"/>
                    </a:lnTo>
                    <a:lnTo>
                      <a:pt x="420" y="1162"/>
                    </a:lnTo>
                    <a:lnTo>
                      <a:pt x="425" y="1195"/>
                    </a:lnTo>
                    <a:lnTo>
                      <a:pt x="428" y="1212"/>
                    </a:lnTo>
                    <a:lnTo>
                      <a:pt x="430" y="1228"/>
                    </a:lnTo>
                    <a:lnTo>
                      <a:pt x="431" y="1244"/>
                    </a:lnTo>
                    <a:lnTo>
                      <a:pt x="431" y="1258"/>
                    </a:lnTo>
                    <a:lnTo>
                      <a:pt x="431" y="1258"/>
                    </a:lnTo>
                    <a:lnTo>
                      <a:pt x="409" y="1209"/>
                    </a:lnTo>
                    <a:lnTo>
                      <a:pt x="400" y="1183"/>
                    </a:lnTo>
                    <a:lnTo>
                      <a:pt x="391" y="1157"/>
                    </a:lnTo>
                    <a:lnTo>
                      <a:pt x="384" y="1131"/>
                    </a:lnTo>
                    <a:lnTo>
                      <a:pt x="379" y="1107"/>
                    </a:lnTo>
                    <a:lnTo>
                      <a:pt x="375" y="1083"/>
                    </a:lnTo>
                    <a:lnTo>
                      <a:pt x="374" y="1073"/>
                    </a:lnTo>
                    <a:lnTo>
                      <a:pt x="375" y="1062"/>
                    </a:lnTo>
                    <a:lnTo>
                      <a:pt x="375" y="1062"/>
                    </a:lnTo>
                    <a:lnTo>
                      <a:pt x="387" y="1078"/>
                    </a:lnTo>
                    <a:lnTo>
                      <a:pt x="398" y="1095"/>
                    </a:lnTo>
                    <a:lnTo>
                      <a:pt x="408" y="1114"/>
                    </a:lnTo>
                    <a:lnTo>
                      <a:pt x="420" y="1132"/>
                    </a:lnTo>
                    <a:lnTo>
                      <a:pt x="420" y="1132"/>
                    </a:lnTo>
                    <a:lnTo>
                      <a:pt x="428" y="1142"/>
                    </a:lnTo>
                    <a:lnTo>
                      <a:pt x="431" y="1146"/>
                    </a:lnTo>
                    <a:lnTo>
                      <a:pt x="434" y="1152"/>
                    </a:lnTo>
                    <a:lnTo>
                      <a:pt x="434" y="1152"/>
                    </a:lnTo>
                    <a:lnTo>
                      <a:pt x="436" y="1159"/>
                    </a:lnTo>
                    <a:lnTo>
                      <a:pt x="436" y="1165"/>
                    </a:lnTo>
                    <a:lnTo>
                      <a:pt x="433" y="1176"/>
                    </a:lnTo>
                    <a:lnTo>
                      <a:pt x="431" y="1187"/>
                    </a:lnTo>
                    <a:lnTo>
                      <a:pt x="431" y="1194"/>
                    </a:lnTo>
                    <a:lnTo>
                      <a:pt x="431" y="1200"/>
                    </a:lnTo>
                    <a:lnTo>
                      <a:pt x="431" y="1200"/>
                    </a:lnTo>
                    <a:close/>
                    <a:moveTo>
                      <a:pt x="403" y="1066"/>
                    </a:moveTo>
                    <a:lnTo>
                      <a:pt x="403" y="1066"/>
                    </a:lnTo>
                    <a:lnTo>
                      <a:pt x="383" y="1036"/>
                    </a:lnTo>
                    <a:lnTo>
                      <a:pt x="374" y="1022"/>
                    </a:lnTo>
                    <a:lnTo>
                      <a:pt x="370" y="1015"/>
                    </a:lnTo>
                    <a:lnTo>
                      <a:pt x="367" y="1008"/>
                    </a:lnTo>
                    <a:lnTo>
                      <a:pt x="367" y="1008"/>
                    </a:lnTo>
                    <a:lnTo>
                      <a:pt x="366" y="1002"/>
                    </a:lnTo>
                    <a:lnTo>
                      <a:pt x="365" y="997"/>
                    </a:lnTo>
                    <a:lnTo>
                      <a:pt x="365" y="986"/>
                    </a:lnTo>
                    <a:lnTo>
                      <a:pt x="365" y="975"/>
                    </a:lnTo>
                    <a:lnTo>
                      <a:pt x="363" y="969"/>
                    </a:lnTo>
                    <a:lnTo>
                      <a:pt x="361" y="963"/>
                    </a:lnTo>
                    <a:lnTo>
                      <a:pt x="361" y="963"/>
                    </a:lnTo>
                    <a:lnTo>
                      <a:pt x="361" y="972"/>
                    </a:lnTo>
                    <a:lnTo>
                      <a:pt x="362" y="982"/>
                    </a:lnTo>
                    <a:lnTo>
                      <a:pt x="362" y="991"/>
                    </a:lnTo>
                    <a:lnTo>
                      <a:pt x="362" y="1001"/>
                    </a:lnTo>
                    <a:lnTo>
                      <a:pt x="362" y="1001"/>
                    </a:lnTo>
                    <a:lnTo>
                      <a:pt x="356" y="990"/>
                    </a:lnTo>
                    <a:lnTo>
                      <a:pt x="353" y="980"/>
                    </a:lnTo>
                    <a:lnTo>
                      <a:pt x="349" y="969"/>
                    </a:lnTo>
                    <a:lnTo>
                      <a:pt x="348" y="959"/>
                    </a:lnTo>
                    <a:lnTo>
                      <a:pt x="346" y="939"/>
                    </a:lnTo>
                    <a:lnTo>
                      <a:pt x="344" y="918"/>
                    </a:lnTo>
                    <a:lnTo>
                      <a:pt x="344" y="918"/>
                    </a:lnTo>
                    <a:lnTo>
                      <a:pt x="324" y="788"/>
                    </a:lnTo>
                    <a:lnTo>
                      <a:pt x="321" y="756"/>
                    </a:lnTo>
                    <a:lnTo>
                      <a:pt x="316" y="725"/>
                    </a:lnTo>
                    <a:lnTo>
                      <a:pt x="314" y="695"/>
                    </a:lnTo>
                    <a:lnTo>
                      <a:pt x="313" y="665"/>
                    </a:lnTo>
                    <a:lnTo>
                      <a:pt x="313" y="665"/>
                    </a:lnTo>
                    <a:lnTo>
                      <a:pt x="348" y="748"/>
                    </a:lnTo>
                    <a:lnTo>
                      <a:pt x="384" y="832"/>
                    </a:lnTo>
                    <a:lnTo>
                      <a:pt x="454" y="1002"/>
                    </a:lnTo>
                    <a:lnTo>
                      <a:pt x="523" y="1173"/>
                    </a:lnTo>
                    <a:lnTo>
                      <a:pt x="592" y="1341"/>
                    </a:lnTo>
                    <a:lnTo>
                      <a:pt x="592" y="1341"/>
                    </a:lnTo>
                    <a:lnTo>
                      <a:pt x="580" y="1324"/>
                    </a:lnTo>
                    <a:lnTo>
                      <a:pt x="567" y="1305"/>
                    </a:lnTo>
                    <a:lnTo>
                      <a:pt x="540" y="1269"/>
                    </a:lnTo>
                    <a:lnTo>
                      <a:pt x="540" y="1269"/>
                    </a:lnTo>
                    <a:lnTo>
                      <a:pt x="513" y="1233"/>
                    </a:lnTo>
                    <a:lnTo>
                      <a:pt x="500" y="1213"/>
                    </a:lnTo>
                    <a:lnTo>
                      <a:pt x="495" y="1204"/>
                    </a:lnTo>
                    <a:lnTo>
                      <a:pt x="490" y="1195"/>
                    </a:lnTo>
                    <a:lnTo>
                      <a:pt x="490" y="1195"/>
                    </a:lnTo>
                    <a:lnTo>
                      <a:pt x="488" y="1188"/>
                    </a:lnTo>
                    <a:lnTo>
                      <a:pt x="485" y="1182"/>
                    </a:lnTo>
                    <a:lnTo>
                      <a:pt x="482" y="1167"/>
                    </a:lnTo>
                    <a:lnTo>
                      <a:pt x="478" y="1152"/>
                    </a:lnTo>
                    <a:lnTo>
                      <a:pt x="474" y="1145"/>
                    </a:lnTo>
                    <a:lnTo>
                      <a:pt x="470" y="1138"/>
                    </a:lnTo>
                    <a:lnTo>
                      <a:pt x="470" y="1138"/>
                    </a:lnTo>
                    <a:lnTo>
                      <a:pt x="473" y="1150"/>
                    </a:lnTo>
                    <a:lnTo>
                      <a:pt x="476" y="1162"/>
                    </a:lnTo>
                    <a:lnTo>
                      <a:pt x="480" y="1174"/>
                    </a:lnTo>
                    <a:lnTo>
                      <a:pt x="481" y="1178"/>
                    </a:lnTo>
                    <a:lnTo>
                      <a:pt x="481" y="1184"/>
                    </a:lnTo>
                    <a:lnTo>
                      <a:pt x="481" y="1184"/>
                    </a:lnTo>
                    <a:lnTo>
                      <a:pt x="476" y="1173"/>
                    </a:lnTo>
                    <a:lnTo>
                      <a:pt x="472" y="1162"/>
                    </a:lnTo>
                    <a:lnTo>
                      <a:pt x="466" y="1141"/>
                    </a:lnTo>
                    <a:lnTo>
                      <a:pt x="463" y="1119"/>
                    </a:lnTo>
                    <a:lnTo>
                      <a:pt x="460" y="1099"/>
                    </a:lnTo>
                    <a:lnTo>
                      <a:pt x="459" y="1078"/>
                    </a:lnTo>
                    <a:lnTo>
                      <a:pt x="459" y="1058"/>
                    </a:lnTo>
                    <a:lnTo>
                      <a:pt x="458" y="1040"/>
                    </a:lnTo>
                    <a:lnTo>
                      <a:pt x="457" y="1022"/>
                    </a:lnTo>
                    <a:lnTo>
                      <a:pt x="457" y="1022"/>
                    </a:lnTo>
                    <a:lnTo>
                      <a:pt x="456" y="1022"/>
                    </a:lnTo>
                    <a:lnTo>
                      <a:pt x="455" y="1023"/>
                    </a:lnTo>
                    <a:lnTo>
                      <a:pt x="455" y="1023"/>
                    </a:lnTo>
                    <a:lnTo>
                      <a:pt x="451" y="1047"/>
                    </a:lnTo>
                    <a:lnTo>
                      <a:pt x="448" y="1070"/>
                    </a:lnTo>
                    <a:lnTo>
                      <a:pt x="443" y="1094"/>
                    </a:lnTo>
                    <a:lnTo>
                      <a:pt x="441" y="1119"/>
                    </a:lnTo>
                    <a:lnTo>
                      <a:pt x="441" y="1119"/>
                    </a:lnTo>
                    <a:lnTo>
                      <a:pt x="431" y="1107"/>
                    </a:lnTo>
                    <a:lnTo>
                      <a:pt x="421" y="1093"/>
                    </a:lnTo>
                    <a:lnTo>
                      <a:pt x="403" y="1066"/>
                    </a:lnTo>
                    <a:lnTo>
                      <a:pt x="403" y="1066"/>
                    </a:lnTo>
                    <a:close/>
                    <a:moveTo>
                      <a:pt x="448" y="1171"/>
                    </a:moveTo>
                    <a:lnTo>
                      <a:pt x="448" y="1171"/>
                    </a:lnTo>
                    <a:lnTo>
                      <a:pt x="454" y="1188"/>
                    </a:lnTo>
                    <a:lnTo>
                      <a:pt x="458" y="1207"/>
                    </a:lnTo>
                    <a:lnTo>
                      <a:pt x="462" y="1224"/>
                    </a:lnTo>
                    <a:lnTo>
                      <a:pt x="464" y="1242"/>
                    </a:lnTo>
                    <a:lnTo>
                      <a:pt x="466" y="1277"/>
                    </a:lnTo>
                    <a:lnTo>
                      <a:pt x="467" y="1309"/>
                    </a:lnTo>
                    <a:lnTo>
                      <a:pt x="467" y="1309"/>
                    </a:lnTo>
                    <a:lnTo>
                      <a:pt x="458" y="1288"/>
                    </a:lnTo>
                    <a:lnTo>
                      <a:pt x="451" y="1269"/>
                    </a:lnTo>
                    <a:lnTo>
                      <a:pt x="447" y="1250"/>
                    </a:lnTo>
                    <a:lnTo>
                      <a:pt x="445" y="1233"/>
                    </a:lnTo>
                    <a:lnTo>
                      <a:pt x="443" y="1216"/>
                    </a:lnTo>
                    <a:lnTo>
                      <a:pt x="445" y="1200"/>
                    </a:lnTo>
                    <a:lnTo>
                      <a:pt x="446" y="1185"/>
                    </a:lnTo>
                    <a:lnTo>
                      <a:pt x="448" y="1171"/>
                    </a:lnTo>
                    <a:lnTo>
                      <a:pt x="448" y="1171"/>
                    </a:lnTo>
                    <a:close/>
                    <a:moveTo>
                      <a:pt x="479" y="1414"/>
                    </a:moveTo>
                    <a:lnTo>
                      <a:pt x="479" y="1414"/>
                    </a:lnTo>
                    <a:lnTo>
                      <a:pt x="485" y="1431"/>
                    </a:lnTo>
                    <a:lnTo>
                      <a:pt x="493" y="1448"/>
                    </a:lnTo>
                    <a:lnTo>
                      <a:pt x="510" y="1484"/>
                    </a:lnTo>
                    <a:lnTo>
                      <a:pt x="526" y="1518"/>
                    </a:lnTo>
                    <a:lnTo>
                      <a:pt x="533" y="1534"/>
                    </a:lnTo>
                    <a:lnTo>
                      <a:pt x="539" y="1551"/>
                    </a:lnTo>
                    <a:lnTo>
                      <a:pt x="539" y="1551"/>
                    </a:lnTo>
                    <a:lnTo>
                      <a:pt x="526" y="1537"/>
                    </a:lnTo>
                    <a:lnTo>
                      <a:pt x="516" y="1521"/>
                    </a:lnTo>
                    <a:lnTo>
                      <a:pt x="508" y="1504"/>
                    </a:lnTo>
                    <a:lnTo>
                      <a:pt x="500" y="1486"/>
                    </a:lnTo>
                    <a:lnTo>
                      <a:pt x="493" y="1468"/>
                    </a:lnTo>
                    <a:lnTo>
                      <a:pt x="488" y="1450"/>
                    </a:lnTo>
                    <a:lnTo>
                      <a:pt x="479" y="1414"/>
                    </a:lnTo>
                    <a:lnTo>
                      <a:pt x="479" y="1414"/>
                    </a:lnTo>
                    <a:close/>
                    <a:moveTo>
                      <a:pt x="548" y="1636"/>
                    </a:moveTo>
                    <a:lnTo>
                      <a:pt x="548" y="1636"/>
                    </a:lnTo>
                    <a:lnTo>
                      <a:pt x="543" y="1628"/>
                    </a:lnTo>
                    <a:lnTo>
                      <a:pt x="540" y="1619"/>
                    </a:lnTo>
                    <a:lnTo>
                      <a:pt x="535" y="1599"/>
                    </a:lnTo>
                    <a:lnTo>
                      <a:pt x="531" y="1580"/>
                    </a:lnTo>
                    <a:lnTo>
                      <a:pt x="529" y="1571"/>
                    </a:lnTo>
                    <a:lnTo>
                      <a:pt x="526" y="1563"/>
                    </a:lnTo>
                    <a:lnTo>
                      <a:pt x="526" y="1563"/>
                    </a:lnTo>
                    <a:lnTo>
                      <a:pt x="541" y="1588"/>
                    </a:lnTo>
                    <a:lnTo>
                      <a:pt x="557" y="1612"/>
                    </a:lnTo>
                    <a:lnTo>
                      <a:pt x="572" y="1638"/>
                    </a:lnTo>
                    <a:lnTo>
                      <a:pt x="579" y="1650"/>
                    </a:lnTo>
                    <a:lnTo>
                      <a:pt x="585" y="1664"/>
                    </a:lnTo>
                    <a:lnTo>
                      <a:pt x="585" y="1664"/>
                    </a:lnTo>
                    <a:lnTo>
                      <a:pt x="565" y="1653"/>
                    </a:lnTo>
                    <a:lnTo>
                      <a:pt x="555" y="1645"/>
                    </a:lnTo>
                    <a:lnTo>
                      <a:pt x="551" y="1640"/>
                    </a:lnTo>
                    <a:lnTo>
                      <a:pt x="548" y="1636"/>
                    </a:lnTo>
                    <a:lnTo>
                      <a:pt x="548" y="1636"/>
                    </a:lnTo>
                    <a:close/>
                    <a:moveTo>
                      <a:pt x="634" y="1692"/>
                    </a:moveTo>
                    <a:lnTo>
                      <a:pt x="634" y="1692"/>
                    </a:lnTo>
                    <a:lnTo>
                      <a:pt x="622" y="1674"/>
                    </a:lnTo>
                    <a:lnTo>
                      <a:pt x="611" y="1656"/>
                    </a:lnTo>
                    <a:lnTo>
                      <a:pt x="600" y="1637"/>
                    </a:lnTo>
                    <a:lnTo>
                      <a:pt x="590" y="1616"/>
                    </a:lnTo>
                    <a:lnTo>
                      <a:pt x="572" y="1576"/>
                    </a:lnTo>
                    <a:lnTo>
                      <a:pt x="555" y="1534"/>
                    </a:lnTo>
                    <a:lnTo>
                      <a:pt x="555" y="1534"/>
                    </a:lnTo>
                    <a:lnTo>
                      <a:pt x="556" y="1532"/>
                    </a:lnTo>
                    <a:lnTo>
                      <a:pt x="557" y="1534"/>
                    </a:lnTo>
                    <a:lnTo>
                      <a:pt x="557" y="1534"/>
                    </a:lnTo>
                    <a:lnTo>
                      <a:pt x="550" y="1523"/>
                    </a:lnTo>
                    <a:lnTo>
                      <a:pt x="550" y="1523"/>
                    </a:lnTo>
                    <a:lnTo>
                      <a:pt x="539" y="1498"/>
                    </a:lnTo>
                    <a:lnTo>
                      <a:pt x="529" y="1474"/>
                    </a:lnTo>
                    <a:lnTo>
                      <a:pt x="522" y="1450"/>
                    </a:lnTo>
                    <a:lnTo>
                      <a:pt x="515" y="1426"/>
                    </a:lnTo>
                    <a:lnTo>
                      <a:pt x="510" y="1402"/>
                    </a:lnTo>
                    <a:lnTo>
                      <a:pt x="506" y="1378"/>
                    </a:lnTo>
                    <a:lnTo>
                      <a:pt x="498" y="1330"/>
                    </a:lnTo>
                    <a:lnTo>
                      <a:pt x="498" y="1330"/>
                    </a:lnTo>
                    <a:lnTo>
                      <a:pt x="493" y="1302"/>
                    </a:lnTo>
                    <a:lnTo>
                      <a:pt x="489" y="1275"/>
                    </a:lnTo>
                    <a:lnTo>
                      <a:pt x="483" y="1225"/>
                    </a:lnTo>
                    <a:lnTo>
                      <a:pt x="483" y="1225"/>
                    </a:lnTo>
                    <a:lnTo>
                      <a:pt x="489" y="1234"/>
                    </a:lnTo>
                    <a:lnTo>
                      <a:pt x="496" y="1244"/>
                    </a:lnTo>
                    <a:lnTo>
                      <a:pt x="502" y="1253"/>
                    </a:lnTo>
                    <a:lnTo>
                      <a:pt x="505" y="1258"/>
                    </a:lnTo>
                    <a:lnTo>
                      <a:pt x="507" y="1261"/>
                    </a:lnTo>
                    <a:lnTo>
                      <a:pt x="507" y="1261"/>
                    </a:lnTo>
                    <a:lnTo>
                      <a:pt x="517" y="1300"/>
                    </a:lnTo>
                    <a:lnTo>
                      <a:pt x="530" y="1341"/>
                    </a:lnTo>
                    <a:lnTo>
                      <a:pt x="558" y="1426"/>
                    </a:lnTo>
                    <a:lnTo>
                      <a:pt x="586" y="1512"/>
                    </a:lnTo>
                    <a:lnTo>
                      <a:pt x="611" y="1590"/>
                    </a:lnTo>
                    <a:lnTo>
                      <a:pt x="611" y="1590"/>
                    </a:lnTo>
                    <a:lnTo>
                      <a:pt x="607" y="1583"/>
                    </a:lnTo>
                    <a:lnTo>
                      <a:pt x="602" y="1578"/>
                    </a:lnTo>
                    <a:lnTo>
                      <a:pt x="589" y="1564"/>
                    </a:lnTo>
                    <a:lnTo>
                      <a:pt x="575" y="1552"/>
                    </a:lnTo>
                    <a:lnTo>
                      <a:pt x="562" y="1539"/>
                    </a:lnTo>
                    <a:lnTo>
                      <a:pt x="562" y="1539"/>
                    </a:lnTo>
                    <a:lnTo>
                      <a:pt x="568" y="1547"/>
                    </a:lnTo>
                    <a:lnTo>
                      <a:pt x="576" y="1556"/>
                    </a:lnTo>
                    <a:lnTo>
                      <a:pt x="594" y="1573"/>
                    </a:lnTo>
                    <a:lnTo>
                      <a:pt x="602" y="1583"/>
                    </a:lnTo>
                    <a:lnTo>
                      <a:pt x="610" y="1593"/>
                    </a:lnTo>
                    <a:lnTo>
                      <a:pt x="617" y="1602"/>
                    </a:lnTo>
                    <a:lnTo>
                      <a:pt x="622" y="1612"/>
                    </a:lnTo>
                    <a:lnTo>
                      <a:pt x="622" y="1612"/>
                    </a:lnTo>
                    <a:lnTo>
                      <a:pt x="632" y="1639"/>
                    </a:lnTo>
                    <a:lnTo>
                      <a:pt x="642" y="1667"/>
                    </a:lnTo>
                    <a:lnTo>
                      <a:pt x="652" y="1697"/>
                    </a:lnTo>
                    <a:lnTo>
                      <a:pt x="664" y="1727"/>
                    </a:lnTo>
                    <a:lnTo>
                      <a:pt x="664" y="1727"/>
                    </a:lnTo>
                    <a:lnTo>
                      <a:pt x="658" y="1723"/>
                    </a:lnTo>
                    <a:lnTo>
                      <a:pt x="653" y="1720"/>
                    </a:lnTo>
                    <a:lnTo>
                      <a:pt x="649" y="1715"/>
                    </a:lnTo>
                    <a:lnTo>
                      <a:pt x="646" y="1711"/>
                    </a:lnTo>
                    <a:lnTo>
                      <a:pt x="640" y="1702"/>
                    </a:lnTo>
                    <a:lnTo>
                      <a:pt x="634" y="1692"/>
                    </a:lnTo>
                    <a:lnTo>
                      <a:pt x="634" y="1692"/>
                    </a:lnTo>
                    <a:close/>
                    <a:moveTo>
                      <a:pt x="690" y="1725"/>
                    </a:moveTo>
                    <a:lnTo>
                      <a:pt x="690" y="1725"/>
                    </a:lnTo>
                    <a:lnTo>
                      <a:pt x="673" y="1687"/>
                    </a:lnTo>
                    <a:lnTo>
                      <a:pt x="666" y="1667"/>
                    </a:lnTo>
                    <a:lnTo>
                      <a:pt x="660" y="1649"/>
                    </a:lnTo>
                    <a:lnTo>
                      <a:pt x="660" y="1649"/>
                    </a:lnTo>
                    <a:lnTo>
                      <a:pt x="697" y="1689"/>
                    </a:lnTo>
                    <a:lnTo>
                      <a:pt x="697" y="1689"/>
                    </a:lnTo>
                    <a:lnTo>
                      <a:pt x="693" y="1707"/>
                    </a:lnTo>
                    <a:lnTo>
                      <a:pt x="692" y="1716"/>
                    </a:lnTo>
                    <a:lnTo>
                      <a:pt x="690" y="1725"/>
                    </a:lnTo>
                    <a:lnTo>
                      <a:pt x="690" y="1725"/>
                    </a:lnTo>
                    <a:close/>
                    <a:moveTo>
                      <a:pt x="700" y="1682"/>
                    </a:moveTo>
                    <a:lnTo>
                      <a:pt x="700" y="1682"/>
                    </a:lnTo>
                    <a:lnTo>
                      <a:pt x="691" y="1675"/>
                    </a:lnTo>
                    <a:lnTo>
                      <a:pt x="683" y="1669"/>
                    </a:lnTo>
                    <a:lnTo>
                      <a:pt x="675" y="1662"/>
                    </a:lnTo>
                    <a:lnTo>
                      <a:pt x="669" y="1654"/>
                    </a:lnTo>
                    <a:lnTo>
                      <a:pt x="658" y="1639"/>
                    </a:lnTo>
                    <a:lnTo>
                      <a:pt x="649" y="1622"/>
                    </a:lnTo>
                    <a:lnTo>
                      <a:pt x="641" y="1605"/>
                    </a:lnTo>
                    <a:lnTo>
                      <a:pt x="633" y="1587"/>
                    </a:lnTo>
                    <a:lnTo>
                      <a:pt x="618" y="1546"/>
                    </a:lnTo>
                    <a:lnTo>
                      <a:pt x="618" y="1546"/>
                    </a:lnTo>
                    <a:lnTo>
                      <a:pt x="566" y="1412"/>
                    </a:lnTo>
                    <a:lnTo>
                      <a:pt x="541" y="1345"/>
                    </a:lnTo>
                    <a:lnTo>
                      <a:pt x="530" y="1314"/>
                    </a:lnTo>
                    <a:lnTo>
                      <a:pt x="521" y="1286"/>
                    </a:lnTo>
                    <a:lnTo>
                      <a:pt x="521" y="1286"/>
                    </a:lnTo>
                    <a:lnTo>
                      <a:pt x="546" y="1328"/>
                    </a:lnTo>
                    <a:lnTo>
                      <a:pt x="573" y="1376"/>
                    </a:lnTo>
                    <a:lnTo>
                      <a:pt x="573" y="1376"/>
                    </a:lnTo>
                    <a:lnTo>
                      <a:pt x="597" y="1420"/>
                    </a:lnTo>
                    <a:lnTo>
                      <a:pt x="611" y="1442"/>
                    </a:lnTo>
                    <a:lnTo>
                      <a:pt x="618" y="1452"/>
                    </a:lnTo>
                    <a:lnTo>
                      <a:pt x="625" y="1460"/>
                    </a:lnTo>
                    <a:lnTo>
                      <a:pt x="625" y="1460"/>
                    </a:lnTo>
                    <a:lnTo>
                      <a:pt x="631" y="1464"/>
                    </a:lnTo>
                    <a:lnTo>
                      <a:pt x="638" y="1468"/>
                    </a:lnTo>
                    <a:lnTo>
                      <a:pt x="642" y="1471"/>
                    </a:lnTo>
                    <a:lnTo>
                      <a:pt x="647" y="1476"/>
                    </a:lnTo>
                    <a:lnTo>
                      <a:pt x="647" y="1476"/>
                    </a:lnTo>
                    <a:lnTo>
                      <a:pt x="649" y="1480"/>
                    </a:lnTo>
                    <a:lnTo>
                      <a:pt x="650" y="1485"/>
                    </a:lnTo>
                    <a:lnTo>
                      <a:pt x="652" y="1496"/>
                    </a:lnTo>
                    <a:lnTo>
                      <a:pt x="655" y="1509"/>
                    </a:lnTo>
                    <a:lnTo>
                      <a:pt x="657" y="1520"/>
                    </a:lnTo>
                    <a:lnTo>
                      <a:pt x="657" y="1520"/>
                    </a:lnTo>
                    <a:lnTo>
                      <a:pt x="663" y="1540"/>
                    </a:lnTo>
                    <a:lnTo>
                      <a:pt x="671" y="1563"/>
                    </a:lnTo>
                    <a:lnTo>
                      <a:pt x="688" y="1610"/>
                    </a:lnTo>
                    <a:lnTo>
                      <a:pt x="694" y="1631"/>
                    </a:lnTo>
                    <a:lnTo>
                      <a:pt x="699" y="1650"/>
                    </a:lnTo>
                    <a:lnTo>
                      <a:pt x="701" y="1660"/>
                    </a:lnTo>
                    <a:lnTo>
                      <a:pt x="701" y="1669"/>
                    </a:lnTo>
                    <a:lnTo>
                      <a:pt x="701" y="1675"/>
                    </a:lnTo>
                    <a:lnTo>
                      <a:pt x="700" y="1682"/>
                    </a:lnTo>
                    <a:lnTo>
                      <a:pt x="700" y="1682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5" name="Freeform 43"/>
              <p:cNvSpPr>
                <a:spLocks/>
              </p:cNvSpPr>
              <p:nvPr/>
            </p:nvSpPr>
            <p:spPr bwMode="auto">
              <a:xfrm>
                <a:off x="4492915" y="6416199"/>
                <a:ext cx="151569" cy="441511"/>
              </a:xfrm>
              <a:custGeom>
                <a:avLst/>
                <a:gdLst/>
                <a:ahLst/>
                <a:cxnLst>
                  <a:cxn ang="0">
                    <a:pos x="57" y="446"/>
                  </a:cxn>
                  <a:cxn ang="0">
                    <a:pos x="57" y="446"/>
                  </a:cxn>
                  <a:cxn ang="0">
                    <a:pos x="59" y="453"/>
                  </a:cxn>
                  <a:cxn ang="0">
                    <a:pos x="61" y="460"/>
                  </a:cxn>
                  <a:cxn ang="0">
                    <a:pos x="64" y="476"/>
                  </a:cxn>
                  <a:cxn ang="0">
                    <a:pos x="65" y="491"/>
                  </a:cxn>
                  <a:cxn ang="0">
                    <a:pos x="66" y="507"/>
                  </a:cxn>
                  <a:cxn ang="0">
                    <a:pos x="66" y="507"/>
                  </a:cxn>
                  <a:cxn ang="0">
                    <a:pos x="71" y="531"/>
                  </a:cxn>
                  <a:cxn ang="0">
                    <a:pos x="78" y="555"/>
                  </a:cxn>
                  <a:cxn ang="0">
                    <a:pos x="100" y="555"/>
                  </a:cxn>
                  <a:cxn ang="0">
                    <a:pos x="100" y="555"/>
                  </a:cxn>
                  <a:cxn ang="0">
                    <a:pos x="90" y="511"/>
                  </a:cxn>
                  <a:cxn ang="0">
                    <a:pos x="86" y="489"/>
                  </a:cxn>
                  <a:cxn ang="0">
                    <a:pos x="83" y="469"/>
                  </a:cxn>
                  <a:cxn ang="0">
                    <a:pos x="83" y="469"/>
                  </a:cxn>
                  <a:cxn ang="0">
                    <a:pos x="132" y="512"/>
                  </a:cxn>
                  <a:cxn ang="0">
                    <a:pos x="180" y="555"/>
                  </a:cxn>
                  <a:cxn ang="0">
                    <a:pos x="190" y="555"/>
                  </a:cxn>
                  <a:cxn ang="0">
                    <a:pos x="190" y="555"/>
                  </a:cxn>
                  <a:cxn ang="0">
                    <a:pos x="126" y="501"/>
                  </a:cxn>
                  <a:cxn ang="0">
                    <a:pos x="126" y="501"/>
                  </a:cxn>
                  <a:cxn ang="0">
                    <a:pos x="99" y="478"/>
                  </a:cxn>
                  <a:cxn ang="0">
                    <a:pos x="86" y="468"/>
                  </a:cxn>
                  <a:cxn ang="0">
                    <a:pos x="82" y="462"/>
                  </a:cxn>
                  <a:cxn ang="0">
                    <a:pos x="78" y="457"/>
                  </a:cxn>
                  <a:cxn ang="0">
                    <a:pos x="78" y="457"/>
                  </a:cxn>
                  <a:cxn ang="0">
                    <a:pos x="77" y="452"/>
                  </a:cxn>
                  <a:cxn ang="0">
                    <a:pos x="76" y="445"/>
                  </a:cxn>
                  <a:cxn ang="0">
                    <a:pos x="76" y="437"/>
                  </a:cxn>
                  <a:cxn ang="0">
                    <a:pos x="75" y="429"/>
                  </a:cxn>
                  <a:cxn ang="0">
                    <a:pos x="75" y="429"/>
                  </a:cxn>
                  <a:cxn ang="0">
                    <a:pos x="53" y="314"/>
                  </a:cxn>
                  <a:cxn ang="0">
                    <a:pos x="43" y="258"/>
                  </a:cxn>
                  <a:cxn ang="0">
                    <a:pos x="34" y="202"/>
                  </a:cxn>
                  <a:cxn ang="0">
                    <a:pos x="27" y="147"/>
                  </a:cxn>
                  <a:cxn ang="0">
                    <a:pos x="23" y="95"/>
                  </a:cxn>
                  <a:cxn ang="0">
                    <a:pos x="20" y="45"/>
                  </a:cxn>
                  <a:cxn ang="0">
                    <a:pos x="20" y="23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9" y="25"/>
                  </a:cxn>
                  <a:cxn ang="0">
                    <a:pos x="18" y="50"/>
                  </a:cxn>
                  <a:cxn ang="0">
                    <a:pos x="18" y="76"/>
                  </a:cxn>
                  <a:cxn ang="0">
                    <a:pos x="18" y="102"/>
                  </a:cxn>
                  <a:cxn ang="0">
                    <a:pos x="22" y="155"/>
                  </a:cxn>
                  <a:cxn ang="0">
                    <a:pos x="26" y="211"/>
                  </a:cxn>
                  <a:cxn ang="0">
                    <a:pos x="33" y="267"/>
                  </a:cxn>
                  <a:cxn ang="0">
                    <a:pos x="40" y="323"/>
                  </a:cxn>
                  <a:cxn ang="0">
                    <a:pos x="53" y="438"/>
                  </a:cxn>
                  <a:cxn ang="0">
                    <a:pos x="53" y="438"/>
                  </a:cxn>
                  <a:cxn ang="0">
                    <a:pos x="26" y="413"/>
                  </a:cxn>
                  <a:cxn ang="0">
                    <a:pos x="12" y="402"/>
                  </a:cxn>
                  <a:cxn ang="0">
                    <a:pos x="0" y="393"/>
                  </a:cxn>
                  <a:cxn ang="0">
                    <a:pos x="0" y="393"/>
                  </a:cxn>
                  <a:cxn ang="0">
                    <a:pos x="6" y="399"/>
                  </a:cxn>
                  <a:cxn ang="0">
                    <a:pos x="12" y="406"/>
                  </a:cxn>
                  <a:cxn ang="0">
                    <a:pos x="29" y="420"/>
                  </a:cxn>
                  <a:cxn ang="0">
                    <a:pos x="45" y="432"/>
                  </a:cxn>
                  <a:cxn ang="0">
                    <a:pos x="51" y="439"/>
                  </a:cxn>
                  <a:cxn ang="0">
                    <a:pos x="57" y="446"/>
                  </a:cxn>
                  <a:cxn ang="0">
                    <a:pos x="57" y="446"/>
                  </a:cxn>
                </a:cxnLst>
                <a:rect l="0" t="0" r="r" b="b"/>
                <a:pathLst>
                  <a:path w="190" h="555">
                    <a:moveTo>
                      <a:pt x="57" y="446"/>
                    </a:moveTo>
                    <a:lnTo>
                      <a:pt x="57" y="446"/>
                    </a:lnTo>
                    <a:lnTo>
                      <a:pt x="59" y="453"/>
                    </a:lnTo>
                    <a:lnTo>
                      <a:pt x="61" y="460"/>
                    </a:lnTo>
                    <a:lnTo>
                      <a:pt x="64" y="476"/>
                    </a:lnTo>
                    <a:lnTo>
                      <a:pt x="65" y="491"/>
                    </a:lnTo>
                    <a:lnTo>
                      <a:pt x="66" y="507"/>
                    </a:lnTo>
                    <a:lnTo>
                      <a:pt x="66" y="507"/>
                    </a:lnTo>
                    <a:lnTo>
                      <a:pt x="71" y="531"/>
                    </a:lnTo>
                    <a:lnTo>
                      <a:pt x="78" y="555"/>
                    </a:lnTo>
                    <a:lnTo>
                      <a:pt x="100" y="555"/>
                    </a:lnTo>
                    <a:lnTo>
                      <a:pt x="100" y="555"/>
                    </a:lnTo>
                    <a:lnTo>
                      <a:pt x="90" y="511"/>
                    </a:lnTo>
                    <a:lnTo>
                      <a:pt x="86" y="489"/>
                    </a:lnTo>
                    <a:lnTo>
                      <a:pt x="83" y="469"/>
                    </a:lnTo>
                    <a:lnTo>
                      <a:pt x="83" y="469"/>
                    </a:lnTo>
                    <a:lnTo>
                      <a:pt x="132" y="512"/>
                    </a:lnTo>
                    <a:lnTo>
                      <a:pt x="180" y="555"/>
                    </a:lnTo>
                    <a:lnTo>
                      <a:pt x="190" y="555"/>
                    </a:lnTo>
                    <a:lnTo>
                      <a:pt x="190" y="555"/>
                    </a:lnTo>
                    <a:lnTo>
                      <a:pt x="126" y="501"/>
                    </a:lnTo>
                    <a:lnTo>
                      <a:pt x="126" y="501"/>
                    </a:lnTo>
                    <a:lnTo>
                      <a:pt x="99" y="478"/>
                    </a:lnTo>
                    <a:lnTo>
                      <a:pt x="86" y="468"/>
                    </a:lnTo>
                    <a:lnTo>
                      <a:pt x="82" y="462"/>
                    </a:lnTo>
                    <a:lnTo>
                      <a:pt x="78" y="457"/>
                    </a:lnTo>
                    <a:lnTo>
                      <a:pt x="78" y="457"/>
                    </a:lnTo>
                    <a:lnTo>
                      <a:pt x="77" y="452"/>
                    </a:lnTo>
                    <a:lnTo>
                      <a:pt x="76" y="445"/>
                    </a:lnTo>
                    <a:lnTo>
                      <a:pt x="76" y="437"/>
                    </a:lnTo>
                    <a:lnTo>
                      <a:pt x="75" y="429"/>
                    </a:lnTo>
                    <a:lnTo>
                      <a:pt x="75" y="429"/>
                    </a:lnTo>
                    <a:lnTo>
                      <a:pt x="53" y="314"/>
                    </a:lnTo>
                    <a:lnTo>
                      <a:pt x="43" y="258"/>
                    </a:lnTo>
                    <a:lnTo>
                      <a:pt x="34" y="202"/>
                    </a:lnTo>
                    <a:lnTo>
                      <a:pt x="27" y="147"/>
                    </a:lnTo>
                    <a:lnTo>
                      <a:pt x="23" y="95"/>
                    </a:lnTo>
                    <a:lnTo>
                      <a:pt x="20" y="45"/>
                    </a:lnTo>
                    <a:lnTo>
                      <a:pt x="20" y="2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9" y="25"/>
                    </a:lnTo>
                    <a:lnTo>
                      <a:pt x="18" y="50"/>
                    </a:lnTo>
                    <a:lnTo>
                      <a:pt x="18" y="76"/>
                    </a:lnTo>
                    <a:lnTo>
                      <a:pt x="18" y="102"/>
                    </a:lnTo>
                    <a:lnTo>
                      <a:pt x="22" y="155"/>
                    </a:lnTo>
                    <a:lnTo>
                      <a:pt x="26" y="211"/>
                    </a:lnTo>
                    <a:lnTo>
                      <a:pt x="33" y="267"/>
                    </a:lnTo>
                    <a:lnTo>
                      <a:pt x="40" y="323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26" y="413"/>
                    </a:lnTo>
                    <a:lnTo>
                      <a:pt x="12" y="402"/>
                    </a:lnTo>
                    <a:lnTo>
                      <a:pt x="0" y="393"/>
                    </a:lnTo>
                    <a:lnTo>
                      <a:pt x="0" y="393"/>
                    </a:lnTo>
                    <a:lnTo>
                      <a:pt x="6" y="399"/>
                    </a:lnTo>
                    <a:lnTo>
                      <a:pt x="12" y="406"/>
                    </a:lnTo>
                    <a:lnTo>
                      <a:pt x="29" y="420"/>
                    </a:lnTo>
                    <a:lnTo>
                      <a:pt x="45" y="432"/>
                    </a:lnTo>
                    <a:lnTo>
                      <a:pt x="51" y="439"/>
                    </a:lnTo>
                    <a:lnTo>
                      <a:pt x="57" y="446"/>
                    </a:lnTo>
                    <a:lnTo>
                      <a:pt x="57" y="44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6" name="Freeform 44"/>
              <p:cNvSpPr>
                <a:spLocks/>
              </p:cNvSpPr>
              <p:nvPr/>
            </p:nvSpPr>
            <p:spPr bwMode="auto">
              <a:xfrm>
                <a:off x="4015144" y="6496905"/>
                <a:ext cx="270188" cy="3608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7" y="31"/>
                  </a:cxn>
                  <a:cxn ang="0">
                    <a:pos x="54" y="63"/>
                  </a:cxn>
                  <a:cxn ang="0">
                    <a:pos x="81" y="96"/>
                  </a:cxn>
                  <a:cxn ang="0">
                    <a:pos x="107" y="129"/>
                  </a:cxn>
                  <a:cxn ang="0">
                    <a:pos x="131" y="163"/>
                  </a:cxn>
                  <a:cxn ang="0">
                    <a:pos x="156" y="199"/>
                  </a:cxn>
                  <a:cxn ang="0">
                    <a:pos x="202" y="269"/>
                  </a:cxn>
                  <a:cxn ang="0">
                    <a:pos x="202" y="269"/>
                  </a:cxn>
                  <a:cxn ang="0">
                    <a:pos x="263" y="361"/>
                  </a:cxn>
                  <a:cxn ang="0">
                    <a:pos x="294" y="407"/>
                  </a:cxn>
                  <a:cxn ang="0">
                    <a:pos x="324" y="454"/>
                  </a:cxn>
                  <a:cxn ang="0">
                    <a:pos x="341" y="454"/>
                  </a:cxn>
                  <a:cxn ang="0">
                    <a:pos x="341" y="454"/>
                  </a:cxn>
                  <a:cxn ang="0">
                    <a:pos x="303" y="397"/>
                  </a:cxn>
                  <a:cxn ang="0">
                    <a:pos x="265" y="342"/>
                  </a:cxn>
                  <a:cxn ang="0">
                    <a:pos x="225" y="286"/>
                  </a:cxn>
                  <a:cxn ang="0">
                    <a:pos x="185" y="230"/>
                  </a:cxn>
                  <a:cxn ang="0">
                    <a:pos x="185" y="230"/>
                  </a:cxn>
                  <a:cxn ang="0">
                    <a:pos x="142" y="170"/>
                  </a:cxn>
                  <a:cxn ang="0">
                    <a:pos x="98" y="111"/>
                  </a:cxn>
                  <a:cxn ang="0">
                    <a:pos x="75" y="83"/>
                  </a:cxn>
                  <a:cxn ang="0">
                    <a:pos x="51" y="54"/>
                  </a:cxn>
                  <a:cxn ang="0">
                    <a:pos x="26" y="2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41" h="454">
                    <a:moveTo>
                      <a:pt x="0" y="0"/>
                    </a:moveTo>
                    <a:lnTo>
                      <a:pt x="0" y="0"/>
                    </a:lnTo>
                    <a:lnTo>
                      <a:pt x="27" y="31"/>
                    </a:lnTo>
                    <a:lnTo>
                      <a:pt x="54" y="63"/>
                    </a:lnTo>
                    <a:lnTo>
                      <a:pt x="81" y="96"/>
                    </a:lnTo>
                    <a:lnTo>
                      <a:pt x="107" y="129"/>
                    </a:lnTo>
                    <a:lnTo>
                      <a:pt x="131" y="163"/>
                    </a:lnTo>
                    <a:lnTo>
                      <a:pt x="156" y="199"/>
                    </a:lnTo>
                    <a:lnTo>
                      <a:pt x="202" y="269"/>
                    </a:lnTo>
                    <a:lnTo>
                      <a:pt x="202" y="269"/>
                    </a:lnTo>
                    <a:lnTo>
                      <a:pt x="263" y="361"/>
                    </a:lnTo>
                    <a:lnTo>
                      <a:pt x="294" y="407"/>
                    </a:lnTo>
                    <a:lnTo>
                      <a:pt x="324" y="454"/>
                    </a:lnTo>
                    <a:lnTo>
                      <a:pt x="341" y="454"/>
                    </a:lnTo>
                    <a:lnTo>
                      <a:pt x="341" y="454"/>
                    </a:lnTo>
                    <a:lnTo>
                      <a:pt x="303" y="397"/>
                    </a:lnTo>
                    <a:lnTo>
                      <a:pt x="265" y="342"/>
                    </a:lnTo>
                    <a:lnTo>
                      <a:pt x="225" y="286"/>
                    </a:lnTo>
                    <a:lnTo>
                      <a:pt x="185" y="230"/>
                    </a:lnTo>
                    <a:lnTo>
                      <a:pt x="185" y="230"/>
                    </a:lnTo>
                    <a:lnTo>
                      <a:pt x="142" y="170"/>
                    </a:lnTo>
                    <a:lnTo>
                      <a:pt x="98" y="111"/>
                    </a:lnTo>
                    <a:lnTo>
                      <a:pt x="75" y="83"/>
                    </a:lnTo>
                    <a:lnTo>
                      <a:pt x="51" y="54"/>
                    </a:lnTo>
                    <a:lnTo>
                      <a:pt x="26" y="2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7" name="Freeform 45"/>
              <p:cNvSpPr>
                <a:spLocks/>
              </p:cNvSpPr>
              <p:nvPr/>
            </p:nvSpPr>
            <p:spPr bwMode="auto">
              <a:xfrm>
                <a:off x="4191424" y="6468421"/>
                <a:ext cx="357505" cy="389289"/>
              </a:xfrm>
              <a:custGeom>
                <a:avLst/>
                <a:gdLst/>
                <a:ahLst/>
                <a:cxnLst>
                  <a:cxn ang="0">
                    <a:pos x="280" y="431"/>
                  </a:cxn>
                  <a:cxn ang="0">
                    <a:pos x="291" y="264"/>
                  </a:cxn>
                  <a:cxn ang="0">
                    <a:pos x="369" y="379"/>
                  </a:cxn>
                  <a:cxn ang="0">
                    <a:pos x="370" y="394"/>
                  </a:cxn>
                  <a:cxn ang="0">
                    <a:pos x="313" y="338"/>
                  </a:cxn>
                  <a:cxn ang="0">
                    <a:pos x="337" y="363"/>
                  </a:cxn>
                  <a:cxn ang="0">
                    <a:pos x="404" y="445"/>
                  </a:cxn>
                  <a:cxn ang="0">
                    <a:pos x="449" y="490"/>
                  </a:cxn>
                  <a:cxn ang="0">
                    <a:pos x="437" y="459"/>
                  </a:cxn>
                  <a:cxn ang="0">
                    <a:pos x="421" y="433"/>
                  </a:cxn>
                  <a:cxn ang="0">
                    <a:pos x="384" y="353"/>
                  </a:cxn>
                  <a:cxn ang="0">
                    <a:pos x="332" y="213"/>
                  </a:cxn>
                  <a:cxn ang="0">
                    <a:pos x="330" y="213"/>
                  </a:cxn>
                  <a:cxn ang="0">
                    <a:pos x="371" y="340"/>
                  </a:cxn>
                  <a:cxn ang="0">
                    <a:pos x="331" y="258"/>
                  </a:cxn>
                  <a:cxn ang="0">
                    <a:pos x="382" y="375"/>
                  </a:cxn>
                  <a:cxn ang="0">
                    <a:pos x="338" y="311"/>
                  </a:cxn>
                  <a:cxn ang="0">
                    <a:pos x="295" y="254"/>
                  </a:cxn>
                  <a:cxn ang="0">
                    <a:pos x="290" y="238"/>
                  </a:cxn>
                  <a:cxn ang="0">
                    <a:pos x="298" y="132"/>
                  </a:cxn>
                  <a:cxn ang="0">
                    <a:pos x="299" y="59"/>
                  </a:cxn>
                  <a:cxn ang="0">
                    <a:pos x="282" y="232"/>
                  </a:cxn>
                  <a:cxn ang="0">
                    <a:pos x="236" y="173"/>
                  </a:cxn>
                  <a:cxn ang="0">
                    <a:pos x="198" y="127"/>
                  </a:cxn>
                  <a:cxn ang="0">
                    <a:pos x="189" y="105"/>
                  </a:cxn>
                  <a:cxn ang="0">
                    <a:pos x="186" y="42"/>
                  </a:cxn>
                  <a:cxn ang="0">
                    <a:pos x="181" y="48"/>
                  </a:cxn>
                  <a:cxn ang="0">
                    <a:pos x="178" y="93"/>
                  </a:cxn>
                  <a:cxn ang="0">
                    <a:pos x="147" y="53"/>
                  </a:cxn>
                  <a:cxn ang="0">
                    <a:pos x="151" y="62"/>
                  </a:cxn>
                  <a:cxn ang="0">
                    <a:pos x="184" y="110"/>
                  </a:cxn>
                  <a:cxn ang="0">
                    <a:pos x="185" y="154"/>
                  </a:cxn>
                  <a:cxn ang="0">
                    <a:pos x="182" y="387"/>
                  </a:cxn>
                  <a:cxn ang="0">
                    <a:pos x="176" y="430"/>
                  </a:cxn>
                  <a:cxn ang="0">
                    <a:pos x="149" y="295"/>
                  </a:cxn>
                  <a:cxn ang="0">
                    <a:pos x="126" y="195"/>
                  </a:cxn>
                  <a:cxn ang="0">
                    <a:pos x="161" y="380"/>
                  </a:cxn>
                  <a:cxn ang="0">
                    <a:pos x="156" y="405"/>
                  </a:cxn>
                  <a:cxn ang="0">
                    <a:pos x="93" y="275"/>
                  </a:cxn>
                  <a:cxn ang="0">
                    <a:pos x="38" y="183"/>
                  </a:cxn>
                  <a:cxn ang="0">
                    <a:pos x="177" y="468"/>
                  </a:cxn>
                  <a:cxn ang="0">
                    <a:pos x="120" y="398"/>
                  </a:cxn>
                  <a:cxn ang="0">
                    <a:pos x="69" y="323"/>
                  </a:cxn>
                  <a:cxn ang="0">
                    <a:pos x="35" y="231"/>
                  </a:cxn>
                  <a:cxn ang="0">
                    <a:pos x="0" y="138"/>
                  </a:cxn>
                  <a:cxn ang="0">
                    <a:pos x="71" y="346"/>
                  </a:cxn>
                  <a:cxn ang="0">
                    <a:pos x="90" y="412"/>
                  </a:cxn>
                  <a:cxn ang="0">
                    <a:pos x="87" y="404"/>
                  </a:cxn>
                  <a:cxn ang="0">
                    <a:pos x="136" y="490"/>
                  </a:cxn>
                  <a:cxn ang="0">
                    <a:pos x="80" y="346"/>
                  </a:cxn>
                  <a:cxn ang="0">
                    <a:pos x="178" y="490"/>
                  </a:cxn>
                  <a:cxn ang="0">
                    <a:pos x="211" y="473"/>
                  </a:cxn>
                  <a:cxn ang="0">
                    <a:pos x="215" y="422"/>
                  </a:cxn>
                  <a:cxn ang="0">
                    <a:pos x="229" y="345"/>
                  </a:cxn>
                  <a:cxn ang="0">
                    <a:pos x="232" y="266"/>
                  </a:cxn>
                  <a:cxn ang="0">
                    <a:pos x="211" y="411"/>
                  </a:cxn>
                  <a:cxn ang="0">
                    <a:pos x="199" y="350"/>
                  </a:cxn>
                  <a:cxn ang="0">
                    <a:pos x="194" y="123"/>
                  </a:cxn>
                  <a:cxn ang="0">
                    <a:pos x="273" y="233"/>
                  </a:cxn>
                  <a:cxn ang="0">
                    <a:pos x="280" y="250"/>
                  </a:cxn>
                  <a:cxn ang="0">
                    <a:pos x="274" y="285"/>
                  </a:cxn>
                  <a:cxn ang="0">
                    <a:pos x="255" y="490"/>
                  </a:cxn>
                </a:cxnLst>
                <a:rect l="0" t="0" r="r" b="b"/>
                <a:pathLst>
                  <a:path w="449" h="490">
                    <a:moveTo>
                      <a:pt x="255" y="490"/>
                    </a:moveTo>
                    <a:lnTo>
                      <a:pt x="279" y="490"/>
                    </a:lnTo>
                    <a:lnTo>
                      <a:pt x="279" y="490"/>
                    </a:lnTo>
                    <a:lnTo>
                      <a:pt x="280" y="431"/>
                    </a:lnTo>
                    <a:lnTo>
                      <a:pt x="283" y="373"/>
                    </a:lnTo>
                    <a:lnTo>
                      <a:pt x="287" y="317"/>
                    </a:lnTo>
                    <a:lnTo>
                      <a:pt x="291" y="264"/>
                    </a:lnTo>
                    <a:lnTo>
                      <a:pt x="291" y="264"/>
                    </a:lnTo>
                    <a:lnTo>
                      <a:pt x="318" y="302"/>
                    </a:lnTo>
                    <a:lnTo>
                      <a:pt x="344" y="340"/>
                    </a:lnTo>
                    <a:lnTo>
                      <a:pt x="356" y="359"/>
                    </a:lnTo>
                    <a:lnTo>
                      <a:pt x="369" y="379"/>
                    </a:lnTo>
                    <a:lnTo>
                      <a:pt x="380" y="398"/>
                    </a:lnTo>
                    <a:lnTo>
                      <a:pt x="390" y="417"/>
                    </a:lnTo>
                    <a:lnTo>
                      <a:pt x="390" y="417"/>
                    </a:lnTo>
                    <a:lnTo>
                      <a:pt x="370" y="394"/>
                    </a:lnTo>
                    <a:lnTo>
                      <a:pt x="349" y="370"/>
                    </a:lnTo>
                    <a:lnTo>
                      <a:pt x="338" y="358"/>
                    </a:lnTo>
                    <a:lnTo>
                      <a:pt x="325" y="347"/>
                    </a:lnTo>
                    <a:lnTo>
                      <a:pt x="313" y="338"/>
                    </a:lnTo>
                    <a:lnTo>
                      <a:pt x="298" y="329"/>
                    </a:lnTo>
                    <a:lnTo>
                      <a:pt x="298" y="329"/>
                    </a:lnTo>
                    <a:lnTo>
                      <a:pt x="319" y="345"/>
                    </a:lnTo>
                    <a:lnTo>
                      <a:pt x="337" y="363"/>
                    </a:lnTo>
                    <a:lnTo>
                      <a:pt x="355" y="381"/>
                    </a:lnTo>
                    <a:lnTo>
                      <a:pt x="372" y="401"/>
                    </a:lnTo>
                    <a:lnTo>
                      <a:pt x="388" y="423"/>
                    </a:lnTo>
                    <a:lnTo>
                      <a:pt x="404" y="445"/>
                    </a:lnTo>
                    <a:lnTo>
                      <a:pt x="419" y="467"/>
                    </a:lnTo>
                    <a:lnTo>
                      <a:pt x="433" y="490"/>
                    </a:lnTo>
                    <a:lnTo>
                      <a:pt x="449" y="490"/>
                    </a:lnTo>
                    <a:lnTo>
                      <a:pt x="449" y="490"/>
                    </a:lnTo>
                    <a:lnTo>
                      <a:pt x="444" y="481"/>
                    </a:lnTo>
                    <a:lnTo>
                      <a:pt x="439" y="471"/>
                    </a:lnTo>
                    <a:lnTo>
                      <a:pt x="437" y="463"/>
                    </a:lnTo>
                    <a:lnTo>
                      <a:pt x="437" y="459"/>
                    </a:lnTo>
                    <a:lnTo>
                      <a:pt x="438" y="456"/>
                    </a:lnTo>
                    <a:lnTo>
                      <a:pt x="438" y="456"/>
                    </a:lnTo>
                    <a:lnTo>
                      <a:pt x="429" y="445"/>
                    </a:lnTo>
                    <a:lnTo>
                      <a:pt x="421" y="433"/>
                    </a:lnTo>
                    <a:lnTo>
                      <a:pt x="413" y="421"/>
                    </a:lnTo>
                    <a:lnTo>
                      <a:pt x="406" y="408"/>
                    </a:lnTo>
                    <a:lnTo>
                      <a:pt x="395" y="381"/>
                    </a:lnTo>
                    <a:lnTo>
                      <a:pt x="384" y="353"/>
                    </a:lnTo>
                    <a:lnTo>
                      <a:pt x="384" y="353"/>
                    </a:lnTo>
                    <a:lnTo>
                      <a:pt x="367" y="306"/>
                    </a:lnTo>
                    <a:lnTo>
                      <a:pt x="349" y="258"/>
                    </a:lnTo>
                    <a:lnTo>
                      <a:pt x="332" y="213"/>
                    </a:lnTo>
                    <a:lnTo>
                      <a:pt x="319" y="172"/>
                    </a:lnTo>
                    <a:lnTo>
                      <a:pt x="319" y="172"/>
                    </a:lnTo>
                    <a:lnTo>
                      <a:pt x="323" y="193"/>
                    </a:lnTo>
                    <a:lnTo>
                      <a:pt x="330" y="213"/>
                    </a:lnTo>
                    <a:lnTo>
                      <a:pt x="344" y="255"/>
                    </a:lnTo>
                    <a:lnTo>
                      <a:pt x="358" y="298"/>
                    </a:lnTo>
                    <a:lnTo>
                      <a:pt x="371" y="340"/>
                    </a:lnTo>
                    <a:lnTo>
                      <a:pt x="371" y="340"/>
                    </a:lnTo>
                    <a:lnTo>
                      <a:pt x="352" y="298"/>
                    </a:lnTo>
                    <a:lnTo>
                      <a:pt x="342" y="278"/>
                    </a:lnTo>
                    <a:lnTo>
                      <a:pt x="331" y="258"/>
                    </a:lnTo>
                    <a:lnTo>
                      <a:pt x="331" y="258"/>
                    </a:lnTo>
                    <a:lnTo>
                      <a:pt x="344" y="288"/>
                    </a:lnTo>
                    <a:lnTo>
                      <a:pt x="357" y="317"/>
                    </a:lnTo>
                    <a:lnTo>
                      <a:pt x="371" y="347"/>
                    </a:lnTo>
                    <a:lnTo>
                      <a:pt x="382" y="375"/>
                    </a:lnTo>
                    <a:lnTo>
                      <a:pt x="382" y="375"/>
                    </a:lnTo>
                    <a:lnTo>
                      <a:pt x="361" y="342"/>
                    </a:lnTo>
                    <a:lnTo>
                      <a:pt x="338" y="311"/>
                    </a:lnTo>
                    <a:lnTo>
                      <a:pt x="338" y="311"/>
                    </a:lnTo>
                    <a:lnTo>
                      <a:pt x="325" y="295"/>
                    </a:lnTo>
                    <a:lnTo>
                      <a:pt x="312" y="279"/>
                    </a:lnTo>
                    <a:lnTo>
                      <a:pt x="299" y="262"/>
                    </a:lnTo>
                    <a:lnTo>
                      <a:pt x="295" y="254"/>
                    </a:lnTo>
                    <a:lnTo>
                      <a:pt x="291" y="247"/>
                    </a:lnTo>
                    <a:lnTo>
                      <a:pt x="291" y="247"/>
                    </a:lnTo>
                    <a:lnTo>
                      <a:pt x="290" y="243"/>
                    </a:lnTo>
                    <a:lnTo>
                      <a:pt x="290" y="238"/>
                    </a:lnTo>
                    <a:lnTo>
                      <a:pt x="290" y="229"/>
                    </a:lnTo>
                    <a:lnTo>
                      <a:pt x="293" y="210"/>
                    </a:lnTo>
                    <a:lnTo>
                      <a:pt x="293" y="210"/>
                    </a:lnTo>
                    <a:lnTo>
                      <a:pt x="298" y="132"/>
                    </a:lnTo>
                    <a:lnTo>
                      <a:pt x="299" y="96"/>
                    </a:lnTo>
                    <a:lnTo>
                      <a:pt x="300" y="77"/>
                    </a:lnTo>
                    <a:lnTo>
                      <a:pt x="299" y="59"/>
                    </a:lnTo>
                    <a:lnTo>
                      <a:pt x="299" y="59"/>
                    </a:lnTo>
                    <a:lnTo>
                      <a:pt x="290" y="145"/>
                    </a:lnTo>
                    <a:lnTo>
                      <a:pt x="286" y="188"/>
                    </a:lnTo>
                    <a:lnTo>
                      <a:pt x="282" y="232"/>
                    </a:lnTo>
                    <a:lnTo>
                      <a:pt x="282" y="232"/>
                    </a:lnTo>
                    <a:lnTo>
                      <a:pt x="275" y="225"/>
                    </a:lnTo>
                    <a:lnTo>
                      <a:pt x="269" y="219"/>
                    </a:lnTo>
                    <a:lnTo>
                      <a:pt x="257" y="204"/>
                    </a:lnTo>
                    <a:lnTo>
                      <a:pt x="236" y="173"/>
                    </a:lnTo>
                    <a:lnTo>
                      <a:pt x="236" y="173"/>
                    </a:lnTo>
                    <a:lnTo>
                      <a:pt x="223" y="159"/>
                    </a:lnTo>
                    <a:lnTo>
                      <a:pt x="211" y="143"/>
                    </a:lnTo>
                    <a:lnTo>
                      <a:pt x="198" y="127"/>
                    </a:lnTo>
                    <a:lnTo>
                      <a:pt x="194" y="119"/>
                    </a:lnTo>
                    <a:lnTo>
                      <a:pt x="190" y="112"/>
                    </a:lnTo>
                    <a:lnTo>
                      <a:pt x="190" y="112"/>
                    </a:lnTo>
                    <a:lnTo>
                      <a:pt x="189" y="105"/>
                    </a:lnTo>
                    <a:lnTo>
                      <a:pt x="189" y="98"/>
                    </a:lnTo>
                    <a:lnTo>
                      <a:pt x="189" y="84"/>
                    </a:lnTo>
                    <a:lnTo>
                      <a:pt x="189" y="84"/>
                    </a:lnTo>
                    <a:lnTo>
                      <a:pt x="186" y="42"/>
                    </a:lnTo>
                    <a:lnTo>
                      <a:pt x="185" y="2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1" y="48"/>
                    </a:lnTo>
                    <a:lnTo>
                      <a:pt x="182" y="72"/>
                    </a:lnTo>
                    <a:lnTo>
                      <a:pt x="184" y="97"/>
                    </a:lnTo>
                    <a:lnTo>
                      <a:pt x="184" y="97"/>
                    </a:lnTo>
                    <a:lnTo>
                      <a:pt x="178" y="93"/>
                    </a:lnTo>
                    <a:lnTo>
                      <a:pt x="172" y="86"/>
                    </a:lnTo>
                    <a:lnTo>
                      <a:pt x="162" y="73"/>
                    </a:lnTo>
                    <a:lnTo>
                      <a:pt x="153" y="60"/>
                    </a:lnTo>
                    <a:lnTo>
                      <a:pt x="147" y="53"/>
                    </a:lnTo>
                    <a:lnTo>
                      <a:pt x="143" y="47"/>
                    </a:lnTo>
                    <a:lnTo>
                      <a:pt x="143" y="47"/>
                    </a:lnTo>
                    <a:lnTo>
                      <a:pt x="146" y="55"/>
                    </a:lnTo>
                    <a:lnTo>
                      <a:pt x="151" y="62"/>
                    </a:lnTo>
                    <a:lnTo>
                      <a:pt x="163" y="78"/>
                    </a:lnTo>
                    <a:lnTo>
                      <a:pt x="174" y="94"/>
                    </a:lnTo>
                    <a:lnTo>
                      <a:pt x="180" y="102"/>
                    </a:lnTo>
                    <a:lnTo>
                      <a:pt x="184" y="110"/>
                    </a:lnTo>
                    <a:lnTo>
                      <a:pt x="184" y="110"/>
                    </a:lnTo>
                    <a:lnTo>
                      <a:pt x="185" y="120"/>
                    </a:lnTo>
                    <a:lnTo>
                      <a:pt x="185" y="130"/>
                    </a:lnTo>
                    <a:lnTo>
                      <a:pt x="185" y="154"/>
                    </a:lnTo>
                    <a:lnTo>
                      <a:pt x="185" y="154"/>
                    </a:lnTo>
                    <a:lnTo>
                      <a:pt x="184" y="230"/>
                    </a:lnTo>
                    <a:lnTo>
                      <a:pt x="182" y="308"/>
                    </a:lnTo>
                    <a:lnTo>
                      <a:pt x="182" y="387"/>
                    </a:lnTo>
                    <a:lnTo>
                      <a:pt x="184" y="425"/>
                    </a:lnTo>
                    <a:lnTo>
                      <a:pt x="186" y="464"/>
                    </a:lnTo>
                    <a:lnTo>
                      <a:pt x="186" y="464"/>
                    </a:lnTo>
                    <a:lnTo>
                      <a:pt x="176" y="430"/>
                    </a:lnTo>
                    <a:lnTo>
                      <a:pt x="168" y="396"/>
                    </a:lnTo>
                    <a:lnTo>
                      <a:pt x="161" y="362"/>
                    </a:lnTo>
                    <a:lnTo>
                      <a:pt x="155" y="329"/>
                    </a:lnTo>
                    <a:lnTo>
                      <a:pt x="149" y="295"/>
                    </a:lnTo>
                    <a:lnTo>
                      <a:pt x="143" y="262"/>
                    </a:lnTo>
                    <a:lnTo>
                      <a:pt x="136" y="228"/>
                    </a:lnTo>
                    <a:lnTo>
                      <a:pt x="126" y="195"/>
                    </a:lnTo>
                    <a:lnTo>
                      <a:pt x="126" y="195"/>
                    </a:lnTo>
                    <a:lnTo>
                      <a:pt x="130" y="224"/>
                    </a:lnTo>
                    <a:lnTo>
                      <a:pt x="136" y="254"/>
                    </a:lnTo>
                    <a:lnTo>
                      <a:pt x="148" y="317"/>
                    </a:lnTo>
                    <a:lnTo>
                      <a:pt x="161" y="380"/>
                    </a:lnTo>
                    <a:lnTo>
                      <a:pt x="165" y="409"/>
                    </a:lnTo>
                    <a:lnTo>
                      <a:pt x="170" y="439"/>
                    </a:lnTo>
                    <a:lnTo>
                      <a:pt x="170" y="439"/>
                    </a:lnTo>
                    <a:lnTo>
                      <a:pt x="156" y="405"/>
                    </a:lnTo>
                    <a:lnTo>
                      <a:pt x="142" y="372"/>
                    </a:lnTo>
                    <a:lnTo>
                      <a:pt x="126" y="339"/>
                    </a:lnTo>
                    <a:lnTo>
                      <a:pt x="110" y="306"/>
                    </a:lnTo>
                    <a:lnTo>
                      <a:pt x="93" y="275"/>
                    </a:lnTo>
                    <a:lnTo>
                      <a:pt x="75" y="244"/>
                    </a:lnTo>
                    <a:lnTo>
                      <a:pt x="56" y="214"/>
                    </a:lnTo>
                    <a:lnTo>
                      <a:pt x="38" y="183"/>
                    </a:lnTo>
                    <a:lnTo>
                      <a:pt x="38" y="183"/>
                    </a:lnTo>
                    <a:lnTo>
                      <a:pt x="75" y="253"/>
                    </a:lnTo>
                    <a:lnTo>
                      <a:pt x="111" y="325"/>
                    </a:lnTo>
                    <a:lnTo>
                      <a:pt x="145" y="397"/>
                    </a:lnTo>
                    <a:lnTo>
                      <a:pt x="177" y="468"/>
                    </a:lnTo>
                    <a:lnTo>
                      <a:pt x="177" y="468"/>
                    </a:lnTo>
                    <a:lnTo>
                      <a:pt x="149" y="434"/>
                    </a:lnTo>
                    <a:lnTo>
                      <a:pt x="135" y="416"/>
                    </a:lnTo>
                    <a:lnTo>
                      <a:pt x="120" y="398"/>
                    </a:lnTo>
                    <a:lnTo>
                      <a:pt x="120" y="398"/>
                    </a:lnTo>
                    <a:lnTo>
                      <a:pt x="93" y="361"/>
                    </a:lnTo>
                    <a:lnTo>
                      <a:pt x="79" y="341"/>
                    </a:lnTo>
                    <a:lnTo>
                      <a:pt x="69" y="323"/>
                    </a:lnTo>
                    <a:lnTo>
                      <a:pt x="69" y="323"/>
                    </a:lnTo>
                    <a:lnTo>
                      <a:pt x="58" y="300"/>
                    </a:lnTo>
                    <a:lnTo>
                      <a:pt x="50" y="277"/>
                    </a:lnTo>
                    <a:lnTo>
                      <a:pt x="35" y="231"/>
                    </a:lnTo>
                    <a:lnTo>
                      <a:pt x="27" y="208"/>
                    </a:lnTo>
                    <a:lnTo>
                      <a:pt x="19" y="186"/>
                    </a:lnTo>
                    <a:lnTo>
                      <a:pt x="10" y="162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2" y="208"/>
                    </a:lnTo>
                    <a:lnTo>
                      <a:pt x="47" y="278"/>
                    </a:lnTo>
                    <a:lnTo>
                      <a:pt x="71" y="346"/>
                    </a:lnTo>
                    <a:lnTo>
                      <a:pt x="83" y="380"/>
                    </a:lnTo>
                    <a:lnTo>
                      <a:pt x="92" y="414"/>
                    </a:lnTo>
                    <a:lnTo>
                      <a:pt x="92" y="414"/>
                    </a:lnTo>
                    <a:lnTo>
                      <a:pt x="90" y="412"/>
                    </a:lnTo>
                    <a:lnTo>
                      <a:pt x="90" y="408"/>
                    </a:lnTo>
                    <a:lnTo>
                      <a:pt x="89" y="406"/>
                    </a:lnTo>
                    <a:lnTo>
                      <a:pt x="87" y="404"/>
                    </a:lnTo>
                    <a:lnTo>
                      <a:pt x="87" y="404"/>
                    </a:lnTo>
                    <a:lnTo>
                      <a:pt x="95" y="425"/>
                    </a:lnTo>
                    <a:lnTo>
                      <a:pt x="104" y="448"/>
                    </a:lnTo>
                    <a:lnTo>
                      <a:pt x="122" y="490"/>
                    </a:lnTo>
                    <a:lnTo>
                      <a:pt x="136" y="490"/>
                    </a:lnTo>
                    <a:lnTo>
                      <a:pt x="136" y="490"/>
                    </a:lnTo>
                    <a:lnTo>
                      <a:pt x="106" y="417"/>
                    </a:lnTo>
                    <a:lnTo>
                      <a:pt x="93" y="381"/>
                    </a:lnTo>
                    <a:lnTo>
                      <a:pt x="80" y="346"/>
                    </a:lnTo>
                    <a:lnTo>
                      <a:pt x="80" y="346"/>
                    </a:lnTo>
                    <a:lnTo>
                      <a:pt x="103" y="383"/>
                    </a:lnTo>
                    <a:lnTo>
                      <a:pt x="128" y="420"/>
                    </a:lnTo>
                    <a:lnTo>
                      <a:pt x="178" y="490"/>
                    </a:lnTo>
                    <a:lnTo>
                      <a:pt x="213" y="490"/>
                    </a:lnTo>
                    <a:lnTo>
                      <a:pt x="213" y="490"/>
                    </a:lnTo>
                    <a:lnTo>
                      <a:pt x="211" y="473"/>
                    </a:lnTo>
                    <a:lnTo>
                      <a:pt x="211" y="473"/>
                    </a:lnTo>
                    <a:lnTo>
                      <a:pt x="211" y="460"/>
                    </a:lnTo>
                    <a:lnTo>
                      <a:pt x="211" y="447"/>
                    </a:lnTo>
                    <a:lnTo>
                      <a:pt x="213" y="434"/>
                    </a:lnTo>
                    <a:lnTo>
                      <a:pt x="215" y="422"/>
                    </a:lnTo>
                    <a:lnTo>
                      <a:pt x="221" y="397"/>
                    </a:lnTo>
                    <a:lnTo>
                      <a:pt x="226" y="371"/>
                    </a:lnTo>
                    <a:lnTo>
                      <a:pt x="226" y="371"/>
                    </a:lnTo>
                    <a:lnTo>
                      <a:pt x="229" y="345"/>
                    </a:lnTo>
                    <a:lnTo>
                      <a:pt x="231" y="319"/>
                    </a:lnTo>
                    <a:lnTo>
                      <a:pt x="232" y="292"/>
                    </a:lnTo>
                    <a:lnTo>
                      <a:pt x="232" y="279"/>
                    </a:lnTo>
                    <a:lnTo>
                      <a:pt x="232" y="266"/>
                    </a:lnTo>
                    <a:lnTo>
                      <a:pt x="232" y="266"/>
                    </a:lnTo>
                    <a:lnTo>
                      <a:pt x="222" y="350"/>
                    </a:lnTo>
                    <a:lnTo>
                      <a:pt x="215" y="390"/>
                    </a:lnTo>
                    <a:lnTo>
                      <a:pt x="211" y="411"/>
                    </a:lnTo>
                    <a:lnTo>
                      <a:pt x="206" y="430"/>
                    </a:lnTo>
                    <a:lnTo>
                      <a:pt x="206" y="430"/>
                    </a:lnTo>
                    <a:lnTo>
                      <a:pt x="202" y="390"/>
                    </a:lnTo>
                    <a:lnTo>
                      <a:pt x="199" y="350"/>
                    </a:lnTo>
                    <a:lnTo>
                      <a:pt x="196" y="273"/>
                    </a:lnTo>
                    <a:lnTo>
                      <a:pt x="194" y="197"/>
                    </a:lnTo>
                    <a:lnTo>
                      <a:pt x="194" y="123"/>
                    </a:lnTo>
                    <a:lnTo>
                      <a:pt x="194" y="123"/>
                    </a:lnTo>
                    <a:lnTo>
                      <a:pt x="238" y="186"/>
                    </a:lnTo>
                    <a:lnTo>
                      <a:pt x="238" y="186"/>
                    </a:lnTo>
                    <a:lnTo>
                      <a:pt x="262" y="218"/>
                    </a:lnTo>
                    <a:lnTo>
                      <a:pt x="273" y="233"/>
                    </a:lnTo>
                    <a:lnTo>
                      <a:pt x="277" y="240"/>
                    </a:lnTo>
                    <a:lnTo>
                      <a:pt x="279" y="247"/>
                    </a:lnTo>
                    <a:lnTo>
                      <a:pt x="279" y="247"/>
                    </a:lnTo>
                    <a:lnTo>
                      <a:pt x="280" y="250"/>
                    </a:lnTo>
                    <a:lnTo>
                      <a:pt x="280" y="255"/>
                    </a:lnTo>
                    <a:lnTo>
                      <a:pt x="279" y="265"/>
                    </a:lnTo>
                    <a:lnTo>
                      <a:pt x="277" y="275"/>
                    </a:lnTo>
                    <a:lnTo>
                      <a:pt x="274" y="285"/>
                    </a:lnTo>
                    <a:lnTo>
                      <a:pt x="274" y="285"/>
                    </a:lnTo>
                    <a:lnTo>
                      <a:pt x="264" y="388"/>
                    </a:lnTo>
                    <a:lnTo>
                      <a:pt x="255" y="490"/>
                    </a:lnTo>
                    <a:lnTo>
                      <a:pt x="255" y="49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8" name="Freeform 46"/>
              <p:cNvSpPr>
                <a:spLocks/>
              </p:cNvSpPr>
              <p:nvPr/>
            </p:nvSpPr>
            <p:spPr bwMode="auto">
              <a:xfrm>
                <a:off x="3608214" y="6741397"/>
                <a:ext cx="36245" cy="116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35"/>
                  </a:cxn>
                  <a:cxn ang="0">
                    <a:pos x="17" y="71"/>
                  </a:cxn>
                  <a:cxn ang="0">
                    <a:pos x="37" y="145"/>
                  </a:cxn>
                  <a:cxn ang="0">
                    <a:pos x="46" y="145"/>
                  </a:cxn>
                  <a:cxn ang="0">
                    <a:pos x="46" y="145"/>
                  </a:cxn>
                  <a:cxn ang="0">
                    <a:pos x="24" y="71"/>
                  </a:cxn>
                  <a:cxn ang="0">
                    <a:pos x="12" y="3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6" h="145">
                    <a:moveTo>
                      <a:pt x="0" y="0"/>
                    </a:moveTo>
                    <a:lnTo>
                      <a:pt x="0" y="0"/>
                    </a:lnTo>
                    <a:lnTo>
                      <a:pt x="8" y="35"/>
                    </a:lnTo>
                    <a:lnTo>
                      <a:pt x="17" y="71"/>
                    </a:lnTo>
                    <a:lnTo>
                      <a:pt x="37" y="145"/>
                    </a:lnTo>
                    <a:lnTo>
                      <a:pt x="46" y="145"/>
                    </a:lnTo>
                    <a:lnTo>
                      <a:pt x="46" y="145"/>
                    </a:lnTo>
                    <a:lnTo>
                      <a:pt x="24" y="71"/>
                    </a:lnTo>
                    <a:lnTo>
                      <a:pt x="12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9" name="Freeform 47"/>
              <p:cNvSpPr>
                <a:spLocks/>
              </p:cNvSpPr>
              <p:nvPr/>
            </p:nvSpPr>
            <p:spPr bwMode="auto">
              <a:xfrm>
                <a:off x="3672466" y="6814983"/>
                <a:ext cx="11532" cy="427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7"/>
                  </a:cxn>
                  <a:cxn ang="0">
                    <a:pos x="10" y="54"/>
                  </a:cxn>
                  <a:cxn ang="0">
                    <a:pos x="14" y="54"/>
                  </a:cxn>
                  <a:cxn ang="0">
                    <a:pos x="14" y="54"/>
                  </a:cxn>
                  <a:cxn ang="0">
                    <a:pos x="12" y="42"/>
                  </a:cxn>
                  <a:cxn ang="0">
                    <a:pos x="9" y="28"/>
                  </a:cxn>
                  <a:cxn ang="0">
                    <a:pos x="5" y="1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" h="54">
                    <a:moveTo>
                      <a:pt x="0" y="0"/>
                    </a:moveTo>
                    <a:lnTo>
                      <a:pt x="0" y="0"/>
                    </a:lnTo>
                    <a:lnTo>
                      <a:pt x="4" y="27"/>
                    </a:lnTo>
                    <a:lnTo>
                      <a:pt x="10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2" y="42"/>
                    </a:lnTo>
                    <a:lnTo>
                      <a:pt x="9" y="28"/>
                    </a:lnTo>
                    <a:lnTo>
                      <a:pt x="5" y="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0" name="Freeform 48"/>
              <p:cNvSpPr>
                <a:spLocks/>
              </p:cNvSpPr>
              <p:nvPr/>
            </p:nvSpPr>
            <p:spPr bwMode="auto">
              <a:xfrm>
                <a:off x="4894902" y="6701045"/>
                <a:ext cx="56015" cy="1566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4" y="50"/>
                  </a:cxn>
                  <a:cxn ang="0">
                    <a:pos x="30" y="100"/>
                  </a:cxn>
                  <a:cxn ang="0">
                    <a:pos x="46" y="150"/>
                  </a:cxn>
                  <a:cxn ang="0">
                    <a:pos x="60" y="199"/>
                  </a:cxn>
                  <a:cxn ang="0">
                    <a:pos x="70" y="199"/>
                  </a:cxn>
                  <a:cxn ang="0">
                    <a:pos x="70" y="199"/>
                  </a:cxn>
                  <a:cxn ang="0">
                    <a:pos x="38" y="99"/>
                  </a:cxn>
                  <a:cxn ang="0">
                    <a:pos x="19" y="50"/>
                  </a:cxn>
                  <a:cxn ang="0">
                    <a:pos x="10" y="2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0" h="199">
                    <a:moveTo>
                      <a:pt x="0" y="0"/>
                    </a:moveTo>
                    <a:lnTo>
                      <a:pt x="0" y="0"/>
                    </a:lnTo>
                    <a:lnTo>
                      <a:pt x="14" y="50"/>
                    </a:lnTo>
                    <a:lnTo>
                      <a:pt x="30" y="100"/>
                    </a:lnTo>
                    <a:lnTo>
                      <a:pt x="46" y="150"/>
                    </a:lnTo>
                    <a:lnTo>
                      <a:pt x="60" y="199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38" y="99"/>
                    </a:lnTo>
                    <a:lnTo>
                      <a:pt x="19" y="50"/>
                    </a:lnTo>
                    <a:lnTo>
                      <a:pt x="10" y="2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1" name="Freeform 49"/>
              <p:cNvSpPr>
                <a:spLocks/>
              </p:cNvSpPr>
              <p:nvPr/>
            </p:nvSpPr>
            <p:spPr bwMode="auto">
              <a:xfrm>
                <a:off x="5179917" y="6553874"/>
                <a:ext cx="283368" cy="1519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90" y="48"/>
                  </a:cxn>
                  <a:cxn ang="0">
                    <a:pos x="179" y="95"/>
                  </a:cxn>
                  <a:cxn ang="0">
                    <a:pos x="357" y="189"/>
                  </a:cxn>
                  <a:cxn ang="0">
                    <a:pos x="357" y="178"/>
                  </a:cxn>
                  <a:cxn ang="0">
                    <a:pos x="357" y="178"/>
                  </a:cxn>
                  <a:cxn ang="0">
                    <a:pos x="178" y="8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57" h="189">
                    <a:moveTo>
                      <a:pt x="0" y="0"/>
                    </a:moveTo>
                    <a:lnTo>
                      <a:pt x="0" y="0"/>
                    </a:lnTo>
                    <a:lnTo>
                      <a:pt x="90" y="48"/>
                    </a:lnTo>
                    <a:lnTo>
                      <a:pt x="179" y="95"/>
                    </a:lnTo>
                    <a:lnTo>
                      <a:pt x="357" y="189"/>
                    </a:lnTo>
                    <a:lnTo>
                      <a:pt x="357" y="178"/>
                    </a:lnTo>
                    <a:lnTo>
                      <a:pt x="357" y="178"/>
                    </a:lnTo>
                    <a:lnTo>
                      <a:pt x="178" y="8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2" name="Freeform 50"/>
              <p:cNvSpPr>
                <a:spLocks/>
              </p:cNvSpPr>
              <p:nvPr/>
            </p:nvSpPr>
            <p:spPr bwMode="auto">
              <a:xfrm>
                <a:off x="4623066" y="6807861"/>
                <a:ext cx="46130" cy="498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5" y="33"/>
                  </a:cxn>
                  <a:cxn ang="0">
                    <a:pos x="53" y="65"/>
                  </a:cxn>
                  <a:cxn ang="0">
                    <a:pos x="57" y="65"/>
                  </a:cxn>
                  <a:cxn ang="0">
                    <a:pos x="57" y="65"/>
                  </a:cxn>
                  <a:cxn ang="0">
                    <a:pos x="29" y="3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65">
                    <a:moveTo>
                      <a:pt x="0" y="0"/>
                    </a:moveTo>
                    <a:lnTo>
                      <a:pt x="0" y="0"/>
                    </a:lnTo>
                    <a:lnTo>
                      <a:pt x="25" y="33"/>
                    </a:lnTo>
                    <a:lnTo>
                      <a:pt x="53" y="65"/>
                    </a:lnTo>
                    <a:lnTo>
                      <a:pt x="57" y="65"/>
                    </a:lnTo>
                    <a:lnTo>
                      <a:pt x="57" y="65"/>
                    </a:lnTo>
                    <a:lnTo>
                      <a:pt x="29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3" name="Freeform 51"/>
              <p:cNvSpPr>
                <a:spLocks/>
              </p:cNvSpPr>
              <p:nvPr/>
            </p:nvSpPr>
            <p:spPr bwMode="auto">
              <a:xfrm>
                <a:off x="4845478" y="6836346"/>
                <a:ext cx="32950" cy="21364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7" y="27"/>
                  </a:cxn>
                  <a:cxn ang="0">
                    <a:pos x="24" y="13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18" y="13"/>
                  </a:cxn>
                  <a:cxn ang="0">
                    <a:pos x="0" y="27"/>
                  </a:cxn>
                  <a:cxn ang="0">
                    <a:pos x="7" y="27"/>
                  </a:cxn>
                </a:cxnLst>
                <a:rect l="0" t="0" r="r" b="b"/>
                <a:pathLst>
                  <a:path w="38" h="27">
                    <a:moveTo>
                      <a:pt x="7" y="27"/>
                    </a:moveTo>
                    <a:lnTo>
                      <a:pt x="7" y="27"/>
                    </a:lnTo>
                    <a:lnTo>
                      <a:pt x="24" y="13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18" y="13"/>
                    </a:lnTo>
                    <a:lnTo>
                      <a:pt x="0" y="27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4" name="Freeform 52"/>
              <p:cNvSpPr>
                <a:spLocks/>
              </p:cNvSpPr>
              <p:nvPr/>
            </p:nvSpPr>
            <p:spPr bwMode="auto">
              <a:xfrm>
                <a:off x="5380911" y="6788871"/>
                <a:ext cx="6590" cy="68838"/>
              </a:xfrm>
              <a:custGeom>
                <a:avLst/>
                <a:gdLst/>
                <a:ahLst/>
                <a:cxnLst>
                  <a:cxn ang="0">
                    <a:pos x="8" y="87"/>
                  </a:cxn>
                  <a:cxn ang="0">
                    <a:pos x="8" y="87"/>
                  </a:cxn>
                  <a:cxn ang="0">
                    <a:pos x="6" y="44"/>
                  </a:cxn>
                  <a:cxn ang="0">
                    <a:pos x="5" y="2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44"/>
                  </a:cxn>
                  <a:cxn ang="0">
                    <a:pos x="0" y="87"/>
                  </a:cxn>
                  <a:cxn ang="0">
                    <a:pos x="8" y="87"/>
                  </a:cxn>
                </a:cxnLst>
                <a:rect l="0" t="0" r="r" b="b"/>
                <a:pathLst>
                  <a:path w="8" h="87">
                    <a:moveTo>
                      <a:pt x="8" y="87"/>
                    </a:moveTo>
                    <a:lnTo>
                      <a:pt x="8" y="87"/>
                    </a:lnTo>
                    <a:lnTo>
                      <a:pt x="6" y="44"/>
                    </a:lnTo>
                    <a:lnTo>
                      <a:pt x="5" y="2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44"/>
                    </a:lnTo>
                    <a:lnTo>
                      <a:pt x="0" y="87"/>
                    </a:lnTo>
                    <a:lnTo>
                      <a:pt x="8" y="8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5" name="Freeform 53"/>
              <p:cNvSpPr>
                <a:spLocks/>
              </p:cNvSpPr>
              <p:nvPr/>
            </p:nvSpPr>
            <p:spPr bwMode="auto">
              <a:xfrm>
                <a:off x="3481358" y="6819731"/>
                <a:ext cx="21417" cy="379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1" y="25"/>
                  </a:cxn>
                  <a:cxn ang="0">
                    <a:pos x="20" y="49"/>
                  </a:cxn>
                  <a:cxn ang="0">
                    <a:pos x="26" y="49"/>
                  </a:cxn>
                  <a:cxn ang="0">
                    <a:pos x="26" y="49"/>
                  </a:cxn>
                  <a:cxn ang="0">
                    <a:pos x="15" y="24"/>
                  </a:cxn>
                  <a:cxn ang="0">
                    <a:pos x="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6" h="49">
                    <a:moveTo>
                      <a:pt x="0" y="0"/>
                    </a:moveTo>
                    <a:lnTo>
                      <a:pt x="0" y="0"/>
                    </a:lnTo>
                    <a:lnTo>
                      <a:pt x="11" y="25"/>
                    </a:lnTo>
                    <a:lnTo>
                      <a:pt x="20" y="49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15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6" name="Freeform 54"/>
              <p:cNvSpPr>
                <a:spLocks noEditPoints="1"/>
              </p:cNvSpPr>
              <p:nvPr/>
            </p:nvSpPr>
            <p:spPr bwMode="auto">
              <a:xfrm>
                <a:off x="2380836" y="5146260"/>
                <a:ext cx="1454731" cy="1711449"/>
              </a:xfrm>
              <a:custGeom>
                <a:avLst/>
                <a:gdLst/>
                <a:ahLst/>
                <a:cxnLst>
                  <a:cxn ang="0">
                    <a:pos x="1683" y="2118"/>
                  </a:cxn>
                  <a:cxn ang="0">
                    <a:pos x="1732" y="2052"/>
                  </a:cxn>
                  <a:cxn ang="0">
                    <a:pos x="1579" y="2012"/>
                  </a:cxn>
                  <a:cxn ang="0">
                    <a:pos x="1432" y="1836"/>
                  </a:cxn>
                  <a:cxn ang="0">
                    <a:pos x="1153" y="1577"/>
                  </a:cxn>
                  <a:cxn ang="0">
                    <a:pos x="1093" y="1593"/>
                  </a:cxn>
                  <a:cxn ang="0">
                    <a:pos x="992" y="1724"/>
                  </a:cxn>
                  <a:cxn ang="0">
                    <a:pos x="938" y="1319"/>
                  </a:cxn>
                  <a:cxn ang="0">
                    <a:pos x="889" y="999"/>
                  </a:cxn>
                  <a:cxn ang="0">
                    <a:pos x="792" y="832"/>
                  </a:cxn>
                  <a:cxn ang="0">
                    <a:pos x="659" y="1038"/>
                  </a:cxn>
                  <a:cxn ang="0">
                    <a:pos x="495" y="887"/>
                  </a:cxn>
                  <a:cxn ang="0">
                    <a:pos x="512" y="267"/>
                  </a:cxn>
                  <a:cxn ang="0">
                    <a:pos x="515" y="205"/>
                  </a:cxn>
                  <a:cxn ang="0">
                    <a:pos x="516" y="27"/>
                  </a:cxn>
                  <a:cxn ang="0">
                    <a:pos x="369" y="412"/>
                  </a:cxn>
                  <a:cxn ang="0">
                    <a:pos x="419" y="828"/>
                  </a:cxn>
                  <a:cxn ang="0">
                    <a:pos x="181" y="665"/>
                  </a:cxn>
                  <a:cxn ang="0">
                    <a:pos x="421" y="1244"/>
                  </a:cxn>
                  <a:cxn ang="0">
                    <a:pos x="114" y="806"/>
                  </a:cxn>
                  <a:cxn ang="0">
                    <a:pos x="419" y="1798"/>
                  </a:cxn>
                  <a:cxn ang="0">
                    <a:pos x="376" y="1942"/>
                  </a:cxn>
                  <a:cxn ang="0">
                    <a:pos x="419" y="2143"/>
                  </a:cxn>
                  <a:cxn ang="0">
                    <a:pos x="637" y="2153"/>
                  </a:cxn>
                  <a:cxn ang="0">
                    <a:pos x="896" y="2114"/>
                  </a:cxn>
                  <a:cxn ang="0">
                    <a:pos x="1037" y="2134"/>
                  </a:cxn>
                  <a:cxn ang="0">
                    <a:pos x="1126" y="1728"/>
                  </a:cxn>
                  <a:cxn ang="0">
                    <a:pos x="1207" y="2153"/>
                  </a:cxn>
                  <a:cxn ang="0">
                    <a:pos x="1730" y="2077"/>
                  </a:cxn>
                  <a:cxn ang="0">
                    <a:pos x="961" y="1598"/>
                  </a:cxn>
                  <a:cxn ang="0">
                    <a:pos x="812" y="1344"/>
                  </a:cxn>
                  <a:cxn ang="0">
                    <a:pos x="713" y="1479"/>
                  </a:cxn>
                  <a:cxn ang="0">
                    <a:pos x="680" y="1433"/>
                  </a:cxn>
                  <a:cxn ang="0">
                    <a:pos x="661" y="1190"/>
                  </a:cxn>
                  <a:cxn ang="0">
                    <a:pos x="651" y="1524"/>
                  </a:cxn>
                  <a:cxn ang="0">
                    <a:pos x="755" y="1812"/>
                  </a:cxn>
                  <a:cxn ang="0">
                    <a:pos x="759" y="1849"/>
                  </a:cxn>
                  <a:cxn ang="0">
                    <a:pos x="730" y="1112"/>
                  </a:cxn>
                  <a:cxn ang="0">
                    <a:pos x="697" y="1219"/>
                  </a:cxn>
                  <a:cxn ang="0">
                    <a:pos x="643" y="1230"/>
                  </a:cxn>
                  <a:cxn ang="0">
                    <a:pos x="575" y="1525"/>
                  </a:cxn>
                  <a:cxn ang="0">
                    <a:pos x="481" y="1724"/>
                  </a:cxn>
                  <a:cxn ang="0">
                    <a:pos x="548" y="1700"/>
                  </a:cxn>
                  <a:cxn ang="0">
                    <a:pos x="462" y="974"/>
                  </a:cxn>
                  <a:cxn ang="0">
                    <a:pos x="470" y="1139"/>
                  </a:cxn>
                  <a:cxn ang="0">
                    <a:pos x="453" y="1193"/>
                  </a:cxn>
                  <a:cxn ang="0">
                    <a:pos x="438" y="1286"/>
                  </a:cxn>
                  <a:cxn ang="0">
                    <a:pos x="488" y="1608"/>
                  </a:cxn>
                  <a:cxn ang="0">
                    <a:pos x="431" y="1581"/>
                  </a:cxn>
                  <a:cxn ang="0">
                    <a:pos x="487" y="1618"/>
                  </a:cxn>
                  <a:cxn ang="0">
                    <a:pos x="575" y="1969"/>
                  </a:cxn>
                  <a:cxn ang="0">
                    <a:pos x="530" y="1727"/>
                  </a:cxn>
                  <a:cxn ang="0">
                    <a:pos x="767" y="2079"/>
                  </a:cxn>
                  <a:cxn ang="0">
                    <a:pos x="772" y="1431"/>
                  </a:cxn>
                  <a:cxn ang="0">
                    <a:pos x="789" y="1703"/>
                  </a:cxn>
                  <a:cxn ang="0">
                    <a:pos x="875" y="1937"/>
                  </a:cxn>
                  <a:cxn ang="0">
                    <a:pos x="924" y="1792"/>
                  </a:cxn>
                  <a:cxn ang="0">
                    <a:pos x="965" y="2002"/>
                  </a:cxn>
                  <a:cxn ang="0">
                    <a:pos x="1020" y="1802"/>
                  </a:cxn>
                  <a:cxn ang="0">
                    <a:pos x="1247" y="1823"/>
                  </a:cxn>
                  <a:cxn ang="0">
                    <a:pos x="1259" y="2003"/>
                  </a:cxn>
                  <a:cxn ang="0">
                    <a:pos x="1272" y="2000"/>
                  </a:cxn>
                  <a:cxn ang="0">
                    <a:pos x="1371" y="1937"/>
                  </a:cxn>
                </a:cxnLst>
                <a:rect l="0" t="0" r="r" b="b"/>
                <a:pathLst>
                  <a:path w="1831" h="2153">
                    <a:moveTo>
                      <a:pt x="1470" y="2153"/>
                    </a:moveTo>
                    <a:lnTo>
                      <a:pt x="1470" y="2153"/>
                    </a:lnTo>
                    <a:lnTo>
                      <a:pt x="1456" y="2139"/>
                    </a:lnTo>
                    <a:lnTo>
                      <a:pt x="1452" y="2134"/>
                    </a:lnTo>
                    <a:lnTo>
                      <a:pt x="1448" y="2129"/>
                    </a:lnTo>
                    <a:lnTo>
                      <a:pt x="1448" y="2129"/>
                    </a:lnTo>
                    <a:lnTo>
                      <a:pt x="1447" y="2123"/>
                    </a:lnTo>
                    <a:lnTo>
                      <a:pt x="1447" y="2117"/>
                    </a:lnTo>
                    <a:lnTo>
                      <a:pt x="1447" y="2103"/>
                    </a:lnTo>
                    <a:lnTo>
                      <a:pt x="1450" y="2088"/>
                    </a:lnTo>
                    <a:lnTo>
                      <a:pt x="1451" y="2075"/>
                    </a:lnTo>
                    <a:lnTo>
                      <a:pt x="1451" y="2075"/>
                    </a:lnTo>
                    <a:lnTo>
                      <a:pt x="1451" y="2033"/>
                    </a:lnTo>
                    <a:lnTo>
                      <a:pt x="1451" y="1988"/>
                    </a:lnTo>
                    <a:lnTo>
                      <a:pt x="1450" y="1945"/>
                    </a:lnTo>
                    <a:lnTo>
                      <a:pt x="1450" y="1906"/>
                    </a:lnTo>
                    <a:lnTo>
                      <a:pt x="1450" y="1906"/>
                    </a:lnTo>
                    <a:lnTo>
                      <a:pt x="1465" y="1918"/>
                    </a:lnTo>
                    <a:lnTo>
                      <a:pt x="1481" y="1932"/>
                    </a:lnTo>
                    <a:lnTo>
                      <a:pt x="1518" y="1965"/>
                    </a:lnTo>
                    <a:lnTo>
                      <a:pt x="1518" y="1965"/>
                    </a:lnTo>
                    <a:lnTo>
                      <a:pt x="1553" y="1995"/>
                    </a:lnTo>
                    <a:lnTo>
                      <a:pt x="1570" y="2010"/>
                    </a:lnTo>
                    <a:lnTo>
                      <a:pt x="1576" y="2017"/>
                    </a:lnTo>
                    <a:lnTo>
                      <a:pt x="1580" y="2022"/>
                    </a:lnTo>
                    <a:lnTo>
                      <a:pt x="1580" y="2022"/>
                    </a:lnTo>
                    <a:lnTo>
                      <a:pt x="1585" y="2033"/>
                    </a:lnTo>
                    <a:lnTo>
                      <a:pt x="1587" y="2043"/>
                    </a:lnTo>
                    <a:lnTo>
                      <a:pt x="1588" y="2053"/>
                    </a:lnTo>
                    <a:lnTo>
                      <a:pt x="1590" y="2062"/>
                    </a:lnTo>
                    <a:lnTo>
                      <a:pt x="1590" y="2062"/>
                    </a:lnTo>
                    <a:lnTo>
                      <a:pt x="1605" y="2108"/>
                    </a:lnTo>
                    <a:lnTo>
                      <a:pt x="1619" y="2153"/>
                    </a:lnTo>
                    <a:lnTo>
                      <a:pt x="1624" y="2153"/>
                    </a:lnTo>
                    <a:lnTo>
                      <a:pt x="1624" y="2153"/>
                    </a:lnTo>
                    <a:lnTo>
                      <a:pt x="1616" y="2121"/>
                    </a:lnTo>
                    <a:lnTo>
                      <a:pt x="1607" y="2089"/>
                    </a:lnTo>
                    <a:lnTo>
                      <a:pt x="1598" y="2058"/>
                    </a:lnTo>
                    <a:lnTo>
                      <a:pt x="1587" y="2028"/>
                    </a:lnTo>
                    <a:lnTo>
                      <a:pt x="1587" y="2028"/>
                    </a:lnTo>
                    <a:lnTo>
                      <a:pt x="1599" y="2039"/>
                    </a:lnTo>
                    <a:lnTo>
                      <a:pt x="1614" y="2051"/>
                    </a:lnTo>
                    <a:lnTo>
                      <a:pt x="1643" y="2074"/>
                    </a:lnTo>
                    <a:lnTo>
                      <a:pt x="1643" y="2074"/>
                    </a:lnTo>
                    <a:lnTo>
                      <a:pt x="1666" y="2096"/>
                    </a:lnTo>
                    <a:lnTo>
                      <a:pt x="1678" y="2109"/>
                    </a:lnTo>
                    <a:lnTo>
                      <a:pt x="1681" y="2113"/>
                    </a:lnTo>
                    <a:lnTo>
                      <a:pt x="1683" y="2118"/>
                    </a:lnTo>
                    <a:lnTo>
                      <a:pt x="1683" y="2118"/>
                    </a:lnTo>
                    <a:lnTo>
                      <a:pt x="1683" y="2120"/>
                    </a:lnTo>
                    <a:lnTo>
                      <a:pt x="1683" y="2122"/>
                    </a:lnTo>
                    <a:lnTo>
                      <a:pt x="1680" y="2127"/>
                    </a:lnTo>
                    <a:lnTo>
                      <a:pt x="1677" y="2133"/>
                    </a:lnTo>
                    <a:lnTo>
                      <a:pt x="1674" y="2137"/>
                    </a:lnTo>
                    <a:lnTo>
                      <a:pt x="1674" y="2137"/>
                    </a:lnTo>
                    <a:lnTo>
                      <a:pt x="1667" y="2153"/>
                    </a:lnTo>
                    <a:lnTo>
                      <a:pt x="1680" y="2153"/>
                    </a:lnTo>
                    <a:lnTo>
                      <a:pt x="1680" y="2153"/>
                    </a:lnTo>
                    <a:lnTo>
                      <a:pt x="1686" y="2138"/>
                    </a:lnTo>
                    <a:lnTo>
                      <a:pt x="1691" y="2126"/>
                    </a:lnTo>
                    <a:lnTo>
                      <a:pt x="1691" y="2126"/>
                    </a:lnTo>
                    <a:lnTo>
                      <a:pt x="1691" y="2125"/>
                    </a:lnTo>
                    <a:lnTo>
                      <a:pt x="1692" y="2125"/>
                    </a:lnTo>
                    <a:lnTo>
                      <a:pt x="1692" y="2125"/>
                    </a:lnTo>
                    <a:lnTo>
                      <a:pt x="1699" y="2131"/>
                    </a:lnTo>
                    <a:lnTo>
                      <a:pt x="1708" y="2138"/>
                    </a:lnTo>
                    <a:lnTo>
                      <a:pt x="1717" y="2145"/>
                    </a:lnTo>
                    <a:lnTo>
                      <a:pt x="1725" y="2153"/>
                    </a:lnTo>
                    <a:lnTo>
                      <a:pt x="1741" y="2153"/>
                    </a:lnTo>
                    <a:lnTo>
                      <a:pt x="1741" y="2153"/>
                    </a:lnTo>
                    <a:lnTo>
                      <a:pt x="1739" y="2151"/>
                    </a:lnTo>
                    <a:lnTo>
                      <a:pt x="1739" y="2151"/>
                    </a:lnTo>
                    <a:lnTo>
                      <a:pt x="1736" y="2142"/>
                    </a:lnTo>
                    <a:lnTo>
                      <a:pt x="1734" y="2133"/>
                    </a:lnTo>
                    <a:lnTo>
                      <a:pt x="1734" y="2123"/>
                    </a:lnTo>
                    <a:lnTo>
                      <a:pt x="1736" y="2116"/>
                    </a:lnTo>
                    <a:lnTo>
                      <a:pt x="1737" y="2106"/>
                    </a:lnTo>
                    <a:lnTo>
                      <a:pt x="1737" y="2099"/>
                    </a:lnTo>
                    <a:lnTo>
                      <a:pt x="1736" y="2091"/>
                    </a:lnTo>
                    <a:lnTo>
                      <a:pt x="1733" y="2083"/>
                    </a:lnTo>
                    <a:lnTo>
                      <a:pt x="1733" y="2083"/>
                    </a:lnTo>
                    <a:lnTo>
                      <a:pt x="1739" y="2084"/>
                    </a:lnTo>
                    <a:lnTo>
                      <a:pt x="1739" y="2084"/>
                    </a:lnTo>
                    <a:lnTo>
                      <a:pt x="1780" y="2119"/>
                    </a:lnTo>
                    <a:lnTo>
                      <a:pt x="1822" y="2153"/>
                    </a:lnTo>
                    <a:lnTo>
                      <a:pt x="1831" y="2153"/>
                    </a:lnTo>
                    <a:lnTo>
                      <a:pt x="1831" y="2153"/>
                    </a:lnTo>
                    <a:lnTo>
                      <a:pt x="1781" y="2113"/>
                    </a:lnTo>
                    <a:lnTo>
                      <a:pt x="1734" y="2072"/>
                    </a:lnTo>
                    <a:lnTo>
                      <a:pt x="1734" y="2072"/>
                    </a:lnTo>
                    <a:lnTo>
                      <a:pt x="1736" y="2068"/>
                    </a:lnTo>
                    <a:lnTo>
                      <a:pt x="1736" y="2063"/>
                    </a:lnTo>
                    <a:lnTo>
                      <a:pt x="1736" y="2058"/>
                    </a:lnTo>
                    <a:lnTo>
                      <a:pt x="1734" y="2054"/>
                    </a:lnTo>
                    <a:lnTo>
                      <a:pt x="1732" y="2052"/>
                    </a:lnTo>
                    <a:lnTo>
                      <a:pt x="1732" y="2052"/>
                    </a:lnTo>
                    <a:lnTo>
                      <a:pt x="1732" y="2062"/>
                    </a:lnTo>
                    <a:lnTo>
                      <a:pt x="1731" y="2067"/>
                    </a:lnTo>
                    <a:lnTo>
                      <a:pt x="1730" y="2069"/>
                    </a:lnTo>
                    <a:lnTo>
                      <a:pt x="1728" y="2070"/>
                    </a:lnTo>
                    <a:lnTo>
                      <a:pt x="1728" y="2070"/>
                    </a:lnTo>
                    <a:lnTo>
                      <a:pt x="1724" y="2067"/>
                    </a:lnTo>
                    <a:lnTo>
                      <a:pt x="1723" y="2062"/>
                    </a:lnTo>
                    <a:lnTo>
                      <a:pt x="1723" y="2059"/>
                    </a:lnTo>
                    <a:lnTo>
                      <a:pt x="1724" y="2057"/>
                    </a:lnTo>
                    <a:lnTo>
                      <a:pt x="1727" y="2053"/>
                    </a:lnTo>
                    <a:lnTo>
                      <a:pt x="1730" y="2051"/>
                    </a:lnTo>
                    <a:lnTo>
                      <a:pt x="1732" y="2050"/>
                    </a:lnTo>
                    <a:lnTo>
                      <a:pt x="1736" y="2050"/>
                    </a:lnTo>
                    <a:lnTo>
                      <a:pt x="1736" y="2050"/>
                    </a:lnTo>
                    <a:lnTo>
                      <a:pt x="1736" y="2044"/>
                    </a:lnTo>
                    <a:lnTo>
                      <a:pt x="1737" y="2039"/>
                    </a:lnTo>
                    <a:lnTo>
                      <a:pt x="1741" y="2030"/>
                    </a:lnTo>
                    <a:lnTo>
                      <a:pt x="1746" y="2021"/>
                    </a:lnTo>
                    <a:lnTo>
                      <a:pt x="1747" y="2017"/>
                    </a:lnTo>
                    <a:lnTo>
                      <a:pt x="1747" y="2012"/>
                    </a:lnTo>
                    <a:lnTo>
                      <a:pt x="1747" y="2012"/>
                    </a:lnTo>
                    <a:lnTo>
                      <a:pt x="1738" y="2024"/>
                    </a:lnTo>
                    <a:lnTo>
                      <a:pt x="1731" y="2036"/>
                    </a:lnTo>
                    <a:lnTo>
                      <a:pt x="1724" y="2049"/>
                    </a:lnTo>
                    <a:lnTo>
                      <a:pt x="1716" y="2060"/>
                    </a:lnTo>
                    <a:lnTo>
                      <a:pt x="1716" y="2060"/>
                    </a:lnTo>
                    <a:lnTo>
                      <a:pt x="1670" y="2024"/>
                    </a:lnTo>
                    <a:lnTo>
                      <a:pt x="1646" y="2005"/>
                    </a:lnTo>
                    <a:lnTo>
                      <a:pt x="1623" y="1991"/>
                    </a:lnTo>
                    <a:lnTo>
                      <a:pt x="1623" y="1991"/>
                    </a:lnTo>
                    <a:lnTo>
                      <a:pt x="1646" y="2009"/>
                    </a:lnTo>
                    <a:lnTo>
                      <a:pt x="1670" y="2027"/>
                    </a:lnTo>
                    <a:lnTo>
                      <a:pt x="1692" y="2045"/>
                    </a:lnTo>
                    <a:lnTo>
                      <a:pt x="1714" y="2064"/>
                    </a:lnTo>
                    <a:lnTo>
                      <a:pt x="1714" y="2064"/>
                    </a:lnTo>
                    <a:lnTo>
                      <a:pt x="1702" y="2086"/>
                    </a:lnTo>
                    <a:lnTo>
                      <a:pt x="1696" y="2096"/>
                    </a:lnTo>
                    <a:lnTo>
                      <a:pt x="1690" y="2106"/>
                    </a:lnTo>
                    <a:lnTo>
                      <a:pt x="1690" y="2106"/>
                    </a:lnTo>
                    <a:lnTo>
                      <a:pt x="1677" y="2096"/>
                    </a:lnTo>
                    <a:lnTo>
                      <a:pt x="1663" y="2085"/>
                    </a:lnTo>
                    <a:lnTo>
                      <a:pt x="1635" y="2061"/>
                    </a:lnTo>
                    <a:lnTo>
                      <a:pt x="1635" y="2061"/>
                    </a:lnTo>
                    <a:lnTo>
                      <a:pt x="1603" y="2035"/>
                    </a:lnTo>
                    <a:lnTo>
                      <a:pt x="1588" y="2022"/>
                    </a:lnTo>
                    <a:lnTo>
                      <a:pt x="1582" y="2017"/>
                    </a:lnTo>
                    <a:lnTo>
                      <a:pt x="1579" y="2012"/>
                    </a:lnTo>
                    <a:lnTo>
                      <a:pt x="1579" y="2012"/>
                    </a:lnTo>
                    <a:lnTo>
                      <a:pt x="1573" y="2000"/>
                    </a:lnTo>
                    <a:lnTo>
                      <a:pt x="1569" y="1987"/>
                    </a:lnTo>
                    <a:lnTo>
                      <a:pt x="1566" y="1974"/>
                    </a:lnTo>
                    <a:lnTo>
                      <a:pt x="1564" y="1961"/>
                    </a:lnTo>
                    <a:lnTo>
                      <a:pt x="1561" y="1949"/>
                    </a:lnTo>
                    <a:lnTo>
                      <a:pt x="1557" y="1935"/>
                    </a:lnTo>
                    <a:lnTo>
                      <a:pt x="1553" y="1923"/>
                    </a:lnTo>
                    <a:lnTo>
                      <a:pt x="1545" y="1909"/>
                    </a:lnTo>
                    <a:lnTo>
                      <a:pt x="1545" y="1909"/>
                    </a:lnTo>
                    <a:lnTo>
                      <a:pt x="1547" y="1923"/>
                    </a:lnTo>
                    <a:lnTo>
                      <a:pt x="1552" y="1935"/>
                    </a:lnTo>
                    <a:lnTo>
                      <a:pt x="1560" y="1960"/>
                    </a:lnTo>
                    <a:lnTo>
                      <a:pt x="1569" y="1985"/>
                    </a:lnTo>
                    <a:lnTo>
                      <a:pt x="1571" y="1996"/>
                    </a:lnTo>
                    <a:lnTo>
                      <a:pt x="1573" y="2009"/>
                    </a:lnTo>
                    <a:lnTo>
                      <a:pt x="1573" y="2009"/>
                    </a:lnTo>
                    <a:lnTo>
                      <a:pt x="1541" y="1980"/>
                    </a:lnTo>
                    <a:lnTo>
                      <a:pt x="1510" y="1953"/>
                    </a:lnTo>
                    <a:lnTo>
                      <a:pt x="1446" y="1900"/>
                    </a:lnTo>
                    <a:lnTo>
                      <a:pt x="1446" y="1900"/>
                    </a:lnTo>
                    <a:lnTo>
                      <a:pt x="1446" y="1893"/>
                    </a:lnTo>
                    <a:lnTo>
                      <a:pt x="1445" y="1885"/>
                    </a:lnTo>
                    <a:lnTo>
                      <a:pt x="1442" y="1870"/>
                    </a:lnTo>
                    <a:lnTo>
                      <a:pt x="1439" y="1857"/>
                    </a:lnTo>
                    <a:lnTo>
                      <a:pt x="1438" y="1851"/>
                    </a:lnTo>
                    <a:lnTo>
                      <a:pt x="1439" y="1845"/>
                    </a:lnTo>
                    <a:lnTo>
                      <a:pt x="1439" y="1845"/>
                    </a:lnTo>
                    <a:lnTo>
                      <a:pt x="1444" y="1837"/>
                    </a:lnTo>
                    <a:lnTo>
                      <a:pt x="1450" y="1831"/>
                    </a:lnTo>
                    <a:lnTo>
                      <a:pt x="1462" y="1815"/>
                    </a:lnTo>
                    <a:lnTo>
                      <a:pt x="1474" y="1800"/>
                    </a:lnTo>
                    <a:lnTo>
                      <a:pt x="1479" y="1792"/>
                    </a:lnTo>
                    <a:lnTo>
                      <a:pt x="1484" y="1783"/>
                    </a:lnTo>
                    <a:lnTo>
                      <a:pt x="1484" y="1783"/>
                    </a:lnTo>
                    <a:lnTo>
                      <a:pt x="1477" y="1789"/>
                    </a:lnTo>
                    <a:lnTo>
                      <a:pt x="1471" y="1795"/>
                    </a:lnTo>
                    <a:lnTo>
                      <a:pt x="1460" y="1808"/>
                    </a:lnTo>
                    <a:lnTo>
                      <a:pt x="1450" y="1822"/>
                    </a:lnTo>
                    <a:lnTo>
                      <a:pt x="1444" y="1827"/>
                    </a:lnTo>
                    <a:lnTo>
                      <a:pt x="1436" y="1832"/>
                    </a:lnTo>
                    <a:lnTo>
                      <a:pt x="1436" y="1832"/>
                    </a:lnTo>
                    <a:lnTo>
                      <a:pt x="1435" y="1828"/>
                    </a:lnTo>
                    <a:lnTo>
                      <a:pt x="1435" y="1825"/>
                    </a:lnTo>
                    <a:lnTo>
                      <a:pt x="1434" y="1820"/>
                    </a:lnTo>
                    <a:lnTo>
                      <a:pt x="1430" y="1818"/>
                    </a:lnTo>
                    <a:lnTo>
                      <a:pt x="1430" y="1818"/>
                    </a:lnTo>
                    <a:lnTo>
                      <a:pt x="1432" y="1828"/>
                    </a:lnTo>
                    <a:lnTo>
                      <a:pt x="1432" y="1836"/>
                    </a:lnTo>
                    <a:lnTo>
                      <a:pt x="1430" y="1842"/>
                    </a:lnTo>
                    <a:lnTo>
                      <a:pt x="1427" y="1848"/>
                    </a:lnTo>
                    <a:lnTo>
                      <a:pt x="1422" y="1852"/>
                    </a:lnTo>
                    <a:lnTo>
                      <a:pt x="1417" y="1857"/>
                    </a:lnTo>
                    <a:lnTo>
                      <a:pt x="1411" y="1861"/>
                    </a:lnTo>
                    <a:lnTo>
                      <a:pt x="1406" y="1866"/>
                    </a:lnTo>
                    <a:lnTo>
                      <a:pt x="1406" y="1866"/>
                    </a:lnTo>
                    <a:lnTo>
                      <a:pt x="1373" y="1840"/>
                    </a:lnTo>
                    <a:lnTo>
                      <a:pt x="1341" y="1814"/>
                    </a:lnTo>
                    <a:lnTo>
                      <a:pt x="1341" y="1814"/>
                    </a:lnTo>
                    <a:lnTo>
                      <a:pt x="1325" y="1802"/>
                    </a:lnTo>
                    <a:lnTo>
                      <a:pt x="1305" y="1790"/>
                    </a:lnTo>
                    <a:lnTo>
                      <a:pt x="1287" y="1776"/>
                    </a:lnTo>
                    <a:lnTo>
                      <a:pt x="1280" y="1770"/>
                    </a:lnTo>
                    <a:lnTo>
                      <a:pt x="1275" y="1764"/>
                    </a:lnTo>
                    <a:lnTo>
                      <a:pt x="1275" y="1764"/>
                    </a:lnTo>
                    <a:lnTo>
                      <a:pt x="1270" y="1755"/>
                    </a:lnTo>
                    <a:lnTo>
                      <a:pt x="1267" y="1743"/>
                    </a:lnTo>
                    <a:lnTo>
                      <a:pt x="1261" y="1720"/>
                    </a:lnTo>
                    <a:lnTo>
                      <a:pt x="1261" y="1720"/>
                    </a:lnTo>
                    <a:lnTo>
                      <a:pt x="1244" y="1658"/>
                    </a:lnTo>
                    <a:lnTo>
                      <a:pt x="1227" y="1594"/>
                    </a:lnTo>
                    <a:lnTo>
                      <a:pt x="1218" y="1563"/>
                    </a:lnTo>
                    <a:lnTo>
                      <a:pt x="1209" y="1531"/>
                    </a:lnTo>
                    <a:lnTo>
                      <a:pt x="1199" y="1501"/>
                    </a:lnTo>
                    <a:lnTo>
                      <a:pt x="1187" y="1474"/>
                    </a:lnTo>
                    <a:lnTo>
                      <a:pt x="1187" y="1474"/>
                    </a:lnTo>
                    <a:lnTo>
                      <a:pt x="1191" y="1489"/>
                    </a:lnTo>
                    <a:lnTo>
                      <a:pt x="1193" y="1503"/>
                    </a:lnTo>
                    <a:lnTo>
                      <a:pt x="1201" y="1531"/>
                    </a:lnTo>
                    <a:lnTo>
                      <a:pt x="1209" y="1558"/>
                    </a:lnTo>
                    <a:lnTo>
                      <a:pt x="1211" y="1572"/>
                    </a:lnTo>
                    <a:lnTo>
                      <a:pt x="1213" y="1584"/>
                    </a:lnTo>
                    <a:lnTo>
                      <a:pt x="1213" y="1584"/>
                    </a:lnTo>
                    <a:lnTo>
                      <a:pt x="1213" y="1598"/>
                    </a:lnTo>
                    <a:lnTo>
                      <a:pt x="1212" y="1610"/>
                    </a:lnTo>
                    <a:lnTo>
                      <a:pt x="1209" y="1623"/>
                    </a:lnTo>
                    <a:lnTo>
                      <a:pt x="1205" y="1635"/>
                    </a:lnTo>
                    <a:lnTo>
                      <a:pt x="1199" y="1658"/>
                    </a:lnTo>
                    <a:lnTo>
                      <a:pt x="1196" y="1671"/>
                    </a:lnTo>
                    <a:lnTo>
                      <a:pt x="1194" y="1682"/>
                    </a:lnTo>
                    <a:lnTo>
                      <a:pt x="1194" y="1682"/>
                    </a:lnTo>
                    <a:lnTo>
                      <a:pt x="1185" y="1656"/>
                    </a:lnTo>
                    <a:lnTo>
                      <a:pt x="1176" y="1629"/>
                    </a:lnTo>
                    <a:lnTo>
                      <a:pt x="1166" y="1602"/>
                    </a:lnTo>
                    <a:lnTo>
                      <a:pt x="1160" y="1590"/>
                    </a:lnTo>
                    <a:lnTo>
                      <a:pt x="1153" y="1577"/>
                    </a:lnTo>
                    <a:lnTo>
                      <a:pt x="1153" y="1577"/>
                    </a:lnTo>
                    <a:lnTo>
                      <a:pt x="1157" y="1592"/>
                    </a:lnTo>
                    <a:lnTo>
                      <a:pt x="1162" y="1608"/>
                    </a:lnTo>
                    <a:lnTo>
                      <a:pt x="1175" y="1640"/>
                    </a:lnTo>
                    <a:lnTo>
                      <a:pt x="1180" y="1655"/>
                    </a:lnTo>
                    <a:lnTo>
                      <a:pt x="1186" y="1671"/>
                    </a:lnTo>
                    <a:lnTo>
                      <a:pt x="1191" y="1686"/>
                    </a:lnTo>
                    <a:lnTo>
                      <a:pt x="1192" y="1702"/>
                    </a:lnTo>
                    <a:lnTo>
                      <a:pt x="1192" y="1702"/>
                    </a:lnTo>
                    <a:lnTo>
                      <a:pt x="1192" y="1715"/>
                    </a:lnTo>
                    <a:lnTo>
                      <a:pt x="1188" y="1727"/>
                    </a:lnTo>
                    <a:lnTo>
                      <a:pt x="1186" y="1740"/>
                    </a:lnTo>
                    <a:lnTo>
                      <a:pt x="1184" y="1752"/>
                    </a:lnTo>
                    <a:lnTo>
                      <a:pt x="1184" y="1752"/>
                    </a:lnTo>
                    <a:lnTo>
                      <a:pt x="1179" y="1778"/>
                    </a:lnTo>
                    <a:lnTo>
                      <a:pt x="1176" y="1791"/>
                    </a:lnTo>
                    <a:lnTo>
                      <a:pt x="1173" y="1802"/>
                    </a:lnTo>
                    <a:lnTo>
                      <a:pt x="1173" y="1802"/>
                    </a:lnTo>
                    <a:lnTo>
                      <a:pt x="1146" y="1744"/>
                    </a:lnTo>
                    <a:lnTo>
                      <a:pt x="1133" y="1716"/>
                    </a:lnTo>
                    <a:lnTo>
                      <a:pt x="1119" y="1689"/>
                    </a:lnTo>
                    <a:lnTo>
                      <a:pt x="1119" y="1689"/>
                    </a:lnTo>
                    <a:lnTo>
                      <a:pt x="1107" y="1668"/>
                    </a:lnTo>
                    <a:lnTo>
                      <a:pt x="1102" y="1658"/>
                    </a:lnTo>
                    <a:lnTo>
                      <a:pt x="1100" y="1654"/>
                    </a:lnTo>
                    <a:lnTo>
                      <a:pt x="1100" y="1650"/>
                    </a:lnTo>
                    <a:lnTo>
                      <a:pt x="1100" y="1650"/>
                    </a:lnTo>
                    <a:lnTo>
                      <a:pt x="1100" y="1647"/>
                    </a:lnTo>
                    <a:lnTo>
                      <a:pt x="1101" y="1643"/>
                    </a:lnTo>
                    <a:lnTo>
                      <a:pt x="1104" y="1636"/>
                    </a:lnTo>
                    <a:lnTo>
                      <a:pt x="1109" y="1630"/>
                    </a:lnTo>
                    <a:lnTo>
                      <a:pt x="1113" y="1623"/>
                    </a:lnTo>
                    <a:lnTo>
                      <a:pt x="1113" y="1623"/>
                    </a:lnTo>
                    <a:lnTo>
                      <a:pt x="1134" y="1581"/>
                    </a:lnTo>
                    <a:lnTo>
                      <a:pt x="1152" y="1540"/>
                    </a:lnTo>
                    <a:lnTo>
                      <a:pt x="1152" y="1540"/>
                    </a:lnTo>
                    <a:lnTo>
                      <a:pt x="1143" y="1552"/>
                    </a:lnTo>
                    <a:lnTo>
                      <a:pt x="1136" y="1565"/>
                    </a:lnTo>
                    <a:lnTo>
                      <a:pt x="1123" y="1591"/>
                    </a:lnTo>
                    <a:lnTo>
                      <a:pt x="1110" y="1618"/>
                    </a:lnTo>
                    <a:lnTo>
                      <a:pt x="1103" y="1632"/>
                    </a:lnTo>
                    <a:lnTo>
                      <a:pt x="1095" y="1643"/>
                    </a:lnTo>
                    <a:lnTo>
                      <a:pt x="1095" y="1643"/>
                    </a:lnTo>
                    <a:lnTo>
                      <a:pt x="1090" y="1634"/>
                    </a:lnTo>
                    <a:lnTo>
                      <a:pt x="1087" y="1625"/>
                    </a:lnTo>
                    <a:lnTo>
                      <a:pt x="1086" y="1616"/>
                    </a:lnTo>
                    <a:lnTo>
                      <a:pt x="1087" y="1608"/>
                    </a:lnTo>
                    <a:lnTo>
                      <a:pt x="1090" y="1600"/>
                    </a:lnTo>
                    <a:lnTo>
                      <a:pt x="1093" y="1593"/>
                    </a:lnTo>
                    <a:lnTo>
                      <a:pt x="1100" y="1577"/>
                    </a:lnTo>
                    <a:lnTo>
                      <a:pt x="1100" y="1577"/>
                    </a:lnTo>
                    <a:lnTo>
                      <a:pt x="1132" y="1503"/>
                    </a:lnTo>
                    <a:lnTo>
                      <a:pt x="1149" y="1465"/>
                    </a:lnTo>
                    <a:lnTo>
                      <a:pt x="1166" y="1430"/>
                    </a:lnTo>
                    <a:lnTo>
                      <a:pt x="1184" y="1395"/>
                    </a:lnTo>
                    <a:lnTo>
                      <a:pt x="1203" y="1361"/>
                    </a:lnTo>
                    <a:lnTo>
                      <a:pt x="1222" y="1329"/>
                    </a:lnTo>
                    <a:lnTo>
                      <a:pt x="1244" y="1298"/>
                    </a:lnTo>
                    <a:lnTo>
                      <a:pt x="1244" y="1298"/>
                    </a:lnTo>
                    <a:lnTo>
                      <a:pt x="1230" y="1314"/>
                    </a:lnTo>
                    <a:lnTo>
                      <a:pt x="1217" y="1330"/>
                    </a:lnTo>
                    <a:lnTo>
                      <a:pt x="1205" y="1347"/>
                    </a:lnTo>
                    <a:lnTo>
                      <a:pt x="1193" y="1364"/>
                    </a:lnTo>
                    <a:lnTo>
                      <a:pt x="1171" y="1400"/>
                    </a:lnTo>
                    <a:lnTo>
                      <a:pt x="1151" y="1438"/>
                    </a:lnTo>
                    <a:lnTo>
                      <a:pt x="1132" y="1476"/>
                    </a:lnTo>
                    <a:lnTo>
                      <a:pt x="1112" y="1515"/>
                    </a:lnTo>
                    <a:lnTo>
                      <a:pt x="1093" y="1555"/>
                    </a:lnTo>
                    <a:lnTo>
                      <a:pt x="1074" y="1593"/>
                    </a:lnTo>
                    <a:lnTo>
                      <a:pt x="1074" y="1593"/>
                    </a:lnTo>
                    <a:lnTo>
                      <a:pt x="1070" y="1592"/>
                    </a:lnTo>
                    <a:lnTo>
                      <a:pt x="1069" y="1590"/>
                    </a:lnTo>
                    <a:lnTo>
                      <a:pt x="1067" y="1587"/>
                    </a:lnTo>
                    <a:lnTo>
                      <a:pt x="1065" y="1582"/>
                    </a:lnTo>
                    <a:lnTo>
                      <a:pt x="1064" y="1581"/>
                    </a:lnTo>
                    <a:lnTo>
                      <a:pt x="1061" y="1580"/>
                    </a:lnTo>
                    <a:lnTo>
                      <a:pt x="1061" y="1580"/>
                    </a:lnTo>
                    <a:lnTo>
                      <a:pt x="1066" y="1590"/>
                    </a:lnTo>
                    <a:lnTo>
                      <a:pt x="1067" y="1600"/>
                    </a:lnTo>
                    <a:lnTo>
                      <a:pt x="1067" y="1608"/>
                    </a:lnTo>
                    <a:lnTo>
                      <a:pt x="1064" y="1616"/>
                    </a:lnTo>
                    <a:lnTo>
                      <a:pt x="1060" y="1624"/>
                    </a:lnTo>
                    <a:lnTo>
                      <a:pt x="1057" y="1631"/>
                    </a:lnTo>
                    <a:lnTo>
                      <a:pt x="1052" y="1639"/>
                    </a:lnTo>
                    <a:lnTo>
                      <a:pt x="1049" y="1647"/>
                    </a:lnTo>
                    <a:lnTo>
                      <a:pt x="1049" y="1647"/>
                    </a:lnTo>
                    <a:lnTo>
                      <a:pt x="1036" y="1678"/>
                    </a:lnTo>
                    <a:lnTo>
                      <a:pt x="1025" y="1713"/>
                    </a:lnTo>
                    <a:lnTo>
                      <a:pt x="1025" y="1713"/>
                    </a:lnTo>
                    <a:lnTo>
                      <a:pt x="1019" y="1731"/>
                    </a:lnTo>
                    <a:lnTo>
                      <a:pt x="1015" y="1748"/>
                    </a:lnTo>
                    <a:lnTo>
                      <a:pt x="1008" y="1764"/>
                    </a:lnTo>
                    <a:lnTo>
                      <a:pt x="1005" y="1772"/>
                    </a:lnTo>
                    <a:lnTo>
                      <a:pt x="1000" y="1780"/>
                    </a:lnTo>
                    <a:lnTo>
                      <a:pt x="1000" y="1780"/>
                    </a:lnTo>
                    <a:lnTo>
                      <a:pt x="995" y="1751"/>
                    </a:lnTo>
                    <a:lnTo>
                      <a:pt x="992" y="1724"/>
                    </a:lnTo>
                    <a:lnTo>
                      <a:pt x="990" y="1698"/>
                    </a:lnTo>
                    <a:lnTo>
                      <a:pt x="987" y="1672"/>
                    </a:lnTo>
                    <a:lnTo>
                      <a:pt x="987" y="1672"/>
                    </a:lnTo>
                    <a:lnTo>
                      <a:pt x="990" y="1669"/>
                    </a:lnTo>
                    <a:lnTo>
                      <a:pt x="993" y="1667"/>
                    </a:lnTo>
                    <a:lnTo>
                      <a:pt x="1000" y="1665"/>
                    </a:lnTo>
                    <a:lnTo>
                      <a:pt x="1006" y="1661"/>
                    </a:lnTo>
                    <a:lnTo>
                      <a:pt x="1008" y="1659"/>
                    </a:lnTo>
                    <a:lnTo>
                      <a:pt x="1008" y="1657"/>
                    </a:lnTo>
                    <a:lnTo>
                      <a:pt x="1008" y="1657"/>
                    </a:lnTo>
                    <a:lnTo>
                      <a:pt x="998" y="1661"/>
                    </a:lnTo>
                    <a:lnTo>
                      <a:pt x="986" y="1665"/>
                    </a:lnTo>
                    <a:lnTo>
                      <a:pt x="986" y="1665"/>
                    </a:lnTo>
                    <a:lnTo>
                      <a:pt x="981" y="1638"/>
                    </a:lnTo>
                    <a:lnTo>
                      <a:pt x="975" y="1612"/>
                    </a:lnTo>
                    <a:lnTo>
                      <a:pt x="968" y="1556"/>
                    </a:lnTo>
                    <a:lnTo>
                      <a:pt x="968" y="1556"/>
                    </a:lnTo>
                    <a:lnTo>
                      <a:pt x="985" y="1534"/>
                    </a:lnTo>
                    <a:lnTo>
                      <a:pt x="1003" y="1512"/>
                    </a:lnTo>
                    <a:lnTo>
                      <a:pt x="1042" y="1470"/>
                    </a:lnTo>
                    <a:lnTo>
                      <a:pt x="1042" y="1470"/>
                    </a:lnTo>
                    <a:lnTo>
                      <a:pt x="1051" y="1459"/>
                    </a:lnTo>
                    <a:lnTo>
                      <a:pt x="1062" y="1449"/>
                    </a:lnTo>
                    <a:lnTo>
                      <a:pt x="1084" y="1431"/>
                    </a:lnTo>
                    <a:lnTo>
                      <a:pt x="1108" y="1415"/>
                    </a:lnTo>
                    <a:lnTo>
                      <a:pt x="1133" y="1400"/>
                    </a:lnTo>
                    <a:lnTo>
                      <a:pt x="1133" y="1400"/>
                    </a:lnTo>
                    <a:lnTo>
                      <a:pt x="1119" y="1406"/>
                    </a:lnTo>
                    <a:lnTo>
                      <a:pt x="1106" y="1413"/>
                    </a:lnTo>
                    <a:lnTo>
                      <a:pt x="1094" y="1420"/>
                    </a:lnTo>
                    <a:lnTo>
                      <a:pt x="1083" y="1428"/>
                    </a:lnTo>
                    <a:lnTo>
                      <a:pt x="1071" y="1436"/>
                    </a:lnTo>
                    <a:lnTo>
                      <a:pt x="1061" y="1444"/>
                    </a:lnTo>
                    <a:lnTo>
                      <a:pt x="1042" y="1462"/>
                    </a:lnTo>
                    <a:lnTo>
                      <a:pt x="1006" y="1500"/>
                    </a:lnTo>
                    <a:lnTo>
                      <a:pt x="986" y="1518"/>
                    </a:lnTo>
                    <a:lnTo>
                      <a:pt x="966" y="1537"/>
                    </a:lnTo>
                    <a:lnTo>
                      <a:pt x="966" y="1537"/>
                    </a:lnTo>
                    <a:lnTo>
                      <a:pt x="961" y="1508"/>
                    </a:lnTo>
                    <a:lnTo>
                      <a:pt x="958" y="1481"/>
                    </a:lnTo>
                    <a:lnTo>
                      <a:pt x="952" y="1426"/>
                    </a:lnTo>
                    <a:lnTo>
                      <a:pt x="952" y="1426"/>
                    </a:lnTo>
                    <a:lnTo>
                      <a:pt x="948" y="1399"/>
                    </a:lnTo>
                    <a:lnTo>
                      <a:pt x="942" y="1371"/>
                    </a:lnTo>
                    <a:lnTo>
                      <a:pt x="938" y="1344"/>
                    </a:lnTo>
                    <a:lnTo>
                      <a:pt x="938" y="1330"/>
                    </a:lnTo>
                    <a:lnTo>
                      <a:pt x="938" y="1319"/>
                    </a:lnTo>
                    <a:lnTo>
                      <a:pt x="938" y="1319"/>
                    </a:lnTo>
                    <a:lnTo>
                      <a:pt x="939" y="1306"/>
                    </a:lnTo>
                    <a:lnTo>
                      <a:pt x="940" y="1294"/>
                    </a:lnTo>
                    <a:lnTo>
                      <a:pt x="942" y="1281"/>
                    </a:lnTo>
                    <a:lnTo>
                      <a:pt x="944" y="1269"/>
                    </a:lnTo>
                    <a:lnTo>
                      <a:pt x="944" y="1269"/>
                    </a:lnTo>
                    <a:lnTo>
                      <a:pt x="949" y="1224"/>
                    </a:lnTo>
                    <a:lnTo>
                      <a:pt x="953" y="1181"/>
                    </a:lnTo>
                    <a:lnTo>
                      <a:pt x="959" y="1138"/>
                    </a:lnTo>
                    <a:lnTo>
                      <a:pt x="966" y="1096"/>
                    </a:lnTo>
                    <a:lnTo>
                      <a:pt x="974" y="1055"/>
                    </a:lnTo>
                    <a:lnTo>
                      <a:pt x="982" y="1014"/>
                    </a:lnTo>
                    <a:lnTo>
                      <a:pt x="991" y="976"/>
                    </a:lnTo>
                    <a:lnTo>
                      <a:pt x="1000" y="937"/>
                    </a:lnTo>
                    <a:lnTo>
                      <a:pt x="1000" y="937"/>
                    </a:lnTo>
                    <a:lnTo>
                      <a:pt x="986" y="975"/>
                    </a:lnTo>
                    <a:lnTo>
                      <a:pt x="976" y="1013"/>
                    </a:lnTo>
                    <a:lnTo>
                      <a:pt x="966" y="1053"/>
                    </a:lnTo>
                    <a:lnTo>
                      <a:pt x="958" y="1095"/>
                    </a:lnTo>
                    <a:lnTo>
                      <a:pt x="942" y="1179"/>
                    </a:lnTo>
                    <a:lnTo>
                      <a:pt x="927" y="1264"/>
                    </a:lnTo>
                    <a:lnTo>
                      <a:pt x="927" y="1264"/>
                    </a:lnTo>
                    <a:lnTo>
                      <a:pt x="923" y="1231"/>
                    </a:lnTo>
                    <a:lnTo>
                      <a:pt x="918" y="1198"/>
                    </a:lnTo>
                    <a:lnTo>
                      <a:pt x="910" y="1132"/>
                    </a:lnTo>
                    <a:lnTo>
                      <a:pt x="907" y="1100"/>
                    </a:lnTo>
                    <a:lnTo>
                      <a:pt x="901" y="1067"/>
                    </a:lnTo>
                    <a:lnTo>
                      <a:pt x="896" y="1035"/>
                    </a:lnTo>
                    <a:lnTo>
                      <a:pt x="888" y="1002"/>
                    </a:lnTo>
                    <a:lnTo>
                      <a:pt x="888" y="1002"/>
                    </a:lnTo>
                    <a:lnTo>
                      <a:pt x="892" y="1043"/>
                    </a:lnTo>
                    <a:lnTo>
                      <a:pt x="898" y="1084"/>
                    </a:lnTo>
                    <a:lnTo>
                      <a:pt x="903" y="1125"/>
                    </a:lnTo>
                    <a:lnTo>
                      <a:pt x="907" y="1162"/>
                    </a:lnTo>
                    <a:lnTo>
                      <a:pt x="907" y="1162"/>
                    </a:lnTo>
                    <a:lnTo>
                      <a:pt x="896" y="1118"/>
                    </a:lnTo>
                    <a:lnTo>
                      <a:pt x="883" y="1076"/>
                    </a:lnTo>
                    <a:lnTo>
                      <a:pt x="856" y="991"/>
                    </a:lnTo>
                    <a:lnTo>
                      <a:pt x="856" y="991"/>
                    </a:lnTo>
                    <a:lnTo>
                      <a:pt x="868" y="984"/>
                    </a:lnTo>
                    <a:lnTo>
                      <a:pt x="875" y="980"/>
                    </a:lnTo>
                    <a:lnTo>
                      <a:pt x="882" y="978"/>
                    </a:lnTo>
                    <a:lnTo>
                      <a:pt x="882" y="978"/>
                    </a:lnTo>
                    <a:lnTo>
                      <a:pt x="884" y="980"/>
                    </a:lnTo>
                    <a:lnTo>
                      <a:pt x="885" y="983"/>
                    </a:lnTo>
                    <a:lnTo>
                      <a:pt x="886" y="988"/>
                    </a:lnTo>
                    <a:lnTo>
                      <a:pt x="886" y="994"/>
                    </a:lnTo>
                    <a:lnTo>
                      <a:pt x="888" y="996"/>
                    </a:lnTo>
                    <a:lnTo>
                      <a:pt x="889" y="999"/>
                    </a:lnTo>
                    <a:lnTo>
                      <a:pt x="889" y="999"/>
                    </a:lnTo>
                    <a:lnTo>
                      <a:pt x="889" y="996"/>
                    </a:lnTo>
                    <a:lnTo>
                      <a:pt x="889" y="994"/>
                    </a:lnTo>
                    <a:lnTo>
                      <a:pt x="888" y="988"/>
                    </a:lnTo>
                    <a:lnTo>
                      <a:pt x="886" y="983"/>
                    </a:lnTo>
                    <a:lnTo>
                      <a:pt x="885" y="977"/>
                    </a:lnTo>
                    <a:lnTo>
                      <a:pt x="885" y="977"/>
                    </a:lnTo>
                    <a:lnTo>
                      <a:pt x="890" y="974"/>
                    </a:lnTo>
                    <a:lnTo>
                      <a:pt x="896" y="971"/>
                    </a:lnTo>
                    <a:lnTo>
                      <a:pt x="907" y="967"/>
                    </a:lnTo>
                    <a:lnTo>
                      <a:pt x="919" y="963"/>
                    </a:lnTo>
                    <a:lnTo>
                      <a:pt x="923" y="961"/>
                    </a:lnTo>
                    <a:lnTo>
                      <a:pt x="926" y="958"/>
                    </a:lnTo>
                    <a:lnTo>
                      <a:pt x="926" y="958"/>
                    </a:lnTo>
                    <a:lnTo>
                      <a:pt x="916" y="960"/>
                    </a:lnTo>
                    <a:lnTo>
                      <a:pt x="907" y="963"/>
                    </a:lnTo>
                    <a:lnTo>
                      <a:pt x="889" y="971"/>
                    </a:lnTo>
                    <a:lnTo>
                      <a:pt x="871" y="978"/>
                    </a:lnTo>
                    <a:lnTo>
                      <a:pt x="861" y="980"/>
                    </a:lnTo>
                    <a:lnTo>
                      <a:pt x="852" y="983"/>
                    </a:lnTo>
                    <a:lnTo>
                      <a:pt x="852" y="983"/>
                    </a:lnTo>
                    <a:lnTo>
                      <a:pt x="843" y="953"/>
                    </a:lnTo>
                    <a:lnTo>
                      <a:pt x="838" y="939"/>
                    </a:lnTo>
                    <a:lnTo>
                      <a:pt x="831" y="927"/>
                    </a:lnTo>
                    <a:lnTo>
                      <a:pt x="831" y="927"/>
                    </a:lnTo>
                    <a:lnTo>
                      <a:pt x="840" y="957"/>
                    </a:lnTo>
                    <a:lnTo>
                      <a:pt x="844" y="971"/>
                    </a:lnTo>
                    <a:lnTo>
                      <a:pt x="848" y="987"/>
                    </a:lnTo>
                    <a:lnTo>
                      <a:pt x="848" y="987"/>
                    </a:lnTo>
                    <a:lnTo>
                      <a:pt x="832" y="993"/>
                    </a:lnTo>
                    <a:lnTo>
                      <a:pt x="817" y="1001"/>
                    </a:lnTo>
                    <a:lnTo>
                      <a:pt x="802" y="1008"/>
                    </a:lnTo>
                    <a:lnTo>
                      <a:pt x="793" y="1010"/>
                    </a:lnTo>
                    <a:lnTo>
                      <a:pt x="785" y="1013"/>
                    </a:lnTo>
                    <a:lnTo>
                      <a:pt x="785" y="1013"/>
                    </a:lnTo>
                    <a:lnTo>
                      <a:pt x="776" y="1019"/>
                    </a:lnTo>
                    <a:lnTo>
                      <a:pt x="767" y="1025"/>
                    </a:lnTo>
                    <a:lnTo>
                      <a:pt x="746" y="1035"/>
                    </a:lnTo>
                    <a:lnTo>
                      <a:pt x="746" y="1035"/>
                    </a:lnTo>
                    <a:lnTo>
                      <a:pt x="728" y="1047"/>
                    </a:lnTo>
                    <a:lnTo>
                      <a:pt x="717" y="1053"/>
                    </a:lnTo>
                    <a:lnTo>
                      <a:pt x="713" y="1054"/>
                    </a:lnTo>
                    <a:lnTo>
                      <a:pt x="706" y="1055"/>
                    </a:lnTo>
                    <a:lnTo>
                      <a:pt x="706" y="1055"/>
                    </a:lnTo>
                    <a:lnTo>
                      <a:pt x="747" y="941"/>
                    </a:lnTo>
                    <a:lnTo>
                      <a:pt x="768" y="885"/>
                    </a:lnTo>
                    <a:lnTo>
                      <a:pt x="780" y="858"/>
                    </a:lnTo>
                    <a:lnTo>
                      <a:pt x="792" y="832"/>
                    </a:lnTo>
                    <a:lnTo>
                      <a:pt x="792" y="832"/>
                    </a:lnTo>
                    <a:lnTo>
                      <a:pt x="788" y="835"/>
                    </a:lnTo>
                    <a:lnTo>
                      <a:pt x="784" y="840"/>
                    </a:lnTo>
                    <a:lnTo>
                      <a:pt x="780" y="849"/>
                    </a:lnTo>
                    <a:lnTo>
                      <a:pt x="777" y="853"/>
                    </a:lnTo>
                    <a:lnTo>
                      <a:pt x="774" y="858"/>
                    </a:lnTo>
                    <a:lnTo>
                      <a:pt x="771" y="862"/>
                    </a:lnTo>
                    <a:lnTo>
                      <a:pt x="765" y="865"/>
                    </a:lnTo>
                    <a:lnTo>
                      <a:pt x="765" y="865"/>
                    </a:lnTo>
                    <a:lnTo>
                      <a:pt x="757" y="884"/>
                    </a:lnTo>
                    <a:lnTo>
                      <a:pt x="750" y="905"/>
                    </a:lnTo>
                    <a:lnTo>
                      <a:pt x="743" y="925"/>
                    </a:lnTo>
                    <a:lnTo>
                      <a:pt x="739" y="935"/>
                    </a:lnTo>
                    <a:lnTo>
                      <a:pt x="734" y="944"/>
                    </a:lnTo>
                    <a:lnTo>
                      <a:pt x="734" y="944"/>
                    </a:lnTo>
                    <a:lnTo>
                      <a:pt x="739" y="909"/>
                    </a:lnTo>
                    <a:lnTo>
                      <a:pt x="743" y="874"/>
                    </a:lnTo>
                    <a:lnTo>
                      <a:pt x="745" y="855"/>
                    </a:lnTo>
                    <a:lnTo>
                      <a:pt x="746" y="837"/>
                    </a:lnTo>
                    <a:lnTo>
                      <a:pt x="746" y="818"/>
                    </a:lnTo>
                    <a:lnTo>
                      <a:pt x="745" y="800"/>
                    </a:lnTo>
                    <a:lnTo>
                      <a:pt x="745" y="800"/>
                    </a:lnTo>
                    <a:lnTo>
                      <a:pt x="738" y="866"/>
                    </a:lnTo>
                    <a:lnTo>
                      <a:pt x="734" y="899"/>
                    </a:lnTo>
                    <a:lnTo>
                      <a:pt x="730" y="932"/>
                    </a:lnTo>
                    <a:lnTo>
                      <a:pt x="725" y="963"/>
                    </a:lnTo>
                    <a:lnTo>
                      <a:pt x="718" y="994"/>
                    </a:lnTo>
                    <a:lnTo>
                      <a:pt x="714" y="1009"/>
                    </a:lnTo>
                    <a:lnTo>
                      <a:pt x="709" y="1023"/>
                    </a:lnTo>
                    <a:lnTo>
                      <a:pt x="704" y="1037"/>
                    </a:lnTo>
                    <a:lnTo>
                      <a:pt x="697" y="1050"/>
                    </a:lnTo>
                    <a:lnTo>
                      <a:pt x="697" y="1050"/>
                    </a:lnTo>
                    <a:lnTo>
                      <a:pt x="695" y="1045"/>
                    </a:lnTo>
                    <a:lnTo>
                      <a:pt x="690" y="1039"/>
                    </a:lnTo>
                    <a:lnTo>
                      <a:pt x="682" y="1029"/>
                    </a:lnTo>
                    <a:lnTo>
                      <a:pt x="675" y="1019"/>
                    </a:lnTo>
                    <a:lnTo>
                      <a:pt x="672" y="1013"/>
                    </a:lnTo>
                    <a:lnTo>
                      <a:pt x="670" y="1008"/>
                    </a:lnTo>
                    <a:lnTo>
                      <a:pt x="670" y="1008"/>
                    </a:lnTo>
                    <a:lnTo>
                      <a:pt x="668" y="1000"/>
                    </a:lnTo>
                    <a:lnTo>
                      <a:pt x="668" y="991"/>
                    </a:lnTo>
                    <a:lnTo>
                      <a:pt x="671" y="974"/>
                    </a:lnTo>
                    <a:lnTo>
                      <a:pt x="673" y="964"/>
                    </a:lnTo>
                    <a:lnTo>
                      <a:pt x="673" y="955"/>
                    </a:lnTo>
                    <a:lnTo>
                      <a:pt x="673" y="947"/>
                    </a:lnTo>
                    <a:lnTo>
                      <a:pt x="671" y="938"/>
                    </a:lnTo>
                    <a:lnTo>
                      <a:pt x="671" y="938"/>
                    </a:lnTo>
                    <a:lnTo>
                      <a:pt x="659" y="1038"/>
                    </a:lnTo>
                    <a:lnTo>
                      <a:pt x="654" y="1088"/>
                    </a:lnTo>
                    <a:lnTo>
                      <a:pt x="646" y="1138"/>
                    </a:lnTo>
                    <a:lnTo>
                      <a:pt x="637" y="1186"/>
                    </a:lnTo>
                    <a:lnTo>
                      <a:pt x="626" y="1232"/>
                    </a:lnTo>
                    <a:lnTo>
                      <a:pt x="620" y="1255"/>
                    </a:lnTo>
                    <a:lnTo>
                      <a:pt x="613" y="1278"/>
                    </a:lnTo>
                    <a:lnTo>
                      <a:pt x="605" y="1299"/>
                    </a:lnTo>
                    <a:lnTo>
                      <a:pt x="597" y="1321"/>
                    </a:lnTo>
                    <a:lnTo>
                      <a:pt x="597" y="1321"/>
                    </a:lnTo>
                    <a:lnTo>
                      <a:pt x="591" y="1306"/>
                    </a:lnTo>
                    <a:lnTo>
                      <a:pt x="588" y="1291"/>
                    </a:lnTo>
                    <a:lnTo>
                      <a:pt x="586" y="1278"/>
                    </a:lnTo>
                    <a:lnTo>
                      <a:pt x="584" y="1265"/>
                    </a:lnTo>
                    <a:lnTo>
                      <a:pt x="584" y="1252"/>
                    </a:lnTo>
                    <a:lnTo>
                      <a:pt x="586" y="1239"/>
                    </a:lnTo>
                    <a:lnTo>
                      <a:pt x="588" y="1214"/>
                    </a:lnTo>
                    <a:lnTo>
                      <a:pt x="588" y="1214"/>
                    </a:lnTo>
                    <a:lnTo>
                      <a:pt x="598" y="1109"/>
                    </a:lnTo>
                    <a:lnTo>
                      <a:pt x="603" y="1058"/>
                    </a:lnTo>
                    <a:lnTo>
                      <a:pt x="609" y="1006"/>
                    </a:lnTo>
                    <a:lnTo>
                      <a:pt x="617" y="958"/>
                    </a:lnTo>
                    <a:lnTo>
                      <a:pt x="625" y="909"/>
                    </a:lnTo>
                    <a:lnTo>
                      <a:pt x="636" y="863"/>
                    </a:lnTo>
                    <a:lnTo>
                      <a:pt x="648" y="818"/>
                    </a:lnTo>
                    <a:lnTo>
                      <a:pt x="648" y="818"/>
                    </a:lnTo>
                    <a:lnTo>
                      <a:pt x="640" y="842"/>
                    </a:lnTo>
                    <a:lnTo>
                      <a:pt x="632" y="865"/>
                    </a:lnTo>
                    <a:lnTo>
                      <a:pt x="620" y="913"/>
                    </a:lnTo>
                    <a:lnTo>
                      <a:pt x="608" y="963"/>
                    </a:lnTo>
                    <a:lnTo>
                      <a:pt x="599" y="1016"/>
                    </a:lnTo>
                    <a:lnTo>
                      <a:pt x="590" y="1068"/>
                    </a:lnTo>
                    <a:lnTo>
                      <a:pt x="582" y="1121"/>
                    </a:lnTo>
                    <a:lnTo>
                      <a:pt x="566" y="1228"/>
                    </a:lnTo>
                    <a:lnTo>
                      <a:pt x="566" y="1228"/>
                    </a:lnTo>
                    <a:lnTo>
                      <a:pt x="547" y="1162"/>
                    </a:lnTo>
                    <a:lnTo>
                      <a:pt x="539" y="1128"/>
                    </a:lnTo>
                    <a:lnTo>
                      <a:pt x="531" y="1093"/>
                    </a:lnTo>
                    <a:lnTo>
                      <a:pt x="531" y="1093"/>
                    </a:lnTo>
                    <a:lnTo>
                      <a:pt x="533" y="1090"/>
                    </a:lnTo>
                    <a:lnTo>
                      <a:pt x="536" y="1089"/>
                    </a:lnTo>
                    <a:lnTo>
                      <a:pt x="538" y="1088"/>
                    </a:lnTo>
                    <a:lnTo>
                      <a:pt x="539" y="1086"/>
                    </a:lnTo>
                    <a:lnTo>
                      <a:pt x="539" y="1086"/>
                    </a:lnTo>
                    <a:lnTo>
                      <a:pt x="533" y="1056"/>
                    </a:lnTo>
                    <a:lnTo>
                      <a:pt x="528" y="1028"/>
                    </a:lnTo>
                    <a:lnTo>
                      <a:pt x="514" y="972"/>
                    </a:lnTo>
                    <a:lnTo>
                      <a:pt x="500" y="917"/>
                    </a:lnTo>
                    <a:lnTo>
                      <a:pt x="495" y="887"/>
                    </a:lnTo>
                    <a:lnTo>
                      <a:pt x="490" y="859"/>
                    </a:lnTo>
                    <a:lnTo>
                      <a:pt x="490" y="859"/>
                    </a:lnTo>
                    <a:lnTo>
                      <a:pt x="508" y="826"/>
                    </a:lnTo>
                    <a:lnTo>
                      <a:pt x="527" y="793"/>
                    </a:lnTo>
                    <a:lnTo>
                      <a:pt x="562" y="728"/>
                    </a:lnTo>
                    <a:lnTo>
                      <a:pt x="579" y="697"/>
                    </a:lnTo>
                    <a:lnTo>
                      <a:pt x="597" y="666"/>
                    </a:lnTo>
                    <a:lnTo>
                      <a:pt x="616" y="635"/>
                    </a:lnTo>
                    <a:lnTo>
                      <a:pt x="637" y="605"/>
                    </a:lnTo>
                    <a:lnTo>
                      <a:pt x="637" y="605"/>
                    </a:lnTo>
                    <a:lnTo>
                      <a:pt x="679" y="548"/>
                    </a:lnTo>
                    <a:lnTo>
                      <a:pt x="721" y="492"/>
                    </a:lnTo>
                    <a:lnTo>
                      <a:pt x="740" y="464"/>
                    </a:lnTo>
                    <a:lnTo>
                      <a:pt x="759" y="435"/>
                    </a:lnTo>
                    <a:lnTo>
                      <a:pt x="777" y="406"/>
                    </a:lnTo>
                    <a:lnTo>
                      <a:pt x="793" y="376"/>
                    </a:lnTo>
                    <a:lnTo>
                      <a:pt x="793" y="376"/>
                    </a:lnTo>
                    <a:lnTo>
                      <a:pt x="754" y="429"/>
                    </a:lnTo>
                    <a:lnTo>
                      <a:pt x="714" y="481"/>
                    </a:lnTo>
                    <a:lnTo>
                      <a:pt x="674" y="534"/>
                    </a:lnTo>
                    <a:lnTo>
                      <a:pt x="633" y="589"/>
                    </a:lnTo>
                    <a:lnTo>
                      <a:pt x="594" y="644"/>
                    </a:lnTo>
                    <a:lnTo>
                      <a:pt x="555" y="701"/>
                    </a:lnTo>
                    <a:lnTo>
                      <a:pt x="537" y="731"/>
                    </a:lnTo>
                    <a:lnTo>
                      <a:pt x="517" y="760"/>
                    </a:lnTo>
                    <a:lnTo>
                      <a:pt x="500" y="791"/>
                    </a:lnTo>
                    <a:lnTo>
                      <a:pt x="482" y="821"/>
                    </a:lnTo>
                    <a:lnTo>
                      <a:pt x="482" y="821"/>
                    </a:lnTo>
                    <a:lnTo>
                      <a:pt x="475" y="787"/>
                    </a:lnTo>
                    <a:lnTo>
                      <a:pt x="470" y="756"/>
                    </a:lnTo>
                    <a:lnTo>
                      <a:pt x="466" y="724"/>
                    </a:lnTo>
                    <a:lnTo>
                      <a:pt x="464" y="693"/>
                    </a:lnTo>
                    <a:lnTo>
                      <a:pt x="463" y="664"/>
                    </a:lnTo>
                    <a:lnTo>
                      <a:pt x="464" y="634"/>
                    </a:lnTo>
                    <a:lnTo>
                      <a:pt x="465" y="606"/>
                    </a:lnTo>
                    <a:lnTo>
                      <a:pt x="468" y="578"/>
                    </a:lnTo>
                    <a:lnTo>
                      <a:pt x="472" y="524"/>
                    </a:lnTo>
                    <a:lnTo>
                      <a:pt x="478" y="469"/>
                    </a:lnTo>
                    <a:lnTo>
                      <a:pt x="483" y="415"/>
                    </a:lnTo>
                    <a:lnTo>
                      <a:pt x="485" y="388"/>
                    </a:lnTo>
                    <a:lnTo>
                      <a:pt x="486" y="359"/>
                    </a:lnTo>
                    <a:lnTo>
                      <a:pt x="486" y="359"/>
                    </a:lnTo>
                    <a:lnTo>
                      <a:pt x="489" y="358"/>
                    </a:lnTo>
                    <a:lnTo>
                      <a:pt x="491" y="358"/>
                    </a:lnTo>
                    <a:lnTo>
                      <a:pt x="493" y="357"/>
                    </a:lnTo>
                    <a:lnTo>
                      <a:pt x="493" y="357"/>
                    </a:lnTo>
                    <a:lnTo>
                      <a:pt x="503" y="312"/>
                    </a:lnTo>
                    <a:lnTo>
                      <a:pt x="512" y="267"/>
                    </a:lnTo>
                    <a:lnTo>
                      <a:pt x="522" y="223"/>
                    </a:lnTo>
                    <a:lnTo>
                      <a:pt x="528" y="202"/>
                    </a:lnTo>
                    <a:lnTo>
                      <a:pt x="533" y="180"/>
                    </a:lnTo>
                    <a:lnTo>
                      <a:pt x="533" y="180"/>
                    </a:lnTo>
                    <a:lnTo>
                      <a:pt x="540" y="158"/>
                    </a:lnTo>
                    <a:lnTo>
                      <a:pt x="546" y="138"/>
                    </a:lnTo>
                    <a:lnTo>
                      <a:pt x="555" y="94"/>
                    </a:lnTo>
                    <a:lnTo>
                      <a:pt x="555" y="94"/>
                    </a:lnTo>
                    <a:lnTo>
                      <a:pt x="559" y="71"/>
                    </a:lnTo>
                    <a:lnTo>
                      <a:pt x="563" y="48"/>
                    </a:lnTo>
                    <a:lnTo>
                      <a:pt x="565" y="25"/>
                    </a:lnTo>
                    <a:lnTo>
                      <a:pt x="565" y="12"/>
                    </a:lnTo>
                    <a:lnTo>
                      <a:pt x="565" y="0"/>
                    </a:lnTo>
                    <a:lnTo>
                      <a:pt x="565" y="0"/>
                    </a:lnTo>
                    <a:lnTo>
                      <a:pt x="557" y="44"/>
                    </a:lnTo>
                    <a:lnTo>
                      <a:pt x="548" y="88"/>
                    </a:lnTo>
                    <a:lnTo>
                      <a:pt x="537" y="130"/>
                    </a:lnTo>
                    <a:lnTo>
                      <a:pt x="525" y="171"/>
                    </a:lnTo>
                    <a:lnTo>
                      <a:pt x="525" y="171"/>
                    </a:lnTo>
                    <a:lnTo>
                      <a:pt x="524" y="172"/>
                    </a:lnTo>
                    <a:lnTo>
                      <a:pt x="524" y="172"/>
                    </a:lnTo>
                    <a:lnTo>
                      <a:pt x="522" y="171"/>
                    </a:lnTo>
                    <a:lnTo>
                      <a:pt x="520" y="170"/>
                    </a:lnTo>
                    <a:lnTo>
                      <a:pt x="520" y="170"/>
                    </a:lnTo>
                    <a:lnTo>
                      <a:pt x="519" y="171"/>
                    </a:lnTo>
                    <a:lnTo>
                      <a:pt x="519" y="171"/>
                    </a:lnTo>
                    <a:lnTo>
                      <a:pt x="522" y="177"/>
                    </a:lnTo>
                    <a:lnTo>
                      <a:pt x="523" y="179"/>
                    </a:lnTo>
                    <a:lnTo>
                      <a:pt x="522" y="181"/>
                    </a:lnTo>
                    <a:lnTo>
                      <a:pt x="522" y="181"/>
                    </a:lnTo>
                    <a:lnTo>
                      <a:pt x="521" y="182"/>
                    </a:lnTo>
                    <a:lnTo>
                      <a:pt x="520" y="182"/>
                    </a:lnTo>
                    <a:lnTo>
                      <a:pt x="520" y="180"/>
                    </a:lnTo>
                    <a:lnTo>
                      <a:pt x="517" y="178"/>
                    </a:lnTo>
                    <a:lnTo>
                      <a:pt x="516" y="178"/>
                    </a:lnTo>
                    <a:lnTo>
                      <a:pt x="514" y="178"/>
                    </a:lnTo>
                    <a:lnTo>
                      <a:pt x="514" y="178"/>
                    </a:lnTo>
                    <a:lnTo>
                      <a:pt x="514" y="180"/>
                    </a:lnTo>
                    <a:lnTo>
                      <a:pt x="513" y="183"/>
                    </a:lnTo>
                    <a:lnTo>
                      <a:pt x="513" y="187"/>
                    </a:lnTo>
                    <a:lnTo>
                      <a:pt x="512" y="189"/>
                    </a:lnTo>
                    <a:lnTo>
                      <a:pt x="512" y="189"/>
                    </a:lnTo>
                    <a:lnTo>
                      <a:pt x="514" y="189"/>
                    </a:lnTo>
                    <a:lnTo>
                      <a:pt x="516" y="189"/>
                    </a:lnTo>
                    <a:lnTo>
                      <a:pt x="517" y="189"/>
                    </a:lnTo>
                    <a:lnTo>
                      <a:pt x="519" y="189"/>
                    </a:lnTo>
                    <a:lnTo>
                      <a:pt x="519" y="189"/>
                    </a:lnTo>
                    <a:lnTo>
                      <a:pt x="515" y="205"/>
                    </a:lnTo>
                    <a:lnTo>
                      <a:pt x="511" y="221"/>
                    </a:lnTo>
                    <a:lnTo>
                      <a:pt x="508" y="228"/>
                    </a:lnTo>
                    <a:lnTo>
                      <a:pt x="505" y="235"/>
                    </a:lnTo>
                    <a:lnTo>
                      <a:pt x="502" y="240"/>
                    </a:lnTo>
                    <a:lnTo>
                      <a:pt x="497" y="244"/>
                    </a:lnTo>
                    <a:lnTo>
                      <a:pt x="497" y="244"/>
                    </a:lnTo>
                    <a:lnTo>
                      <a:pt x="499" y="248"/>
                    </a:lnTo>
                    <a:lnTo>
                      <a:pt x="499" y="253"/>
                    </a:lnTo>
                    <a:lnTo>
                      <a:pt x="498" y="256"/>
                    </a:lnTo>
                    <a:lnTo>
                      <a:pt x="497" y="261"/>
                    </a:lnTo>
                    <a:lnTo>
                      <a:pt x="494" y="267"/>
                    </a:lnTo>
                    <a:lnTo>
                      <a:pt x="490" y="274"/>
                    </a:lnTo>
                    <a:lnTo>
                      <a:pt x="490" y="274"/>
                    </a:lnTo>
                    <a:lnTo>
                      <a:pt x="493" y="262"/>
                    </a:lnTo>
                    <a:lnTo>
                      <a:pt x="494" y="249"/>
                    </a:lnTo>
                    <a:lnTo>
                      <a:pt x="494" y="224"/>
                    </a:lnTo>
                    <a:lnTo>
                      <a:pt x="494" y="198"/>
                    </a:lnTo>
                    <a:lnTo>
                      <a:pt x="494" y="186"/>
                    </a:lnTo>
                    <a:lnTo>
                      <a:pt x="496" y="174"/>
                    </a:lnTo>
                    <a:lnTo>
                      <a:pt x="496" y="174"/>
                    </a:lnTo>
                    <a:lnTo>
                      <a:pt x="497" y="170"/>
                    </a:lnTo>
                    <a:lnTo>
                      <a:pt x="499" y="166"/>
                    </a:lnTo>
                    <a:lnTo>
                      <a:pt x="502" y="162"/>
                    </a:lnTo>
                    <a:lnTo>
                      <a:pt x="504" y="157"/>
                    </a:lnTo>
                    <a:lnTo>
                      <a:pt x="504" y="157"/>
                    </a:lnTo>
                    <a:lnTo>
                      <a:pt x="521" y="89"/>
                    </a:lnTo>
                    <a:lnTo>
                      <a:pt x="528" y="56"/>
                    </a:lnTo>
                    <a:lnTo>
                      <a:pt x="535" y="22"/>
                    </a:lnTo>
                    <a:lnTo>
                      <a:pt x="535" y="22"/>
                    </a:lnTo>
                    <a:lnTo>
                      <a:pt x="528" y="40"/>
                    </a:lnTo>
                    <a:lnTo>
                      <a:pt x="522" y="60"/>
                    </a:lnTo>
                    <a:lnTo>
                      <a:pt x="516" y="80"/>
                    </a:lnTo>
                    <a:lnTo>
                      <a:pt x="511" y="97"/>
                    </a:lnTo>
                    <a:lnTo>
                      <a:pt x="511" y="97"/>
                    </a:lnTo>
                    <a:lnTo>
                      <a:pt x="510" y="102"/>
                    </a:lnTo>
                    <a:lnTo>
                      <a:pt x="508" y="104"/>
                    </a:lnTo>
                    <a:lnTo>
                      <a:pt x="506" y="104"/>
                    </a:lnTo>
                    <a:lnTo>
                      <a:pt x="506" y="104"/>
                    </a:lnTo>
                    <a:lnTo>
                      <a:pt x="504" y="116"/>
                    </a:lnTo>
                    <a:lnTo>
                      <a:pt x="499" y="128"/>
                    </a:lnTo>
                    <a:lnTo>
                      <a:pt x="495" y="140"/>
                    </a:lnTo>
                    <a:lnTo>
                      <a:pt x="491" y="154"/>
                    </a:lnTo>
                    <a:lnTo>
                      <a:pt x="491" y="154"/>
                    </a:lnTo>
                    <a:lnTo>
                      <a:pt x="493" y="136"/>
                    </a:lnTo>
                    <a:lnTo>
                      <a:pt x="495" y="119"/>
                    </a:lnTo>
                    <a:lnTo>
                      <a:pt x="502" y="86"/>
                    </a:lnTo>
                    <a:lnTo>
                      <a:pt x="508" y="55"/>
                    </a:lnTo>
                    <a:lnTo>
                      <a:pt x="516" y="27"/>
                    </a:lnTo>
                    <a:lnTo>
                      <a:pt x="516" y="27"/>
                    </a:lnTo>
                    <a:lnTo>
                      <a:pt x="507" y="47"/>
                    </a:lnTo>
                    <a:lnTo>
                      <a:pt x="499" y="70"/>
                    </a:lnTo>
                    <a:lnTo>
                      <a:pt x="494" y="95"/>
                    </a:lnTo>
                    <a:lnTo>
                      <a:pt x="489" y="122"/>
                    </a:lnTo>
                    <a:lnTo>
                      <a:pt x="489" y="122"/>
                    </a:lnTo>
                    <a:lnTo>
                      <a:pt x="483" y="153"/>
                    </a:lnTo>
                    <a:lnTo>
                      <a:pt x="477" y="183"/>
                    </a:lnTo>
                    <a:lnTo>
                      <a:pt x="475" y="199"/>
                    </a:lnTo>
                    <a:lnTo>
                      <a:pt x="474" y="215"/>
                    </a:lnTo>
                    <a:lnTo>
                      <a:pt x="475" y="232"/>
                    </a:lnTo>
                    <a:lnTo>
                      <a:pt x="479" y="249"/>
                    </a:lnTo>
                    <a:lnTo>
                      <a:pt x="479" y="249"/>
                    </a:lnTo>
                    <a:lnTo>
                      <a:pt x="481" y="263"/>
                    </a:lnTo>
                    <a:lnTo>
                      <a:pt x="481" y="278"/>
                    </a:lnTo>
                    <a:lnTo>
                      <a:pt x="479" y="305"/>
                    </a:lnTo>
                    <a:lnTo>
                      <a:pt x="479" y="305"/>
                    </a:lnTo>
                    <a:lnTo>
                      <a:pt x="475" y="346"/>
                    </a:lnTo>
                    <a:lnTo>
                      <a:pt x="473" y="365"/>
                    </a:lnTo>
                    <a:lnTo>
                      <a:pt x="471" y="385"/>
                    </a:lnTo>
                    <a:lnTo>
                      <a:pt x="471" y="385"/>
                    </a:lnTo>
                    <a:lnTo>
                      <a:pt x="468" y="350"/>
                    </a:lnTo>
                    <a:lnTo>
                      <a:pt x="465" y="315"/>
                    </a:lnTo>
                    <a:lnTo>
                      <a:pt x="461" y="248"/>
                    </a:lnTo>
                    <a:lnTo>
                      <a:pt x="458" y="215"/>
                    </a:lnTo>
                    <a:lnTo>
                      <a:pt x="455" y="181"/>
                    </a:lnTo>
                    <a:lnTo>
                      <a:pt x="451" y="147"/>
                    </a:lnTo>
                    <a:lnTo>
                      <a:pt x="444" y="111"/>
                    </a:lnTo>
                    <a:lnTo>
                      <a:pt x="444" y="111"/>
                    </a:lnTo>
                    <a:lnTo>
                      <a:pt x="449" y="183"/>
                    </a:lnTo>
                    <a:lnTo>
                      <a:pt x="454" y="255"/>
                    </a:lnTo>
                    <a:lnTo>
                      <a:pt x="456" y="325"/>
                    </a:lnTo>
                    <a:lnTo>
                      <a:pt x="457" y="395"/>
                    </a:lnTo>
                    <a:lnTo>
                      <a:pt x="457" y="463"/>
                    </a:lnTo>
                    <a:lnTo>
                      <a:pt x="456" y="531"/>
                    </a:lnTo>
                    <a:lnTo>
                      <a:pt x="454" y="597"/>
                    </a:lnTo>
                    <a:lnTo>
                      <a:pt x="451" y="662"/>
                    </a:lnTo>
                    <a:lnTo>
                      <a:pt x="451" y="662"/>
                    </a:lnTo>
                    <a:lnTo>
                      <a:pt x="438" y="610"/>
                    </a:lnTo>
                    <a:lnTo>
                      <a:pt x="423" y="559"/>
                    </a:lnTo>
                    <a:lnTo>
                      <a:pt x="409" y="510"/>
                    </a:lnTo>
                    <a:lnTo>
                      <a:pt x="401" y="487"/>
                    </a:lnTo>
                    <a:lnTo>
                      <a:pt x="391" y="464"/>
                    </a:lnTo>
                    <a:lnTo>
                      <a:pt x="391" y="464"/>
                    </a:lnTo>
                    <a:lnTo>
                      <a:pt x="385" y="446"/>
                    </a:lnTo>
                    <a:lnTo>
                      <a:pt x="378" y="429"/>
                    </a:lnTo>
                    <a:lnTo>
                      <a:pt x="373" y="420"/>
                    </a:lnTo>
                    <a:lnTo>
                      <a:pt x="369" y="412"/>
                    </a:lnTo>
                    <a:lnTo>
                      <a:pt x="363" y="405"/>
                    </a:lnTo>
                    <a:lnTo>
                      <a:pt x="357" y="398"/>
                    </a:lnTo>
                    <a:lnTo>
                      <a:pt x="357" y="398"/>
                    </a:lnTo>
                    <a:lnTo>
                      <a:pt x="365" y="413"/>
                    </a:lnTo>
                    <a:lnTo>
                      <a:pt x="374" y="429"/>
                    </a:lnTo>
                    <a:lnTo>
                      <a:pt x="381" y="445"/>
                    </a:lnTo>
                    <a:lnTo>
                      <a:pt x="388" y="462"/>
                    </a:lnTo>
                    <a:lnTo>
                      <a:pt x="401" y="497"/>
                    </a:lnTo>
                    <a:lnTo>
                      <a:pt x="411" y="533"/>
                    </a:lnTo>
                    <a:lnTo>
                      <a:pt x="419" y="571"/>
                    </a:lnTo>
                    <a:lnTo>
                      <a:pt x="427" y="609"/>
                    </a:lnTo>
                    <a:lnTo>
                      <a:pt x="443" y="686"/>
                    </a:lnTo>
                    <a:lnTo>
                      <a:pt x="443" y="686"/>
                    </a:lnTo>
                    <a:lnTo>
                      <a:pt x="445" y="703"/>
                    </a:lnTo>
                    <a:lnTo>
                      <a:pt x="447" y="720"/>
                    </a:lnTo>
                    <a:lnTo>
                      <a:pt x="447" y="737"/>
                    </a:lnTo>
                    <a:lnTo>
                      <a:pt x="446" y="753"/>
                    </a:lnTo>
                    <a:lnTo>
                      <a:pt x="445" y="785"/>
                    </a:lnTo>
                    <a:lnTo>
                      <a:pt x="443" y="816"/>
                    </a:lnTo>
                    <a:lnTo>
                      <a:pt x="443" y="816"/>
                    </a:lnTo>
                    <a:lnTo>
                      <a:pt x="429" y="783"/>
                    </a:lnTo>
                    <a:lnTo>
                      <a:pt x="416" y="750"/>
                    </a:lnTo>
                    <a:lnTo>
                      <a:pt x="404" y="715"/>
                    </a:lnTo>
                    <a:lnTo>
                      <a:pt x="394" y="680"/>
                    </a:lnTo>
                    <a:lnTo>
                      <a:pt x="394" y="680"/>
                    </a:lnTo>
                    <a:lnTo>
                      <a:pt x="394" y="685"/>
                    </a:lnTo>
                    <a:lnTo>
                      <a:pt x="395" y="691"/>
                    </a:lnTo>
                    <a:lnTo>
                      <a:pt x="396" y="695"/>
                    </a:lnTo>
                    <a:lnTo>
                      <a:pt x="396" y="698"/>
                    </a:lnTo>
                    <a:lnTo>
                      <a:pt x="395" y="700"/>
                    </a:lnTo>
                    <a:lnTo>
                      <a:pt x="395" y="700"/>
                    </a:lnTo>
                    <a:lnTo>
                      <a:pt x="372" y="647"/>
                    </a:lnTo>
                    <a:lnTo>
                      <a:pt x="352" y="592"/>
                    </a:lnTo>
                    <a:lnTo>
                      <a:pt x="330" y="539"/>
                    </a:lnTo>
                    <a:lnTo>
                      <a:pt x="319" y="512"/>
                    </a:lnTo>
                    <a:lnTo>
                      <a:pt x="306" y="487"/>
                    </a:lnTo>
                    <a:lnTo>
                      <a:pt x="306" y="487"/>
                    </a:lnTo>
                    <a:lnTo>
                      <a:pt x="313" y="508"/>
                    </a:lnTo>
                    <a:lnTo>
                      <a:pt x="320" y="529"/>
                    </a:lnTo>
                    <a:lnTo>
                      <a:pt x="336" y="571"/>
                    </a:lnTo>
                    <a:lnTo>
                      <a:pt x="369" y="651"/>
                    </a:lnTo>
                    <a:lnTo>
                      <a:pt x="386" y="692"/>
                    </a:lnTo>
                    <a:lnTo>
                      <a:pt x="393" y="714"/>
                    </a:lnTo>
                    <a:lnTo>
                      <a:pt x="399" y="735"/>
                    </a:lnTo>
                    <a:lnTo>
                      <a:pt x="405" y="757"/>
                    </a:lnTo>
                    <a:lnTo>
                      <a:pt x="411" y="781"/>
                    </a:lnTo>
                    <a:lnTo>
                      <a:pt x="415" y="804"/>
                    </a:lnTo>
                    <a:lnTo>
                      <a:pt x="419" y="828"/>
                    </a:lnTo>
                    <a:lnTo>
                      <a:pt x="419" y="828"/>
                    </a:lnTo>
                    <a:lnTo>
                      <a:pt x="407" y="809"/>
                    </a:lnTo>
                    <a:lnTo>
                      <a:pt x="398" y="788"/>
                    </a:lnTo>
                    <a:lnTo>
                      <a:pt x="390" y="767"/>
                    </a:lnTo>
                    <a:lnTo>
                      <a:pt x="384" y="745"/>
                    </a:lnTo>
                    <a:lnTo>
                      <a:pt x="370" y="700"/>
                    </a:lnTo>
                    <a:lnTo>
                      <a:pt x="363" y="677"/>
                    </a:lnTo>
                    <a:lnTo>
                      <a:pt x="356" y="655"/>
                    </a:lnTo>
                    <a:lnTo>
                      <a:pt x="356" y="655"/>
                    </a:lnTo>
                    <a:lnTo>
                      <a:pt x="361" y="680"/>
                    </a:lnTo>
                    <a:lnTo>
                      <a:pt x="368" y="704"/>
                    </a:lnTo>
                    <a:lnTo>
                      <a:pt x="372" y="728"/>
                    </a:lnTo>
                    <a:lnTo>
                      <a:pt x="377" y="751"/>
                    </a:lnTo>
                    <a:lnTo>
                      <a:pt x="377" y="751"/>
                    </a:lnTo>
                    <a:lnTo>
                      <a:pt x="369" y="741"/>
                    </a:lnTo>
                    <a:lnTo>
                      <a:pt x="362" y="729"/>
                    </a:lnTo>
                    <a:lnTo>
                      <a:pt x="354" y="720"/>
                    </a:lnTo>
                    <a:lnTo>
                      <a:pt x="351" y="716"/>
                    </a:lnTo>
                    <a:lnTo>
                      <a:pt x="346" y="714"/>
                    </a:lnTo>
                    <a:lnTo>
                      <a:pt x="346" y="714"/>
                    </a:lnTo>
                    <a:lnTo>
                      <a:pt x="353" y="720"/>
                    </a:lnTo>
                    <a:lnTo>
                      <a:pt x="359" y="728"/>
                    </a:lnTo>
                    <a:lnTo>
                      <a:pt x="369" y="743"/>
                    </a:lnTo>
                    <a:lnTo>
                      <a:pt x="378" y="760"/>
                    </a:lnTo>
                    <a:lnTo>
                      <a:pt x="385" y="778"/>
                    </a:lnTo>
                    <a:lnTo>
                      <a:pt x="390" y="798"/>
                    </a:lnTo>
                    <a:lnTo>
                      <a:pt x="396" y="817"/>
                    </a:lnTo>
                    <a:lnTo>
                      <a:pt x="407" y="861"/>
                    </a:lnTo>
                    <a:lnTo>
                      <a:pt x="407" y="861"/>
                    </a:lnTo>
                    <a:lnTo>
                      <a:pt x="419" y="901"/>
                    </a:lnTo>
                    <a:lnTo>
                      <a:pt x="424" y="921"/>
                    </a:lnTo>
                    <a:lnTo>
                      <a:pt x="429" y="942"/>
                    </a:lnTo>
                    <a:lnTo>
                      <a:pt x="433" y="962"/>
                    </a:lnTo>
                    <a:lnTo>
                      <a:pt x="436" y="981"/>
                    </a:lnTo>
                    <a:lnTo>
                      <a:pt x="437" y="1002"/>
                    </a:lnTo>
                    <a:lnTo>
                      <a:pt x="436" y="1011"/>
                    </a:lnTo>
                    <a:lnTo>
                      <a:pt x="435" y="1020"/>
                    </a:lnTo>
                    <a:lnTo>
                      <a:pt x="435" y="1020"/>
                    </a:lnTo>
                    <a:lnTo>
                      <a:pt x="374" y="927"/>
                    </a:lnTo>
                    <a:lnTo>
                      <a:pt x="343" y="882"/>
                    </a:lnTo>
                    <a:lnTo>
                      <a:pt x="311" y="836"/>
                    </a:lnTo>
                    <a:lnTo>
                      <a:pt x="311" y="836"/>
                    </a:lnTo>
                    <a:lnTo>
                      <a:pt x="278" y="792"/>
                    </a:lnTo>
                    <a:lnTo>
                      <a:pt x="247" y="748"/>
                    </a:lnTo>
                    <a:lnTo>
                      <a:pt x="231" y="726"/>
                    </a:lnTo>
                    <a:lnTo>
                      <a:pt x="216" y="704"/>
                    </a:lnTo>
                    <a:lnTo>
                      <a:pt x="198" y="684"/>
                    </a:lnTo>
                    <a:lnTo>
                      <a:pt x="181" y="665"/>
                    </a:lnTo>
                    <a:lnTo>
                      <a:pt x="181" y="665"/>
                    </a:lnTo>
                    <a:lnTo>
                      <a:pt x="210" y="703"/>
                    </a:lnTo>
                    <a:lnTo>
                      <a:pt x="238" y="743"/>
                    </a:lnTo>
                    <a:lnTo>
                      <a:pt x="267" y="783"/>
                    </a:lnTo>
                    <a:lnTo>
                      <a:pt x="295" y="825"/>
                    </a:lnTo>
                    <a:lnTo>
                      <a:pt x="349" y="911"/>
                    </a:lnTo>
                    <a:lnTo>
                      <a:pt x="403" y="997"/>
                    </a:lnTo>
                    <a:lnTo>
                      <a:pt x="403" y="997"/>
                    </a:lnTo>
                    <a:lnTo>
                      <a:pt x="421" y="1025"/>
                    </a:lnTo>
                    <a:lnTo>
                      <a:pt x="429" y="1037"/>
                    </a:lnTo>
                    <a:lnTo>
                      <a:pt x="432" y="1043"/>
                    </a:lnTo>
                    <a:lnTo>
                      <a:pt x="433" y="1048"/>
                    </a:lnTo>
                    <a:lnTo>
                      <a:pt x="433" y="1048"/>
                    </a:lnTo>
                    <a:lnTo>
                      <a:pt x="435" y="1056"/>
                    </a:lnTo>
                    <a:lnTo>
                      <a:pt x="433" y="1067"/>
                    </a:lnTo>
                    <a:lnTo>
                      <a:pt x="431" y="1089"/>
                    </a:lnTo>
                    <a:lnTo>
                      <a:pt x="431" y="1089"/>
                    </a:lnTo>
                    <a:lnTo>
                      <a:pt x="430" y="1120"/>
                    </a:lnTo>
                    <a:lnTo>
                      <a:pt x="430" y="1149"/>
                    </a:lnTo>
                    <a:lnTo>
                      <a:pt x="429" y="1179"/>
                    </a:lnTo>
                    <a:lnTo>
                      <a:pt x="428" y="1193"/>
                    </a:lnTo>
                    <a:lnTo>
                      <a:pt x="426" y="1206"/>
                    </a:lnTo>
                    <a:lnTo>
                      <a:pt x="426" y="1206"/>
                    </a:lnTo>
                    <a:lnTo>
                      <a:pt x="394" y="1138"/>
                    </a:lnTo>
                    <a:lnTo>
                      <a:pt x="362" y="1070"/>
                    </a:lnTo>
                    <a:lnTo>
                      <a:pt x="345" y="1036"/>
                    </a:lnTo>
                    <a:lnTo>
                      <a:pt x="328" y="1003"/>
                    </a:lnTo>
                    <a:lnTo>
                      <a:pt x="311" y="971"/>
                    </a:lnTo>
                    <a:lnTo>
                      <a:pt x="293" y="941"/>
                    </a:lnTo>
                    <a:lnTo>
                      <a:pt x="293" y="941"/>
                    </a:lnTo>
                    <a:lnTo>
                      <a:pt x="280" y="919"/>
                    </a:lnTo>
                    <a:lnTo>
                      <a:pt x="268" y="900"/>
                    </a:lnTo>
                    <a:lnTo>
                      <a:pt x="254" y="880"/>
                    </a:lnTo>
                    <a:lnTo>
                      <a:pt x="247" y="871"/>
                    </a:lnTo>
                    <a:lnTo>
                      <a:pt x="238" y="863"/>
                    </a:lnTo>
                    <a:lnTo>
                      <a:pt x="238" y="863"/>
                    </a:lnTo>
                    <a:lnTo>
                      <a:pt x="251" y="882"/>
                    </a:lnTo>
                    <a:lnTo>
                      <a:pt x="263" y="900"/>
                    </a:lnTo>
                    <a:lnTo>
                      <a:pt x="286" y="939"/>
                    </a:lnTo>
                    <a:lnTo>
                      <a:pt x="306" y="981"/>
                    </a:lnTo>
                    <a:lnTo>
                      <a:pt x="327" y="1026"/>
                    </a:lnTo>
                    <a:lnTo>
                      <a:pt x="346" y="1070"/>
                    </a:lnTo>
                    <a:lnTo>
                      <a:pt x="364" y="1114"/>
                    </a:lnTo>
                    <a:lnTo>
                      <a:pt x="402" y="1204"/>
                    </a:lnTo>
                    <a:lnTo>
                      <a:pt x="402" y="1204"/>
                    </a:lnTo>
                    <a:lnTo>
                      <a:pt x="407" y="1218"/>
                    </a:lnTo>
                    <a:lnTo>
                      <a:pt x="414" y="1231"/>
                    </a:lnTo>
                    <a:lnTo>
                      <a:pt x="421" y="1244"/>
                    </a:lnTo>
                    <a:lnTo>
                      <a:pt x="422" y="1249"/>
                    </a:lnTo>
                    <a:lnTo>
                      <a:pt x="424" y="1255"/>
                    </a:lnTo>
                    <a:lnTo>
                      <a:pt x="424" y="1255"/>
                    </a:lnTo>
                    <a:lnTo>
                      <a:pt x="424" y="1263"/>
                    </a:lnTo>
                    <a:lnTo>
                      <a:pt x="424" y="1270"/>
                    </a:lnTo>
                    <a:lnTo>
                      <a:pt x="422" y="1283"/>
                    </a:lnTo>
                    <a:lnTo>
                      <a:pt x="419" y="1297"/>
                    </a:lnTo>
                    <a:lnTo>
                      <a:pt x="416" y="1311"/>
                    </a:lnTo>
                    <a:lnTo>
                      <a:pt x="416" y="1311"/>
                    </a:lnTo>
                    <a:lnTo>
                      <a:pt x="414" y="1306"/>
                    </a:lnTo>
                    <a:lnTo>
                      <a:pt x="412" y="1302"/>
                    </a:lnTo>
                    <a:lnTo>
                      <a:pt x="411" y="1297"/>
                    </a:lnTo>
                    <a:lnTo>
                      <a:pt x="409" y="1294"/>
                    </a:lnTo>
                    <a:lnTo>
                      <a:pt x="409" y="1294"/>
                    </a:lnTo>
                    <a:lnTo>
                      <a:pt x="412" y="1308"/>
                    </a:lnTo>
                    <a:lnTo>
                      <a:pt x="414" y="1322"/>
                    </a:lnTo>
                    <a:lnTo>
                      <a:pt x="414" y="1337"/>
                    </a:lnTo>
                    <a:lnTo>
                      <a:pt x="414" y="1349"/>
                    </a:lnTo>
                    <a:lnTo>
                      <a:pt x="411" y="1375"/>
                    </a:lnTo>
                    <a:lnTo>
                      <a:pt x="407" y="1401"/>
                    </a:lnTo>
                    <a:lnTo>
                      <a:pt x="407" y="1401"/>
                    </a:lnTo>
                    <a:lnTo>
                      <a:pt x="401" y="1373"/>
                    </a:lnTo>
                    <a:lnTo>
                      <a:pt x="393" y="1345"/>
                    </a:lnTo>
                    <a:lnTo>
                      <a:pt x="384" y="1317"/>
                    </a:lnTo>
                    <a:lnTo>
                      <a:pt x="373" y="1290"/>
                    </a:lnTo>
                    <a:lnTo>
                      <a:pt x="363" y="1263"/>
                    </a:lnTo>
                    <a:lnTo>
                      <a:pt x="352" y="1237"/>
                    </a:lnTo>
                    <a:lnTo>
                      <a:pt x="327" y="1184"/>
                    </a:lnTo>
                    <a:lnTo>
                      <a:pt x="327" y="1184"/>
                    </a:lnTo>
                    <a:lnTo>
                      <a:pt x="292" y="1110"/>
                    </a:lnTo>
                    <a:lnTo>
                      <a:pt x="256" y="1038"/>
                    </a:lnTo>
                    <a:lnTo>
                      <a:pt x="220" y="968"/>
                    </a:lnTo>
                    <a:lnTo>
                      <a:pt x="201" y="934"/>
                    </a:lnTo>
                    <a:lnTo>
                      <a:pt x="181" y="900"/>
                    </a:lnTo>
                    <a:lnTo>
                      <a:pt x="162" y="867"/>
                    </a:lnTo>
                    <a:lnTo>
                      <a:pt x="142" y="834"/>
                    </a:lnTo>
                    <a:lnTo>
                      <a:pt x="120" y="803"/>
                    </a:lnTo>
                    <a:lnTo>
                      <a:pt x="97" y="773"/>
                    </a:lnTo>
                    <a:lnTo>
                      <a:pt x="75" y="743"/>
                    </a:lnTo>
                    <a:lnTo>
                      <a:pt x="51" y="715"/>
                    </a:lnTo>
                    <a:lnTo>
                      <a:pt x="26" y="687"/>
                    </a:lnTo>
                    <a:lnTo>
                      <a:pt x="0" y="661"/>
                    </a:lnTo>
                    <a:lnTo>
                      <a:pt x="0" y="661"/>
                    </a:lnTo>
                    <a:lnTo>
                      <a:pt x="34" y="701"/>
                    </a:lnTo>
                    <a:lnTo>
                      <a:pt x="67" y="741"/>
                    </a:lnTo>
                    <a:lnTo>
                      <a:pt x="84" y="761"/>
                    </a:lnTo>
                    <a:lnTo>
                      <a:pt x="100" y="783"/>
                    </a:lnTo>
                    <a:lnTo>
                      <a:pt x="114" y="806"/>
                    </a:lnTo>
                    <a:lnTo>
                      <a:pt x="129" y="828"/>
                    </a:lnTo>
                    <a:lnTo>
                      <a:pt x="129" y="828"/>
                    </a:lnTo>
                    <a:lnTo>
                      <a:pt x="162" y="887"/>
                    </a:lnTo>
                    <a:lnTo>
                      <a:pt x="194" y="949"/>
                    </a:lnTo>
                    <a:lnTo>
                      <a:pt x="226" y="1011"/>
                    </a:lnTo>
                    <a:lnTo>
                      <a:pt x="256" y="1073"/>
                    </a:lnTo>
                    <a:lnTo>
                      <a:pt x="286" y="1138"/>
                    </a:lnTo>
                    <a:lnTo>
                      <a:pt x="314" y="1204"/>
                    </a:lnTo>
                    <a:lnTo>
                      <a:pt x="343" y="1270"/>
                    </a:lnTo>
                    <a:lnTo>
                      <a:pt x="371" y="1338"/>
                    </a:lnTo>
                    <a:lnTo>
                      <a:pt x="371" y="1338"/>
                    </a:lnTo>
                    <a:lnTo>
                      <a:pt x="395" y="1395"/>
                    </a:lnTo>
                    <a:lnTo>
                      <a:pt x="405" y="1423"/>
                    </a:lnTo>
                    <a:lnTo>
                      <a:pt x="410" y="1436"/>
                    </a:lnTo>
                    <a:lnTo>
                      <a:pt x="412" y="1449"/>
                    </a:lnTo>
                    <a:lnTo>
                      <a:pt x="412" y="1449"/>
                    </a:lnTo>
                    <a:lnTo>
                      <a:pt x="413" y="1459"/>
                    </a:lnTo>
                    <a:lnTo>
                      <a:pt x="413" y="1470"/>
                    </a:lnTo>
                    <a:lnTo>
                      <a:pt x="412" y="1490"/>
                    </a:lnTo>
                    <a:lnTo>
                      <a:pt x="411" y="1510"/>
                    </a:lnTo>
                    <a:lnTo>
                      <a:pt x="411" y="1521"/>
                    </a:lnTo>
                    <a:lnTo>
                      <a:pt x="412" y="1530"/>
                    </a:lnTo>
                    <a:lnTo>
                      <a:pt x="412" y="1530"/>
                    </a:lnTo>
                    <a:lnTo>
                      <a:pt x="372" y="1504"/>
                    </a:lnTo>
                    <a:lnTo>
                      <a:pt x="353" y="1490"/>
                    </a:lnTo>
                    <a:lnTo>
                      <a:pt x="330" y="1479"/>
                    </a:lnTo>
                    <a:lnTo>
                      <a:pt x="330" y="1479"/>
                    </a:lnTo>
                    <a:lnTo>
                      <a:pt x="351" y="1492"/>
                    </a:lnTo>
                    <a:lnTo>
                      <a:pt x="371" y="1506"/>
                    </a:lnTo>
                    <a:lnTo>
                      <a:pt x="391" y="1521"/>
                    </a:lnTo>
                    <a:lnTo>
                      <a:pt x="411" y="1535"/>
                    </a:lnTo>
                    <a:lnTo>
                      <a:pt x="411" y="1535"/>
                    </a:lnTo>
                    <a:lnTo>
                      <a:pt x="413" y="1558"/>
                    </a:lnTo>
                    <a:lnTo>
                      <a:pt x="413" y="1582"/>
                    </a:lnTo>
                    <a:lnTo>
                      <a:pt x="413" y="1629"/>
                    </a:lnTo>
                    <a:lnTo>
                      <a:pt x="413" y="1675"/>
                    </a:lnTo>
                    <a:lnTo>
                      <a:pt x="413" y="1698"/>
                    </a:lnTo>
                    <a:lnTo>
                      <a:pt x="415" y="1722"/>
                    </a:lnTo>
                    <a:lnTo>
                      <a:pt x="415" y="1722"/>
                    </a:lnTo>
                    <a:lnTo>
                      <a:pt x="418" y="1739"/>
                    </a:lnTo>
                    <a:lnTo>
                      <a:pt x="420" y="1757"/>
                    </a:lnTo>
                    <a:lnTo>
                      <a:pt x="420" y="1766"/>
                    </a:lnTo>
                    <a:lnTo>
                      <a:pt x="420" y="1774"/>
                    </a:lnTo>
                    <a:lnTo>
                      <a:pt x="419" y="1781"/>
                    </a:lnTo>
                    <a:lnTo>
                      <a:pt x="416" y="1787"/>
                    </a:lnTo>
                    <a:lnTo>
                      <a:pt x="416" y="1787"/>
                    </a:lnTo>
                    <a:lnTo>
                      <a:pt x="418" y="1792"/>
                    </a:lnTo>
                    <a:lnTo>
                      <a:pt x="419" y="1798"/>
                    </a:lnTo>
                    <a:lnTo>
                      <a:pt x="418" y="1809"/>
                    </a:lnTo>
                    <a:lnTo>
                      <a:pt x="415" y="1819"/>
                    </a:lnTo>
                    <a:lnTo>
                      <a:pt x="412" y="1829"/>
                    </a:lnTo>
                    <a:lnTo>
                      <a:pt x="409" y="1840"/>
                    </a:lnTo>
                    <a:lnTo>
                      <a:pt x="405" y="1850"/>
                    </a:lnTo>
                    <a:lnTo>
                      <a:pt x="403" y="1860"/>
                    </a:lnTo>
                    <a:lnTo>
                      <a:pt x="403" y="1871"/>
                    </a:lnTo>
                    <a:lnTo>
                      <a:pt x="403" y="1871"/>
                    </a:lnTo>
                    <a:lnTo>
                      <a:pt x="403" y="1883"/>
                    </a:lnTo>
                    <a:lnTo>
                      <a:pt x="403" y="1888"/>
                    </a:lnTo>
                    <a:lnTo>
                      <a:pt x="401" y="1893"/>
                    </a:lnTo>
                    <a:lnTo>
                      <a:pt x="399" y="1898"/>
                    </a:lnTo>
                    <a:lnTo>
                      <a:pt x="396" y="1901"/>
                    </a:lnTo>
                    <a:lnTo>
                      <a:pt x="389" y="1909"/>
                    </a:lnTo>
                    <a:lnTo>
                      <a:pt x="389" y="1909"/>
                    </a:lnTo>
                    <a:lnTo>
                      <a:pt x="386" y="1884"/>
                    </a:lnTo>
                    <a:lnTo>
                      <a:pt x="381" y="1860"/>
                    </a:lnTo>
                    <a:lnTo>
                      <a:pt x="377" y="1836"/>
                    </a:lnTo>
                    <a:lnTo>
                      <a:pt x="371" y="1814"/>
                    </a:lnTo>
                    <a:lnTo>
                      <a:pt x="356" y="1770"/>
                    </a:lnTo>
                    <a:lnTo>
                      <a:pt x="340" y="1726"/>
                    </a:lnTo>
                    <a:lnTo>
                      <a:pt x="340" y="1726"/>
                    </a:lnTo>
                    <a:lnTo>
                      <a:pt x="323" y="1680"/>
                    </a:lnTo>
                    <a:lnTo>
                      <a:pt x="305" y="1632"/>
                    </a:lnTo>
                    <a:lnTo>
                      <a:pt x="287" y="1587"/>
                    </a:lnTo>
                    <a:lnTo>
                      <a:pt x="268" y="1540"/>
                    </a:lnTo>
                    <a:lnTo>
                      <a:pt x="247" y="1496"/>
                    </a:lnTo>
                    <a:lnTo>
                      <a:pt x="226" y="1451"/>
                    </a:lnTo>
                    <a:lnTo>
                      <a:pt x="204" y="1408"/>
                    </a:lnTo>
                    <a:lnTo>
                      <a:pt x="180" y="1366"/>
                    </a:lnTo>
                    <a:lnTo>
                      <a:pt x="180" y="1366"/>
                    </a:lnTo>
                    <a:lnTo>
                      <a:pt x="205" y="1422"/>
                    </a:lnTo>
                    <a:lnTo>
                      <a:pt x="229" y="1480"/>
                    </a:lnTo>
                    <a:lnTo>
                      <a:pt x="253" y="1539"/>
                    </a:lnTo>
                    <a:lnTo>
                      <a:pt x="276" y="1600"/>
                    </a:lnTo>
                    <a:lnTo>
                      <a:pt x="300" y="1663"/>
                    </a:lnTo>
                    <a:lnTo>
                      <a:pt x="321" y="1725"/>
                    </a:lnTo>
                    <a:lnTo>
                      <a:pt x="342" y="1789"/>
                    </a:lnTo>
                    <a:lnTo>
                      <a:pt x="362" y="1851"/>
                    </a:lnTo>
                    <a:lnTo>
                      <a:pt x="362" y="1851"/>
                    </a:lnTo>
                    <a:lnTo>
                      <a:pt x="368" y="1869"/>
                    </a:lnTo>
                    <a:lnTo>
                      <a:pt x="374" y="1890"/>
                    </a:lnTo>
                    <a:lnTo>
                      <a:pt x="380" y="1909"/>
                    </a:lnTo>
                    <a:lnTo>
                      <a:pt x="381" y="1918"/>
                    </a:lnTo>
                    <a:lnTo>
                      <a:pt x="381" y="1926"/>
                    </a:lnTo>
                    <a:lnTo>
                      <a:pt x="381" y="1926"/>
                    </a:lnTo>
                    <a:lnTo>
                      <a:pt x="380" y="1934"/>
                    </a:lnTo>
                    <a:lnTo>
                      <a:pt x="376" y="1942"/>
                    </a:lnTo>
                    <a:lnTo>
                      <a:pt x="365" y="1958"/>
                    </a:lnTo>
                    <a:lnTo>
                      <a:pt x="365" y="1958"/>
                    </a:lnTo>
                    <a:lnTo>
                      <a:pt x="314" y="2055"/>
                    </a:lnTo>
                    <a:lnTo>
                      <a:pt x="314" y="2055"/>
                    </a:lnTo>
                    <a:lnTo>
                      <a:pt x="293" y="2046"/>
                    </a:lnTo>
                    <a:lnTo>
                      <a:pt x="271" y="2037"/>
                    </a:lnTo>
                    <a:lnTo>
                      <a:pt x="251" y="2028"/>
                    </a:lnTo>
                    <a:lnTo>
                      <a:pt x="230" y="2019"/>
                    </a:lnTo>
                    <a:lnTo>
                      <a:pt x="230" y="2019"/>
                    </a:lnTo>
                    <a:lnTo>
                      <a:pt x="239" y="2025"/>
                    </a:lnTo>
                    <a:lnTo>
                      <a:pt x="250" y="2030"/>
                    </a:lnTo>
                    <a:lnTo>
                      <a:pt x="270" y="2041"/>
                    </a:lnTo>
                    <a:lnTo>
                      <a:pt x="292" y="2050"/>
                    </a:lnTo>
                    <a:lnTo>
                      <a:pt x="302" y="2055"/>
                    </a:lnTo>
                    <a:lnTo>
                      <a:pt x="311" y="2062"/>
                    </a:lnTo>
                    <a:lnTo>
                      <a:pt x="311" y="2062"/>
                    </a:lnTo>
                    <a:lnTo>
                      <a:pt x="301" y="2085"/>
                    </a:lnTo>
                    <a:lnTo>
                      <a:pt x="289" y="2108"/>
                    </a:lnTo>
                    <a:lnTo>
                      <a:pt x="267" y="2153"/>
                    </a:lnTo>
                    <a:lnTo>
                      <a:pt x="309" y="2153"/>
                    </a:lnTo>
                    <a:lnTo>
                      <a:pt x="309" y="2153"/>
                    </a:lnTo>
                    <a:lnTo>
                      <a:pt x="327" y="2114"/>
                    </a:lnTo>
                    <a:lnTo>
                      <a:pt x="336" y="2095"/>
                    </a:lnTo>
                    <a:lnTo>
                      <a:pt x="347" y="2077"/>
                    </a:lnTo>
                    <a:lnTo>
                      <a:pt x="347" y="2077"/>
                    </a:lnTo>
                    <a:lnTo>
                      <a:pt x="347" y="2083"/>
                    </a:lnTo>
                    <a:lnTo>
                      <a:pt x="347" y="2089"/>
                    </a:lnTo>
                    <a:lnTo>
                      <a:pt x="344" y="2102"/>
                    </a:lnTo>
                    <a:lnTo>
                      <a:pt x="340" y="2114"/>
                    </a:lnTo>
                    <a:lnTo>
                      <a:pt x="336" y="2129"/>
                    </a:lnTo>
                    <a:lnTo>
                      <a:pt x="336" y="2129"/>
                    </a:lnTo>
                    <a:lnTo>
                      <a:pt x="329" y="2153"/>
                    </a:lnTo>
                    <a:lnTo>
                      <a:pt x="347" y="2153"/>
                    </a:lnTo>
                    <a:lnTo>
                      <a:pt x="347" y="2153"/>
                    </a:lnTo>
                    <a:lnTo>
                      <a:pt x="357" y="2120"/>
                    </a:lnTo>
                    <a:lnTo>
                      <a:pt x="369" y="2088"/>
                    </a:lnTo>
                    <a:lnTo>
                      <a:pt x="369" y="2088"/>
                    </a:lnTo>
                    <a:lnTo>
                      <a:pt x="379" y="2094"/>
                    </a:lnTo>
                    <a:lnTo>
                      <a:pt x="388" y="2101"/>
                    </a:lnTo>
                    <a:lnTo>
                      <a:pt x="395" y="2108"/>
                    </a:lnTo>
                    <a:lnTo>
                      <a:pt x="403" y="2116"/>
                    </a:lnTo>
                    <a:lnTo>
                      <a:pt x="415" y="2133"/>
                    </a:lnTo>
                    <a:lnTo>
                      <a:pt x="428" y="2148"/>
                    </a:lnTo>
                    <a:lnTo>
                      <a:pt x="428" y="2148"/>
                    </a:lnTo>
                    <a:lnTo>
                      <a:pt x="426" y="2148"/>
                    </a:lnTo>
                    <a:lnTo>
                      <a:pt x="424" y="2147"/>
                    </a:lnTo>
                    <a:lnTo>
                      <a:pt x="421" y="2144"/>
                    </a:lnTo>
                    <a:lnTo>
                      <a:pt x="419" y="2143"/>
                    </a:lnTo>
                    <a:lnTo>
                      <a:pt x="418" y="2143"/>
                    </a:lnTo>
                    <a:lnTo>
                      <a:pt x="416" y="2145"/>
                    </a:lnTo>
                    <a:lnTo>
                      <a:pt x="416" y="2145"/>
                    </a:lnTo>
                    <a:lnTo>
                      <a:pt x="418" y="2147"/>
                    </a:lnTo>
                    <a:lnTo>
                      <a:pt x="420" y="2150"/>
                    </a:lnTo>
                    <a:lnTo>
                      <a:pt x="424" y="2153"/>
                    </a:lnTo>
                    <a:lnTo>
                      <a:pt x="458" y="2153"/>
                    </a:lnTo>
                    <a:lnTo>
                      <a:pt x="458" y="2153"/>
                    </a:lnTo>
                    <a:lnTo>
                      <a:pt x="458" y="2141"/>
                    </a:lnTo>
                    <a:lnTo>
                      <a:pt x="458" y="2141"/>
                    </a:lnTo>
                    <a:lnTo>
                      <a:pt x="482" y="2153"/>
                    </a:lnTo>
                    <a:lnTo>
                      <a:pt x="493" y="2153"/>
                    </a:lnTo>
                    <a:lnTo>
                      <a:pt x="493" y="2153"/>
                    </a:lnTo>
                    <a:lnTo>
                      <a:pt x="475" y="2143"/>
                    </a:lnTo>
                    <a:lnTo>
                      <a:pt x="458" y="2130"/>
                    </a:lnTo>
                    <a:lnTo>
                      <a:pt x="458" y="2130"/>
                    </a:lnTo>
                    <a:lnTo>
                      <a:pt x="468" y="2118"/>
                    </a:lnTo>
                    <a:lnTo>
                      <a:pt x="477" y="2105"/>
                    </a:lnTo>
                    <a:lnTo>
                      <a:pt x="487" y="2093"/>
                    </a:lnTo>
                    <a:lnTo>
                      <a:pt x="497" y="2081"/>
                    </a:lnTo>
                    <a:lnTo>
                      <a:pt x="519" y="2059"/>
                    </a:lnTo>
                    <a:lnTo>
                      <a:pt x="541" y="2037"/>
                    </a:lnTo>
                    <a:lnTo>
                      <a:pt x="541" y="2037"/>
                    </a:lnTo>
                    <a:lnTo>
                      <a:pt x="565" y="2081"/>
                    </a:lnTo>
                    <a:lnTo>
                      <a:pt x="575" y="2104"/>
                    </a:lnTo>
                    <a:lnTo>
                      <a:pt x="583" y="2126"/>
                    </a:lnTo>
                    <a:lnTo>
                      <a:pt x="583" y="2126"/>
                    </a:lnTo>
                    <a:lnTo>
                      <a:pt x="562" y="2101"/>
                    </a:lnTo>
                    <a:lnTo>
                      <a:pt x="552" y="2089"/>
                    </a:lnTo>
                    <a:lnTo>
                      <a:pt x="540" y="2077"/>
                    </a:lnTo>
                    <a:lnTo>
                      <a:pt x="540" y="2077"/>
                    </a:lnTo>
                    <a:lnTo>
                      <a:pt x="570" y="2114"/>
                    </a:lnTo>
                    <a:lnTo>
                      <a:pt x="583" y="2134"/>
                    </a:lnTo>
                    <a:lnTo>
                      <a:pt x="597" y="2153"/>
                    </a:lnTo>
                    <a:lnTo>
                      <a:pt x="625" y="2153"/>
                    </a:lnTo>
                    <a:lnTo>
                      <a:pt x="625" y="2153"/>
                    </a:lnTo>
                    <a:lnTo>
                      <a:pt x="619" y="2137"/>
                    </a:lnTo>
                    <a:lnTo>
                      <a:pt x="613" y="2121"/>
                    </a:lnTo>
                    <a:lnTo>
                      <a:pt x="607" y="2104"/>
                    </a:lnTo>
                    <a:lnTo>
                      <a:pt x="604" y="2087"/>
                    </a:lnTo>
                    <a:lnTo>
                      <a:pt x="599" y="2070"/>
                    </a:lnTo>
                    <a:lnTo>
                      <a:pt x="597" y="2052"/>
                    </a:lnTo>
                    <a:lnTo>
                      <a:pt x="595" y="2035"/>
                    </a:lnTo>
                    <a:lnTo>
                      <a:pt x="594" y="2017"/>
                    </a:lnTo>
                    <a:lnTo>
                      <a:pt x="594" y="2017"/>
                    </a:lnTo>
                    <a:lnTo>
                      <a:pt x="605" y="2051"/>
                    </a:lnTo>
                    <a:lnTo>
                      <a:pt x="616" y="2085"/>
                    </a:lnTo>
                    <a:lnTo>
                      <a:pt x="637" y="2153"/>
                    </a:lnTo>
                    <a:lnTo>
                      <a:pt x="648" y="2153"/>
                    </a:lnTo>
                    <a:lnTo>
                      <a:pt x="648" y="2153"/>
                    </a:lnTo>
                    <a:lnTo>
                      <a:pt x="615" y="2058"/>
                    </a:lnTo>
                    <a:lnTo>
                      <a:pt x="615" y="2058"/>
                    </a:lnTo>
                    <a:lnTo>
                      <a:pt x="601" y="2021"/>
                    </a:lnTo>
                    <a:lnTo>
                      <a:pt x="595" y="2002"/>
                    </a:lnTo>
                    <a:lnTo>
                      <a:pt x="594" y="1994"/>
                    </a:lnTo>
                    <a:lnTo>
                      <a:pt x="594" y="1988"/>
                    </a:lnTo>
                    <a:lnTo>
                      <a:pt x="594" y="1988"/>
                    </a:lnTo>
                    <a:lnTo>
                      <a:pt x="595" y="1985"/>
                    </a:lnTo>
                    <a:lnTo>
                      <a:pt x="597" y="1982"/>
                    </a:lnTo>
                    <a:lnTo>
                      <a:pt x="604" y="1975"/>
                    </a:lnTo>
                    <a:lnTo>
                      <a:pt x="622" y="1960"/>
                    </a:lnTo>
                    <a:lnTo>
                      <a:pt x="622" y="1960"/>
                    </a:lnTo>
                    <a:lnTo>
                      <a:pt x="640" y="1943"/>
                    </a:lnTo>
                    <a:lnTo>
                      <a:pt x="648" y="1936"/>
                    </a:lnTo>
                    <a:lnTo>
                      <a:pt x="657" y="1932"/>
                    </a:lnTo>
                    <a:lnTo>
                      <a:pt x="657" y="1932"/>
                    </a:lnTo>
                    <a:lnTo>
                      <a:pt x="688" y="2013"/>
                    </a:lnTo>
                    <a:lnTo>
                      <a:pt x="705" y="2058"/>
                    </a:lnTo>
                    <a:lnTo>
                      <a:pt x="718" y="2100"/>
                    </a:lnTo>
                    <a:lnTo>
                      <a:pt x="718" y="2100"/>
                    </a:lnTo>
                    <a:lnTo>
                      <a:pt x="729" y="2127"/>
                    </a:lnTo>
                    <a:lnTo>
                      <a:pt x="733" y="2142"/>
                    </a:lnTo>
                    <a:lnTo>
                      <a:pt x="735" y="2153"/>
                    </a:lnTo>
                    <a:lnTo>
                      <a:pt x="785" y="2153"/>
                    </a:lnTo>
                    <a:lnTo>
                      <a:pt x="785" y="2153"/>
                    </a:lnTo>
                    <a:lnTo>
                      <a:pt x="787" y="2138"/>
                    </a:lnTo>
                    <a:lnTo>
                      <a:pt x="790" y="2123"/>
                    </a:lnTo>
                    <a:lnTo>
                      <a:pt x="790" y="2123"/>
                    </a:lnTo>
                    <a:lnTo>
                      <a:pt x="799" y="2153"/>
                    </a:lnTo>
                    <a:lnTo>
                      <a:pt x="886" y="2153"/>
                    </a:lnTo>
                    <a:lnTo>
                      <a:pt x="886" y="2153"/>
                    </a:lnTo>
                    <a:lnTo>
                      <a:pt x="876" y="2138"/>
                    </a:lnTo>
                    <a:lnTo>
                      <a:pt x="867" y="2123"/>
                    </a:lnTo>
                    <a:lnTo>
                      <a:pt x="864" y="2116"/>
                    </a:lnTo>
                    <a:lnTo>
                      <a:pt x="861" y="2108"/>
                    </a:lnTo>
                    <a:lnTo>
                      <a:pt x="859" y="2100"/>
                    </a:lnTo>
                    <a:lnTo>
                      <a:pt x="859" y="2091"/>
                    </a:lnTo>
                    <a:lnTo>
                      <a:pt x="859" y="2091"/>
                    </a:lnTo>
                    <a:lnTo>
                      <a:pt x="869" y="2105"/>
                    </a:lnTo>
                    <a:lnTo>
                      <a:pt x="878" y="2120"/>
                    </a:lnTo>
                    <a:lnTo>
                      <a:pt x="888" y="2137"/>
                    </a:lnTo>
                    <a:lnTo>
                      <a:pt x="894" y="2153"/>
                    </a:lnTo>
                    <a:lnTo>
                      <a:pt x="924" y="2153"/>
                    </a:lnTo>
                    <a:lnTo>
                      <a:pt x="924" y="2153"/>
                    </a:lnTo>
                    <a:lnTo>
                      <a:pt x="905" y="2127"/>
                    </a:lnTo>
                    <a:lnTo>
                      <a:pt x="896" y="2114"/>
                    </a:lnTo>
                    <a:lnTo>
                      <a:pt x="888" y="2102"/>
                    </a:lnTo>
                    <a:lnTo>
                      <a:pt x="888" y="2102"/>
                    </a:lnTo>
                    <a:lnTo>
                      <a:pt x="883" y="2093"/>
                    </a:lnTo>
                    <a:lnTo>
                      <a:pt x="880" y="2081"/>
                    </a:lnTo>
                    <a:lnTo>
                      <a:pt x="876" y="2071"/>
                    </a:lnTo>
                    <a:lnTo>
                      <a:pt x="873" y="2061"/>
                    </a:lnTo>
                    <a:lnTo>
                      <a:pt x="873" y="2061"/>
                    </a:lnTo>
                    <a:lnTo>
                      <a:pt x="867" y="2050"/>
                    </a:lnTo>
                    <a:lnTo>
                      <a:pt x="863" y="2039"/>
                    </a:lnTo>
                    <a:lnTo>
                      <a:pt x="858" y="2028"/>
                    </a:lnTo>
                    <a:lnTo>
                      <a:pt x="856" y="2024"/>
                    </a:lnTo>
                    <a:lnTo>
                      <a:pt x="856" y="2019"/>
                    </a:lnTo>
                    <a:lnTo>
                      <a:pt x="856" y="2019"/>
                    </a:lnTo>
                    <a:lnTo>
                      <a:pt x="857" y="2012"/>
                    </a:lnTo>
                    <a:lnTo>
                      <a:pt x="860" y="2005"/>
                    </a:lnTo>
                    <a:lnTo>
                      <a:pt x="869" y="1991"/>
                    </a:lnTo>
                    <a:lnTo>
                      <a:pt x="869" y="1991"/>
                    </a:lnTo>
                    <a:lnTo>
                      <a:pt x="882" y="1969"/>
                    </a:lnTo>
                    <a:lnTo>
                      <a:pt x="896" y="1946"/>
                    </a:lnTo>
                    <a:lnTo>
                      <a:pt x="909" y="1926"/>
                    </a:lnTo>
                    <a:lnTo>
                      <a:pt x="922" y="1908"/>
                    </a:lnTo>
                    <a:lnTo>
                      <a:pt x="922" y="1908"/>
                    </a:lnTo>
                    <a:lnTo>
                      <a:pt x="934" y="1927"/>
                    </a:lnTo>
                    <a:lnTo>
                      <a:pt x="948" y="1946"/>
                    </a:lnTo>
                    <a:lnTo>
                      <a:pt x="948" y="1946"/>
                    </a:lnTo>
                    <a:lnTo>
                      <a:pt x="948" y="1958"/>
                    </a:lnTo>
                    <a:lnTo>
                      <a:pt x="949" y="1969"/>
                    </a:lnTo>
                    <a:lnTo>
                      <a:pt x="952" y="1992"/>
                    </a:lnTo>
                    <a:lnTo>
                      <a:pt x="958" y="2016"/>
                    </a:lnTo>
                    <a:lnTo>
                      <a:pt x="965" y="2039"/>
                    </a:lnTo>
                    <a:lnTo>
                      <a:pt x="972" y="2062"/>
                    </a:lnTo>
                    <a:lnTo>
                      <a:pt x="977" y="2086"/>
                    </a:lnTo>
                    <a:lnTo>
                      <a:pt x="982" y="2108"/>
                    </a:lnTo>
                    <a:lnTo>
                      <a:pt x="984" y="2119"/>
                    </a:lnTo>
                    <a:lnTo>
                      <a:pt x="984" y="2130"/>
                    </a:lnTo>
                    <a:lnTo>
                      <a:pt x="984" y="2130"/>
                    </a:lnTo>
                    <a:lnTo>
                      <a:pt x="984" y="2142"/>
                    </a:lnTo>
                    <a:lnTo>
                      <a:pt x="983" y="2153"/>
                    </a:lnTo>
                    <a:lnTo>
                      <a:pt x="1015" y="2153"/>
                    </a:lnTo>
                    <a:lnTo>
                      <a:pt x="1015" y="2153"/>
                    </a:lnTo>
                    <a:lnTo>
                      <a:pt x="1014" y="2131"/>
                    </a:lnTo>
                    <a:lnTo>
                      <a:pt x="1015" y="2111"/>
                    </a:lnTo>
                    <a:lnTo>
                      <a:pt x="1017" y="2092"/>
                    </a:lnTo>
                    <a:lnTo>
                      <a:pt x="1022" y="2074"/>
                    </a:lnTo>
                    <a:lnTo>
                      <a:pt x="1022" y="2074"/>
                    </a:lnTo>
                    <a:lnTo>
                      <a:pt x="1028" y="2094"/>
                    </a:lnTo>
                    <a:lnTo>
                      <a:pt x="1034" y="2113"/>
                    </a:lnTo>
                    <a:lnTo>
                      <a:pt x="1037" y="2134"/>
                    </a:lnTo>
                    <a:lnTo>
                      <a:pt x="1040" y="2153"/>
                    </a:lnTo>
                    <a:lnTo>
                      <a:pt x="1053" y="2153"/>
                    </a:lnTo>
                    <a:lnTo>
                      <a:pt x="1053" y="2153"/>
                    </a:lnTo>
                    <a:lnTo>
                      <a:pt x="1053" y="2148"/>
                    </a:lnTo>
                    <a:lnTo>
                      <a:pt x="1053" y="2148"/>
                    </a:lnTo>
                    <a:lnTo>
                      <a:pt x="1056" y="2153"/>
                    </a:lnTo>
                    <a:lnTo>
                      <a:pt x="1069" y="2153"/>
                    </a:lnTo>
                    <a:lnTo>
                      <a:pt x="1069" y="2153"/>
                    </a:lnTo>
                    <a:lnTo>
                      <a:pt x="1054" y="2120"/>
                    </a:lnTo>
                    <a:lnTo>
                      <a:pt x="1054" y="2120"/>
                    </a:lnTo>
                    <a:lnTo>
                      <a:pt x="1050" y="2108"/>
                    </a:lnTo>
                    <a:lnTo>
                      <a:pt x="1047" y="2094"/>
                    </a:lnTo>
                    <a:lnTo>
                      <a:pt x="1044" y="2080"/>
                    </a:lnTo>
                    <a:lnTo>
                      <a:pt x="1042" y="2067"/>
                    </a:lnTo>
                    <a:lnTo>
                      <a:pt x="1035" y="2010"/>
                    </a:lnTo>
                    <a:lnTo>
                      <a:pt x="1035" y="2010"/>
                    </a:lnTo>
                    <a:lnTo>
                      <a:pt x="1032" y="1996"/>
                    </a:lnTo>
                    <a:lnTo>
                      <a:pt x="1029" y="1983"/>
                    </a:lnTo>
                    <a:lnTo>
                      <a:pt x="1029" y="1983"/>
                    </a:lnTo>
                    <a:lnTo>
                      <a:pt x="1028" y="1966"/>
                    </a:lnTo>
                    <a:lnTo>
                      <a:pt x="1029" y="1949"/>
                    </a:lnTo>
                    <a:lnTo>
                      <a:pt x="1032" y="1931"/>
                    </a:lnTo>
                    <a:lnTo>
                      <a:pt x="1034" y="1912"/>
                    </a:lnTo>
                    <a:lnTo>
                      <a:pt x="1041" y="1876"/>
                    </a:lnTo>
                    <a:lnTo>
                      <a:pt x="1045" y="1841"/>
                    </a:lnTo>
                    <a:lnTo>
                      <a:pt x="1045" y="1841"/>
                    </a:lnTo>
                    <a:lnTo>
                      <a:pt x="1050" y="1803"/>
                    </a:lnTo>
                    <a:lnTo>
                      <a:pt x="1057" y="1768"/>
                    </a:lnTo>
                    <a:lnTo>
                      <a:pt x="1065" y="1736"/>
                    </a:lnTo>
                    <a:lnTo>
                      <a:pt x="1070" y="1723"/>
                    </a:lnTo>
                    <a:lnTo>
                      <a:pt x="1075" y="1709"/>
                    </a:lnTo>
                    <a:lnTo>
                      <a:pt x="1075" y="1709"/>
                    </a:lnTo>
                    <a:lnTo>
                      <a:pt x="1077" y="1706"/>
                    </a:lnTo>
                    <a:lnTo>
                      <a:pt x="1081" y="1702"/>
                    </a:lnTo>
                    <a:lnTo>
                      <a:pt x="1089" y="1697"/>
                    </a:lnTo>
                    <a:lnTo>
                      <a:pt x="1096" y="1691"/>
                    </a:lnTo>
                    <a:lnTo>
                      <a:pt x="1099" y="1688"/>
                    </a:lnTo>
                    <a:lnTo>
                      <a:pt x="1100" y="1684"/>
                    </a:lnTo>
                    <a:lnTo>
                      <a:pt x="1100" y="1684"/>
                    </a:lnTo>
                    <a:lnTo>
                      <a:pt x="1091" y="1692"/>
                    </a:lnTo>
                    <a:lnTo>
                      <a:pt x="1085" y="1696"/>
                    </a:lnTo>
                    <a:lnTo>
                      <a:pt x="1079" y="1698"/>
                    </a:lnTo>
                    <a:lnTo>
                      <a:pt x="1079" y="1698"/>
                    </a:lnTo>
                    <a:lnTo>
                      <a:pt x="1086" y="1678"/>
                    </a:lnTo>
                    <a:lnTo>
                      <a:pt x="1091" y="1669"/>
                    </a:lnTo>
                    <a:lnTo>
                      <a:pt x="1096" y="1661"/>
                    </a:lnTo>
                    <a:lnTo>
                      <a:pt x="1096" y="1661"/>
                    </a:lnTo>
                    <a:lnTo>
                      <a:pt x="1126" y="1728"/>
                    </a:lnTo>
                    <a:lnTo>
                      <a:pt x="1140" y="1762"/>
                    </a:lnTo>
                    <a:lnTo>
                      <a:pt x="1151" y="1797"/>
                    </a:lnTo>
                    <a:lnTo>
                      <a:pt x="1151" y="1797"/>
                    </a:lnTo>
                    <a:lnTo>
                      <a:pt x="1155" y="1808"/>
                    </a:lnTo>
                    <a:lnTo>
                      <a:pt x="1161" y="1819"/>
                    </a:lnTo>
                    <a:lnTo>
                      <a:pt x="1166" y="1832"/>
                    </a:lnTo>
                    <a:lnTo>
                      <a:pt x="1169" y="1842"/>
                    </a:lnTo>
                    <a:lnTo>
                      <a:pt x="1169" y="1842"/>
                    </a:lnTo>
                    <a:lnTo>
                      <a:pt x="1169" y="1851"/>
                    </a:lnTo>
                    <a:lnTo>
                      <a:pt x="1167" y="1860"/>
                    </a:lnTo>
                    <a:lnTo>
                      <a:pt x="1166" y="1868"/>
                    </a:lnTo>
                    <a:lnTo>
                      <a:pt x="1163" y="1877"/>
                    </a:lnTo>
                    <a:lnTo>
                      <a:pt x="1163" y="1877"/>
                    </a:lnTo>
                    <a:lnTo>
                      <a:pt x="1158" y="1933"/>
                    </a:lnTo>
                    <a:lnTo>
                      <a:pt x="1154" y="1960"/>
                    </a:lnTo>
                    <a:lnTo>
                      <a:pt x="1150" y="1986"/>
                    </a:lnTo>
                    <a:lnTo>
                      <a:pt x="1150" y="1986"/>
                    </a:lnTo>
                    <a:lnTo>
                      <a:pt x="1134" y="1958"/>
                    </a:lnTo>
                    <a:lnTo>
                      <a:pt x="1118" y="1929"/>
                    </a:lnTo>
                    <a:lnTo>
                      <a:pt x="1102" y="1902"/>
                    </a:lnTo>
                    <a:lnTo>
                      <a:pt x="1084" y="1876"/>
                    </a:lnTo>
                    <a:lnTo>
                      <a:pt x="1084" y="1876"/>
                    </a:lnTo>
                    <a:lnTo>
                      <a:pt x="1118" y="1938"/>
                    </a:lnTo>
                    <a:lnTo>
                      <a:pt x="1118" y="1938"/>
                    </a:lnTo>
                    <a:lnTo>
                      <a:pt x="1136" y="1971"/>
                    </a:lnTo>
                    <a:lnTo>
                      <a:pt x="1144" y="1987"/>
                    </a:lnTo>
                    <a:lnTo>
                      <a:pt x="1148" y="1995"/>
                    </a:lnTo>
                    <a:lnTo>
                      <a:pt x="1150" y="2003"/>
                    </a:lnTo>
                    <a:lnTo>
                      <a:pt x="1150" y="2003"/>
                    </a:lnTo>
                    <a:lnTo>
                      <a:pt x="1151" y="2011"/>
                    </a:lnTo>
                    <a:lnTo>
                      <a:pt x="1151" y="2020"/>
                    </a:lnTo>
                    <a:lnTo>
                      <a:pt x="1150" y="2038"/>
                    </a:lnTo>
                    <a:lnTo>
                      <a:pt x="1149" y="2058"/>
                    </a:lnTo>
                    <a:lnTo>
                      <a:pt x="1146" y="2076"/>
                    </a:lnTo>
                    <a:lnTo>
                      <a:pt x="1146" y="2076"/>
                    </a:lnTo>
                    <a:lnTo>
                      <a:pt x="1142" y="2153"/>
                    </a:lnTo>
                    <a:lnTo>
                      <a:pt x="1169" y="2153"/>
                    </a:lnTo>
                    <a:lnTo>
                      <a:pt x="1169" y="2153"/>
                    </a:lnTo>
                    <a:lnTo>
                      <a:pt x="1171" y="2109"/>
                    </a:lnTo>
                    <a:lnTo>
                      <a:pt x="1174" y="2087"/>
                    </a:lnTo>
                    <a:lnTo>
                      <a:pt x="1176" y="2067"/>
                    </a:lnTo>
                    <a:lnTo>
                      <a:pt x="1176" y="2067"/>
                    </a:lnTo>
                    <a:lnTo>
                      <a:pt x="1186" y="2086"/>
                    </a:lnTo>
                    <a:lnTo>
                      <a:pt x="1194" y="2105"/>
                    </a:lnTo>
                    <a:lnTo>
                      <a:pt x="1203" y="2125"/>
                    </a:lnTo>
                    <a:lnTo>
                      <a:pt x="1212" y="2144"/>
                    </a:lnTo>
                    <a:lnTo>
                      <a:pt x="1212" y="2144"/>
                    </a:lnTo>
                    <a:lnTo>
                      <a:pt x="1207" y="2153"/>
                    </a:lnTo>
                    <a:lnTo>
                      <a:pt x="1255" y="2153"/>
                    </a:lnTo>
                    <a:lnTo>
                      <a:pt x="1255" y="2153"/>
                    </a:lnTo>
                    <a:lnTo>
                      <a:pt x="1258" y="2146"/>
                    </a:lnTo>
                    <a:lnTo>
                      <a:pt x="1260" y="2138"/>
                    </a:lnTo>
                    <a:lnTo>
                      <a:pt x="1260" y="2138"/>
                    </a:lnTo>
                    <a:lnTo>
                      <a:pt x="1266" y="2153"/>
                    </a:lnTo>
                    <a:lnTo>
                      <a:pt x="1376" y="2153"/>
                    </a:lnTo>
                    <a:lnTo>
                      <a:pt x="1376" y="2153"/>
                    </a:lnTo>
                    <a:lnTo>
                      <a:pt x="1355" y="2088"/>
                    </a:lnTo>
                    <a:lnTo>
                      <a:pt x="1345" y="2057"/>
                    </a:lnTo>
                    <a:lnTo>
                      <a:pt x="1337" y="2024"/>
                    </a:lnTo>
                    <a:lnTo>
                      <a:pt x="1337" y="2024"/>
                    </a:lnTo>
                    <a:lnTo>
                      <a:pt x="1344" y="2032"/>
                    </a:lnTo>
                    <a:lnTo>
                      <a:pt x="1348" y="2038"/>
                    </a:lnTo>
                    <a:lnTo>
                      <a:pt x="1358" y="2054"/>
                    </a:lnTo>
                    <a:lnTo>
                      <a:pt x="1368" y="2070"/>
                    </a:lnTo>
                    <a:lnTo>
                      <a:pt x="1372" y="2077"/>
                    </a:lnTo>
                    <a:lnTo>
                      <a:pt x="1378" y="2085"/>
                    </a:lnTo>
                    <a:lnTo>
                      <a:pt x="1378" y="2085"/>
                    </a:lnTo>
                    <a:lnTo>
                      <a:pt x="1377" y="2079"/>
                    </a:lnTo>
                    <a:lnTo>
                      <a:pt x="1375" y="2074"/>
                    </a:lnTo>
                    <a:lnTo>
                      <a:pt x="1369" y="2064"/>
                    </a:lnTo>
                    <a:lnTo>
                      <a:pt x="1363" y="2054"/>
                    </a:lnTo>
                    <a:lnTo>
                      <a:pt x="1362" y="2051"/>
                    </a:lnTo>
                    <a:lnTo>
                      <a:pt x="1361" y="2046"/>
                    </a:lnTo>
                    <a:lnTo>
                      <a:pt x="1361" y="2046"/>
                    </a:lnTo>
                    <a:lnTo>
                      <a:pt x="1367" y="2054"/>
                    </a:lnTo>
                    <a:lnTo>
                      <a:pt x="1375" y="2063"/>
                    </a:lnTo>
                    <a:lnTo>
                      <a:pt x="1395" y="2081"/>
                    </a:lnTo>
                    <a:lnTo>
                      <a:pt x="1413" y="2101"/>
                    </a:lnTo>
                    <a:lnTo>
                      <a:pt x="1421" y="2109"/>
                    </a:lnTo>
                    <a:lnTo>
                      <a:pt x="1426" y="2117"/>
                    </a:lnTo>
                    <a:lnTo>
                      <a:pt x="1426" y="2117"/>
                    </a:lnTo>
                    <a:lnTo>
                      <a:pt x="1427" y="2121"/>
                    </a:lnTo>
                    <a:lnTo>
                      <a:pt x="1428" y="2126"/>
                    </a:lnTo>
                    <a:lnTo>
                      <a:pt x="1427" y="2135"/>
                    </a:lnTo>
                    <a:lnTo>
                      <a:pt x="1426" y="2144"/>
                    </a:lnTo>
                    <a:lnTo>
                      <a:pt x="1423" y="2153"/>
                    </a:lnTo>
                    <a:lnTo>
                      <a:pt x="1448" y="2153"/>
                    </a:lnTo>
                    <a:lnTo>
                      <a:pt x="1448" y="2153"/>
                    </a:lnTo>
                    <a:lnTo>
                      <a:pt x="1448" y="2143"/>
                    </a:lnTo>
                    <a:lnTo>
                      <a:pt x="1448" y="2143"/>
                    </a:lnTo>
                    <a:lnTo>
                      <a:pt x="1459" y="2153"/>
                    </a:lnTo>
                    <a:lnTo>
                      <a:pt x="1470" y="2153"/>
                    </a:lnTo>
                    <a:close/>
                    <a:moveTo>
                      <a:pt x="1720" y="2068"/>
                    </a:moveTo>
                    <a:lnTo>
                      <a:pt x="1720" y="2068"/>
                    </a:lnTo>
                    <a:lnTo>
                      <a:pt x="1727" y="2075"/>
                    </a:lnTo>
                    <a:lnTo>
                      <a:pt x="1730" y="2077"/>
                    </a:lnTo>
                    <a:lnTo>
                      <a:pt x="1733" y="2081"/>
                    </a:lnTo>
                    <a:lnTo>
                      <a:pt x="1733" y="2081"/>
                    </a:lnTo>
                    <a:lnTo>
                      <a:pt x="1731" y="2088"/>
                    </a:lnTo>
                    <a:lnTo>
                      <a:pt x="1731" y="2095"/>
                    </a:lnTo>
                    <a:lnTo>
                      <a:pt x="1731" y="2111"/>
                    </a:lnTo>
                    <a:lnTo>
                      <a:pt x="1732" y="2127"/>
                    </a:lnTo>
                    <a:lnTo>
                      <a:pt x="1731" y="2143"/>
                    </a:lnTo>
                    <a:lnTo>
                      <a:pt x="1731" y="2143"/>
                    </a:lnTo>
                    <a:lnTo>
                      <a:pt x="1711" y="2128"/>
                    </a:lnTo>
                    <a:lnTo>
                      <a:pt x="1703" y="2121"/>
                    </a:lnTo>
                    <a:lnTo>
                      <a:pt x="1699" y="2117"/>
                    </a:lnTo>
                    <a:lnTo>
                      <a:pt x="1697" y="2113"/>
                    </a:lnTo>
                    <a:lnTo>
                      <a:pt x="1697" y="2113"/>
                    </a:lnTo>
                    <a:lnTo>
                      <a:pt x="1697" y="2109"/>
                    </a:lnTo>
                    <a:lnTo>
                      <a:pt x="1699" y="2103"/>
                    </a:lnTo>
                    <a:lnTo>
                      <a:pt x="1706" y="2089"/>
                    </a:lnTo>
                    <a:lnTo>
                      <a:pt x="1715" y="2077"/>
                    </a:lnTo>
                    <a:lnTo>
                      <a:pt x="1720" y="2068"/>
                    </a:lnTo>
                    <a:lnTo>
                      <a:pt x="1720" y="2068"/>
                    </a:lnTo>
                    <a:close/>
                    <a:moveTo>
                      <a:pt x="972" y="1672"/>
                    </a:moveTo>
                    <a:lnTo>
                      <a:pt x="972" y="1672"/>
                    </a:lnTo>
                    <a:lnTo>
                      <a:pt x="964" y="1677"/>
                    </a:lnTo>
                    <a:lnTo>
                      <a:pt x="955" y="1682"/>
                    </a:lnTo>
                    <a:lnTo>
                      <a:pt x="938" y="1692"/>
                    </a:lnTo>
                    <a:lnTo>
                      <a:pt x="938" y="1692"/>
                    </a:lnTo>
                    <a:lnTo>
                      <a:pt x="920" y="1703"/>
                    </a:lnTo>
                    <a:lnTo>
                      <a:pt x="911" y="1707"/>
                    </a:lnTo>
                    <a:lnTo>
                      <a:pt x="906" y="1709"/>
                    </a:lnTo>
                    <a:lnTo>
                      <a:pt x="901" y="1709"/>
                    </a:lnTo>
                    <a:lnTo>
                      <a:pt x="901" y="1709"/>
                    </a:lnTo>
                    <a:lnTo>
                      <a:pt x="900" y="1705"/>
                    </a:lnTo>
                    <a:lnTo>
                      <a:pt x="899" y="1700"/>
                    </a:lnTo>
                    <a:lnTo>
                      <a:pt x="893" y="1690"/>
                    </a:lnTo>
                    <a:lnTo>
                      <a:pt x="890" y="1681"/>
                    </a:lnTo>
                    <a:lnTo>
                      <a:pt x="889" y="1676"/>
                    </a:lnTo>
                    <a:lnTo>
                      <a:pt x="888" y="1671"/>
                    </a:lnTo>
                    <a:lnTo>
                      <a:pt x="888" y="1671"/>
                    </a:lnTo>
                    <a:lnTo>
                      <a:pt x="889" y="1668"/>
                    </a:lnTo>
                    <a:lnTo>
                      <a:pt x="890" y="1665"/>
                    </a:lnTo>
                    <a:lnTo>
                      <a:pt x="894" y="1659"/>
                    </a:lnTo>
                    <a:lnTo>
                      <a:pt x="900" y="1654"/>
                    </a:lnTo>
                    <a:lnTo>
                      <a:pt x="905" y="1647"/>
                    </a:lnTo>
                    <a:lnTo>
                      <a:pt x="905" y="1647"/>
                    </a:lnTo>
                    <a:lnTo>
                      <a:pt x="931" y="1607"/>
                    </a:lnTo>
                    <a:lnTo>
                      <a:pt x="944" y="1589"/>
                    </a:lnTo>
                    <a:lnTo>
                      <a:pt x="957" y="1573"/>
                    </a:lnTo>
                    <a:lnTo>
                      <a:pt x="957" y="1573"/>
                    </a:lnTo>
                    <a:lnTo>
                      <a:pt x="961" y="1598"/>
                    </a:lnTo>
                    <a:lnTo>
                      <a:pt x="965" y="1623"/>
                    </a:lnTo>
                    <a:lnTo>
                      <a:pt x="972" y="1672"/>
                    </a:lnTo>
                    <a:lnTo>
                      <a:pt x="972" y="1672"/>
                    </a:lnTo>
                    <a:close/>
                    <a:moveTo>
                      <a:pt x="951" y="1525"/>
                    </a:moveTo>
                    <a:lnTo>
                      <a:pt x="951" y="1525"/>
                    </a:lnTo>
                    <a:lnTo>
                      <a:pt x="952" y="1542"/>
                    </a:lnTo>
                    <a:lnTo>
                      <a:pt x="952" y="1549"/>
                    </a:lnTo>
                    <a:lnTo>
                      <a:pt x="951" y="1554"/>
                    </a:lnTo>
                    <a:lnTo>
                      <a:pt x="949" y="1558"/>
                    </a:lnTo>
                    <a:lnTo>
                      <a:pt x="945" y="1563"/>
                    </a:lnTo>
                    <a:lnTo>
                      <a:pt x="938" y="1573"/>
                    </a:lnTo>
                    <a:lnTo>
                      <a:pt x="938" y="1573"/>
                    </a:lnTo>
                    <a:lnTo>
                      <a:pt x="917" y="1597"/>
                    </a:lnTo>
                    <a:lnTo>
                      <a:pt x="917" y="1597"/>
                    </a:lnTo>
                    <a:lnTo>
                      <a:pt x="897" y="1622"/>
                    </a:lnTo>
                    <a:lnTo>
                      <a:pt x="888" y="1633"/>
                    </a:lnTo>
                    <a:lnTo>
                      <a:pt x="876" y="1644"/>
                    </a:lnTo>
                    <a:lnTo>
                      <a:pt x="876" y="1644"/>
                    </a:lnTo>
                    <a:lnTo>
                      <a:pt x="865" y="1614"/>
                    </a:lnTo>
                    <a:lnTo>
                      <a:pt x="855" y="1583"/>
                    </a:lnTo>
                    <a:lnTo>
                      <a:pt x="836" y="1520"/>
                    </a:lnTo>
                    <a:lnTo>
                      <a:pt x="819" y="1457"/>
                    </a:lnTo>
                    <a:lnTo>
                      <a:pt x="809" y="1426"/>
                    </a:lnTo>
                    <a:lnTo>
                      <a:pt x="798" y="1397"/>
                    </a:lnTo>
                    <a:lnTo>
                      <a:pt x="798" y="1397"/>
                    </a:lnTo>
                    <a:lnTo>
                      <a:pt x="805" y="1423"/>
                    </a:lnTo>
                    <a:lnTo>
                      <a:pt x="812" y="1450"/>
                    </a:lnTo>
                    <a:lnTo>
                      <a:pt x="818" y="1476"/>
                    </a:lnTo>
                    <a:lnTo>
                      <a:pt x="821" y="1489"/>
                    </a:lnTo>
                    <a:lnTo>
                      <a:pt x="823" y="1503"/>
                    </a:lnTo>
                    <a:lnTo>
                      <a:pt x="823" y="1503"/>
                    </a:lnTo>
                    <a:lnTo>
                      <a:pt x="816" y="1486"/>
                    </a:lnTo>
                    <a:lnTo>
                      <a:pt x="809" y="1468"/>
                    </a:lnTo>
                    <a:lnTo>
                      <a:pt x="794" y="1437"/>
                    </a:lnTo>
                    <a:lnTo>
                      <a:pt x="788" y="1420"/>
                    </a:lnTo>
                    <a:lnTo>
                      <a:pt x="781" y="1404"/>
                    </a:lnTo>
                    <a:lnTo>
                      <a:pt x="776" y="1388"/>
                    </a:lnTo>
                    <a:lnTo>
                      <a:pt x="772" y="1371"/>
                    </a:lnTo>
                    <a:lnTo>
                      <a:pt x="772" y="1371"/>
                    </a:lnTo>
                    <a:lnTo>
                      <a:pt x="782" y="1365"/>
                    </a:lnTo>
                    <a:lnTo>
                      <a:pt x="791" y="1359"/>
                    </a:lnTo>
                    <a:lnTo>
                      <a:pt x="813" y="1350"/>
                    </a:lnTo>
                    <a:lnTo>
                      <a:pt x="834" y="1340"/>
                    </a:lnTo>
                    <a:lnTo>
                      <a:pt x="855" y="1330"/>
                    </a:lnTo>
                    <a:lnTo>
                      <a:pt x="855" y="1330"/>
                    </a:lnTo>
                    <a:lnTo>
                      <a:pt x="843" y="1333"/>
                    </a:lnTo>
                    <a:lnTo>
                      <a:pt x="832" y="1336"/>
                    </a:lnTo>
                    <a:lnTo>
                      <a:pt x="812" y="1344"/>
                    </a:lnTo>
                    <a:lnTo>
                      <a:pt x="792" y="1353"/>
                    </a:lnTo>
                    <a:lnTo>
                      <a:pt x="772" y="1362"/>
                    </a:lnTo>
                    <a:lnTo>
                      <a:pt x="772" y="1362"/>
                    </a:lnTo>
                    <a:lnTo>
                      <a:pt x="772" y="1338"/>
                    </a:lnTo>
                    <a:lnTo>
                      <a:pt x="771" y="1313"/>
                    </a:lnTo>
                    <a:lnTo>
                      <a:pt x="767" y="1262"/>
                    </a:lnTo>
                    <a:lnTo>
                      <a:pt x="763" y="1212"/>
                    </a:lnTo>
                    <a:lnTo>
                      <a:pt x="759" y="1162"/>
                    </a:lnTo>
                    <a:lnTo>
                      <a:pt x="759" y="1162"/>
                    </a:lnTo>
                    <a:lnTo>
                      <a:pt x="794" y="1218"/>
                    </a:lnTo>
                    <a:lnTo>
                      <a:pt x="831" y="1280"/>
                    </a:lnTo>
                    <a:lnTo>
                      <a:pt x="867" y="1345"/>
                    </a:lnTo>
                    <a:lnTo>
                      <a:pt x="901" y="1407"/>
                    </a:lnTo>
                    <a:lnTo>
                      <a:pt x="901" y="1407"/>
                    </a:lnTo>
                    <a:lnTo>
                      <a:pt x="914" y="1429"/>
                    </a:lnTo>
                    <a:lnTo>
                      <a:pt x="926" y="1450"/>
                    </a:lnTo>
                    <a:lnTo>
                      <a:pt x="938" y="1471"/>
                    </a:lnTo>
                    <a:lnTo>
                      <a:pt x="942" y="1480"/>
                    </a:lnTo>
                    <a:lnTo>
                      <a:pt x="945" y="1490"/>
                    </a:lnTo>
                    <a:lnTo>
                      <a:pt x="945" y="1490"/>
                    </a:lnTo>
                    <a:lnTo>
                      <a:pt x="948" y="1498"/>
                    </a:lnTo>
                    <a:lnTo>
                      <a:pt x="949" y="1507"/>
                    </a:lnTo>
                    <a:lnTo>
                      <a:pt x="951" y="1525"/>
                    </a:lnTo>
                    <a:lnTo>
                      <a:pt x="951" y="1525"/>
                    </a:lnTo>
                    <a:close/>
                    <a:moveTo>
                      <a:pt x="878" y="1730"/>
                    </a:moveTo>
                    <a:lnTo>
                      <a:pt x="878" y="1730"/>
                    </a:lnTo>
                    <a:lnTo>
                      <a:pt x="869" y="1738"/>
                    </a:lnTo>
                    <a:lnTo>
                      <a:pt x="858" y="1747"/>
                    </a:lnTo>
                    <a:lnTo>
                      <a:pt x="852" y="1750"/>
                    </a:lnTo>
                    <a:lnTo>
                      <a:pt x="847" y="1753"/>
                    </a:lnTo>
                    <a:lnTo>
                      <a:pt x="840" y="1756"/>
                    </a:lnTo>
                    <a:lnTo>
                      <a:pt x="833" y="1758"/>
                    </a:lnTo>
                    <a:lnTo>
                      <a:pt x="833" y="1758"/>
                    </a:lnTo>
                    <a:lnTo>
                      <a:pt x="840" y="1742"/>
                    </a:lnTo>
                    <a:lnTo>
                      <a:pt x="849" y="1727"/>
                    </a:lnTo>
                    <a:lnTo>
                      <a:pt x="859" y="1714"/>
                    </a:lnTo>
                    <a:lnTo>
                      <a:pt x="871" y="1700"/>
                    </a:lnTo>
                    <a:lnTo>
                      <a:pt x="871" y="1700"/>
                    </a:lnTo>
                    <a:lnTo>
                      <a:pt x="875" y="1715"/>
                    </a:lnTo>
                    <a:lnTo>
                      <a:pt x="878" y="1730"/>
                    </a:lnTo>
                    <a:lnTo>
                      <a:pt x="878" y="1730"/>
                    </a:lnTo>
                    <a:close/>
                    <a:moveTo>
                      <a:pt x="688" y="1505"/>
                    </a:moveTo>
                    <a:lnTo>
                      <a:pt x="688" y="1505"/>
                    </a:lnTo>
                    <a:lnTo>
                      <a:pt x="689" y="1499"/>
                    </a:lnTo>
                    <a:lnTo>
                      <a:pt x="692" y="1495"/>
                    </a:lnTo>
                    <a:lnTo>
                      <a:pt x="697" y="1490"/>
                    </a:lnTo>
                    <a:lnTo>
                      <a:pt x="703" y="1486"/>
                    </a:lnTo>
                    <a:lnTo>
                      <a:pt x="713" y="1479"/>
                    </a:lnTo>
                    <a:lnTo>
                      <a:pt x="717" y="1475"/>
                    </a:lnTo>
                    <a:lnTo>
                      <a:pt x="720" y="1472"/>
                    </a:lnTo>
                    <a:lnTo>
                      <a:pt x="720" y="1472"/>
                    </a:lnTo>
                    <a:lnTo>
                      <a:pt x="724" y="1497"/>
                    </a:lnTo>
                    <a:lnTo>
                      <a:pt x="726" y="1522"/>
                    </a:lnTo>
                    <a:lnTo>
                      <a:pt x="728" y="1545"/>
                    </a:lnTo>
                    <a:lnTo>
                      <a:pt x="730" y="1568"/>
                    </a:lnTo>
                    <a:lnTo>
                      <a:pt x="730" y="1568"/>
                    </a:lnTo>
                    <a:lnTo>
                      <a:pt x="730" y="1573"/>
                    </a:lnTo>
                    <a:lnTo>
                      <a:pt x="730" y="1573"/>
                    </a:lnTo>
                    <a:lnTo>
                      <a:pt x="729" y="1573"/>
                    </a:lnTo>
                    <a:lnTo>
                      <a:pt x="728" y="1570"/>
                    </a:lnTo>
                    <a:lnTo>
                      <a:pt x="726" y="1565"/>
                    </a:lnTo>
                    <a:lnTo>
                      <a:pt x="726" y="1565"/>
                    </a:lnTo>
                    <a:lnTo>
                      <a:pt x="725" y="1558"/>
                    </a:lnTo>
                    <a:lnTo>
                      <a:pt x="724" y="1551"/>
                    </a:lnTo>
                    <a:lnTo>
                      <a:pt x="723" y="1539"/>
                    </a:lnTo>
                    <a:lnTo>
                      <a:pt x="722" y="1526"/>
                    </a:lnTo>
                    <a:lnTo>
                      <a:pt x="720" y="1521"/>
                    </a:lnTo>
                    <a:lnTo>
                      <a:pt x="716" y="1515"/>
                    </a:lnTo>
                    <a:lnTo>
                      <a:pt x="716" y="1515"/>
                    </a:lnTo>
                    <a:lnTo>
                      <a:pt x="721" y="1563"/>
                    </a:lnTo>
                    <a:lnTo>
                      <a:pt x="725" y="1610"/>
                    </a:lnTo>
                    <a:lnTo>
                      <a:pt x="731" y="1658"/>
                    </a:lnTo>
                    <a:lnTo>
                      <a:pt x="734" y="1683"/>
                    </a:lnTo>
                    <a:lnTo>
                      <a:pt x="739" y="1709"/>
                    </a:lnTo>
                    <a:lnTo>
                      <a:pt x="739" y="1709"/>
                    </a:lnTo>
                    <a:lnTo>
                      <a:pt x="732" y="1699"/>
                    </a:lnTo>
                    <a:lnTo>
                      <a:pt x="728" y="1688"/>
                    </a:lnTo>
                    <a:lnTo>
                      <a:pt x="718" y="1663"/>
                    </a:lnTo>
                    <a:lnTo>
                      <a:pt x="718" y="1663"/>
                    </a:lnTo>
                    <a:lnTo>
                      <a:pt x="708" y="1638"/>
                    </a:lnTo>
                    <a:lnTo>
                      <a:pt x="704" y="1626"/>
                    </a:lnTo>
                    <a:lnTo>
                      <a:pt x="701" y="1614"/>
                    </a:lnTo>
                    <a:lnTo>
                      <a:pt x="701" y="1614"/>
                    </a:lnTo>
                    <a:lnTo>
                      <a:pt x="701" y="1609"/>
                    </a:lnTo>
                    <a:lnTo>
                      <a:pt x="703" y="1606"/>
                    </a:lnTo>
                    <a:lnTo>
                      <a:pt x="703" y="1600"/>
                    </a:lnTo>
                    <a:lnTo>
                      <a:pt x="704" y="1596"/>
                    </a:lnTo>
                    <a:lnTo>
                      <a:pt x="704" y="1596"/>
                    </a:lnTo>
                    <a:lnTo>
                      <a:pt x="703" y="1584"/>
                    </a:lnTo>
                    <a:lnTo>
                      <a:pt x="700" y="1573"/>
                    </a:lnTo>
                    <a:lnTo>
                      <a:pt x="695" y="1548"/>
                    </a:lnTo>
                    <a:lnTo>
                      <a:pt x="690" y="1525"/>
                    </a:lnTo>
                    <a:lnTo>
                      <a:pt x="689" y="1514"/>
                    </a:lnTo>
                    <a:lnTo>
                      <a:pt x="688" y="1505"/>
                    </a:lnTo>
                    <a:lnTo>
                      <a:pt x="688" y="1505"/>
                    </a:lnTo>
                    <a:close/>
                    <a:moveTo>
                      <a:pt x="680" y="1433"/>
                    </a:moveTo>
                    <a:lnTo>
                      <a:pt x="680" y="1433"/>
                    </a:lnTo>
                    <a:lnTo>
                      <a:pt x="695" y="1422"/>
                    </a:lnTo>
                    <a:lnTo>
                      <a:pt x="703" y="1416"/>
                    </a:lnTo>
                    <a:lnTo>
                      <a:pt x="712" y="1413"/>
                    </a:lnTo>
                    <a:lnTo>
                      <a:pt x="712" y="1413"/>
                    </a:lnTo>
                    <a:lnTo>
                      <a:pt x="716" y="1440"/>
                    </a:lnTo>
                    <a:lnTo>
                      <a:pt x="718" y="1466"/>
                    </a:lnTo>
                    <a:lnTo>
                      <a:pt x="718" y="1466"/>
                    </a:lnTo>
                    <a:lnTo>
                      <a:pt x="710" y="1473"/>
                    </a:lnTo>
                    <a:lnTo>
                      <a:pt x="704" y="1480"/>
                    </a:lnTo>
                    <a:lnTo>
                      <a:pt x="697" y="1487"/>
                    </a:lnTo>
                    <a:lnTo>
                      <a:pt x="688" y="1491"/>
                    </a:lnTo>
                    <a:lnTo>
                      <a:pt x="688" y="1491"/>
                    </a:lnTo>
                    <a:lnTo>
                      <a:pt x="686" y="1476"/>
                    </a:lnTo>
                    <a:lnTo>
                      <a:pt x="684" y="1463"/>
                    </a:lnTo>
                    <a:lnTo>
                      <a:pt x="682" y="1449"/>
                    </a:lnTo>
                    <a:lnTo>
                      <a:pt x="680" y="1433"/>
                    </a:lnTo>
                    <a:lnTo>
                      <a:pt x="680" y="1433"/>
                    </a:lnTo>
                    <a:close/>
                    <a:moveTo>
                      <a:pt x="689" y="1616"/>
                    </a:moveTo>
                    <a:lnTo>
                      <a:pt x="689" y="1616"/>
                    </a:lnTo>
                    <a:lnTo>
                      <a:pt x="683" y="1608"/>
                    </a:lnTo>
                    <a:lnTo>
                      <a:pt x="678" y="1599"/>
                    </a:lnTo>
                    <a:lnTo>
                      <a:pt x="668" y="1579"/>
                    </a:lnTo>
                    <a:lnTo>
                      <a:pt x="661" y="1559"/>
                    </a:lnTo>
                    <a:lnTo>
                      <a:pt x="651" y="1539"/>
                    </a:lnTo>
                    <a:lnTo>
                      <a:pt x="651" y="1539"/>
                    </a:lnTo>
                    <a:lnTo>
                      <a:pt x="655" y="1535"/>
                    </a:lnTo>
                    <a:lnTo>
                      <a:pt x="656" y="1534"/>
                    </a:lnTo>
                    <a:lnTo>
                      <a:pt x="659" y="1533"/>
                    </a:lnTo>
                    <a:lnTo>
                      <a:pt x="659" y="1533"/>
                    </a:lnTo>
                    <a:lnTo>
                      <a:pt x="668" y="1552"/>
                    </a:lnTo>
                    <a:lnTo>
                      <a:pt x="678" y="1573"/>
                    </a:lnTo>
                    <a:lnTo>
                      <a:pt x="682" y="1583"/>
                    </a:lnTo>
                    <a:lnTo>
                      <a:pt x="686" y="1593"/>
                    </a:lnTo>
                    <a:lnTo>
                      <a:pt x="688" y="1605"/>
                    </a:lnTo>
                    <a:lnTo>
                      <a:pt x="689" y="1616"/>
                    </a:lnTo>
                    <a:lnTo>
                      <a:pt x="689" y="1616"/>
                    </a:lnTo>
                    <a:close/>
                    <a:moveTo>
                      <a:pt x="676" y="1416"/>
                    </a:moveTo>
                    <a:lnTo>
                      <a:pt x="676" y="1416"/>
                    </a:lnTo>
                    <a:lnTo>
                      <a:pt x="671" y="1380"/>
                    </a:lnTo>
                    <a:lnTo>
                      <a:pt x="667" y="1346"/>
                    </a:lnTo>
                    <a:lnTo>
                      <a:pt x="664" y="1313"/>
                    </a:lnTo>
                    <a:lnTo>
                      <a:pt x="663" y="1279"/>
                    </a:lnTo>
                    <a:lnTo>
                      <a:pt x="663" y="1279"/>
                    </a:lnTo>
                    <a:lnTo>
                      <a:pt x="659" y="1240"/>
                    </a:lnTo>
                    <a:lnTo>
                      <a:pt x="659" y="1223"/>
                    </a:lnTo>
                    <a:lnTo>
                      <a:pt x="659" y="1206"/>
                    </a:lnTo>
                    <a:lnTo>
                      <a:pt x="661" y="1190"/>
                    </a:lnTo>
                    <a:lnTo>
                      <a:pt x="664" y="1177"/>
                    </a:lnTo>
                    <a:lnTo>
                      <a:pt x="668" y="1163"/>
                    </a:lnTo>
                    <a:lnTo>
                      <a:pt x="671" y="1157"/>
                    </a:lnTo>
                    <a:lnTo>
                      <a:pt x="675" y="1152"/>
                    </a:lnTo>
                    <a:lnTo>
                      <a:pt x="675" y="1152"/>
                    </a:lnTo>
                    <a:lnTo>
                      <a:pt x="692" y="1275"/>
                    </a:lnTo>
                    <a:lnTo>
                      <a:pt x="709" y="1399"/>
                    </a:lnTo>
                    <a:lnTo>
                      <a:pt x="709" y="1399"/>
                    </a:lnTo>
                    <a:lnTo>
                      <a:pt x="693" y="1409"/>
                    </a:lnTo>
                    <a:lnTo>
                      <a:pt x="686" y="1414"/>
                    </a:lnTo>
                    <a:lnTo>
                      <a:pt x="681" y="1415"/>
                    </a:lnTo>
                    <a:lnTo>
                      <a:pt x="676" y="1416"/>
                    </a:lnTo>
                    <a:lnTo>
                      <a:pt x="676" y="1416"/>
                    </a:lnTo>
                    <a:close/>
                    <a:moveTo>
                      <a:pt x="658" y="1518"/>
                    </a:moveTo>
                    <a:lnTo>
                      <a:pt x="658" y="1518"/>
                    </a:lnTo>
                    <a:lnTo>
                      <a:pt x="646" y="1493"/>
                    </a:lnTo>
                    <a:lnTo>
                      <a:pt x="634" y="1468"/>
                    </a:lnTo>
                    <a:lnTo>
                      <a:pt x="634" y="1468"/>
                    </a:lnTo>
                    <a:lnTo>
                      <a:pt x="649" y="1455"/>
                    </a:lnTo>
                    <a:lnTo>
                      <a:pt x="657" y="1449"/>
                    </a:lnTo>
                    <a:lnTo>
                      <a:pt x="667" y="1445"/>
                    </a:lnTo>
                    <a:lnTo>
                      <a:pt x="667" y="1445"/>
                    </a:lnTo>
                    <a:lnTo>
                      <a:pt x="667" y="1454"/>
                    </a:lnTo>
                    <a:lnTo>
                      <a:pt x="668" y="1465"/>
                    </a:lnTo>
                    <a:lnTo>
                      <a:pt x="672" y="1489"/>
                    </a:lnTo>
                    <a:lnTo>
                      <a:pt x="673" y="1499"/>
                    </a:lnTo>
                    <a:lnTo>
                      <a:pt x="672" y="1504"/>
                    </a:lnTo>
                    <a:lnTo>
                      <a:pt x="671" y="1508"/>
                    </a:lnTo>
                    <a:lnTo>
                      <a:pt x="670" y="1512"/>
                    </a:lnTo>
                    <a:lnTo>
                      <a:pt x="666" y="1515"/>
                    </a:lnTo>
                    <a:lnTo>
                      <a:pt x="663" y="1517"/>
                    </a:lnTo>
                    <a:lnTo>
                      <a:pt x="658" y="1518"/>
                    </a:lnTo>
                    <a:lnTo>
                      <a:pt x="658" y="1518"/>
                    </a:lnTo>
                    <a:close/>
                    <a:moveTo>
                      <a:pt x="646" y="1532"/>
                    </a:moveTo>
                    <a:lnTo>
                      <a:pt x="646" y="1532"/>
                    </a:lnTo>
                    <a:lnTo>
                      <a:pt x="639" y="1518"/>
                    </a:lnTo>
                    <a:lnTo>
                      <a:pt x="632" y="1503"/>
                    </a:lnTo>
                    <a:lnTo>
                      <a:pt x="630" y="1495"/>
                    </a:lnTo>
                    <a:lnTo>
                      <a:pt x="628" y="1487"/>
                    </a:lnTo>
                    <a:lnTo>
                      <a:pt x="628" y="1479"/>
                    </a:lnTo>
                    <a:lnTo>
                      <a:pt x="630" y="1472"/>
                    </a:lnTo>
                    <a:lnTo>
                      <a:pt x="630" y="1472"/>
                    </a:lnTo>
                    <a:lnTo>
                      <a:pt x="632" y="1479"/>
                    </a:lnTo>
                    <a:lnTo>
                      <a:pt x="637" y="1487"/>
                    </a:lnTo>
                    <a:lnTo>
                      <a:pt x="647" y="1505"/>
                    </a:lnTo>
                    <a:lnTo>
                      <a:pt x="650" y="1513"/>
                    </a:lnTo>
                    <a:lnTo>
                      <a:pt x="651" y="1521"/>
                    </a:lnTo>
                    <a:lnTo>
                      <a:pt x="651" y="1524"/>
                    </a:lnTo>
                    <a:lnTo>
                      <a:pt x="650" y="1528"/>
                    </a:lnTo>
                    <a:lnTo>
                      <a:pt x="649" y="1530"/>
                    </a:lnTo>
                    <a:lnTo>
                      <a:pt x="646" y="1532"/>
                    </a:lnTo>
                    <a:lnTo>
                      <a:pt x="646" y="1532"/>
                    </a:lnTo>
                    <a:close/>
                    <a:moveTo>
                      <a:pt x="654" y="1669"/>
                    </a:moveTo>
                    <a:lnTo>
                      <a:pt x="654" y="1669"/>
                    </a:lnTo>
                    <a:lnTo>
                      <a:pt x="647" y="1659"/>
                    </a:lnTo>
                    <a:lnTo>
                      <a:pt x="639" y="1646"/>
                    </a:lnTo>
                    <a:lnTo>
                      <a:pt x="630" y="1631"/>
                    </a:lnTo>
                    <a:lnTo>
                      <a:pt x="622" y="1617"/>
                    </a:lnTo>
                    <a:lnTo>
                      <a:pt x="615" y="1604"/>
                    </a:lnTo>
                    <a:lnTo>
                      <a:pt x="614" y="1597"/>
                    </a:lnTo>
                    <a:lnTo>
                      <a:pt x="614" y="1591"/>
                    </a:lnTo>
                    <a:lnTo>
                      <a:pt x="614" y="1585"/>
                    </a:lnTo>
                    <a:lnTo>
                      <a:pt x="616" y="1581"/>
                    </a:lnTo>
                    <a:lnTo>
                      <a:pt x="621" y="1577"/>
                    </a:lnTo>
                    <a:lnTo>
                      <a:pt x="626" y="1575"/>
                    </a:lnTo>
                    <a:lnTo>
                      <a:pt x="626" y="1575"/>
                    </a:lnTo>
                    <a:lnTo>
                      <a:pt x="640" y="1623"/>
                    </a:lnTo>
                    <a:lnTo>
                      <a:pt x="647" y="1647"/>
                    </a:lnTo>
                    <a:lnTo>
                      <a:pt x="654" y="1669"/>
                    </a:lnTo>
                    <a:lnTo>
                      <a:pt x="654" y="1669"/>
                    </a:lnTo>
                    <a:close/>
                    <a:moveTo>
                      <a:pt x="650" y="1567"/>
                    </a:moveTo>
                    <a:lnTo>
                      <a:pt x="650" y="1567"/>
                    </a:lnTo>
                    <a:lnTo>
                      <a:pt x="670" y="1602"/>
                    </a:lnTo>
                    <a:lnTo>
                      <a:pt x="689" y="1639"/>
                    </a:lnTo>
                    <a:lnTo>
                      <a:pt x="689" y="1639"/>
                    </a:lnTo>
                    <a:lnTo>
                      <a:pt x="689" y="1657"/>
                    </a:lnTo>
                    <a:lnTo>
                      <a:pt x="689" y="1676"/>
                    </a:lnTo>
                    <a:lnTo>
                      <a:pt x="690" y="1694"/>
                    </a:lnTo>
                    <a:lnTo>
                      <a:pt x="689" y="1702"/>
                    </a:lnTo>
                    <a:lnTo>
                      <a:pt x="688" y="1710"/>
                    </a:lnTo>
                    <a:lnTo>
                      <a:pt x="688" y="1710"/>
                    </a:lnTo>
                    <a:lnTo>
                      <a:pt x="679" y="1675"/>
                    </a:lnTo>
                    <a:lnTo>
                      <a:pt x="667" y="1638"/>
                    </a:lnTo>
                    <a:lnTo>
                      <a:pt x="658" y="1601"/>
                    </a:lnTo>
                    <a:lnTo>
                      <a:pt x="650" y="1567"/>
                    </a:lnTo>
                    <a:lnTo>
                      <a:pt x="650" y="1567"/>
                    </a:lnTo>
                    <a:close/>
                    <a:moveTo>
                      <a:pt x="704" y="1665"/>
                    </a:moveTo>
                    <a:lnTo>
                      <a:pt x="704" y="1665"/>
                    </a:lnTo>
                    <a:lnTo>
                      <a:pt x="729" y="1724"/>
                    </a:lnTo>
                    <a:lnTo>
                      <a:pt x="742" y="1757"/>
                    </a:lnTo>
                    <a:lnTo>
                      <a:pt x="748" y="1773"/>
                    </a:lnTo>
                    <a:lnTo>
                      <a:pt x="752" y="1787"/>
                    </a:lnTo>
                    <a:lnTo>
                      <a:pt x="752" y="1787"/>
                    </a:lnTo>
                    <a:lnTo>
                      <a:pt x="755" y="1797"/>
                    </a:lnTo>
                    <a:lnTo>
                      <a:pt x="756" y="1806"/>
                    </a:lnTo>
                    <a:lnTo>
                      <a:pt x="755" y="1812"/>
                    </a:lnTo>
                    <a:lnTo>
                      <a:pt x="754" y="1818"/>
                    </a:lnTo>
                    <a:lnTo>
                      <a:pt x="751" y="1823"/>
                    </a:lnTo>
                    <a:lnTo>
                      <a:pt x="747" y="1827"/>
                    </a:lnTo>
                    <a:lnTo>
                      <a:pt x="741" y="1831"/>
                    </a:lnTo>
                    <a:lnTo>
                      <a:pt x="734" y="1833"/>
                    </a:lnTo>
                    <a:lnTo>
                      <a:pt x="734" y="1833"/>
                    </a:lnTo>
                    <a:lnTo>
                      <a:pt x="729" y="1824"/>
                    </a:lnTo>
                    <a:lnTo>
                      <a:pt x="723" y="1814"/>
                    </a:lnTo>
                    <a:lnTo>
                      <a:pt x="715" y="1793"/>
                    </a:lnTo>
                    <a:lnTo>
                      <a:pt x="709" y="1772"/>
                    </a:lnTo>
                    <a:lnTo>
                      <a:pt x="706" y="1750"/>
                    </a:lnTo>
                    <a:lnTo>
                      <a:pt x="704" y="1727"/>
                    </a:lnTo>
                    <a:lnTo>
                      <a:pt x="703" y="1706"/>
                    </a:lnTo>
                    <a:lnTo>
                      <a:pt x="703" y="1684"/>
                    </a:lnTo>
                    <a:lnTo>
                      <a:pt x="704" y="1665"/>
                    </a:lnTo>
                    <a:lnTo>
                      <a:pt x="704" y="1665"/>
                    </a:lnTo>
                    <a:close/>
                    <a:moveTo>
                      <a:pt x="754" y="1414"/>
                    </a:moveTo>
                    <a:lnTo>
                      <a:pt x="754" y="1414"/>
                    </a:lnTo>
                    <a:lnTo>
                      <a:pt x="757" y="1429"/>
                    </a:lnTo>
                    <a:lnTo>
                      <a:pt x="758" y="1445"/>
                    </a:lnTo>
                    <a:lnTo>
                      <a:pt x="759" y="1459"/>
                    </a:lnTo>
                    <a:lnTo>
                      <a:pt x="759" y="1475"/>
                    </a:lnTo>
                    <a:lnTo>
                      <a:pt x="757" y="1506"/>
                    </a:lnTo>
                    <a:lnTo>
                      <a:pt x="754" y="1535"/>
                    </a:lnTo>
                    <a:lnTo>
                      <a:pt x="754" y="1535"/>
                    </a:lnTo>
                    <a:lnTo>
                      <a:pt x="752" y="1504"/>
                    </a:lnTo>
                    <a:lnTo>
                      <a:pt x="751" y="1473"/>
                    </a:lnTo>
                    <a:lnTo>
                      <a:pt x="752" y="1442"/>
                    </a:lnTo>
                    <a:lnTo>
                      <a:pt x="754" y="1414"/>
                    </a:lnTo>
                    <a:lnTo>
                      <a:pt x="754" y="1414"/>
                    </a:lnTo>
                    <a:close/>
                    <a:moveTo>
                      <a:pt x="759" y="1849"/>
                    </a:moveTo>
                    <a:lnTo>
                      <a:pt x="759" y="1849"/>
                    </a:lnTo>
                    <a:lnTo>
                      <a:pt x="759" y="1861"/>
                    </a:lnTo>
                    <a:lnTo>
                      <a:pt x="760" y="1873"/>
                    </a:lnTo>
                    <a:lnTo>
                      <a:pt x="763" y="1899"/>
                    </a:lnTo>
                    <a:lnTo>
                      <a:pt x="764" y="1910"/>
                    </a:lnTo>
                    <a:lnTo>
                      <a:pt x="764" y="1923"/>
                    </a:lnTo>
                    <a:lnTo>
                      <a:pt x="764" y="1934"/>
                    </a:lnTo>
                    <a:lnTo>
                      <a:pt x="762" y="1944"/>
                    </a:lnTo>
                    <a:lnTo>
                      <a:pt x="762" y="1944"/>
                    </a:lnTo>
                    <a:lnTo>
                      <a:pt x="749" y="1904"/>
                    </a:lnTo>
                    <a:lnTo>
                      <a:pt x="735" y="1865"/>
                    </a:lnTo>
                    <a:lnTo>
                      <a:pt x="735" y="1865"/>
                    </a:lnTo>
                    <a:lnTo>
                      <a:pt x="741" y="1861"/>
                    </a:lnTo>
                    <a:lnTo>
                      <a:pt x="746" y="1856"/>
                    </a:lnTo>
                    <a:lnTo>
                      <a:pt x="751" y="1852"/>
                    </a:lnTo>
                    <a:lnTo>
                      <a:pt x="755" y="1850"/>
                    </a:lnTo>
                    <a:lnTo>
                      <a:pt x="759" y="1849"/>
                    </a:lnTo>
                    <a:lnTo>
                      <a:pt x="759" y="1849"/>
                    </a:lnTo>
                    <a:close/>
                    <a:moveTo>
                      <a:pt x="851" y="994"/>
                    </a:moveTo>
                    <a:lnTo>
                      <a:pt x="851" y="994"/>
                    </a:lnTo>
                    <a:lnTo>
                      <a:pt x="861" y="1025"/>
                    </a:lnTo>
                    <a:lnTo>
                      <a:pt x="871" y="1054"/>
                    </a:lnTo>
                    <a:lnTo>
                      <a:pt x="888" y="1115"/>
                    </a:lnTo>
                    <a:lnTo>
                      <a:pt x="902" y="1177"/>
                    </a:lnTo>
                    <a:lnTo>
                      <a:pt x="915" y="1238"/>
                    </a:lnTo>
                    <a:lnTo>
                      <a:pt x="925" y="1299"/>
                    </a:lnTo>
                    <a:lnTo>
                      <a:pt x="933" y="1359"/>
                    </a:lnTo>
                    <a:lnTo>
                      <a:pt x="940" y="1419"/>
                    </a:lnTo>
                    <a:lnTo>
                      <a:pt x="944" y="1476"/>
                    </a:lnTo>
                    <a:lnTo>
                      <a:pt x="944" y="1476"/>
                    </a:lnTo>
                    <a:lnTo>
                      <a:pt x="930" y="1442"/>
                    </a:lnTo>
                    <a:lnTo>
                      <a:pt x="914" y="1409"/>
                    </a:lnTo>
                    <a:lnTo>
                      <a:pt x="898" y="1378"/>
                    </a:lnTo>
                    <a:lnTo>
                      <a:pt x="881" y="1346"/>
                    </a:lnTo>
                    <a:lnTo>
                      <a:pt x="844" y="1283"/>
                    </a:lnTo>
                    <a:lnTo>
                      <a:pt x="807" y="1223"/>
                    </a:lnTo>
                    <a:lnTo>
                      <a:pt x="807" y="1223"/>
                    </a:lnTo>
                    <a:lnTo>
                      <a:pt x="789" y="1196"/>
                    </a:lnTo>
                    <a:lnTo>
                      <a:pt x="772" y="1170"/>
                    </a:lnTo>
                    <a:lnTo>
                      <a:pt x="764" y="1156"/>
                    </a:lnTo>
                    <a:lnTo>
                      <a:pt x="758" y="1144"/>
                    </a:lnTo>
                    <a:lnTo>
                      <a:pt x="754" y="1129"/>
                    </a:lnTo>
                    <a:lnTo>
                      <a:pt x="751" y="1115"/>
                    </a:lnTo>
                    <a:lnTo>
                      <a:pt x="751" y="1115"/>
                    </a:lnTo>
                    <a:lnTo>
                      <a:pt x="750" y="1117"/>
                    </a:lnTo>
                    <a:lnTo>
                      <a:pt x="750" y="1119"/>
                    </a:lnTo>
                    <a:lnTo>
                      <a:pt x="750" y="1125"/>
                    </a:lnTo>
                    <a:lnTo>
                      <a:pt x="751" y="1129"/>
                    </a:lnTo>
                    <a:lnTo>
                      <a:pt x="750" y="1131"/>
                    </a:lnTo>
                    <a:lnTo>
                      <a:pt x="749" y="1132"/>
                    </a:lnTo>
                    <a:lnTo>
                      <a:pt x="749" y="1132"/>
                    </a:lnTo>
                    <a:lnTo>
                      <a:pt x="728" y="1100"/>
                    </a:lnTo>
                    <a:lnTo>
                      <a:pt x="707" y="1065"/>
                    </a:lnTo>
                    <a:lnTo>
                      <a:pt x="707" y="1065"/>
                    </a:lnTo>
                    <a:lnTo>
                      <a:pt x="743" y="1047"/>
                    </a:lnTo>
                    <a:lnTo>
                      <a:pt x="779" y="1028"/>
                    </a:lnTo>
                    <a:lnTo>
                      <a:pt x="815" y="1010"/>
                    </a:lnTo>
                    <a:lnTo>
                      <a:pt x="833" y="1001"/>
                    </a:lnTo>
                    <a:lnTo>
                      <a:pt x="851" y="994"/>
                    </a:lnTo>
                    <a:lnTo>
                      <a:pt x="851" y="994"/>
                    </a:lnTo>
                    <a:close/>
                    <a:moveTo>
                      <a:pt x="705" y="1072"/>
                    </a:moveTo>
                    <a:lnTo>
                      <a:pt x="705" y="1072"/>
                    </a:lnTo>
                    <a:lnTo>
                      <a:pt x="717" y="1092"/>
                    </a:lnTo>
                    <a:lnTo>
                      <a:pt x="730" y="1112"/>
                    </a:lnTo>
                    <a:lnTo>
                      <a:pt x="730" y="1112"/>
                    </a:lnTo>
                    <a:lnTo>
                      <a:pt x="743" y="1132"/>
                    </a:lnTo>
                    <a:lnTo>
                      <a:pt x="749" y="1143"/>
                    </a:lnTo>
                    <a:lnTo>
                      <a:pt x="752" y="1152"/>
                    </a:lnTo>
                    <a:lnTo>
                      <a:pt x="752" y="1152"/>
                    </a:lnTo>
                    <a:lnTo>
                      <a:pt x="755" y="1162"/>
                    </a:lnTo>
                    <a:lnTo>
                      <a:pt x="756" y="1173"/>
                    </a:lnTo>
                    <a:lnTo>
                      <a:pt x="756" y="1198"/>
                    </a:lnTo>
                    <a:lnTo>
                      <a:pt x="756" y="1198"/>
                    </a:lnTo>
                    <a:lnTo>
                      <a:pt x="757" y="1233"/>
                    </a:lnTo>
                    <a:lnTo>
                      <a:pt x="758" y="1268"/>
                    </a:lnTo>
                    <a:lnTo>
                      <a:pt x="757" y="1285"/>
                    </a:lnTo>
                    <a:lnTo>
                      <a:pt x="755" y="1300"/>
                    </a:lnTo>
                    <a:lnTo>
                      <a:pt x="752" y="1315"/>
                    </a:lnTo>
                    <a:lnTo>
                      <a:pt x="749" y="1328"/>
                    </a:lnTo>
                    <a:lnTo>
                      <a:pt x="749" y="1328"/>
                    </a:lnTo>
                    <a:lnTo>
                      <a:pt x="745" y="1321"/>
                    </a:lnTo>
                    <a:lnTo>
                      <a:pt x="741" y="1313"/>
                    </a:lnTo>
                    <a:lnTo>
                      <a:pt x="738" y="1305"/>
                    </a:lnTo>
                    <a:lnTo>
                      <a:pt x="733" y="1298"/>
                    </a:lnTo>
                    <a:lnTo>
                      <a:pt x="733" y="1298"/>
                    </a:lnTo>
                    <a:lnTo>
                      <a:pt x="738" y="1307"/>
                    </a:lnTo>
                    <a:lnTo>
                      <a:pt x="741" y="1315"/>
                    </a:lnTo>
                    <a:lnTo>
                      <a:pt x="743" y="1324"/>
                    </a:lnTo>
                    <a:lnTo>
                      <a:pt x="745" y="1332"/>
                    </a:lnTo>
                    <a:lnTo>
                      <a:pt x="746" y="1347"/>
                    </a:lnTo>
                    <a:lnTo>
                      <a:pt x="745" y="1362"/>
                    </a:lnTo>
                    <a:lnTo>
                      <a:pt x="745" y="1362"/>
                    </a:lnTo>
                    <a:lnTo>
                      <a:pt x="745" y="1369"/>
                    </a:lnTo>
                    <a:lnTo>
                      <a:pt x="743" y="1375"/>
                    </a:lnTo>
                    <a:lnTo>
                      <a:pt x="742" y="1379"/>
                    </a:lnTo>
                    <a:lnTo>
                      <a:pt x="741" y="1381"/>
                    </a:lnTo>
                    <a:lnTo>
                      <a:pt x="738" y="1382"/>
                    </a:lnTo>
                    <a:lnTo>
                      <a:pt x="734" y="1383"/>
                    </a:lnTo>
                    <a:lnTo>
                      <a:pt x="734" y="1383"/>
                    </a:lnTo>
                    <a:lnTo>
                      <a:pt x="732" y="1365"/>
                    </a:lnTo>
                    <a:lnTo>
                      <a:pt x="731" y="1345"/>
                    </a:lnTo>
                    <a:lnTo>
                      <a:pt x="729" y="1324"/>
                    </a:lnTo>
                    <a:lnTo>
                      <a:pt x="728" y="1315"/>
                    </a:lnTo>
                    <a:lnTo>
                      <a:pt x="724" y="1306"/>
                    </a:lnTo>
                    <a:lnTo>
                      <a:pt x="724" y="1306"/>
                    </a:lnTo>
                    <a:lnTo>
                      <a:pt x="726" y="1336"/>
                    </a:lnTo>
                    <a:lnTo>
                      <a:pt x="726" y="1349"/>
                    </a:lnTo>
                    <a:lnTo>
                      <a:pt x="725" y="1355"/>
                    </a:lnTo>
                    <a:lnTo>
                      <a:pt x="723" y="1361"/>
                    </a:lnTo>
                    <a:lnTo>
                      <a:pt x="723" y="1361"/>
                    </a:lnTo>
                    <a:lnTo>
                      <a:pt x="713" y="1313"/>
                    </a:lnTo>
                    <a:lnTo>
                      <a:pt x="705" y="1266"/>
                    </a:lnTo>
                    <a:lnTo>
                      <a:pt x="697" y="1219"/>
                    </a:lnTo>
                    <a:lnTo>
                      <a:pt x="687" y="1171"/>
                    </a:lnTo>
                    <a:lnTo>
                      <a:pt x="687" y="1171"/>
                    </a:lnTo>
                    <a:lnTo>
                      <a:pt x="682" y="1153"/>
                    </a:lnTo>
                    <a:lnTo>
                      <a:pt x="680" y="1145"/>
                    </a:lnTo>
                    <a:lnTo>
                      <a:pt x="679" y="1138"/>
                    </a:lnTo>
                    <a:lnTo>
                      <a:pt x="679" y="1138"/>
                    </a:lnTo>
                    <a:lnTo>
                      <a:pt x="680" y="1129"/>
                    </a:lnTo>
                    <a:lnTo>
                      <a:pt x="683" y="1120"/>
                    </a:lnTo>
                    <a:lnTo>
                      <a:pt x="687" y="1111"/>
                    </a:lnTo>
                    <a:lnTo>
                      <a:pt x="691" y="1103"/>
                    </a:lnTo>
                    <a:lnTo>
                      <a:pt x="699" y="1087"/>
                    </a:lnTo>
                    <a:lnTo>
                      <a:pt x="703" y="1080"/>
                    </a:lnTo>
                    <a:lnTo>
                      <a:pt x="705" y="1072"/>
                    </a:lnTo>
                    <a:lnTo>
                      <a:pt x="705" y="1072"/>
                    </a:lnTo>
                    <a:close/>
                    <a:moveTo>
                      <a:pt x="672" y="1018"/>
                    </a:moveTo>
                    <a:lnTo>
                      <a:pt x="672" y="1018"/>
                    </a:lnTo>
                    <a:lnTo>
                      <a:pt x="683" y="1037"/>
                    </a:lnTo>
                    <a:lnTo>
                      <a:pt x="696" y="1058"/>
                    </a:lnTo>
                    <a:lnTo>
                      <a:pt x="696" y="1058"/>
                    </a:lnTo>
                    <a:lnTo>
                      <a:pt x="687" y="1085"/>
                    </a:lnTo>
                    <a:lnTo>
                      <a:pt x="676" y="1111"/>
                    </a:lnTo>
                    <a:lnTo>
                      <a:pt x="676" y="1111"/>
                    </a:lnTo>
                    <a:lnTo>
                      <a:pt x="671" y="1085"/>
                    </a:lnTo>
                    <a:lnTo>
                      <a:pt x="668" y="1060"/>
                    </a:lnTo>
                    <a:lnTo>
                      <a:pt x="667" y="1048"/>
                    </a:lnTo>
                    <a:lnTo>
                      <a:pt x="668" y="1037"/>
                    </a:lnTo>
                    <a:lnTo>
                      <a:pt x="670" y="1027"/>
                    </a:lnTo>
                    <a:lnTo>
                      <a:pt x="672" y="1018"/>
                    </a:lnTo>
                    <a:lnTo>
                      <a:pt x="672" y="1018"/>
                    </a:lnTo>
                    <a:close/>
                    <a:moveTo>
                      <a:pt x="666" y="1084"/>
                    </a:moveTo>
                    <a:lnTo>
                      <a:pt x="666" y="1084"/>
                    </a:lnTo>
                    <a:lnTo>
                      <a:pt x="670" y="1097"/>
                    </a:lnTo>
                    <a:lnTo>
                      <a:pt x="671" y="1110"/>
                    </a:lnTo>
                    <a:lnTo>
                      <a:pt x="671" y="1121"/>
                    </a:lnTo>
                    <a:lnTo>
                      <a:pt x="670" y="1131"/>
                    </a:lnTo>
                    <a:lnTo>
                      <a:pt x="667" y="1142"/>
                    </a:lnTo>
                    <a:lnTo>
                      <a:pt x="664" y="1151"/>
                    </a:lnTo>
                    <a:lnTo>
                      <a:pt x="659" y="1159"/>
                    </a:lnTo>
                    <a:lnTo>
                      <a:pt x="655" y="1167"/>
                    </a:lnTo>
                    <a:lnTo>
                      <a:pt x="655" y="1167"/>
                    </a:lnTo>
                    <a:lnTo>
                      <a:pt x="657" y="1146"/>
                    </a:lnTo>
                    <a:lnTo>
                      <a:pt x="661" y="1125"/>
                    </a:lnTo>
                    <a:lnTo>
                      <a:pt x="666" y="1084"/>
                    </a:lnTo>
                    <a:lnTo>
                      <a:pt x="666" y="1084"/>
                    </a:lnTo>
                    <a:close/>
                    <a:moveTo>
                      <a:pt x="608" y="1322"/>
                    </a:moveTo>
                    <a:lnTo>
                      <a:pt x="608" y="1322"/>
                    </a:lnTo>
                    <a:lnTo>
                      <a:pt x="632" y="1261"/>
                    </a:lnTo>
                    <a:lnTo>
                      <a:pt x="643" y="1230"/>
                    </a:lnTo>
                    <a:lnTo>
                      <a:pt x="655" y="1205"/>
                    </a:lnTo>
                    <a:lnTo>
                      <a:pt x="655" y="1205"/>
                    </a:lnTo>
                    <a:lnTo>
                      <a:pt x="658" y="1261"/>
                    </a:lnTo>
                    <a:lnTo>
                      <a:pt x="661" y="1315"/>
                    </a:lnTo>
                    <a:lnTo>
                      <a:pt x="663" y="1370"/>
                    </a:lnTo>
                    <a:lnTo>
                      <a:pt x="666" y="1425"/>
                    </a:lnTo>
                    <a:lnTo>
                      <a:pt x="666" y="1425"/>
                    </a:lnTo>
                    <a:lnTo>
                      <a:pt x="662" y="1429"/>
                    </a:lnTo>
                    <a:lnTo>
                      <a:pt x="656" y="1432"/>
                    </a:lnTo>
                    <a:lnTo>
                      <a:pt x="646" y="1439"/>
                    </a:lnTo>
                    <a:lnTo>
                      <a:pt x="646" y="1439"/>
                    </a:lnTo>
                    <a:lnTo>
                      <a:pt x="637" y="1447"/>
                    </a:lnTo>
                    <a:lnTo>
                      <a:pt x="634" y="1449"/>
                    </a:lnTo>
                    <a:lnTo>
                      <a:pt x="631" y="1449"/>
                    </a:lnTo>
                    <a:lnTo>
                      <a:pt x="629" y="1450"/>
                    </a:lnTo>
                    <a:lnTo>
                      <a:pt x="625" y="1449"/>
                    </a:lnTo>
                    <a:lnTo>
                      <a:pt x="625" y="1449"/>
                    </a:lnTo>
                    <a:lnTo>
                      <a:pt x="616" y="1428"/>
                    </a:lnTo>
                    <a:lnTo>
                      <a:pt x="607" y="1406"/>
                    </a:lnTo>
                    <a:lnTo>
                      <a:pt x="604" y="1395"/>
                    </a:lnTo>
                    <a:lnTo>
                      <a:pt x="600" y="1384"/>
                    </a:lnTo>
                    <a:lnTo>
                      <a:pt x="599" y="1373"/>
                    </a:lnTo>
                    <a:lnTo>
                      <a:pt x="598" y="1363"/>
                    </a:lnTo>
                    <a:lnTo>
                      <a:pt x="598" y="1363"/>
                    </a:lnTo>
                    <a:lnTo>
                      <a:pt x="599" y="1354"/>
                    </a:lnTo>
                    <a:lnTo>
                      <a:pt x="601" y="1344"/>
                    </a:lnTo>
                    <a:lnTo>
                      <a:pt x="608" y="1322"/>
                    </a:lnTo>
                    <a:lnTo>
                      <a:pt x="608" y="1322"/>
                    </a:lnTo>
                    <a:close/>
                    <a:moveTo>
                      <a:pt x="600" y="1498"/>
                    </a:moveTo>
                    <a:lnTo>
                      <a:pt x="600" y="1498"/>
                    </a:lnTo>
                    <a:lnTo>
                      <a:pt x="604" y="1509"/>
                    </a:lnTo>
                    <a:lnTo>
                      <a:pt x="608" y="1521"/>
                    </a:lnTo>
                    <a:lnTo>
                      <a:pt x="613" y="1533"/>
                    </a:lnTo>
                    <a:lnTo>
                      <a:pt x="616" y="1546"/>
                    </a:lnTo>
                    <a:lnTo>
                      <a:pt x="619" y="1557"/>
                    </a:lnTo>
                    <a:lnTo>
                      <a:pt x="619" y="1562"/>
                    </a:lnTo>
                    <a:lnTo>
                      <a:pt x="617" y="1566"/>
                    </a:lnTo>
                    <a:lnTo>
                      <a:pt x="616" y="1571"/>
                    </a:lnTo>
                    <a:lnTo>
                      <a:pt x="614" y="1575"/>
                    </a:lnTo>
                    <a:lnTo>
                      <a:pt x="611" y="1577"/>
                    </a:lnTo>
                    <a:lnTo>
                      <a:pt x="606" y="1581"/>
                    </a:lnTo>
                    <a:lnTo>
                      <a:pt x="606" y="1581"/>
                    </a:lnTo>
                    <a:lnTo>
                      <a:pt x="603" y="1574"/>
                    </a:lnTo>
                    <a:lnTo>
                      <a:pt x="599" y="1566"/>
                    </a:lnTo>
                    <a:lnTo>
                      <a:pt x="588" y="1549"/>
                    </a:lnTo>
                    <a:lnTo>
                      <a:pt x="582" y="1541"/>
                    </a:lnTo>
                    <a:lnTo>
                      <a:pt x="579" y="1533"/>
                    </a:lnTo>
                    <a:lnTo>
                      <a:pt x="575" y="1525"/>
                    </a:lnTo>
                    <a:lnTo>
                      <a:pt x="574" y="1518"/>
                    </a:lnTo>
                    <a:lnTo>
                      <a:pt x="574" y="1518"/>
                    </a:lnTo>
                    <a:lnTo>
                      <a:pt x="575" y="1515"/>
                    </a:lnTo>
                    <a:lnTo>
                      <a:pt x="578" y="1512"/>
                    </a:lnTo>
                    <a:lnTo>
                      <a:pt x="581" y="1509"/>
                    </a:lnTo>
                    <a:lnTo>
                      <a:pt x="584" y="1507"/>
                    </a:lnTo>
                    <a:lnTo>
                      <a:pt x="592" y="1503"/>
                    </a:lnTo>
                    <a:lnTo>
                      <a:pt x="600" y="1498"/>
                    </a:lnTo>
                    <a:lnTo>
                      <a:pt x="600" y="1498"/>
                    </a:lnTo>
                    <a:close/>
                    <a:moveTo>
                      <a:pt x="594" y="1479"/>
                    </a:moveTo>
                    <a:lnTo>
                      <a:pt x="594" y="1479"/>
                    </a:lnTo>
                    <a:lnTo>
                      <a:pt x="591" y="1482"/>
                    </a:lnTo>
                    <a:lnTo>
                      <a:pt x="589" y="1486"/>
                    </a:lnTo>
                    <a:lnTo>
                      <a:pt x="586" y="1489"/>
                    </a:lnTo>
                    <a:lnTo>
                      <a:pt x="581" y="1491"/>
                    </a:lnTo>
                    <a:lnTo>
                      <a:pt x="572" y="1497"/>
                    </a:lnTo>
                    <a:lnTo>
                      <a:pt x="567" y="1499"/>
                    </a:lnTo>
                    <a:lnTo>
                      <a:pt x="565" y="1501"/>
                    </a:lnTo>
                    <a:lnTo>
                      <a:pt x="565" y="1501"/>
                    </a:lnTo>
                    <a:lnTo>
                      <a:pt x="562" y="1492"/>
                    </a:lnTo>
                    <a:lnTo>
                      <a:pt x="562" y="1482"/>
                    </a:lnTo>
                    <a:lnTo>
                      <a:pt x="563" y="1473"/>
                    </a:lnTo>
                    <a:lnTo>
                      <a:pt x="565" y="1464"/>
                    </a:lnTo>
                    <a:lnTo>
                      <a:pt x="572" y="1447"/>
                    </a:lnTo>
                    <a:lnTo>
                      <a:pt x="574" y="1439"/>
                    </a:lnTo>
                    <a:lnTo>
                      <a:pt x="577" y="1430"/>
                    </a:lnTo>
                    <a:lnTo>
                      <a:pt x="577" y="1430"/>
                    </a:lnTo>
                    <a:lnTo>
                      <a:pt x="579" y="1437"/>
                    </a:lnTo>
                    <a:lnTo>
                      <a:pt x="581" y="1442"/>
                    </a:lnTo>
                    <a:lnTo>
                      <a:pt x="587" y="1455"/>
                    </a:lnTo>
                    <a:lnTo>
                      <a:pt x="592" y="1467"/>
                    </a:lnTo>
                    <a:lnTo>
                      <a:pt x="594" y="1473"/>
                    </a:lnTo>
                    <a:lnTo>
                      <a:pt x="594" y="1479"/>
                    </a:lnTo>
                    <a:lnTo>
                      <a:pt x="594" y="1479"/>
                    </a:lnTo>
                    <a:close/>
                    <a:moveTo>
                      <a:pt x="532" y="1681"/>
                    </a:moveTo>
                    <a:lnTo>
                      <a:pt x="532" y="1681"/>
                    </a:lnTo>
                    <a:lnTo>
                      <a:pt x="531" y="1684"/>
                    </a:lnTo>
                    <a:lnTo>
                      <a:pt x="530" y="1688"/>
                    </a:lnTo>
                    <a:lnTo>
                      <a:pt x="524" y="1696"/>
                    </a:lnTo>
                    <a:lnTo>
                      <a:pt x="513" y="1711"/>
                    </a:lnTo>
                    <a:lnTo>
                      <a:pt x="513" y="1711"/>
                    </a:lnTo>
                    <a:lnTo>
                      <a:pt x="498" y="1735"/>
                    </a:lnTo>
                    <a:lnTo>
                      <a:pt x="483" y="1759"/>
                    </a:lnTo>
                    <a:lnTo>
                      <a:pt x="469" y="1783"/>
                    </a:lnTo>
                    <a:lnTo>
                      <a:pt x="461" y="1792"/>
                    </a:lnTo>
                    <a:lnTo>
                      <a:pt x="453" y="1801"/>
                    </a:lnTo>
                    <a:lnTo>
                      <a:pt x="453" y="1801"/>
                    </a:lnTo>
                    <a:lnTo>
                      <a:pt x="481" y="1724"/>
                    </a:lnTo>
                    <a:lnTo>
                      <a:pt x="494" y="1685"/>
                    </a:lnTo>
                    <a:lnTo>
                      <a:pt x="505" y="1646"/>
                    </a:lnTo>
                    <a:lnTo>
                      <a:pt x="505" y="1646"/>
                    </a:lnTo>
                    <a:lnTo>
                      <a:pt x="522" y="1663"/>
                    </a:lnTo>
                    <a:lnTo>
                      <a:pt x="529" y="1672"/>
                    </a:lnTo>
                    <a:lnTo>
                      <a:pt x="531" y="1676"/>
                    </a:lnTo>
                    <a:lnTo>
                      <a:pt x="532" y="1681"/>
                    </a:lnTo>
                    <a:lnTo>
                      <a:pt x="532" y="1681"/>
                    </a:lnTo>
                    <a:close/>
                    <a:moveTo>
                      <a:pt x="521" y="1604"/>
                    </a:moveTo>
                    <a:lnTo>
                      <a:pt x="521" y="1604"/>
                    </a:lnTo>
                    <a:lnTo>
                      <a:pt x="523" y="1613"/>
                    </a:lnTo>
                    <a:lnTo>
                      <a:pt x="528" y="1622"/>
                    </a:lnTo>
                    <a:lnTo>
                      <a:pt x="536" y="1640"/>
                    </a:lnTo>
                    <a:lnTo>
                      <a:pt x="539" y="1649"/>
                    </a:lnTo>
                    <a:lnTo>
                      <a:pt x="541" y="1657"/>
                    </a:lnTo>
                    <a:lnTo>
                      <a:pt x="542" y="1665"/>
                    </a:lnTo>
                    <a:lnTo>
                      <a:pt x="541" y="1668"/>
                    </a:lnTo>
                    <a:lnTo>
                      <a:pt x="540" y="1673"/>
                    </a:lnTo>
                    <a:lnTo>
                      <a:pt x="540" y="1673"/>
                    </a:lnTo>
                    <a:lnTo>
                      <a:pt x="530" y="1665"/>
                    </a:lnTo>
                    <a:lnTo>
                      <a:pt x="522" y="1657"/>
                    </a:lnTo>
                    <a:lnTo>
                      <a:pt x="516" y="1648"/>
                    </a:lnTo>
                    <a:lnTo>
                      <a:pt x="513" y="1639"/>
                    </a:lnTo>
                    <a:lnTo>
                      <a:pt x="512" y="1630"/>
                    </a:lnTo>
                    <a:lnTo>
                      <a:pt x="512" y="1621"/>
                    </a:lnTo>
                    <a:lnTo>
                      <a:pt x="515" y="1612"/>
                    </a:lnTo>
                    <a:lnTo>
                      <a:pt x="521" y="1604"/>
                    </a:lnTo>
                    <a:lnTo>
                      <a:pt x="521" y="1604"/>
                    </a:lnTo>
                    <a:close/>
                    <a:moveTo>
                      <a:pt x="548" y="1700"/>
                    </a:moveTo>
                    <a:lnTo>
                      <a:pt x="548" y="1700"/>
                    </a:lnTo>
                    <a:lnTo>
                      <a:pt x="558" y="1716"/>
                    </a:lnTo>
                    <a:lnTo>
                      <a:pt x="569" y="1731"/>
                    </a:lnTo>
                    <a:lnTo>
                      <a:pt x="579" y="1747"/>
                    </a:lnTo>
                    <a:lnTo>
                      <a:pt x="583" y="1756"/>
                    </a:lnTo>
                    <a:lnTo>
                      <a:pt x="587" y="1765"/>
                    </a:lnTo>
                    <a:lnTo>
                      <a:pt x="587" y="1765"/>
                    </a:lnTo>
                    <a:lnTo>
                      <a:pt x="579" y="1760"/>
                    </a:lnTo>
                    <a:lnTo>
                      <a:pt x="572" y="1756"/>
                    </a:lnTo>
                    <a:lnTo>
                      <a:pt x="558" y="1745"/>
                    </a:lnTo>
                    <a:lnTo>
                      <a:pt x="545" y="1735"/>
                    </a:lnTo>
                    <a:lnTo>
                      <a:pt x="537" y="1731"/>
                    </a:lnTo>
                    <a:lnTo>
                      <a:pt x="530" y="1726"/>
                    </a:lnTo>
                    <a:lnTo>
                      <a:pt x="530" y="1726"/>
                    </a:lnTo>
                    <a:lnTo>
                      <a:pt x="533" y="1718"/>
                    </a:lnTo>
                    <a:lnTo>
                      <a:pt x="537" y="1711"/>
                    </a:lnTo>
                    <a:lnTo>
                      <a:pt x="541" y="1705"/>
                    </a:lnTo>
                    <a:lnTo>
                      <a:pt x="544" y="1702"/>
                    </a:lnTo>
                    <a:lnTo>
                      <a:pt x="548" y="1700"/>
                    </a:lnTo>
                    <a:lnTo>
                      <a:pt x="548" y="1700"/>
                    </a:lnTo>
                    <a:close/>
                    <a:moveTo>
                      <a:pt x="558" y="1640"/>
                    </a:moveTo>
                    <a:lnTo>
                      <a:pt x="558" y="1640"/>
                    </a:lnTo>
                    <a:lnTo>
                      <a:pt x="555" y="1629"/>
                    </a:lnTo>
                    <a:lnTo>
                      <a:pt x="549" y="1617"/>
                    </a:lnTo>
                    <a:lnTo>
                      <a:pt x="538" y="1594"/>
                    </a:lnTo>
                    <a:lnTo>
                      <a:pt x="533" y="1583"/>
                    </a:lnTo>
                    <a:lnTo>
                      <a:pt x="531" y="1579"/>
                    </a:lnTo>
                    <a:lnTo>
                      <a:pt x="531" y="1573"/>
                    </a:lnTo>
                    <a:lnTo>
                      <a:pt x="531" y="1568"/>
                    </a:lnTo>
                    <a:lnTo>
                      <a:pt x="532" y="1564"/>
                    </a:lnTo>
                    <a:lnTo>
                      <a:pt x="533" y="1559"/>
                    </a:lnTo>
                    <a:lnTo>
                      <a:pt x="537" y="1555"/>
                    </a:lnTo>
                    <a:lnTo>
                      <a:pt x="537" y="1555"/>
                    </a:lnTo>
                    <a:lnTo>
                      <a:pt x="545" y="1566"/>
                    </a:lnTo>
                    <a:lnTo>
                      <a:pt x="553" y="1577"/>
                    </a:lnTo>
                    <a:lnTo>
                      <a:pt x="562" y="1590"/>
                    </a:lnTo>
                    <a:lnTo>
                      <a:pt x="569" y="1601"/>
                    </a:lnTo>
                    <a:lnTo>
                      <a:pt x="571" y="1607"/>
                    </a:lnTo>
                    <a:lnTo>
                      <a:pt x="573" y="1613"/>
                    </a:lnTo>
                    <a:lnTo>
                      <a:pt x="574" y="1618"/>
                    </a:lnTo>
                    <a:lnTo>
                      <a:pt x="574" y="1623"/>
                    </a:lnTo>
                    <a:lnTo>
                      <a:pt x="572" y="1629"/>
                    </a:lnTo>
                    <a:lnTo>
                      <a:pt x="570" y="1632"/>
                    </a:lnTo>
                    <a:lnTo>
                      <a:pt x="565" y="1636"/>
                    </a:lnTo>
                    <a:lnTo>
                      <a:pt x="558" y="1640"/>
                    </a:lnTo>
                    <a:lnTo>
                      <a:pt x="558" y="1640"/>
                    </a:lnTo>
                    <a:close/>
                    <a:moveTo>
                      <a:pt x="471" y="914"/>
                    </a:moveTo>
                    <a:lnTo>
                      <a:pt x="471" y="914"/>
                    </a:lnTo>
                    <a:lnTo>
                      <a:pt x="475" y="925"/>
                    </a:lnTo>
                    <a:lnTo>
                      <a:pt x="479" y="935"/>
                    </a:lnTo>
                    <a:lnTo>
                      <a:pt x="482" y="946"/>
                    </a:lnTo>
                    <a:lnTo>
                      <a:pt x="485" y="958"/>
                    </a:lnTo>
                    <a:lnTo>
                      <a:pt x="488" y="983"/>
                    </a:lnTo>
                    <a:lnTo>
                      <a:pt x="489" y="1004"/>
                    </a:lnTo>
                    <a:lnTo>
                      <a:pt x="489" y="1004"/>
                    </a:lnTo>
                    <a:lnTo>
                      <a:pt x="486" y="993"/>
                    </a:lnTo>
                    <a:lnTo>
                      <a:pt x="480" y="980"/>
                    </a:lnTo>
                    <a:lnTo>
                      <a:pt x="469" y="955"/>
                    </a:lnTo>
                    <a:lnTo>
                      <a:pt x="464" y="944"/>
                    </a:lnTo>
                    <a:lnTo>
                      <a:pt x="463" y="938"/>
                    </a:lnTo>
                    <a:lnTo>
                      <a:pt x="463" y="933"/>
                    </a:lnTo>
                    <a:lnTo>
                      <a:pt x="463" y="928"/>
                    </a:lnTo>
                    <a:lnTo>
                      <a:pt x="464" y="924"/>
                    </a:lnTo>
                    <a:lnTo>
                      <a:pt x="466" y="919"/>
                    </a:lnTo>
                    <a:lnTo>
                      <a:pt x="471" y="914"/>
                    </a:lnTo>
                    <a:lnTo>
                      <a:pt x="471" y="914"/>
                    </a:lnTo>
                    <a:close/>
                    <a:moveTo>
                      <a:pt x="462" y="974"/>
                    </a:moveTo>
                    <a:lnTo>
                      <a:pt x="462" y="974"/>
                    </a:lnTo>
                    <a:lnTo>
                      <a:pt x="489" y="1064"/>
                    </a:lnTo>
                    <a:lnTo>
                      <a:pt x="515" y="1157"/>
                    </a:lnTo>
                    <a:lnTo>
                      <a:pt x="539" y="1251"/>
                    </a:lnTo>
                    <a:lnTo>
                      <a:pt x="562" y="1344"/>
                    </a:lnTo>
                    <a:lnTo>
                      <a:pt x="562" y="1344"/>
                    </a:lnTo>
                    <a:lnTo>
                      <a:pt x="544" y="1286"/>
                    </a:lnTo>
                    <a:lnTo>
                      <a:pt x="524" y="1228"/>
                    </a:lnTo>
                    <a:lnTo>
                      <a:pt x="488" y="1110"/>
                    </a:lnTo>
                    <a:lnTo>
                      <a:pt x="488" y="1110"/>
                    </a:lnTo>
                    <a:lnTo>
                      <a:pt x="481" y="1089"/>
                    </a:lnTo>
                    <a:lnTo>
                      <a:pt x="473" y="1068"/>
                    </a:lnTo>
                    <a:lnTo>
                      <a:pt x="468" y="1048"/>
                    </a:lnTo>
                    <a:lnTo>
                      <a:pt x="465" y="1038"/>
                    </a:lnTo>
                    <a:lnTo>
                      <a:pt x="464" y="1030"/>
                    </a:lnTo>
                    <a:lnTo>
                      <a:pt x="464" y="1030"/>
                    </a:lnTo>
                    <a:lnTo>
                      <a:pt x="465" y="1026"/>
                    </a:lnTo>
                    <a:lnTo>
                      <a:pt x="466" y="1022"/>
                    </a:lnTo>
                    <a:lnTo>
                      <a:pt x="469" y="1019"/>
                    </a:lnTo>
                    <a:lnTo>
                      <a:pt x="469" y="1014"/>
                    </a:lnTo>
                    <a:lnTo>
                      <a:pt x="469" y="1014"/>
                    </a:lnTo>
                    <a:lnTo>
                      <a:pt x="469" y="1010"/>
                    </a:lnTo>
                    <a:lnTo>
                      <a:pt x="468" y="1004"/>
                    </a:lnTo>
                    <a:lnTo>
                      <a:pt x="464" y="994"/>
                    </a:lnTo>
                    <a:lnTo>
                      <a:pt x="461" y="984"/>
                    </a:lnTo>
                    <a:lnTo>
                      <a:pt x="461" y="979"/>
                    </a:lnTo>
                    <a:lnTo>
                      <a:pt x="462" y="974"/>
                    </a:lnTo>
                    <a:lnTo>
                      <a:pt x="462" y="974"/>
                    </a:lnTo>
                    <a:close/>
                    <a:moveTo>
                      <a:pt x="449" y="1073"/>
                    </a:moveTo>
                    <a:lnTo>
                      <a:pt x="449" y="1073"/>
                    </a:lnTo>
                    <a:lnTo>
                      <a:pt x="458" y="1086"/>
                    </a:lnTo>
                    <a:lnTo>
                      <a:pt x="466" y="1100"/>
                    </a:lnTo>
                    <a:lnTo>
                      <a:pt x="473" y="1112"/>
                    </a:lnTo>
                    <a:lnTo>
                      <a:pt x="479" y="1126"/>
                    </a:lnTo>
                    <a:lnTo>
                      <a:pt x="489" y="1155"/>
                    </a:lnTo>
                    <a:lnTo>
                      <a:pt x="499" y="1187"/>
                    </a:lnTo>
                    <a:lnTo>
                      <a:pt x="499" y="1187"/>
                    </a:lnTo>
                    <a:lnTo>
                      <a:pt x="531" y="1283"/>
                    </a:lnTo>
                    <a:lnTo>
                      <a:pt x="545" y="1331"/>
                    </a:lnTo>
                    <a:lnTo>
                      <a:pt x="558" y="1377"/>
                    </a:lnTo>
                    <a:lnTo>
                      <a:pt x="558" y="1377"/>
                    </a:lnTo>
                    <a:lnTo>
                      <a:pt x="532" y="1327"/>
                    </a:lnTo>
                    <a:lnTo>
                      <a:pt x="506" y="1278"/>
                    </a:lnTo>
                    <a:lnTo>
                      <a:pt x="453" y="1182"/>
                    </a:lnTo>
                    <a:lnTo>
                      <a:pt x="453" y="1182"/>
                    </a:lnTo>
                    <a:lnTo>
                      <a:pt x="457" y="1168"/>
                    </a:lnTo>
                    <a:lnTo>
                      <a:pt x="464" y="1153"/>
                    </a:lnTo>
                    <a:lnTo>
                      <a:pt x="470" y="1139"/>
                    </a:lnTo>
                    <a:lnTo>
                      <a:pt x="475" y="1126"/>
                    </a:lnTo>
                    <a:lnTo>
                      <a:pt x="475" y="1126"/>
                    </a:lnTo>
                    <a:lnTo>
                      <a:pt x="468" y="1137"/>
                    </a:lnTo>
                    <a:lnTo>
                      <a:pt x="461" y="1148"/>
                    </a:lnTo>
                    <a:lnTo>
                      <a:pt x="448" y="1173"/>
                    </a:lnTo>
                    <a:lnTo>
                      <a:pt x="448" y="1173"/>
                    </a:lnTo>
                    <a:lnTo>
                      <a:pt x="446" y="1162"/>
                    </a:lnTo>
                    <a:lnTo>
                      <a:pt x="445" y="1149"/>
                    </a:lnTo>
                    <a:lnTo>
                      <a:pt x="445" y="1137"/>
                    </a:lnTo>
                    <a:lnTo>
                      <a:pt x="445" y="1123"/>
                    </a:lnTo>
                    <a:lnTo>
                      <a:pt x="447" y="1097"/>
                    </a:lnTo>
                    <a:lnTo>
                      <a:pt x="449" y="1073"/>
                    </a:lnTo>
                    <a:lnTo>
                      <a:pt x="449" y="1073"/>
                    </a:lnTo>
                    <a:close/>
                    <a:moveTo>
                      <a:pt x="453" y="1193"/>
                    </a:moveTo>
                    <a:lnTo>
                      <a:pt x="453" y="1193"/>
                    </a:lnTo>
                    <a:lnTo>
                      <a:pt x="479" y="1244"/>
                    </a:lnTo>
                    <a:lnTo>
                      <a:pt x="511" y="1302"/>
                    </a:lnTo>
                    <a:lnTo>
                      <a:pt x="511" y="1302"/>
                    </a:lnTo>
                    <a:lnTo>
                      <a:pt x="539" y="1354"/>
                    </a:lnTo>
                    <a:lnTo>
                      <a:pt x="539" y="1354"/>
                    </a:lnTo>
                    <a:lnTo>
                      <a:pt x="556" y="1383"/>
                    </a:lnTo>
                    <a:lnTo>
                      <a:pt x="563" y="1396"/>
                    </a:lnTo>
                    <a:lnTo>
                      <a:pt x="565" y="1403"/>
                    </a:lnTo>
                    <a:lnTo>
                      <a:pt x="566" y="1407"/>
                    </a:lnTo>
                    <a:lnTo>
                      <a:pt x="566" y="1407"/>
                    </a:lnTo>
                    <a:lnTo>
                      <a:pt x="566" y="1416"/>
                    </a:lnTo>
                    <a:lnTo>
                      <a:pt x="565" y="1423"/>
                    </a:lnTo>
                    <a:lnTo>
                      <a:pt x="563" y="1431"/>
                    </a:lnTo>
                    <a:lnTo>
                      <a:pt x="559" y="1439"/>
                    </a:lnTo>
                    <a:lnTo>
                      <a:pt x="553" y="1454"/>
                    </a:lnTo>
                    <a:lnTo>
                      <a:pt x="549" y="1461"/>
                    </a:lnTo>
                    <a:lnTo>
                      <a:pt x="547" y="1468"/>
                    </a:lnTo>
                    <a:lnTo>
                      <a:pt x="547" y="1468"/>
                    </a:lnTo>
                    <a:lnTo>
                      <a:pt x="528" y="1426"/>
                    </a:lnTo>
                    <a:lnTo>
                      <a:pt x="507" y="1383"/>
                    </a:lnTo>
                    <a:lnTo>
                      <a:pt x="468" y="1297"/>
                    </a:lnTo>
                    <a:lnTo>
                      <a:pt x="468" y="1297"/>
                    </a:lnTo>
                    <a:lnTo>
                      <a:pt x="460" y="1282"/>
                    </a:lnTo>
                    <a:lnTo>
                      <a:pt x="452" y="1266"/>
                    </a:lnTo>
                    <a:lnTo>
                      <a:pt x="445" y="1253"/>
                    </a:lnTo>
                    <a:lnTo>
                      <a:pt x="443" y="1246"/>
                    </a:lnTo>
                    <a:lnTo>
                      <a:pt x="440" y="1239"/>
                    </a:lnTo>
                    <a:lnTo>
                      <a:pt x="440" y="1239"/>
                    </a:lnTo>
                    <a:lnTo>
                      <a:pt x="440" y="1233"/>
                    </a:lnTo>
                    <a:lnTo>
                      <a:pt x="441" y="1228"/>
                    </a:lnTo>
                    <a:lnTo>
                      <a:pt x="445" y="1215"/>
                    </a:lnTo>
                    <a:lnTo>
                      <a:pt x="449" y="1204"/>
                    </a:lnTo>
                    <a:lnTo>
                      <a:pt x="453" y="1193"/>
                    </a:lnTo>
                    <a:lnTo>
                      <a:pt x="453" y="1193"/>
                    </a:lnTo>
                    <a:close/>
                    <a:moveTo>
                      <a:pt x="418" y="776"/>
                    </a:moveTo>
                    <a:lnTo>
                      <a:pt x="418" y="776"/>
                    </a:lnTo>
                    <a:lnTo>
                      <a:pt x="428" y="802"/>
                    </a:lnTo>
                    <a:lnTo>
                      <a:pt x="432" y="816"/>
                    </a:lnTo>
                    <a:lnTo>
                      <a:pt x="437" y="828"/>
                    </a:lnTo>
                    <a:lnTo>
                      <a:pt x="440" y="842"/>
                    </a:lnTo>
                    <a:lnTo>
                      <a:pt x="443" y="854"/>
                    </a:lnTo>
                    <a:lnTo>
                      <a:pt x="441" y="868"/>
                    </a:lnTo>
                    <a:lnTo>
                      <a:pt x="441" y="874"/>
                    </a:lnTo>
                    <a:lnTo>
                      <a:pt x="439" y="879"/>
                    </a:lnTo>
                    <a:lnTo>
                      <a:pt x="439" y="879"/>
                    </a:lnTo>
                    <a:lnTo>
                      <a:pt x="432" y="854"/>
                    </a:lnTo>
                    <a:lnTo>
                      <a:pt x="427" y="827"/>
                    </a:lnTo>
                    <a:lnTo>
                      <a:pt x="421" y="801"/>
                    </a:lnTo>
                    <a:lnTo>
                      <a:pt x="418" y="776"/>
                    </a:lnTo>
                    <a:lnTo>
                      <a:pt x="418" y="776"/>
                    </a:lnTo>
                    <a:close/>
                    <a:moveTo>
                      <a:pt x="438" y="1286"/>
                    </a:moveTo>
                    <a:lnTo>
                      <a:pt x="438" y="1286"/>
                    </a:lnTo>
                    <a:lnTo>
                      <a:pt x="478" y="1377"/>
                    </a:lnTo>
                    <a:lnTo>
                      <a:pt x="516" y="1465"/>
                    </a:lnTo>
                    <a:lnTo>
                      <a:pt x="516" y="1465"/>
                    </a:lnTo>
                    <a:lnTo>
                      <a:pt x="524" y="1480"/>
                    </a:lnTo>
                    <a:lnTo>
                      <a:pt x="531" y="1493"/>
                    </a:lnTo>
                    <a:lnTo>
                      <a:pt x="533" y="1501"/>
                    </a:lnTo>
                    <a:lnTo>
                      <a:pt x="535" y="1508"/>
                    </a:lnTo>
                    <a:lnTo>
                      <a:pt x="533" y="1515"/>
                    </a:lnTo>
                    <a:lnTo>
                      <a:pt x="530" y="1521"/>
                    </a:lnTo>
                    <a:lnTo>
                      <a:pt x="530" y="1521"/>
                    </a:lnTo>
                    <a:lnTo>
                      <a:pt x="525" y="1514"/>
                    </a:lnTo>
                    <a:lnTo>
                      <a:pt x="519" y="1506"/>
                    </a:lnTo>
                    <a:lnTo>
                      <a:pt x="504" y="1490"/>
                    </a:lnTo>
                    <a:lnTo>
                      <a:pt x="488" y="1474"/>
                    </a:lnTo>
                    <a:lnTo>
                      <a:pt x="481" y="1466"/>
                    </a:lnTo>
                    <a:lnTo>
                      <a:pt x="475" y="1457"/>
                    </a:lnTo>
                    <a:lnTo>
                      <a:pt x="475" y="1457"/>
                    </a:lnTo>
                    <a:lnTo>
                      <a:pt x="469" y="1447"/>
                    </a:lnTo>
                    <a:lnTo>
                      <a:pt x="464" y="1434"/>
                    </a:lnTo>
                    <a:lnTo>
                      <a:pt x="454" y="1408"/>
                    </a:lnTo>
                    <a:lnTo>
                      <a:pt x="454" y="1408"/>
                    </a:lnTo>
                    <a:lnTo>
                      <a:pt x="448" y="1392"/>
                    </a:lnTo>
                    <a:lnTo>
                      <a:pt x="443" y="1377"/>
                    </a:lnTo>
                    <a:lnTo>
                      <a:pt x="438" y="1362"/>
                    </a:lnTo>
                    <a:lnTo>
                      <a:pt x="435" y="1346"/>
                    </a:lnTo>
                    <a:lnTo>
                      <a:pt x="433" y="1331"/>
                    </a:lnTo>
                    <a:lnTo>
                      <a:pt x="433" y="1316"/>
                    </a:lnTo>
                    <a:lnTo>
                      <a:pt x="435" y="1302"/>
                    </a:lnTo>
                    <a:lnTo>
                      <a:pt x="438" y="1286"/>
                    </a:lnTo>
                    <a:lnTo>
                      <a:pt x="438" y="1286"/>
                    </a:lnTo>
                    <a:close/>
                    <a:moveTo>
                      <a:pt x="436" y="1370"/>
                    </a:moveTo>
                    <a:lnTo>
                      <a:pt x="436" y="1370"/>
                    </a:lnTo>
                    <a:lnTo>
                      <a:pt x="441" y="1387"/>
                    </a:lnTo>
                    <a:lnTo>
                      <a:pt x="447" y="1403"/>
                    </a:lnTo>
                    <a:lnTo>
                      <a:pt x="452" y="1420"/>
                    </a:lnTo>
                    <a:lnTo>
                      <a:pt x="454" y="1428"/>
                    </a:lnTo>
                    <a:lnTo>
                      <a:pt x="454" y="1436"/>
                    </a:lnTo>
                    <a:lnTo>
                      <a:pt x="454" y="1436"/>
                    </a:lnTo>
                    <a:lnTo>
                      <a:pt x="446" y="1430"/>
                    </a:lnTo>
                    <a:lnTo>
                      <a:pt x="439" y="1422"/>
                    </a:lnTo>
                    <a:lnTo>
                      <a:pt x="435" y="1414"/>
                    </a:lnTo>
                    <a:lnTo>
                      <a:pt x="432" y="1405"/>
                    </a:lnTo>
                    <a:lnTo>
                      <a:pt x="431" y="1396"/>
                    </a:lnTo>
                    <a:lnTo>
                      <a:pt x="432" y="1387"/>
                    </a:lnTo>
                    <a:lnTo>
                      <a:pt x="433" y="1378"/>
                    </a:lnTo>
                    <a:lnTo>
                      <a:pt x="436" y="1370"/>
                    </a:lnTo>
                    <a:lnTo>
                      <a:pt x="436" y="1370"/>
                    </a:lnTo>
                    <a:close/>
                    <a:moveTo>
                      <a:pt x="431" y="1517"/>
                    </a:moveTo>
                    <a:lnTo>
                      <a:pt x="431" y="1517"/>
                    </a:lnTo>
                    <a:lnTo>
                      <a:pt x="431" y="1424"/>
                    </a:lnTo>
                    <a:lnTo>
                      <a:pt x="431" y="1424"/>
                    </a:lnTo>
                    <a:lnTo>
                      <a:pt x="443" y="1432"/>
                    </a:lnTo>
                    <a:lnTo>
                      <a:pt x="453" y="1442"/>
                    </a:lnTo>
                    <a:lnTo>
                      <a:pt x="460" y="1453"/>
                    </a:lnTo>
                    <a:lnTo>
                      <a:pt x="466" y="1465"/>
                    </a:lnTo>
                    <a:lnTo>
                      <a:pt x="472" y="1478"/>
                    </a:lnTo>
                    <a:lnTo>
                      <a:pt x="477" y="1491"/>
                    </a:lnTo>
                    <a:lnTo>
                      <a:pt x="487" y="1520"/>
                    </a:lnTo>
                    <a:lnTo>
                      <a:pt x="487" y="1520"/>
                    </a:lnTo>
                    <a:lnTo>
                      <a:pt x="495" y="1535"/>
                    </a:lnTo>
                    <a:lnTo>
                      <a:pt x="503" y="1552"/>
                    </a:lnTo>
                    <a:lnTo>
                      <a:pt x="510" y="1568"/>
                    </a:lnTo>
                    <a:lnTo>
                      <a:pt x="512" y="1575"/>
                    </a:lnTo>
                    <a:lnTo>
                      <a:pt x="512" y="1582"/>
                    </a:lnTo>
                    <a:lnTo>
                      <a:pt x="512" y="1582"/>
                    </a:lnTo>
                    <a:lnTo>
                      <a:pt x="512" y="1588"/>
                    </a:lnTo>
                    <a:lnTo>
                      <a:pt x="511" y="1592"/>
                    </a:lnTo>
                    <a:lnTo>
                      <a:pt x="506" y="1602"/>
                    </a:lnTo>
                    <a:lnTo>
                      <a:pt x="502" y="1613"/>
                    </a:lnTo>
                    <a:lnTo>
                      <a:pt x="500" y="1618"/>
                    </a:lnTo>
                    <a:lnTo>
                      <a:pt x="500" y="1623"/>
                    </a:lnTo>
                    <a:lnTo>
                      <a:pt x="500" y="1623"/>
                    </a:lnTo>
                    <a:lnTo>
                      <a:pt x="496" y="1622"/>
                    </a:lnTo>
                    <a:lnTo>
                      <a:pt x="493" y="1619"/>
                    </a:lnTo>
                    <a:lnTo>
                      <a:pt x="490" y="1616"/>
                    </a:lnTo>
                    <a:lnTo>
                      <a:pt x="489" y="1614"/>
                    </a:lnTo>
                    <a:lnTo>
                      <a:pt x="488" y="1608"/>
                    </a:lnTo>
                    <a:lnTo>
                      <a:pt x="489" y="1601"/>
                    </a:lnTo>
                    <a:lnTo>
                      <a:pt x="493" y="1589"/>
                    </a:lnTo>
                    <a:lnTo>
                      <a:pt x="494" y="1583"/>
                    </a:lnTo>
                    <a:lnTo>
                      <a:pt x="491" y="1577"/>
                    </a:lnTo>
                    <a:lnTo>
                      <a:pt x="491" y="1577"/>
                    </a:lnTo>
                    <a:lnTo>
                      <a:pt x="491" y="1581"/>
                    </a:lnTo>
                    <a:lnTo>
                      <a:pt x="490" y="1584"/>
                    </a:lnTo>
                    <a:lnTo>
                      <a:pt x="488" y="1591"/>
                    </a:lnTo>
                    <a:lnTo>
                      <a:pt x="486" y="1597"/>
                    </a:lnTo>
                    <a:lnTo>
                      <a:pt x="485" y="1600"/>
                    </a:lnTo>
                    <a:lnTo>
                      <a:pt x="485" y="1605"/>
                    </a:lnTo>
                    <a:lnTo>
                      <a:pt x="485" y="1605"/>
                    </a:lnTo>
                    <a:lnTo>
                      <a:pt x="477" y="1599"/>
                    </a:lnTo>
                    <a:lnTo>
                      <a:pt x="470" y="1591"/>
                    </a:lnTo>
                    <a:lnTo>
                      <a:pt x="464" y="1584"/>
                    </a:lnTo>
                    <a:lnTo>
                      <a:pt x="457" y="1575"/>
                    </a:lnTo>
                    <a:lnTo>
                      <a:pt x="457" y="1575"/>
                    </a:lnTo>
                    <a:lnTo>
                      <a:pt x="443" y="1562"/>
                    </a:lnTo>
                    <a:lnTo>
                      <a:pt x="435" y="1554"/>
                    </a:lnTo>
                    <a:lnTo>
                      <a:pt x="432" y="1550"/>
                    </a:lnTo>
                    <a:lnTo>
                      <a:pt x="430" y="1547"/>
                    </a:lnTo>
                    <a:lnTo>
                      <a:pt x="430" y="1547"/>
                    </a:lnTo>
                    <a:lnTo>
                      <a:pt x="429" y="1540"/>
                    </a:lnTo>
                    <a:lnTo>
                      <a:pt x="430" y="1533"/>
                    </a:lnTo>
                    <a:lnTo>
                      <a:pt x="431" y="1525"/>
                    </a:lnTo>
                    <a:lnTo>
                      <a:pt x="431" y="1517"/>
                    </a:lnTo>
                    <a:lnTo>
                      <a:pt x="431" y="1517"/>
                    </a:lnTo>
                    <a:close/>
                    <a:moveTo>
                      <a:pt x="431" y="1557"/>
                    </a:moveTo>
                    <a:lnTo>
                      <a:pt x="431" y="1557"/>
                    </a:lnTo>
                    <a:lnTo>
                      <a:pt x="432" y="1556"/>
                    </a:lnTo>
                    <a:lnTo>
                      <a:pt x="433" y="1556"/>
                    </a:lnTo>
                    <a:lnTo>
                      <a:pt x="433" y="1556"/>
                    </a:lnTo>
                    <a:lnTo>
                      <a:pt x="458" y="1582"/>
                    </a:lnTo>
                    <a:lnTo>
                      <a:pt x="471" y="1596"/>
                    </a:lnTo>
                    <a:lnTo>
                      <a:pt x="482" y="1609"/>
                    </a:lnTo>
                    <a:lnTo>
                      <a:pt x="482" y="1609"/>
                    </a:lnTo>
                    <a:lnTo>
                      <a:pt x="472" y="1646"/>
                    </a:lnTo>
                    <a:lnTo>
                      <a:pt x="462" y="1682"/>
                    </a:lnTo>
                    <a:lnTo>
                      <a:pt x="456" y="1699"/>
                    </a:lnTo>
                    <a:lnTo>
                      <a:pt x="449" y="1716"/>
                    </a:lnTo>
                    <a:lnTo>
                      <a:pt x="441" y="1733"/>
                    </a:lnTo>
                    <a:lnTo>
                      <a:pt x="433" y="1748"/>
                    </a:lnTo>
                    <a:lnTo>
                      <a:pt x="433" y="1748"/>
                    </a:lnTo>
                    <a:lnTo>
                      <a:pt x="436" y="1726"/>
                    </a:lnTo>
                    <a:lnTo>
                      <a:pt x="436" y="1702"/>
                    </a:lnTo>
                    <a:lnTo>
                      <a:pt x="435" y="1654"/>
                    </a:lnTo>
                    <a:lnTo>
                      <a:pt x="432" y="1605"/>
                    </a:lnTo>
                    <a:lnTo>
                      <a:pt x="431" y="1581"/>
                    </a:lnTo>
                    <a:lnTo>
                      <a:pt x="431" y="1557"/>
                    </a:lnTo>
                    <a:lnTo>
                      <a:pt x="431" y="1557"/>
                    </a:lnTo>
                    <a:close/>
                    <a:moveTo>
                      <a:pt x="368" y="2080"/>
                    </a:moveTo>
                    <a:lnTo>
                      <a:pt x="368" y="2080"/>
                    </a:lnTo>
                    <a:lnTo>
                      <a:pt x="374" y="2060"/>
                    </a:lnTo>
                    <a:lnTo>
                      <a:pt x="380" y="2038"/>
                    </a:lnTo>
                    <a:lnTo>
                      <a:pt x="391" y="1996"/>
                    </a:lnTo>
                    <a:lnTo>
                      <a:pt x="397" y="1976"/>
                    </a:lnTo>
                    <a:lnTo>
                      <a:pt x="405" y="1955"/>
                    </a:lnTo>
                    <a:lnTo>
                      <a:pt x="414" y="1937"/>
                    </a:lnTo>
                    <a:lnTo>
                      <a:pt x="424" y="1919"/>
                    </a:lnTo>
                    <a:lnTo>
                      <a:pt x="424" y="1919"/>
                    </a:lnTo>
                    <a:lnTo>
                      <a:pt x="430" y="2018"/>
                    </a:lnTo>
                    <a:lnTo>
                      <a:pt x="436" y="2117"/>
                    </a:lnTo>
                    <a:lnTo>
                      <a:pt x="436" y="2117"/>
                    </a:lnTo>
                    <a:lnTo>
                      <a:pt x="401" y="2100"/>
                    </a:lnTo>
                    <a:lnTo>
                      <a:pt x="384" y="2091"/>
                    </a:lnTo>
                    <a:lnTo>
                      <a:pt x="368" y="2080"/>
                    </a:lnTo>
                    <a:lnTo>
                      <a:pt x="368" y="2080"/>
                    </a:lnTo>
                    <a:close/>
                    <a:moveTo>
                      <a:pt x="487" y="1618"/>
                    </a:moveTo>
                    <a:lnTo>
                      <a:pt x="487" y="1618"/>
                    </a:lnTo>
                    <a:lnTo>
                      <a:pt x="490" y="1621"/>
                    </a:lnTo>
                    <a:lnTo>
                      <a:pt x="493" y="1624"/>
                    </a:lnTo>
                    <a:lnTo>
                      <a:pt x="494" y="1626"/>
                    </a:lnTo>
                    <a:lnTo>
                      <a:pt x="495" y="1630"/>
                    </a:lnTo>
                    <a:lnTo>
                      <a:pt x="495" y="1636"/>
                    </a:lnTo>
                    <a:lnTo>
                      <a:pt x="493" y="1644"/>
                    </a:lnTo>
                    <a:lnTo>
                      <a:pt x="487" y="1660"/>
                    </a:lnTo>
                    <a:lnTo>
                      <a:pt x="480" y="1675"/>
                    </a:lnTo>
                    <a:lnTo>
                      <a:pt x="480" y="1675"/>
                    </a:lnTo>
                    <a:lnTo>
                      <a:pt x="470" y="1711"/>
                    </a:lnTo>
                    <a:lnTo>
                      <a:pt x="461" y="1749"/>
                    </a:lnTo>
                    <a:lnTo>
                      <a:pt x="455" y="1767"/>
                    </a:lnTo>
                    <a:lnTo>
                      <a:pt x="451" y="1785"/>
                    </a:lnTo>
                    <a:lnTo>
                      <a:pt x="444" y="1801"/>
                    </a:lnTo>
                    <a:lnTo>
                      <a:pt x="437" y="1815"/>
                    </a:lnTo>
                    <a:lnTo>
                      <a:pt x="437" y="1815"/>
                    </a:lnTo>
                    <a:lnTo>
                      <a:pt x="445" y="1780"/>
                    </a:lnTo>
                    <a:lnTo>
                      <a:pt x="454" y="1745"/>
                    </a:lnTo>
                    <a:lnTo>
                      <a:pt x="464" y="1711"/>
                    </a:lnTo>
                    <a:lnTo>
                      <a:pt x="475" y="1678"/>
                    </a:lnTo>
                    <a:lnTo>
                      <a:pt x="475" y="1678"/>
                    </a:lnTo>
                    <a:lnTo>
                      <a:pt x="474" y="1672"/>
                    </a:lnTo>
                    <a:lnTo>
                      <a:pt x="474" y="1664"/>
                    </a:lnTo>
                    <a:lnTo>
                      <a:pt x="477" y="1648"/>
                    </a:lnTo>
                    <a:lnTo>
                      <a:pt x="481" y="1632"/>
                    </a:lnTo>
                    <a:lnTo>
                      <a:pt x="487" y="1618"/>
                    </a:lnTo>
                    <a:lnTo>
                      <a:pt x="487" y="1618"/>
                    </a:lnTo>
                    <a:close/>
                    <a:moveTo>
                      <a:pt x="453" y="2116"/>
                    </a:moveTo>
                    <a:lnTo>
                      <a:pt x="453" y="2116"/>
                    </a:lnTo>
                    <a:lnTo>
                      <a:pt x="448" y="2060"/>
                    </a:lnTo>
                    <a:lnTo>
                      <a:pt x="444" y="2001"/>
                    </a:lnTo>
                    <a:lnTo>
                      <a:pt x="444" y="2001"/>
                    </a:lnTo>
                    <a:lnTo>
                      <a:pt x="441" y="1965"/>
                    </a:lnTo>
                    <a:lnTo>
                      <a:pt x="440" y="1944"/>
                    </a:lnTo>
                    <a:lnTo>
                      <a:pt x="439" y="1925"/>
                    </a:lnTo>
                    <a:lnTo>
                      <a:pt x="440" y="1907"/>
                    </a:lnTo>
                    <a:lnTo>
                      <a:pt x="443" y="1890"/>
                    </a:lnTo>
                    <a:lnTo>
                      <a:pt x="445" y="1883"/>
                    </a:lnTo>
                    <a:lnTo>
                      <a:pt x="447" y="1876"/>
                    </a:lnTo>
                    <a:lnTo>
                      <a:pt x="451" y="1870"/>
                    </a:lnTo>
                    <a:lnTo>
                      <a:pt x="454" y="1865"/>
                    </a:lnTo>
                    <a:lnTo>
                      <a:pt x="454" y="1865"/>
                    </a:lnTo>
                    <a:lnTo>
                      <a:pt x="473" y="1902"/>
                    </a:lnTo>
                    <a:lnTo>
                      <a:pt x="491" y="1940"/>
                    </a:lnTo>
                    <a:lnTo>
                      <a:pt x="511" y="1977"/>
                    </a:lnTo>
                    <a:lnTo>
                      <a:pt x="520" y="1996"/>
                    </a:lnTo>
                    <a:lnTo>
                      <a:pt x="531" y="2015"/>
                    </a:lnTo>
                    <a:lnTo>
                      <a:pt x="531" y="2015"/>
                    </a:lnTo>
                    <a:lnTo>
                      <a:pt x="520" y="2026"/>
                    </a:lnTo>
                    <a:lnTo>
                      <a:pt x="511" y="2038"/>
                    </a:lnTo>
                    <a:lnTo>
                      <a:pt x="502" y="2052"/>
                    </a:lnTo>
                    <a:lnTo>
                      <a:pt x="493" y="2066"/>
                    </a:lnTo>
                    <a:lnTo>
                      <a:pt x="485" y="2079"/>
                    </a:lnTo>
                    <a:lnTo>
                      <a:pt x="475" y="2092"/>
                    </a:lnTo>
                    <a:lnTo>
                      <a:pt x="465" y="2104"/>
                    </a:lnTo>
                    <a:lnTo>
                      <a:pt x="453" y="2116"/>
                    </a:lnTo>
                    <a:lnTo>
                      <a:pt x="453" y="2116"/>
                    </a:lnTo>
                    <a:close/>
                    <a:moveTo>
                      <a:pt x="599" y="1948"/>
                    </a:moveTo>
                    <a:lnTo>
                      <a:pt x="599" y="1948"/>
                    </a:lnTo>
                    <a:lnTo>
                      <a:pt x="592" y="1954"/>
                    </a:lnTo>
                    <a:lnTo>
                      <a:pt x="588" y="1957"/>
                    </a:lnTo>
                    <a:lnTo>
                      <a:pt x="586" y="1957"/>
                    </a:lnTo>
                    <a:lnTo>
                      <a:pt x="583" y="1957"/>
                    </a:lnTo>
                    <a:lnTo>
                      <a:pt x="583" y="1957"/>
                    </a:lnTo>
                    <a:lnTo>
                      <a:pt x="577" y="1928"/>
                    </a:lnTo>
                    <a:lnTo>
                      <a:pt x="571" y="1900"/>
                    </a:lnTo>
                    <a:lnTo>
                      <a:pt x="564" y="1871"/>
                    </a:lnTo>
                    <a:lnTo>
                      <a:pt x="561" y="1858"/>
                    </a:lnTo>
                    <a:lnTo>
                      <a:pt x="556" y="1844"/>
                    </a:lnTo>
                    <a:lnTo>
                      <a:pt x="556" y="1844"/>
                    </a:lnTo>
                    <a:lnTo>
                      <a:pt x="561" y="1876"/>
                    </a:lnTo>
                    <a:lnTo>
                      <a:pt x="566" y="1908"/>
                    </a:lnTo>
                    <a:lnTo>
                      <a:pt x="572" y="1940"/>
                    </a:lnTo>
                    <a:lnTo>
                      <a:pt x="575" y="1969"/>
                    </a:lnTo>
                    <a:lnTo>
                      <a:pt x="575" y="1969"/>
                    </a:lnTo>
                    <a:lnTo>
                      <a:pt x="572" y="1973"/>
                    </a:lnTo>
                    <a:lnTo>
                      <a:pt x="569" y="1977"/>
                    </a:lnTo>
                    <a:lnTo>
                      <a:pt x="566" y="1979"/>
                    </a:lnTo>
                    <a:lnTo>
                      <a:pt x="564" y="1980"/>
                    </a:lnTo>
                    <a:lnTo>
                      <a:pt x="562" y="1982"/>
                    </a:lnTo>
                    <a:lnTo>
                      <a:pt x="558" y="1980"/>
                    </a:lnTo>
                    <a:lnTo>
                      <a:pt x="558" y="1980"/>
                    </a:lnTo>
                    <a:lnTo>
                      <a:pt x="533" y="1902"/>
                    </a:lnTo>
                    <a:lnTo>
                      <a:pt x="508" y="1825"/>
                    </a:lnTo>
                    <a:lnTo>
                      <a:pt x="508" y="1825"/>
                    </a:lnTo>
                    <a:lnTo>
                      <a:pt x="514" y="1852"/>
                    </a:lnTo>
                    <a:lnTo>
                      <a:pt x="521" y="1877"/>
                    </a:lnTo>
                    <a:lnTo>
                      <a:pt x="535" y="1929"/>
                    </a:lnTo>
                    <a:lnTo>
                      <a:pt x="535" y="1929"/>
                    </a:lnTo>
                    <a:lnTo>
                      <a:pt x="531" y="1927"/>
                    </a:lnTo>
                    <a:lnTo>
                      <a:pt x="530" y="1926"/>
                    </a:lnTo>
                    <a:lnTo>
                      <a:pt x="528" y="1920"/>
                    </a:lnTo>
                    <a:lnTo>
                      <a:pt x="525" y="1915"/>
                    </a:lnTo>
                    <a:lnTo>
                      <a:pt x="524" y="1912"/>
                    </a:lnTo>
                    <a:lnTo>
                      <a:pt x="522" y="1910"/>
                    </a:lnTo>
                    <a:lnTo>
                      <a:pt x="522" y="1910"/>
                    </a:lnTo>
                    <a:lnTo>
                      <a:pt x="537" y="1952"/>
                    </a:lnTo>
                    <a:lnTo>
                      <a:pt x="550" y="1993"/>
                    </a:lnTo>
                    <a:lnTo>
                      <a:pt x="550" y="1993"/>
                    </a:lnTo>
                    <a:lnTo>
                      <a:pt x="548" y="1996"/>
                    </a:lnTo>
                    <a:lnTo>
                      <a:pt x="545" y="2000"/>
                    </a:lnTo>
                    <a:lnTo>
                      <a:pt x="542" y="2002"/>
                    </a:lnTo>
                    <a:lnTo>
                      <a:pt x="537" y="2004"/>
                    </a:lnTo>
                    <a:lnTo>
                      <a:pt x="537" y="2004"/>
                    </a:lnTo>
                    <a:lnTo>
                      <a:pt x="506" y="1950"/>
                    </a:lnTo>
                    <a:lnTo>
                      <a:pt x="477" y="1894"/>
                    </a:lnTo>
                    <a:lnTo>
                      <a:pt x="477" y="1894"/>
                    </a:lnTo>
                    <a:lnTo>
                      <a:pt x="465" y="1875"/>
                    </a:lnTo>
                    <a:lnTo>
                      <a:pt x="460" y="1865"/>
                    </a:lnTo>
                    <a:lnTo>
                      <a:pt x="457" y="1860"/>
                    </a:lnTo>
                    <a:lnTo>
                      <a:pt x="457" y="1857"/>
                    </a:lnTo>
                    <a:lnTo>
                      <a:pt x="457" y="1857"/>
                    </a:lnTo>
                    <a:lnTo>
                      <a:pt x="457" y="1854"/>
                    </a:lnTo>
                    <a:lnTo>
                      <a:pt x="458" y="1851"/>
                    </a:lnTo>
                    <a:lnTo>
                      <a:pt x="463" y="1842"/>
                    </a:lnTo>
                    <a:lnTo>
                      <a:pt x="473" y="1825"/>
                    </a:lnTo>
                    <a:lnTo>
                      <a:pt x="473" y="1825"/>
                    </a:lnTo>
                    <a:lnTo>
                      <a:pt x="487" y="1800"/>
                    </a:lnTo>
                    <a:lnTo>
                      <a:pt x="502" y="1773"/>
                    </a:lnTo>
                    <a:lnTo>
                      <a:pt x="516" y="1748"/>
                    </a:lnTo>
                    <a:lnTo>
                      <a:pt x="523" y="1736"/>
                    </a:lnTo>
                    <a:lnTo>
                      <a:pt x="530" y="1727"/>
                    </a:lnTo>
                    <a:lnTo>
                      <a:pt x="530" y="1727"/>
                    </a:lnTo>
                    <a:lnTo>
                      <a:pt x="537" y="1734"/>
                    </a:lnTo>
                    <a:lnTo>
                      <a:pt x="544" y="1740"/>
                    </a:lnTo>
                    <a:lnTo>
                      <a:pt x="561" y="1751"/>
                    </a:lnTo>
                    <a:lnTo>
                      <a:pt x="578" y="1762"/>
                    </a:lnTo>
                    <a:lnTo>
                      <a:pt x="586" y="1769"/>
                    </a:lnTo>
                    <a:lnTo>
                      <a:pt x="592" y="1776"/>
                    </a:lnTo>
                    <a:lnTo>
                      <a:pt x="592" y="1776"/>
                    </a:lnTo>
                    <a:lnTo>
                      <a:pt x="597" y="1783"/>
                    </a:lnTo>
                    <a:lnTo>
                      <a:pt x="600" y="1790"/>
                    </a:lnTo>
                    <a:lnTo>
                      <a:pt x="607" y="1806"/>
                    </a:lnTo>
                    <a:lnTo>
                      <a:pt x="620" y="1839"/>
                    </a:lnTo>
                    <a:lnTo>
                      <a:pt x="620" y="1839"/>
                    </a:lnTo>
                    <a:lnTo>
                      <a:pt x="633" y="1873"/>
                    </a:lnTo>
                    <a:lnTo>
                      <a:pt x="645" y="1906"/>
                    </a:lnTo>
                    <a:lnTo>
                      <a:pt x="645" y="1906"/>
                    </a:lnTo>
                    <a:lnTo>
                      <a:pt x="634" y="1916"/>
                    </a:lnTo>
                    <a:lnTo>
                      <a:pt x="622" y="1926"/>
                    </a:lnTo>
                    <a:lnTo>
                      <a:pt x="599" y="1948"/>
                    </a:lnTo>
                    <a:lnTo>
                      <a:pt x="599" y="1948"/>
                    </a:lnTo>
                    <a:close/>
                    <a:moveTo>
                      <a:pt x="596" y="1719"/>
                    </a:moveTo>
                    <a:lnTo>
                      <a:pt x="596" y="1719"/>
                    </a:lnTo>
                    <a:lnTo>
                      <a:pt x="583" y="1692"/>
                    </a:lnTo>
                    <a:lnTo>
                      <a:pt x="578" y="1680"/>
                    </a:lnTo>
                    <a:lnTo>
                      <a:pt x="573" y="1667"/>
                    </a:lnTo>
                    <a:lnTo>
                      <a:pt x="571" y="1657"/>
                    </a:lnTo>
                    <a:lnTo>
                      <a:pt x="571" y="1651"/>
                    </a:lnTo>
                    <a:lnTo>
                      <a:pt x="572" y="1647"/>
                    </a:lnTo>
                    <a:lnTo>
                      <a:pt x="574" y="1642"/>
                    </a:lnTo>
                    <a:lnTo>
                      <a:pt x="577" y="1638"/>
                    </a:lnTo>
                    <a:lnTo>
                      <a:pt x="581" y="1634"/>
                    </a:lnTo>
                    <a:lnTo>
                      <a:pt x="587" y="1631"/>
                    </a:lnTo>
                    <a:lnTo>
                      <a:pt x="587" y="1631"/>
                    </a:lnTo>
                    <a:lnTo>
                      <a:pt x="630" y="1739"/>
                    </a:lnTo>
                    <a:lnTo>
                      <a:pt x="673" y="1843"/>
                    </a:lnTo>
                    <a:lnTo>
                      <a:pt x="673" y="1843"/>
                    </a:lnTo>
                    <a:lnTo>
                      <a:pt x="659" y="1832"/>
                    </a:lnTo>
                    <a:lnTo>
                      <a:pt x="647" y="1818"/>
                    </a:lnTo>
                    <a:lnTo>
                      <a:pt x="637" y="1803"/>
                    </a:lnTo>
                    <a:lnTo>
                      <a:pt x="628" y="1787"/>
                    </a:lnTo>
                    <a:lnTo>
                      <a:pt x="619" y="1770"/>
                    </a:lnTo>
                    <a:lnTo>
                      <a:pt x="612" y="1753"/>
                    </a:lnTo>
                    <a:lnTo>
                      <a:pt x="596" y="1719"/>
                    </a:lnTo>
                    <a:lnTo>
                      <a:pt x="596" y="1719"/>
                    </a:lnTo>
                    <a:close/>
                    <a:moveTo>
                      <a:pt x="768" y="2085"/>
                    </a:moveTo>
                    <a:lnTo>
                      <a:pt x="768" y="2085"/>
                    </a:lnTo>
                    <a:lnTo>
                      <a:pt x="767" y="2083"/>
                    </a:lnTo>
                    <a:lnTo>
                      <a:pt x="767" y="2081"/>
                    </a:lnTo>
                    <a:lnTo>
                      <a:pt x="767" y="2079"/>
                    </a:lnTo>
                    <a:lnTo>
                      <a:pt x="765" y="2078"/>
                    </a:lnTo>
                    <a:lnTo>
                      <a:pt x="765" y="2078"/>
                    </a:lnTo>
                    <a:lnTo>
                      <a:pt x="766" y="2087"/>
                    </a:lnTo>
                    <a:lnTo>
                      <a:pt x="766" y="2095"/>
                    </a:lnTo>
                    <a:lnTo>
                      <a:pt x="765" y="2103"/>
                    </a:lnTo>
                    <a:lnTo>
                      <a:pt x="763" y="2105"/>
                    </a:lnTo>
                    <a:lnTo>
                      <a:pt x="760" y="2108"/>
                    </a:lnTo>
                    <a:lnTo>
                      <a:pt x="760" y="2108"/>
                    </a:lnTo>
                    <a:lnTo>
                      <a:pt x="749" y="2083"/>
                    </a:lnTo>
                    <a:lnTo>
                      <a:pt x="739" y="2058"/>
                    </a:lnTo>
                    <a:lnTo>
                      <a:pt x="717" y="2007"/>
                    </a:lnTo>
                    <a:lnTo>
                      <a:pt x="717" y="2007"/>
                    </a:lnTo>
                    <a:lnTo>
                      <a:pt x="706" y="1980"/>
                    </a:lnTo>
                    <a:lnTo>
                      <a:pt x="695" y="1955"/>
                    </a:lnTo>
                    <a:lnTo>
                      <a:pt x="689" y="1943"/>
                    </a:lnTo>
                    <a:lnTo>
                      <a:pt x="686" y="1931"/>
                    </a:lnTo>
                    <a:lnTo>
                      <a:pt x="682" y="1918"/>
                    </a:lnTo>
                    <a:lnTo>
                      <a:pt x="681" y="1907"/>
                    </a:lnTo>
                    <a:lnTo>
                      <a:pt x="681" y="1907"/>
                    </a:lnTo>
                    <a:lnTo>
                      <a:pt x="683" y="1906"/>
                    </a:lnTo>
                    <a:lnTo>
                      <a:pt x="687" y="1906"/>
                    </a:lnTo>
                    <a:lnTo>
                      <a:pt x="687" y="1906"/>
                    </a:lnTo>
                    <a:lnTo>
                      <a:pt x="700" y="1926"/>
                    </a:lnTo>
                    <a:lnTo>
                      <a:pt x="714" y="1946"/>
                    </a:lnTo>
                    <a:lnTo>
                      <a:pt x="729" y="1968"/>
                    </a:lnTo>
                    <a:lnTo>
                      <a:pt x="742" y="1991"/>
                    </a:lnTo>
                    <a:lnTo>
                      <a:pt x="755" y="2013"/>
                    </a:lnTo>
                    <a:lnTo>
                      <a:pt x="759" y="2025"/>
                    </a:lnTo>
                    <a:lnTo>
                      <a:pt x="764" y="2037"/>
                    </a:lnTo>
                    <a:lnTo>
                      <a:pt x="766" y="2049"/>
                    </a:lnTo>
                    <a:lnTo>
                      <a:pt x="768" y="2061"/>
                    </a:lnTo>
                    <a:lnTo>
                      <a:pt x="768" y="2072"/>
                    </a:lnTo>
                    <a:lnTo>
                      <a:pt x="768" y="2085"/>
                    </a:lnTo>
                    <a:lnTo>
                      <a:pt x="768" y="2085"/>
                    </a:lnTo>
                    <a:close/>
                    <a:moveTo>
                      <a:pt x="774" y="1403"/>
                    </a:moveTo>
                    <a:lnTo>
                      <a:pt x="774" y="1403"/>
                    </a:lnTo>
                    <a:lnTo>
                      <a:pt x="784" y="1432"/>
                    </a:lnTo>
                    <a:lnTo>
                      <a:pt x="796" y="1461"/>
                    </a:lnTo>
                    <a:lnTo>
                      <a:pt x="805" y="1489"/>
                    </a:lnTo>
                    <a:lnTo>
                      <a:pt x="809" y="1504"/>
                    </a:lnTo>
                    <a:lnTo>
                      <a:pt x="812" y="1517"/>
                    </a:lnTo>
                    <a:lnTo>
                      <a:pt x="812" y="1517"/>
                    </a:lnTo>
                    <a:lnTo>
                      <a:pt x="805" y="1503"/>
                    </a:lnTo>
                    <a:lnTo>
                      <a:pt x="798" y="1488"/>
                    </a:lnTo>
                    <a:lnTo>
                      <a:pt x="782" y="1459"/>
                    </a:lnTo>
                    <a:lnTo>
                      <a:pt x="776" y="1446"/>
                    </a:lnTo>
                    <a:lnTo>
                      <a:pt x="774" y="1439"/>
                    </a:lnTo>
                    <a:lnTo>
                      <a:pt x="772" y="1431"/>
                    </a:lnTo>
                    <a:lnTo>
                      <a:pt x="772" y="1424"/>
                    </a:lnTo>
                    <a:lnTo>
                      <a:pt x="772" y="1417"/>
                    </a:lnTo>
                    <a:lnTo>
                      <a:pt x="772" y="1411"/>
                    </a:lnTo>
                    <a:lnTo>
                      <a:pt x="774" y="1403"/>
                    </a:lnTo>
                    <a:lnTo>
                      <a:pt x="774" y="1403"/>
                    </a:lnTo>
                    <a:close/>
                    <a:moveTo>
                      <a:pt x="783" y="1639"/>
                    </a:moveTo>
                    <a:lnTo>
                      <a:pt x="783" y="1639"/>
                    </a:lnTo>
                    <a:lnTo>
                      <a:pt x="779" y="1577"/>
                    </a:lnTo>
                    <a:lnTo>
                      <a:pt x="779" y="1577"/>
                    </a:lnTo>
                    <a:lnTo>
                      <a:pt x="777" y="1543"/>
                    </a:lnTo>
                    <a:lnTo>
                      <a:pt x="775" y="1512"/>
                    </a:lnTo>
                    <a:lnTo>
                      <a:pt x="773" y="1482"/>
                    </a:lnTo>
                    <a:lnTo>
                      <a:pt x="773" y="1470"/>
                    </a:lnTo>
                    <a:lnTo>
                      <a:pt x="774" y="1457"/>
                    </a:lnTo>
                    <a:lnTo>
                      <a:pt x="774" y="1457"/>
                    </a:lnTo>
                    <a:lnTo>
                      <a:pt x="774" y="1456"/>
                    </a:lnTo>
                    <a:lnTo>
                      <a:pt x="777" y="1456"/>
                    </a:lnTo>
                    <a:lnTo>
                      <a:pt x="777" y="1456"/>
                    </a:lnTo>
                    <a:lnTo>
                      <a:pt x="789" y="1481"/>
                    </a:lnTo>
                    <a:lnTo>
                      <a:pt x="800" y="1506"/>
                    </a:lnTo>
                    <a:lnTo>
                      <a:pt x="812" y="1534"/>
                    </a:lnTo>
                    <a:lnTo>
                      <a:pt x="822" y="1564"/>
                    </a:lnTo>
                    <a:lnTo>
                      <a:pt x="822" y="1564"/>
                    </a:lnTo>
                    <a:lnTo>
                      <a:pt x="830" y="1591"/>
                    </a:lnTo>
                    <a:lnTo>
                      <a:pt x="839" y="1619"/>
                    </a:lnTo>
                    <a:lnTo>
                      <a:pt x="839" y="1619"/>
                    </a:lnTo>
                    <a:lnTo>
                      <a:pt x="844" y="1634"/>
                    </a:lnTo>
                    <a:lnTo>
                      <a:pt x="851" y="1649"/>
                    </a:lnTo>
                    <a:lnTo>
                      <a:pt x="857" y="1663"/>
                    </a:lnTo>
                    <a:lnTo>
                      <a:pt x="859" y="1668"/>
                    </a:lnTo>
                    <a:lnTo>
                      <a:pt x="859" y="1674"/>
                    </a:lnTo>
                    <a:lnTo>
                      <a:pt x="859" y="1674"/>
                    </a:lnTo>
                    <a:lnTo>
                      <a:pt x="859" y="1677"/>
                    </a:lnTo>
                    <a:lnTo>
                      <a:pt x="857" y="1682"/>
                    </a:lnTo>
                    <a:lnTo>
                      <a:pt x="851" y="1691"/>
                    </a:lnTo>
                    <a:lnTo>
                      <a:pt x="844" y="1698"/>
                    </a:lnTo>
                    <a:lnTo>
                      <a:pt x="839" y="1706"/>
                    </a:lnTo>
                    <a:lnTo>
                      <a:pt x="839" y="1706"/>
                    </a:lnTo>
                    <a:lnTo>
                      <a:pt x="827" y="1723"/>
                    </a:lnTo>
                    <a:lnTo>
                      <a:pt x="822" y="1730"/>
                    </a:lnTo>
                    <a:lnTo>
                      <a:pt x="818" y="1733"/>
                    </a:lnTo>
                    <a:lnTo>
                      <a:pt x="815" y="1735"/>
                    </a:lnTo>
                    <a:lnTo>
                      <a:pt x="815" y="1735"/>
                    </a:lnTo>
                    <a:lnTo>
                      <a:pt x="812" y="1731"/>
                    </a:lnTo>
                    <a:lnTo>
                      <a:pt x="808" y="1726"/>
                    </a:lnTo>
                    <a:lnTo>
                      <a:pt x="800" y="1717"/>
                    </a:lnTo>
                    <a:lnTo>
                      <a:pt x="792" y="1708"/>
                    </a:lnTo>
                    <a:lnTo>
                      <a:pt x="789" y="1703"/>
                    </a:lnTo>
                    <a:lnTo>
                      <a:pt x="787" y="1699"/>
                    </a:lnTo>
                    <a:lnTo>
                      <a:pt x="787" y="1699"/>
                    </a:lnTo>
                    <a:lnTo>
                      <a:pt x="784" y="1692"/>
                    </a:lnTo>
                    <a:lnTo>
                      <a:pt x="783" y="1685"/>
                    </a:lnTo>
                    <a:lnTo>
                      <a:pt x="783" y="1671"/>
                    </a:lnTo>
                    <a:lnTo>
                      <a:pt x="783" y="1655"/>
                    </a:lnTo>
                    <a:lnTo>
                      <a:pt x="783" y="1639"/>
                    </a:lnTo>
                    <a:lnTo>
                      <a:pt x="783" y="1639"/>
                    </a:lnTo>
                    <a:close/>
                    <a:moveTo>
                      <a:pt x="798" y="1774"/>
                    </a:moveTo>
                    <a:lnTo>
                      <a:pt x="798" y="1774"/>
                    </a:lnTo>
                    <a:lnTo>
                      <a:pt x="793" y="1761"/>
                    </a:lnTo>
                    <a:lnTo>
                      <a:pt x="792" y="1748"/>
                    </a:lnTo>
                    <a:lnTo>
                      <a:pt x="790" y="1720"/>
                    </a:lnTo>
                    <a:lnTo>
                      <a:pt x="790" y="1720"/>
                    </a:lnTo>
                    <a:lnTo>
                      <a:pt x="797" y="1727"/>
                    </a:lnTo>
                    <a:lnTo>
                      <a:pt x="802" y="1734"/>
                    </a:lnTo>
                    <a:lnTo>
                      <a:pt x="806" y="1742"/>
                    </a:lnTo>
                    <a:lnTo>
                      <a:pt x="807" y="1749"/>
                    </a:lnTo>
                    <a:lnTo>
                      <a:pt x="807" y="1756"/>
                    </a:lnTo>
                    <a:lnTo>
                      <a:pt x="806" y="1762"/>
                    </a:lnTo>
                    <a:lnTo>
                      <a:pt x="802" y="1769"/>
                    </a:lnTo>
                    <a:lnTo>
                      <a:pt x="798" y="1774"/>
                    </a:lnTo>
                    <a:lnTo>
                      <a:pt x="798" y="1774"/>
                    </a:lnTo>
                    <a:close/>
                    <a:moveTo>
                      <a:pt x="842" y="1985"/>
                    </a:moveTo>
                    <a:lnTo>
                      <a:pt x="842" y="1985"/>
                    </a:lnTo>
                    <a:lnTo>
                      <a:pt x="801" y="1878"/>
                    </a:lnTo>
                    <a:lnTo>
                      <a:pt x="801" y="1878"/>
                    </a:lnTo>
                    <a:lnTo>
                      <a:pt x="805" y="1876"/>
                    </a:lnTo>
                    <a:lnTo>
                      <a:pt x="807" y="1874"/>
                    </a:lnTo>
                    <a:lnTo>
                      <a:pt x="808" y="1871"/>
                    </a:lnTo>
                    <a:lnTo>
                      <a:pt x="809" y="1868"/>
                    </a:lnTo>
                    <a:lnTo>
                      <a:pt x="810" y="1860"/>
                    </a:lnTo>
                    <a:lnTo>
                      <a:pt x="809" y="1851"/>
                    </a:lnTo>
                    <a:lnTo>
                      <a:pt x="806" y="1832"/>
                    </a:lnTo>
                    <a:lnTo>
                      <a:pt x="804" y="1823"/>
                    </a:lnTo>
                    <a:lnTo>
                      <a:pt x="802" y="1814"/>
                    </a:lnTo>
                    <a:lnTo>
                      <a:pt x="802" y="1814"/>
                    </a:lnTo>
                    <a:lnTo>
                      <a:pt x="819" y="1799"/>
                    </a:lnTo>
                    <a:lnTo>
                      <a:pt x="829" y="1793"/>
                    </a:lnTo>
                    <a:lnTo>
                      <a:pt x="839" y="1787"/>
                    </a:lnTo>
                    <a:lnTo>
                      <a:pt x="839" y="1787"/>
                    </a:lnTo>
                    <a:lnTo>
                      <a:pt x="856" y="1812"/>
                    </a:lnTo>
                    <a:lnTo>
                      <a:pt x="874" y="1837"/>
                    </a:lnTo>
                    <a:lnTo>
                      <a:pt x="892" y="1864"/>
                    </a:lnTo>
                    <a:lnTo>
                      <a:pt x="909" y="1890"/>
                    </a:lnTo>
                    <a:lnTo>
                      <a:pt x="909" y="1890"/>
                    </a:lnTo>
                    <a:lnTo>
                      <a:pt x="892" y="1912"/>
                    </a:lnTo>
                    <a:lnTo>
                      <a:pt x="875" y="1937"/>
                    </a:lnTo>
                    <a:lnTo>
                      <a:pt x="842" y="1985"/>
                    </a:lnTo>
                    <a:lnTo>
                      <a:pt x="842" y="1985"/>
                    </a:lnTo>
                    <a:close/>
                    <a:moveTo>
                      <a:pt x="922" y="1867"/>
                    </a:moveTo>
                    <a:lnTo>
                      <a:pt x="922" y="1867"/>
                    </a:lnTo>
                    <a:lnTo>
                      <a:pt x="907" y="1846"/>
                    </a:lnTo>
                    <a:lnTo>
                      <a:pt x="888" y="1822"/>
                    </a:lnTo>
                    <a:lnTo>
                      <a:pt x="888" y="1822"/>
                    </a:lnTo>
                    <a:lnTo>
                      <a:pt x="877" y="1810"/>
                    </a:lnTo>
                    <a:lnTo>
                      <a:pt x="865" y="1798"/>
                    </a:lnTo>
                    <a:lnTo>
                      <a:pt x="856" y="1786"/>
                    </a:lnTo>
                    <a:lnTo>
                      <a:pt x="852" y="1782"/>
                    </a:lnTo>
                    <a:lnTo>
                      <a:pt x="851" y="1777"/>
                    </a:lnTo>
                    <a:lnTo>
                      <a:pt x="851" y="1777"/>
                    </a:lnTo>
                    <a:lnTo>
                      <a:pt x="852" y="1773"/>
                    </a:lnTo>
                    <a:lnTo>
                      <a:pt x="856" y="1769"/>
                    </a:lnTo>
                    <a:lnTo>
                      <a:pt x="860" y="1766"/>
                    </a:lnTo>
                    <a:lnTo>
                      <a:pt x="866" y="1762"/>
                    </a:lnTo>
                    <a:lnTo>
                      <a:pt x="877" y="1757"/>
                    </a:lnTo>
                    <a:lnTo>
                      <a:pt x="883" y="1753"/>
                    </a:lnTo>
                    <a:lnTo>
                      <a:pt x="886" y="1750"/>
                    </a:lnTo>
                    <a:lnTo>
                      <a:pt x="886" y="1750"/>
                    </a:lnTo>
                    <a:lnTo>
                      <a:pt x="891" y="1762"/>
                    </a:lnTo>
                    <a:lnTo>
                      <a:pt x="897" y="1774"/>
                    </a:lnTo>
                    <a:lnTo>
                      <a:pt x="900" y="1780"/>
                    </a:lnTo>
                    <a:lnTo>
                      <a:pt x="903" y="1784"/>
                    </a:lnTo>
                    <a:lnTo>
                      <a:pt x="908" y="1790"/>
                    </a:lnTo>
                    <a:lnTo>
                      <a:pt x="913" y="1793"/>
                    </a:lnTo>
                    <a:lnTo>
                      <a:pt x="913" y="1793"/>
                    </a:lnTo>
                    <a:lnTo>
                      <a:pt x="916" y="1803"/>
                    </a:lnTo>
                    <a:lnTo>
                      <a:pt x="920" y="1815"/>
                    </a:lnTo>
                    <a:lnTo>
                      <a:pt x="926" y="1826"/>
                    </a:lnTo>
                    <a:lnTo>
                      <a:pt x="931" y="1836"/>
                    </a:lnTo>
                    <a:lnTo>
                      <a:pt x="933" y="1846"/>
                    </a:lnTo>
                    <a:lnTo>
                      <a:pt x="934" y="1852"/>
                    </a:lnTo>
                    <a:lnTo>
                      <a:pt x="933" y="1856"/>
                    </a:lnTo>
                    <a:lnTo>
                      <a:pt x="932" y="1860"/>
                    </a:lnTo>
                    <a:lnTo>
                      <a:pt x="930" y="1862"/>
                    </a:lnTo>
                    <a:lnTo>
                      <a:pt x="926" y="1866"/>
                    </a:lnTo>
                    <a:lnTo>
                      <a:pt x="922" y="1867"/>
                    </a:lnTo>
                    <a:lnTo>
                      <a:pt x="922" y="1867"/>
                    </a:lnTo>
                    <a:close/>
                    <a:moveTo>
                      <a:pt x="943" y="1844"/>
                    </a:moveTo>
                    <a:lnTo>
                      <a:pt x="943" y="1844"/>
                    </a:lnTo>
                    <a:lnTo>
                      <a:pt x="941" y="1837"/>
                    </a:lnTo>
                    <a:lnTo>
                      <a:pt x="939" y="1831"/>
                    </a:lnTo>
                    <a:lnTo>
                      <a:pt x="933" y="1818"/>
                    </a:lnTo>
                    <a:lnTo>
                      <a:pt x="926" y="1804"/>
                    </a:lnTo>
                    <a:lnTo>
                      <a:pt x="925" y="1799"/>
                    </a:lnTo>
                    <a:lnTo>
                      <a:pt x="924" y="1792"/>
                    </a:lnTo>
                    <a:lnTo>
                      <a:pt x="924" y="1792"/>
                    </a:lnTo>
                    <a:lnTo>
                      <a:pt x="924" y="1789"/>
                    </a:lnTo>
                    <a:lnTo>
                      <a:pt x="925" y="1786"/>
                    </a:lnTo>
                    <a:lnTo>
                      <a:pt x="926" y="1783"/>
                    </a:lnTo>
                    <a:lnTo>
                      <a:pt x="927" y="1780"/>
                    </a:lnTo>
                    <a:lnTo>
                      <a:pt x="927" y="1780"/>
                    </a:lnTo>
                    <a:lnTo>
                      <a:pt x="925" y="1774"/>
                    </a:lnTo>
                    <a:lnTo>
                      <a:pt x="923" y="1767"/>
                    </a:lnTo>
                    <a:lnTo>
                      <a:pt x="917" y="1755"/>
                    </a:lnTo>
                    <a:lnTo>
                      <a:pt x="911" y="1742"/>
                    </a:lnTo>
                    <a:lnTo>
                      <a:pt x="910" y="1736"/>
                    </a:lnTo>
                    <a:lnTo>
                      <a:pt x="910" y="1731"/>
                    </a:lnTo>
                    <a:lnTo>
                      <a:pt x="910" y="1731"/>
                    </a:lnTo>
                    <a:lnTo>
                      <a:pt x="911" y="1728"/>
                    </a:lnTo>
                    <a:lnTo>
                      <a:pt x="914" y="1725"/>
                    </a:lnTo>
                    <a:lnTo>
                      <a:pt x="922" y="1719"/>
                    </a:lnTo>
                    <a:lnTo>
                      <a:pt x="939" y="1707"/>
                    </a:lnTo>
                    <a:lnTo>
                      <a:pt x="939" y="1707"/>
                    </a:lnTo>
                    <a:lnTo>
                      <a:pt x="957" y="1692"/>
                    </a:lnTo>
                    <a:lnTo>
                      <a:pt x="966" y="1688"/>
                    </a:lnTo>
                    <a:lnTo>
                      <a:pt x="969" y="1685"/>
                    </a:lnTo>
                    <a:lnTo>
                      <a:pt x="974" y="1684"/>
                    </a:lnTo>
                    <a:lnTo>
                      <a:pt x="974" y="1684"/>
                    </a:lnTo>
                    <a:lnTo>
                      <a:pt x="975" y="1703"/>
                    </a:lnTo>
                    <a:lnTo>
                      <a:pt x="978" y="1724"/>
                    </a:lnTo>
                    <a:lnTo>
                      <a:pt x="978" y="1724"/>
                    </a:lnTo>
                    <a:lnTo>
                      <a:pt x="982" y="1742"/>
                    </a:lnTo>
                    <a:lnTo>
                      <a:pt x="986" y="1760"/>
                    </a:lnTo>
                    <a:lnTo>
                      <a:pt x="990" y="1777"/>
                    </a:lnTo>
                    <a:lnTo>
                      <a:pt x="990" y="1785"/>
                    </a:lnTo>
                    <a:lnTo>
                      <a:pt x="990" y="1792"/>
                    </a:lnTo>
                    <a:lnTo>
                      <a:pt x="990" y="1792"/>
                    </a:lnTo>
                    <a:lnTo>
                      <a:pt x="989" y="1795"/>
                    </a:lnTo>
                    <a:lnTo>
                      <a:pt x="986" y="1799"/>
                    </a:lnTo>
                    <a:lnTo>
                      <a:pt x="981" y="1806"/>
                    </a:lnTo>
                    <a:lnTo>
                      <a:pt x="974" y="1812"/>
                    </a:lnTo>
                    <a:lnTo>
                      <a:pt x="967" y="1818"/>
                    </a:lnTo>
                    <a:lnTo>
                      <a:pt x="967" y="1818"/>
                    </a:lnTo>
                    <a:lnTo>
                      <a:pt x="956" y="1833"/>
                    </a:lnTo>
                    <a:lnTo>
                      <a:pt x="950" y="1839"/>
                    </a:lnTo>
                    <a:lnTo>
                      <a:pt x="943" y="1844"/>
                    </a:lnTo>
                    <a:lnTo>
                      <a:pt x="943" y="1844"/>
                    </a:lnTo>
                    <a:close/>
                    <a:moveTo>
                      <a:pt x="986" y="2078"/>
                    </a:moveTo>
                    <a:lnTo>
                      <a:pt x="986" y="2078"/>
                    </a:lnTo>
                    <a:lnTo>
                      <a:pt x="983" y="2063"/>
                    </a:lnTo>
                    <a:lnTo>
                      <a:pt x="978" y="2049"/>
                    </a:lnTo>
                    <a:lnTo>
                      <a:pt x="969" y="2018"/>
                    </a:lnTo>
                    <a:lnTo>
                      <a:pt x="965" y="2002"/>
                    </a:lnTo>
                    <a:lnTo>
                      <a:pt x="961" y="1987"/>
                    </a:lnTo>
                    <a:lnTo>
                      <a:pt x="959" y="1974"/>
                    </a:lnTo>
                    <a:lnTo>
                      <a:pt x="958" y="1961"/>
                    </a:lnTo>
                    <a:lnTo>
                      <a:pt x="958" y="1961"/>
                    </a:lnTo>
                    <a:lnTo>
                      <a:pt x="964" y="1969"/>
                    </a:lnTo>
                    <a:lnTo>
                      <a:pt x="970" y="1976"/>
                    </a:lnTo>
                    <a:lnTo>
                      <a:pt x="978" y="1983"/>
                    </a:lnTo>
                    <a:lnTo>
                      <a:pt x="987" y="1988"/>
                    </a:lnTo>
                    <a:lnTo>
                      <a:pt x="987" y="1988"/>
                    </a:lnTo>
                    <a:lnTo>
                      <a:pt x="993" y="2001"/>
                    </a:lnTo>
                    <a:lnTo>
                      <a:pt x="995" y="2013"/>
                    </a:lnTo>
                    <a:lnTo>
                      <a:pt x="997" y="2025"/>
                    </a:lnTo>
                    <a:lnTo>
                      <a:pt x="995" y="2036"/>
                    </a:lnTo>
                    <a:lnTo>
                      <a:pt x="994" y="2047"/>
                    </a:lnTo>
                    <a:lnTo>
                      <a:pt x="992" y="2058"/>
                    </a:lnTo>
                    <a:lnTo>
                      <a:pt x="986" y="2078"/>
                    </a:lnTo>
                    <a:lnTo>
                      <a:pt x="986" y="2078"/>
                    </a:lnTo>
                    <a:close/>
                    <a:moveTo>
                      <a:pt x="1001" y="1982"/>
                    </a:moveTo>
                    <a:lnTo>
                      <a:pt x="1001" y="1982"/>
                    </a:lnTo>
                    <a:lnTo>
                      <a:pt x="993" y="1968"/>
                    </a:lnTo>
                    <a:lnTo>
                      <a:pt x="986" y="1953"/>
                    </a:lnTo>
                    <a:lnTo>
                      <a:pt x="974" y="1924"/>
                    </a:lnTo>
                    <a:lnTo>
                      <a:pt x="962" y="1893"/>
                    </a:lnTo>
                    <a:lnTo>
                      <a:pt x="950" y="1864"/>
                    </a:lnTo>
                    <a:lnTo>
                      <a:pt x="950" y="1864"/>
                    </a:lnTo>
                    <a:lnTo>
                      <a:pt x="960" y="1849"/>
                    </a:lnTo>
                    <a:lnTo>
                      <a:pt x="969" y="1834"/>
                    </a:lnTo>
                    <a:lnTo>
                      <a:pt x="981" y="1820"/>
                    </a:lnTo>
                    <a:lnTo>
                      <a:pt x="986" y="1815"/>
                    </a:lnTo>
                    <a:lnTo>
                      <a:pt x="993" y="1808"/>
                    </a:lnTo>
                    <a:lnTo>
                      <a:pt x="993" y="1808"/>
                    </a:lnTo>
                    <a:lnTo>
                      <a:pt x="994" y="1831"/>
                    </a:lnTo>
                    <a:lnTo>
                      <a:pt x="998" y="1853"/>
                    </a:lnTo>
                    <a:lnTo>
                      <a:pt x="1006" y="1901"/>
                    </a:lnTo>
                    <a:lnTo>
                      <a:pt x="1008" y="1924"/>
                    </a:lnTo>
                    <a:lnTo>
                      <a:pt x="1009" y="1945"/>
                    </a:lnTo>
                    <a:lnTo>
                      <a:pt x="1008" y="1955"/>
                    </a:lnTo>
                    <a:lnTo>
                      <a:pt x="1007" y="1965"/>
                    </a:lnTo>
                    <a:lnTo>
                      <a:pt x="1005" y="1974"/>
                    </a:lnTo>
                    <a:lnTo>
                      <a:pt x="1001" y="1982"/>
                    </a:lnTo>
                    <a:lnTo>
                      <a:pt x="1001" y="1982"/>
                    </a:lnTo>
                    <a:close/>
                    <a:moveTo>
                      <a:pt x="1018" y="1898"/>
                    </a:moveTo>
                    <a:lnTo>
                      <a:pt x="1018" y="1898"/>
                    </a:lnTo>
                    <a:lnTo>
                      <a:pt x="1014" y="1866"/>
                    </a:lnTo>
                    <a:lnTo>
                      <a:pt x="1009" y="1834"/>
                    </a:lnTo>
                    <a:lnTo>
                      <a:pt x="1009" y="1834"/>
                    </a:lnTo>
                    <a:lnTo>
                      <a:pt x="1016" y="1819"/>
                    </a:lnTo>
                    <a:lnTo>
                      <a:pt x="1020" y="1802"/>
                    </a:lnTo>
                    <a:lnTo>
                      <a:pt x="1029" y="1769"/>
                    </a:lnTo>
                    <a:lnTo>
                      <a:pt x="1036" y="1753"/>
                    </a:lnTo>
                    <a:lnTo>
                      <a:pt x="1040" y="1747"/>
                    </a:lnTo>
                    <a:lnTo>
                      <a:pt x="1043" y="1740"/>
                    </a:lnTo>
                    <a:lnTo>
                      <a:pt x="1048" y="1733"/>
                    </a:lnTo>
                    <a:lnTo>
                      <a:pt x="1053" y="1727"/>
                    </a:lnTo>
                    <a:lnTo>
                      <a:pt x="1060" y="1722"/>
                    </a:lnTo>
                    <a:lnTo>
                      <a:pt x="1067" y="1717"/>
                    </a:lnTo>
                    <a:lnTo>
                      <a:pt x="1067" y="1717"/>
                    </a:lnTo>
                    <a:lnTo>
                      <a:pt x="1045" y="1809"/>
                    </a:lnTo>
                    <a:lnTo>
                      <a:pt x="1033" y="1854"/>
                    </a:lnTo>
                    <a:lnTo>
                      <a:pt x="1026" y="1876"/>
                    </a:lnTo>
                    <a:lnTo>
                      <a:pt x="1018" y="1898"/>
                    </a:lnTo>
                    <a:lnTo>
                      <a:pt x="1018" y="1898"/>
                    </a:lnTo>
                    <a:close/>
                    <a:moveTo>
                      <a:pt x="1083" y="1681"/>
                    </a:moveTo>
                    <a:lnTo>
                      <a:pt x="1083" y="1681"/>
                    </a:lnTo>
                    <a:lnTo>
                      <a:pt x="1075" y="1697"/>
                    </a:lnTo>
                    <a:lnTo>
                      <a:pt x="1066" y="1711"/>
                    </a:lnTo>
                    <a:lnTo>
                      <a:pt x="1061" y="1718"/>
                    </a:lnTo>
                    <a:lnTo>
                      <a:pt x="1056" y="1724"/>
                    </a:lnTo>
                    <a:lnTo>
                      <a:pt x="1049" y="1730"/>
                    </a:lnTo>
                    <a:lnTo>
                      <a:pt x="1042" y="1735"/>
                    </a:lnTo>
                    <a:lnTo>
                      <a:pt x="1042" y="1735"/>
                    </a:lnTo>
                    <a:lnTo>
                      <a:pt x="1051" y="1707"/>
                    </a:lnTo>
                    <a:lnTo>
                      <a:pt x="1060" y="1680"/>
                    </a:lnTo>
                    <a:lnTo>
                      <a:pt x="1070" y="1654"/>
                    </a:lnTo>
                    <a:lnTo>
                      <a:pt x="1083" y="1627"/>
                    </a:lnTo>
                    <a:lnTo>
                      <a:pt x="1083" y="1627"/>
                    </a:lnTo>
                    <a:lnTo>
                      <a:pt x="1087" y="1636"/>
                    </a:lnTo>
                    <a:lnTo>
                      <a:pt x="1090" y="1643"/>
                    </a:lnTo>
                    <a:lnTo>
                      <a:pt x="1091" y="1650"/>
                    </a:lnTo>
                    <a:lnTo>
                      <a:pt x="1091" y="1657"/>
                    </a:lnTo>
                    <a:lnTo>
                      <a:pt x="1090" y="1663"/>
                    </a:lnTo>
                    <a:lnTo>
                      <a:pt x="1087" y="1668"/>
                    </a:lnTo>
                    <a:lnTo>
                      <a:pt x="1083" y="1681"/>
                    </a:lnTo>
                    <a:lnTo>
                      <a:pt x="1083" y="1681"/>
                    </a:lnTo>
                    <a:close/>
                    <a:moveTo>
                      <a:pt x="1218" y="1604"/>
                    </a:moveTo>
                    <a:lnTo>
                      <a:pt x="1218" y="1604"/>
                    </a:lnTo>
                    <a:lnTo>
                      <a:pt x="1225" y="1640"/>
                    </a:lnTo>
                    <a:lnTo>
                      <a:pt x="1233" y="1676"/>
                    </a:lnTo>
                    <a:lnTo>
                      <a:pt x="1250" y="1750"/>
                    </a:lnTo>
                    <a:lnTo>
                      <a:pt x="1258" y="1786"/>
                    </a:lnTo>
                    <a:lnTo>
                      <a:pt x="1264" y="1823"/>
                    </a:lnTo>
                    <a:lnTo>
                      <a:pt x="1270" y="1858"/>
                    </a:lnTo>
                    <a:lnTo>
                      <a:pt x="1274" y="1892"/>
                    </a:lnTo>
                    <a:lnTo>
                      <a:pt x="1274" y="1892"/>
                    </a:lnTo>
                    <a:lnTo>
                      <a:pt x="1260" y="1858"/>
                    </a:lnTo>
                    <a:lnTo>
                      <a:pt x="1247" y="1823"/>
                    </a:lnTo>
                    <a:lnTo>
                      <a:pt x="1221" y="1753"/>
                    </a:lnTo>
                    <a:lnTo>
                      <a:pt x="1221" y="1753"/>
                    </a:lnTo>
                    <a:lnTo>
                      <a:pt x="1212" y="1728"/>
                    </a:lnTo>
                    <a:lnTo>
                      <a:pt x="1208" y="1717"/>
                    </a:lnTo>
                    <a:lnTo>
                      <a:pt x="1205" y="1706"/>
                    </a:lnTo>
                    <a:lnTo>
                      <a:pt x="1205" y="1706"/>
                    </a:lnTo>
                    <a:lnTo>
                      <a:pt x="1204" y="1691"/>
                    </a:lnTo>
                    <a:lnTo>
                      <a:pt x="1205" y="1678"/>
                    </a:lnTo>
                    <a:lnTo>
                      <a:pt x="1207" y="1665"/>
                    </a:lnTo>
                    <a:lnTo>
                      <a:pt x="1210" y="1652"/>
                    </a:lnTo>
                    <a:lnTo>
                      <a:pt x="1216" y="1629"/>
                    </a:lnTo>
                    <a:lnTo>
                      <a:pt x="1217" y="1616"/>
                    </a:lnTo>
                    <a:lnTo>
                      <a:pt x="1218" y="1604"/>
                    </a:lnTo>
                    <a:lnTo>
                      <a:pt x="1218" y="1604"/>
                    </a:lnTo>
                    <a:close/>
                    <a:moveTo>
                      <a:pt x="1225" y="2122"/>
                    </a:moveTo>
                    <a:lnTo>
                      <a:pt x="1225" y="2122"/>
                    </a:lnTo>
                    <a:lnTo>
                      <a:pt x="1220" y="2111"/>
                    </a:lnTo>
                    <a:lnTo>
                      <a:pt x="1213" y="2100"/>
                    </a:lnTo>
                    <a:lnTo>
                      <a:pt x="1200" y="2078"/>
                    </a:lnTo>
                    <a:lnTo>
                      <a:pt x="1186" y="2055"/>
                    </a:lnTo>
                    <a:lnTo>
                      <a:pt x="1180" y="2044"/>
                    </a:lnTo>
                    <a:lnTo>
                      <a:pt x="1177" y="2034"/>
                    </a:lnTo>
                    <a:lnTo>
                      <a:pt x="1177" y="2034"/>
                    </a:lnTo>
                    <a:lnTo>
                      <a:pt x="1176" y="2026"/>
                    </a:lnTo>
                    <a:lnTo>
                      <a:pt x="1175" y="2018"/>
                    </a:lnTo>
                    <a:lnTo>
                      <a:pt x="1175" y="2000"/>
                    </a:lnTo>
                    <a:lnTo>
                      <a:pt x="1176" y="1980"/>
                    </a:lnTo>
                    <a:lnTo>
                      <a:pt x="1179" y="1962"/>
                    </a:lnTo>
                    <a:lnTo>
                      <a:pt x="1186" y="1926"/>
                    </a:lnTo>
                    <a:lnTo>
                      <a:pt x="1188" y="1910"/>
                    </a:lnTo>
                    <a:lnTo>
                      <a:pt x="1190" y="1896"/>
                    </a:lnTo>
                    <a:lnTo>
                      <a:pt x="1190" y="1896"/>
                    </a:lnTo>
                    <a:lnTo>
                      <a:pt x="1194" y="1911"/>
                    </a:lnTo>
                    <a:lnTo>
                      <a:pt x="1199" y="1927"/>
                    </a:lnTo>
                    <a:lnTo>
                      <a:pt x="1209" y="1959"/>
                    </a:lnTo>
                    <a:lnTo>
                      <a:pt x="1221" y="1991"/>
                    </a:lnTo>
                    <a:lnTo>
                      <a:pt x="1232" y="2022"/>
                    </a:lnTo>
                    <a:lnTo>
                      <a:pt x="1236" y="2037"/>
                    </a:lnTo>
                    <a:lnTo>
                      <a:pt x="1239" y="2052"/>
                    </a:lnTo>
                    <a:lnTo>
                      <a:pt x="1242" y="2067"/>
                    </a:lnTo>
                    <a:lnTo>
                      <a:pt x="1242" y="2079"/>
                    </a:lnTo>
                    <a:lnTo>
                      <a:pt x="1241" y="2092"/>
                    </a:lnTo>
                    <a:lnTo>
                      <a:pt x="1237" y="2103"/>
                    </a:lnTo>
                    <a:lnTo>
                      <a:pt x="1233" y="2113"/>
                    </a:lnTo>
                    <a:lnTo>
                      <a:pt x="1229" y="2118"/>
                    </a:lnTo>
                    <a:lnTo>
                      <a:pt x="1225" y="2122"/>
                    </a:lnTo>
                    <a:lnTo>
                      <a:pt x="1225" y="2122"/>
                    </a:lnTo>
                    <a:close/>
                    <a:moveTo>
                      <a:pt x="1259" y="2003"/>
                    </a:moveTo>
                    <a:lnTo>
                      <a:pt x="1259" y="2003"/>
                    </a:lnTo>
                    <a:lnTo>
                      <a:pt x="1251" y="1985"/>
                    </a:lnTo>
                    <a:lnTo>
                      <a:pt x="1243" y="1966"/>
                    </a:lnTo>
                    <a:lnTo>
                      <a:pt x="1226" y="1927"/>
                    </a:lnTo>
                    <a:lnTo>
                      <a:pt x="1209" y="1887"/>
                    </a:lnTo>
                    <a:lnTo>
                      <a:pt x="1201" y="1869"/>
                    </a:lnTo>
                    <a:lnTo>
                      <a:pt x="1194" y="1850"/>
                    </a:lnTo>
                    <a:lnTo>
                      <a:pt x="1194" y="1850"/>
                    </a:lnTo>
                    <a:lnTo>
                      <a:pt x="1192" y="1841"/>
                    </a:lnTo>
                    <a:lnTo>
                      <a:pt x="1191" y="1833"/>
                    </a:lnTo>
                    <a:lnTo>
                      <a:pt x="1191" y="1833"/>
                    </a:lnTo>
                    <a:lnTo>
                      <a:pt x="1190" y="1818"/>
                    </a:lnTo>
                    <a:lnTo>
                      <a:pt x="1191" y="1806"/>
                    </a:lnTo>
                    <a:lnTo>
                      <a:pt x="1193" y="1792"/>
                    </a:lnTo>
                    <a:lnTo>
                      <a:pt x="1195" y="1780"/>
                    </a:lnTo>
                    <a:lnTo>
                      <a:pt x="1201" y="1756"/>
                    </a:lnTo>
                    <a:lnTo>
                      <a:pt x="1203" y="1743"/>
                    </a:lnTo>
                    <a:lnTo>
                      <a:pt x="1204" y="1731"/>
                    </a:lnTo>
                    <a:lnTo>
                      <a:pt x="1204" y="1731"/>
                    </a:lnTo>
                    <a:lnTo>
                      <a:pt x="1221" y="1785"/>
                    </a:lnTo>
                    <a:lnTo>
                      <a:pt x="1238" y="1841"/>
                    </a:lnTo>
                    <a:lnTo>
                      <a:pt x="1255" y="1895"/>
                    </a:lnTo>
                    <a:lnTo>
                      <a:pt x="1272" y="1949"/>
                    </a:lnTo>
                    <a:lnTo>
                      <a:pt x="1272" y="1949"/>
                    </a:lnTo>
                    <a:lnTo>
                      <a:pt x="1269" y="1949"/>
                    </a:lnTo>
                    <a:lnTo>
                      <a:pt x="1267" y="1949"/>
                    </a:lnTo>
                    <a:lnTo>
                      <a:pt x="1263" y="1945"/>
                    </a:lnTo>
                    <a:lnTo>
                      <a:pt x="1261" y="1943"/>
                    </a:lnTo>
                    <a:lnTo>
                      <a:pt x="1261" y="1943"/>
                    </a:lnTo>
                    <a:lnTo>
                      <a:pt x="1260" y="1943"/>
                    </a:lnTo>
                    <a:lnTo>
                      <a:pt x="1260" y="1943"/>
                    </a:lnTo>
                    <a:lnTo>
                      <a:pt x="1269" y="1952"/>
                    </a:lnTo>
                    <a:lnTo>
                      <a:pt x="1275" y="1961"/>
                    </a:lnTo>
                    <a:lnTo>
                      <a:pt x="1278" y="1971"/>
                    </a:lnTo>
                    <a:lnTo>
                      <a:pt x="1278" y="1980"/>
                    </a:lnTo>
                    <a:lnTo>
                      <a:pt x="1276" y="1988"/>
                    </a:lnTo>
                    <a:lnTo>
                      <a:pt x="1272" y="1995"/>
                    </a:lnTo>
                    <a:lnTo>
                      <a:pt x="1266" y="2000"/>
                    </a:lnTo>
                    <a:lnTo>
                      <a:pt x="1259" y="2003"/>
                    </a:lnTo>
                    <a:lnTo>
                      <a:pt x="1259" y="2003"/>
                    </a:lnTo>
                    <a:close/>
                    <a:moveTo>
                      <a:pt x="1275" y="2042"/>
                    </a:moveTo>
                    <a:lnTo>
                      <a:pt x="1275" y="2042"/>
                    </a:lnTo>
                    <a:lnTo>
                      <a:pt x="1270" y="2033"/>
                    </a:lnTo>
                    <a:lnTo>
                      <a:pt x="1268" y="2025"/>
                    </a:lnTo>
                    <a:lnTo>
                      <a:pt x="1267" y="2018"/>
                    </a:lnTo>
                    <a:lnTo>
                      <a:pt x="1267" y="2011"/>
                    </a:lnTo>
                    <a:lnTo>
                      <a:pt x="1269" y="2004"/>
                    </a:lnTo>
                    <a:lnTo>
                      <a:pt x="1272" y="2000"/>
                    </a:lnTo>
                    <a:lnTo>
                      <a:pt x="1277" y="1995"/>
                    </a:lnTo>
                    <a:lnTo>
                      <a:pt x="1284" y="1993"/>
                    </a:lnTo>
                    <a:lnTo>
                      <a:pt x="1284" y="1993"/>
                    </a:lnTo>
                    <a:lnTo>
                      <a:pt x="1288" y="2010"/>
                    </a:lnTo>
                    <a:lnTo>
                      <a:pt x="1289" y="2018"/>
                    </a:lnTo>
                    <a:lnTo>
                      <a:pt x="1289" y="2025"/>
                    </a:lnTo>
                    <a:lnTo>
                      <a:pt x="1288" y="2030"/>
                    </a:lnTo>
                    <a:lnTo>
                      <a:pt x="1285" y="2036"/>
                    </a:lnTo>
                    <a:lnTo>
                      <a:pt x="1280" y="2039"/>
                    </a:lnTo>
                    <a:lnTo>
                      <a:pt x="1275" y="2042"/>
                    </a:lnTo>
                    <a:lnTo>
                      <a:pt x="1275" y="2042"/>
                    </a:lnTo>
                    <a:close/>
                    <a:moveTo>
                      <a:pt x="1275" y="1772"/>
                    </a:moveTo>
                    <a:lnTo>
                      <a:pt x="1275" y="1772"/>
                    </a:lnTo>
                    <a:lnTo>
                      <a:pt x="1278" y="1773"/>
                    </a:lnTo>
                    <a:lnTo>
                      <a:pt x="1278" y="1773"/>
                    </a:lnTo>
                    <a:lnTo>
                      <a:pt x="1344" y="1820"/>
                    </a:lnTo>
                    <a:lnTo>
                      <a:pt x="1376" y="1844"/>
                    </a:lnTo>
                    <a:lnTo>
                      <a:pt x="1390" y="1858"/>
                    </a:lnTo>
                    <a:lnTo>
                      <a:pt x="1405" y="1870"/>
                    </a:lnTo>
                    <a:lnTo>
                      <a:pt x="1405" y="1870"/>
                    </a:lnTo>
                    <a:lnTo>
                      <a:pt x="1394" y="1883"/>
                    </a:lnTo>
                    <a:lnTo>
                      <a:pt x="1384" y="1895"/>
                    </a:lnTo>
                    <a:lnTo>
                      <a:pt x="1363" y="1923"/>
                    </a:lnTo>
                    <a:lnTo>
                      <a:pt x="1344" y="1950"/>
                    </a:lnTo>
                    <a:lnTo>
                      <a:pt x="1333" y="1963"/>
                    </a:lnTo>
                    <a:lnTo>
                      <a:pt x="1320" y="1975"/>
                    </a:lnTo>
                    <a:lnTo>
                      <a:pt x="1320" y="1975"/>
                    </a:lnTo>
                    <a:lnTo>
                      <a:pt x="1308" y="1923"/>
                    </a:lnTo>
                    <a:lnTo>
                      <a:pt x="1296" y="1869"/>
                    </a:lnTo>
                    <a:lnTo>
                      <a:pt x="1285" y="1818"/>
                    </a:lnTo>
                    <a:lnTo>
                      <a:pt x="1275" y="1772"/>
                    </a:lnTo>
                    <a:lnTo>
                      <a:pt x="1275" y="1772"/>
                    </a:lnTo>
                    <a:close/>
                    <a:moveTo>
                      <a:pt x="1439" y="1926"/>
                    </a:moveTo>
                    <a:lnTo>
                      <a:pt x="1439" y="1926"/>
                    </a:lnTo>
                    <a:lnTo>
                      <a:pt x="1437" y="1971"/>
                    </a:lnTo>
                    <a:lnTo>
                      <a:pt x="1434" y="2018"/>
                    </a:lnTo>
                    <a:lnTo>
                      <a:pt x="1429" y="2062"/>
                    </a:lnTo>
                    <a:lnTo>
                      <a:pt x="1426" y="2105"/>
                    </a:lnTo>
                    <a:lnTo>
                      <a:pt x="1426" y="2105"/>
                    </a:lnTo>
                    <a:lnTo>
                      <a:pt x="1401" y="2081"/>
                    </a:lnTo>
                    <a:lnTo>
                      <a:pt x="1376" y="2057"/>
                    </a:lnTo>
                    <a:lnTo>
                      <a:pt x="1363" y="2043"/>
                    </a:lnTo>
                    <a:lnTo>
                      <a:pt x="1352" y="2030"/>
                    </a:lnTo>
                    <a:lnTo>
                      <a:pt x="1342" y="2017"/>
                    </a:lnTo>
                    <a:lnTo>
                      <a:pt x="1333" y="2002"/>
                    </a:lnTo>
                    <a:lnTo>
                      <a:pt x="1333" y="2002"/>
                    </a:lnTo>
                    <a:lnTo>
                      <a:pt x="1352" y="1969"/>
                    </a:lnTo>
                    <a:lnTo>
                      <a:pt x="1371" y="1937"/>
                    </a:lnTo>
                    <a:lnTo>
                      <a:pt x="1381" y="1921"/>
                    </a:lnTo>
                    <a:lnTo>
                      <a:pt x="1392" y="1906"/>
                    </a:lnTo>
                    <a:lnTo>
                      <a:pt x="1403" y="1891"/>
                    </a:lnTo>
                    <a:lnTo>
                      <a:pt x="1417" y="1877"/>
                    </a:lnTo>
                    <a:lnTo>
                      <a:pt x="1417" y="1877"/>
                    </a:lnTo>
                    <a:lnTo>
                      <a:pt x="1426" y="1883"/>
                    </a:lnTo>
                    <a:lnTo>
                      <a:pt x="1431" y="1888"/>
                    </a:lnTo>
                    <a:lnTo>
                      <a:pt x="1436" y="1894"/>
                    </a:lnTo>
                    <a:lnTo>
                      <a:pt x="1438" y="1900"/>
                    </a:lnTo>
                    <a:lnTo>
                      <a:pt x="1439" y="1906"/>
                    </a:lnTo>
                    <a:lnTo>
                      <a:pt x="1440" y="1911"/>
                    </a:lnTo>
                    <a:lnTo>
                      <a:pt x="1439" y="1926"/>
                    </a:lnTo>
                    <a:lnTo>
                      <a:pt x="1439" y="192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7" name="Freeform 55"/>
              <p:cNvSpPr>
                <a:spLocks/>
              </p:cNvSpPr>
              <p:nvPr/>
            </p:nvSpPr>
            <p:spPr bwMode="auto">
              <a:xfrm>
                <a:off x="5328191" y="6779377"/>
                <a:ext cx="14828" cy="7833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14" y="12"/>
                  </a:cxn>
                  <a:cxn ang="0">
                    <a:pos x="10" y="23"/>
                  </a:cxn>
                  <a:cxn ang="0">
                    <a:pos x="5" y="47"/>
                  </a:cxn>
                  <a:cxn ang="0">
                    <a:pos x="1" y="72"/>
                  </a:cxn>
                  <a:cxn ang="0">
                    <a:pos x="0" y="98"/>
                  </a:cxn>
                  <a:cxn ang="0">
                    <a:pos x="9" y="98"/>
                  </a:cxn>
                  <a:cxn ang="0">
                    <a:pos x="9" y="98"/>
                  </a:cxn>
                  <a:cxn ang="0">
                    <a:pos x="9" y="72"/>
                  </a:cxn>
                  <a:cxn ang="0">
                    <a:pos x="10" y="47"/>
                  </a:cxn>
                  <a:cxn ang="0">
                    <a:pos x="14" y="23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98">
                    <a:moveTo>
                      <a:pt x="18" y="0"/>
                    </a:moveTo>
                    <a:lnTo>
                      <a:pt x="18" y="0"/>
                    </a:lnTo>
                    <a:lnTo>
                      <a:pt x="14" y="12"/>
                    </a:lnTo>
                    <a:lnTo>
                      <a:pt x="10" y="23"/>
                    </a:lnTo>
                    <a:lnTo>
                      <a:pt x="5" y="47"/>
                    </a:lnTo>
                    <a:lnTo>
                      <a:pt x="1" y="72"/>
                    </a:lnTo>
                    <a:lnTo>
                      <a:pt x="0" y="98"/>
                    </a:lnTo>
                    <a:lnTo>
                      <a:pt x="9" y="98"/>
                    </a:lnTo>
                    <a:lnTo>
                      <a:pt x="9" y="98"/>
                    </a:lnTo>
                    <a:lnTo>
                      <a:pt x="9" y="72"/>
                    </a:lnTo>
                    <a:lnTo>
                      <a:pt x="10" y="47"/>
                    </a:lnTo>
                    <a:lnTo>
                      <a:pt x="14" y="23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8" name="Freeform 56"/>
              <p:cNvSpPr>
                <a:spLocks/>
              </p:cNvSpPr>
              <p:nvPr/>
            </p:nvSpPr>
            <p:spPr bwMode="auto">
              <a:xfrm>
                <a:off x="4878427" y="6831598"/>
                <a:ext cx="1647" cy="474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9" name="Freeform 59"/>
              <p:cNvSpPr>
                <a:spLocks/>
              </p:cNvSpPr>
              <p:nvPr/>
            </p:nvSpPr>
            <p:spPr bwMode="auto">
              <a:xfrm>
                <a:off x="3847100" y="6660691"/>
                <a:ext cx="4942" cy="4747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5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35" name="组合 95"/>
            <p:cNvGrpSpPr>
              <a:grpSpLocks/>
            </p:cNvGrpSpPr>
            <p:nvPr/>
          </p:nvGrpSpPr>
          <p:grpSpPr bwMode="auto">
            <a:xfrm>
              <a:off x="3500451" y="5715018"/>
              <a:ext cx="3498862" cy="1144573"/>
              <a:chOff x="1832282" y="5146260"/>
              <a:chExt cx="3631141" cy="1711450"/>
            </a:xfrm>
          </p:grpSpPr>
          <p:sp>
            <p:nvSpPr>
              <p:cNvPr id="158" name="Freeform 37"/>
              <p:cNvSpPr>
                <a:spLocks/>
              </p:cNvSpPr>
              <p:nvPr/>
            </p:nvSpPr>
            <p:spPr bwMode="auto">
              <a:xfrm>
                <a:off x="1973969" y="6515895"/>
                <a:ext cx="1647" cy="23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9" name="Freeform 38"/>
              <p:cNvSpPr>
                <a:spLocks noEditPoints="1"/>
              </p:cNvSpPr>
              <p:nvPr/>
            </p:nvSpPr>
            <p:spPr bwMode="auto">
              <a:xfrm>
                <a:off x="1832282" y="5295805"/>
                <a:ext cx="560158" cy="1561905"/>
              </a:xfrm>
              <a:custGeom>
                <a:avLst/>
                <a:gdLst/>
                <a:ahLst/>
                <a:cxnLst>
                  <a:cxn ang="0">
                    <a:pos x="568" y="1650"/>
                  </a:cxn>
                  <a:cxn ang="0">
                    <a:pos x="556" y="1608"/>
                  </a:cxn>
                  <a:cxn ang="0">
                    <a:pos x="605" y="1335"/>
                  </a:cxn>
                  <a:cxn ang="0">
                    <a:pos x="516" y="1153"/>
                  </a:cxn>
                  <a:cxn ang="0">
                    <a:pos x="437" y="410"/>
                  </a:cxn>
                  <a:cxn ang="0">
                    <a:pos x="302" y="680"/>
                  </a:cxn>
                  <a:cxn ang="0">
                    <a:pos x="316" y="159"/>
                  </a:cxn>
                  <a:cxn ang="0">
                    <a:pos x="240" y="323"/>
                  </a:cxn>
                  <a:cxn ang="0">
                    <a:pos x="242" y="466"/>
                  </a:cxn>
                  <a:cxn ang="0">
                    <a:pos x="257" y="550"/>
                  </a:cxn>
                  <a:cxn ang="0">
                    <a:pos x="124" y="451"/>
                  </a:cxn>
                  <a:cxn ang="0">
                    <a:pos x="365" y="1020"/>
                  </a:cxn>
                  <a:cxn ang="0">
                    <a:pos x="365" y="1354"/>
                  </a:cxn>
                  <a:cxn ang="0">
                    <a:pos x="223" y="1370"/>
                  </a:cxn>
                  <a:cxn ang="0">
                    <a:pos x="201" y="1334"/>
                  </a:cxn>
                  <a:cxn ang="0">
                    <a:pos x="165" y="1392"/>
                  </a:cxn>
                  <a:cxn ang="0">
                    <a:pos x="79" y="1052"/>
                  </a:cxn>
                  <a:cxn ang="0">
                    <a:pos x="56" y="1086"/>
                  </a:cxn>
                  <a:cxn ang="0">
                    <a:pos x="8" y="1184"/>
                  </a:cxn>
                  <a:cxn ang="0">
                    <a:pos x="10" y="1327"/>
                  </a:cxn>
                  <a:cxn ang="0">
                    <a:pos x="50" y="1446"/>
                  </a:cxn>
                  <a:cxn ang="0">
                    <a:pos x="79" y="1538"/>
                  </a:cxn>
                  <a:cxn ang="0">
                    <a:pos x="17" y="1700"/>
                  </a:cxn>
                  <a:cxn ang="0">
                    <a:pos x="43" y="1905"/>
                  </a:cxn>
                  <a:cxn ang="0">
                    <a:pos x="135" y="1952"/>
                  </a:cxn>
                  <a:cxn ang="0">
                    <a:pos x="195" y="1916"/>
                  </a:cxn>
                  <a:cxn ang="0">
                    <a:pos x="220" y="1943"/>
                  </a:cxn>
                  <a:cxn ang="0">
                    <a:pos x="267" y="1896"/>
                  </a:cxn>
                  <a:cxn ang="0">
                    <a:pos x="316" y="1855"/>
                  </a:cxn>
                  <a:cxn ang="0">
                    <a:pos x="405" y="1801"/>
                  </a:cxn>
                  <a:cxn ang="0">
                    <a:pos x="409" y="1960"/>
                  </a:cxn>
                  <a:cxn ang="0">
                    <a:pos x="596" y="1806"/>
                  </a:cxn>
                  <a:cxn ang="0">
                    <a:pos x="615" y="1862"/>
                  </a:cxn>
                  <a:cxn ang="0">
                    <a:pos x="429" y="1515"/>
                  </a:cxn>
                  <a:cxn ang="0">
                    <a:pos x="56" y="1201"/>
                  </a:cxn>
                  <a:cxn ang="0">
                    <a:pos x="80" y="1941"/>
                  </a:cxn>
                  <a:cxn ang="0">
                    <a:pos x="22" y="1712"/>
                  </a:cxn>
                  <a:cxn ang="0">
                    <a:pos x="134" y="1814"/>
                  </a:cxn>
                  <a:cxn ang="0">
                    <a:pos x="150" y="1850"/>
                  </a:cxn>
                  <a:cxn ang="0">
                    <a:pos x="143" y="1686"/>
                  </a:cxn>
                  <a:cxn ang="0">
                    <a:pos x="140" y="1683"/>
                  </a:cxn>
                  <a:cxn ang="0">
                    <a:pos x="101" y="1520"/>
                  </a:cxn>
                  <a:cxn ang="0">
                    <a:pos x="69" y="1188"/>
                  </a:cxn>
                  <a:cxn ang="0">
                    <a:pos x="157" y="1430"/>
                  </a:cxn>
                  <a:cxn ang="0">
                    <a:pos x="156" y="1770"/>
                  </a:cxn>
                  <a:cxn ang="0">
                    <a:pos x="225" y="1720"/>
                  </a:cxn>
                  <a:cxn ang="0">
                    <a:pos x="254" y="1536"/>
                  </a:cxn>
                  <a:cxn ang="0">
                    <a:pos x="234" y="1756"/>
                  </a:cxn>
                  <a:cxn ang="0">
                    <a:pos x="245" y="1623"/>
                  </a:cxn>
                  <a:cxn ang="0">
                    <a:pos x="314" y="1658"/>
                  </a:cxn>
                  <a:cxn ang="0">
                    <a:pos x="314" y="1791"/>
                  </a:cxn>
                  <a:cxn ang="0">
                    <a:pos x="371" y="1655"/>
                  </a:cxn>
                  <a:cxn ang="0">
                    <a:pos x="375" y="1532"/>
                  </a:cxn>
                  <a:cxn ang="0">
                    <a:pos x="394" y="1497"/>
                  </a:cxn>
                  <a:cxn ang="0">
                    <a:pos x="383" y="1351"/>
                  </a:cxn>
                  <a:cxn ang="0">
                    <a:pos x="426" y="1453"/>
                  </a:cxn>
                  <a:cxn ang="0">
                    <a:pos x="401" y="1650"/>
                  </a:cxn>
                  <a:cxn ang="0">
                    <a:pos x="514" y="1580"/>
                  </a:cxn>
                  <a:cxn ang="0">
                    <a:pos x="465" y="1763"/>
                  </a:cxn>
                  <a:cxn ang="0">
                    <a:pos x="426" y="1850"/>
                  </a:cxn>
                </a:cxnLst>
                <a:rect l="0" t="0" r="r" b="b"/>
                <a:pathLst>
                  <a:path w="706" h="1966">
                    <a:moveTo>
                      <a:pt x="597" y="1738"/>
                    </a:moveTo>
                    <a:lnTo>
                      <a:pt x="597" y="1738"/>
                    </a:lnTo>
                    <a:lnTo>
                      <a:pt x="605" y="1729"/>
                    </a:lnTo>
                    <a:lnTo>
                      <a:pt x="614" y="1720"/>
                    </a:lnTo>
                    <a:lnTo>
                      <a:pt x="622" y="1711"/>
                    </a:lnTo>
                    <a:lnTo>
                      <a:pt x="625" y="1706"/>
                    </a:lnTo>
                    <a:lnTo>
                      <a:pt x="627" y="1701"/>
                    </a:lnTo>
                    <a:lnTo>
                      <a:pt x="627" y="1701"/>
                    </a:lnTo>
                    <a:lnTo>
                      <a:pt x="612" y="1719"/>
                    </a:lnTo>
                    <a:lnTo>
                      <a:pt x="604" y="1726"/>
                    </a:lnTo>
                    <a:lnTo>
                      <a:pt x="596" y="1733"/>
                    </a:lnTo>
                    <a:lnTo>
                      <a:pt x="596" y="1733"/>
                    </a:lnTo>
                    <a:lnTo>
                      <a:pt x="592" y="1722"/>
                    </a:lnTo>
                    <a:lnTo>
                      <a:pt x="588" y="1712"/>
                    </a:lnTo>
                    <a:lnTo>
                      <a:pt x="581" y="1689"/>
                    </a:lnTo>
                    <a:lnTo>
                      <a:pt x="581" y="1689"/>
                    </a:lnTo>
                    <a:lnTo>
                      <a:pt x="577" y="1678"/>
                    </a:lnTo>
                    <a:lnTo>
                      <a:pt x="572" y="1666"/>
                    </a:lnTo>
                    <a:lnTo>
                      <a:pt x="569" y="1655"/>
                    </a:lnTo>
                    <a:lnTo>
                      <a:pt x="568" y="1650"/>
                    </a:lnTo>
                    <a:lnTo>
                      <a:pt x="568" y="1645"/>
                    </a:lnTo>
                    <a:lnTo>
                      <a:pt x="568" y="1645"/>
                    </a:lnTo>
                    <a:lnTo>
                      <a:pt x="570" y="1640"/>
                    </a:lnTo>
                    <a:lnTo>
                      <a:pt x="573" y="1635"/>
                    </a:lnTo>
                    <a:lnTo>
                      <a:pt x="583" y="1623"/>
                    </a:lnTo>
                    <a:lnTo>
                      <a:pt x="594" y="1612"/>
                    </a:lnTo>
                    <a:lnTo>
                      <a:pt x="603" y="1602"/>
                    </a:lnTo>
                    <a:lnTo>
                      <a:pt x="603" y="1602"/>
                    </a:lnTo>
                    <a:lnTo>
                      <a:pt x="657" y="1532"/>
                    </a:lnTo>
                    <a:lnTo>
                      <a:pt x="684" y="1499"/>
                    </a:lnTo>
                    <a:lnTo>
                      <a:pt x="695" y="1482"/>
                    </a:lnTo>
                    <a:lnTo>
                      <a:pt x="706" y="1467"/>
                    </a:lnTo>
                    <a:lnTo>
                      <a:pt x="706" y="1467"/>
                    </a:lnTo>
                    <a:lnTo>
                      <a:pt x="671" y="1507"/>
                    </a:lnTo>
                    <a:lnTo>
                      <a:pt x="636" y="1548"/>
                    </a:lnTo>
                    <a:lnTo>
                      <a:pt x="601" y="1590"/>
                    </a:lnTo>
                    <a:lnTo>
                      <a:pt x="563" y="1631"/>
                    </a:lnTo>
                    <a:lnTo>
                      <a:pt x="563" y="1631"/>
                    </a:lnTo>
                    <a:lnTo>
                      <a:pt x="559" y="1616"/>
                    </a:lnTo>
                    <a:lnTo>
                      <a:pt x="556" y="1608"/>
                    </a:lnTo>
                    <a:lnTo>
                      <a:pt x="554" y="1599"/>
                    </a:lnTo>
                    <a:lnTo>
                      <a:pt x="554" y="1599"/>
                    </a:lnTo>
                    <a:lnTo>
                      <a:pt x="554" y="1598"/>
                    </a:lnTo>
                    <a:lnTo>
                      <a:pt x="555" y="1596"/>
                    </a:lnTo>
                    <a:lnTo>
                      <a:pt x="559" y="1594"/>
                    </a:lnTo>
                    <a:lnTo>
                      <a:pt x="561" y="1591"/>
                    </a:lnTo>
                    <a:lnTo>
                      <a:pt x="562" y="1590"/>
                    </a:lnTo>
                    <a:lnTo>
                      <a:pt x="563" y="1588"/>
                    </a:lnTo>
                    <a:lnTo>
                      <a:pt x="563" y="1588"/>
                    </a:lnTo>
                    <a:lnTo>
                      <a:pt x="560" y="1565"/>
                    </a:lnTo>
                    <a:lnTo>
                      <a:pt x="556" y="1543"/>
                    </a:lnTo>
                    <a:lnTo>
                      <a:pt x="552" y="1521"/>
                    </a:lnTo>
                    <a:lnTo>
                      <a:pt x="547" y="1501"/>
                    </a:lnTo>
                    <a:lnTo>
                      <a:pt x="537" y="1459"/>
                    </a:lnTo>
                    <a:lnTo>
                      <a:pt x="527" y="1415"/>
                    </a:lnTo>
                    <a:lnTo>
                      <a:pt x="527" y="1415"/>
                    </a:lnTo>
                    <a:lnTo>
                      <a:pt x="546" y="1395"/>
                    </a:lnTo>
                    <a:lnTo>
                      <a:pt x="567" y="1375"/>
                    </a:lnTo>
                    <a:lnTo>
                      <a:pt x="586" y="1355"/>
                    </a:lnTo>
                    <a:lnTo>
                      <a:pt x="605" y="1335"/>
                    </a:lnTo>
                    <a:lnTo>
                      <a:pt x="605" y="1335"/>
                    </a:lnTo>
                    <a:lnTo>
                      <a:pt x="594" y="1344"/>
                    </a:lnTo>
                    <a:lnTo>
                      <a:pt x="584" y="1353"/>
                    </a:lnTo>
                    <a:lnTo>
                      <a:pt x="564" y="1372"/>
                    </a:lnTo>
                    <a:lnTo>
                      <a:pt x="545" y="1392"/>
                    </a:lnTo>
                    <a:lnTo>
                      <a:pt x="525" y="1412"/>
                    </a:lnTo>
                    <a:lnTo>
                      <a:pt x="525" y="1412"/>
                    </a:lnTo>
                    <a:lnTo>
                      <a:pt x="516" y="1370"/>
                    </a:lnTo>
                    <a:lnTo>
                      <a:pt x="508" y="1329"/>
                    </a:lnTo>
                    <a:lnTo>
                      <a:pt x="501" y="1288"/>
                    </a:lnTo>
                    <a:lnTo>
                      <a:pt x="495" y="1246"/>
                    </a:lnTo>
                    <a:lnTo>
                      <a:pt x="495" y="1246"/>
                    </a:lnTo>
                    <a:lnTo>
                      <a:pt x="494" y="1238"/>
                    </a:lnTo>
                    <a:lnTo>
                      <a:pt x="494" y="1230"/>
                    </a:lnTo>
                    <a:lnTo>
                      <a:pt x="495" y="1224"/>
                    </a:lnTo>
                    <a:lnTo>
                      <a:pt x="496" y="1216"/>
                    </a:lnTo>
                    <a:lnTo>
                      <a:pt x="501" y="1202"/>
                    </a:lnTo>
                    <a:lnTo>
                      <a:pt x="505" y="1187"/>
                    </a:lnTo>
                    <a:lnTo>
                      <a:pt x="505" y="1187"/>
                    </a:lnTo>
                    <a:lnTo>
                      <a:pt x="516" y="1153"/>
                    </a:lnTo>
                    <a:lnTo>
                      <a:pt x="527" y="1121"/>
                    </a:lnTo>
                    <a:lnTo>
                      <a:pt x="538" y="1091"/>
                    </a:lnTo>
                    <a:lnTo>
                      <a:pt x="543" y="1075"/>
                    </a:lnTo>
                    <a:lnTo>
                      <a:pt x="547" y="1060"/>
                    </a:lnTo>
                    <a:lnTo>
                      <a:pt x="547" y="1060"/>
                    </a:lnTo>
                    <a:lnTo>
                      <a:pt x="531" y="1098"/>
                    </a:lnTo>
                    <a:lnTo>
                      <a:pt x="517" y="1135"/>
                    </a:lnTo>
                    <a:lnTo>
                      <a:pt x="504" y="1174"/>
                    </a:lnTo>
                    <a:lnTo>
                      <a:pt x="491" y="1213"/>
                    </a:lnTo>
                    <a:lnTo>
                      <a:pt x="491" y="1213"/>
                    </a:lnTo>
                    <a:lnTo>
                      <a:pt x="468" y="1034"/>
                    </a:lnTo>
                    <a:lnTo>
                      <a:pt x="458" y="943"/>
                    </a:lnTo>
                    <a:lnTo>
                      <a:pt x="453" y="898"/>
                    </a:lnTo>
                    <a:lnTo>
                      <a:pt x="450" y="852"/>
                    </a:lnTo>
                    <a:lnTo>
                      <a:pt x="450" y="852"/>
                    </a:lnTo>
                    <a:lnTo>
                      <a:pt x="446" y="797"/>
                    </a:lnTo>
                    <a:lnTo>
                      <a:pt x="444" y="741"/>
                    </a:lnTo>
                    <a:lnTo>
                      <a:pt x="442" y="630"/>
                    </a:lnTo>
                    <a:lnTo>
                      <a:pt x="440" y="519"/>
                    </a:lnTo>
                    <a:lnTo>
                      <a:pt x="437" y="410"/>
                    </a:lnTo>
                    <a:lnTo>
                      <a:pt x="437" y="410"/>
                    </a:lnTo>
                    <a:lnTo>
                      <a:pt x="433" y="475"/>
                    </a:lnTo>
                    <a:lnTo>
                      <a:pt x="430" y="542"/>
                    </a:lnTo>
                    <a:lnTo>
                      <a:pt x="428" y="609"/>
                    </a:lnTo>
                    <a:lnTo>
                      <a:pt x="427" y="676"/>
                    </a:lnTo>
                    <a:lnTo>
                      <a:pt x="428" y="745"/>
                    </a:lnTo>
                    <a:lnTo>
                      <a:pt x="428" y="814"/>
                    </a:lnTo>
                    <a:lnTo>
                      <a:pt x="432" y="952"/>
                    </a:lnTo>
                    <a:lnTo>
                      <a:pt x="432" y="952"/>
                    </a:lnTo>
                    <a:lnTo>
                      <a:pt x="434" y="990"/>
                    </a:lnTo>
                    <a:lnTo>
                      <a:pt x="436" y="1031"/>
                    </a:lnTo>
                    <a:lnTo>
                      <a:pt x="444" y="1119"/>
                    </a:lnTo>
                    <a:lnTo>
                      <a:pt x="462" y="1293"/>
                    </a:lnTo>
                    <a:lnTo>
                      <a:pt x="462" y="1293"/>
                    </a:lnTo>
                    <a:lnTo>
                      <a:pt x="438" y="1219"/>
                    </a:lnTo>
                    <a:lnTo>
                      <a:pt x="416" y="1143"/>
                    </a:lnTo>
                    <a:lnTo>
                      <a:pt x="394" y="1067"/>
                    </a:lnTo>
                    <a:lnTo>
                      <a:pt x="375" y="990"/>
                    </a:lnTo>
                    <a:lnTo>
                      <a:pt x="338" y="834"/>
                    </a:lnTo>
                    <a:lnTo>
                      <a:pt x="302" y="680"/>
                    </a:lnTo>
                    <a:lnTo>
                      <a:pt x="302" y="680"/>
                    </a:lnTo>
                    <a:lnTo>
                      <a:pt x="303" y="678"/>
                    </a:lnTo>
                    <a:lnTo>
                      <a:pt x="306" y="676"/>
                    </a:lnTo>
                    <a:lnTo>
                      <a:pt x="308" y="674"/>
                    </a:lnTo>
                    <a:lnTo>
                      <a:pt x="309" y="672"/>
                    </a:lnTo>
                    <a:lnTo>
                      <a:pt x="309" y="672"/>
                    </a:lnTo>
                    <a:lnTo>
                      <a:pt x="310" y="647"/>
                    </a:lnTo>
                    <a:lnTo>
                      <a:pt x="309" y="621"/>
                    </a:lnTo>
                    <a:lnTo>
                      <a:pt x="308" y="595"/>
                    </a:lnTo>
                    <a:lnTo>
                      <a:pt x="306" y="569"/>
                    </a:lnTo>
                    <a:lnTo>
                      <a:pt x="306" y="569"/>
                    </a:lnTo>
                    <a:lnTo>
                      <a:pt x="303" y="532"/>
                    </a:lnTo>
                    <a:lnTo>
                      <a:pt x="302" y="495"/>
                    </a:lnTo>
                    <a:lnTo>
                      <a:pt x="302" y="458"/>
                    </a:lnTo>
                    <a:lnTo>
                      <a:pt x="302" y="423"/>
                    </a:lnTo>
                    <a:lnTo>
                      <a:pt x="302" y="423"/>
                    </a:lnTo>
                    <a:lnTo>
                      <a:pt x="304" y="371"/>
                    </a:lnTo>
                    <a:lnTo>
                      <a:pt x="307" y="318"/>
                    </a:lnTo>
                    <a:lnTo>
                      <a:pt x="314" y="212"/>
                    </a:lnTo>
                    <a:lnTo>
                      <a:pt x="316" y="159"/>
                    </a:lnTo>
                    <a:lnTo>
                      <a:pt x="318" y="105"/>
                    </a:lnTo>
                    <a:lnTo>
                      <a:pt x="318" y="52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07" y="142"/>
                    </a:lnTo>
                    <a:lnTo>
                      <a:pt x="295" y="285"/>
                    </a:lnTo>
                    <a:lnTo>
                      <a:pt x="284" y="428"/>
                    </a:lnTo>
                    <a:lnTo>
                      <a:pt x="279" y="500"/>
                    </a:lnTo>
                    <a:lnTo>
                      <a:pt x="276" y="574"/>
                    </a:lnTo>
                    <a:lnTo>
                      <a:pt x="276" y="574"/>
                    </a:lnTo>
                    <a:lnTo>
                      <a:pt x="273" y="554"/>
                    </a:lnTo>
                    <a:lnTo>
                      <a:pt x="268" y="535"/>
                    </a:lnTo>
                    <a:lnTo>
                      <a:pt x="258" y="494"/>
                    </a:lnTo>
                    <a:lnTo>
                      <a:pt x="247" y="453"/>
                    </a:lnTo>
                    <a:lnTo>
                      <a:pt x="242" y="432"/>
                    </a:lnTo>
                    <a:lnTo>
                      <a:pt x="240" y="411"/>
                    </a:lnTo>
                    <a:lnTo>
                      <a:pt x="240" y="411"/>
                    </a:lnTo>
                    <a:lnTo>
                      <a:pt x="239" y="389"/>
                    </a:lnTo>
                    <a:lnTo>
                      <a:pt x="239" y="368"/>
                    </a:lnTo>
                    <a:lnTo>
                      <a:pt x="240" y="323"/>
                    </a:lnTo>
                    <a:lnTo>
                      <a:pt x="240" y="323"/>
                    </a:lnTo>
                    <a:lnTo>
                      <a:pt x="242" y="263"/>
                    </a:lnTo>
                    <a:lnTo>
                      <a:pt x="245" y="203"/>
                    </a:lnTo>
                    <a:lnTo>
                      <a:pt x="248" y="144"/>
                    </a:lnTo>
                    <a:lnTo>
                      <a:pt x="249" y="86"/>
                    </a:lnTo>
                    <a:lnTo>
                      <a:pt x="249" y="86"/>
                    </a:lnTo>
                    <a:lnTo>
                      <a:pt x="244" y="121"/>
                    </a:lnTo>
                    <a:lnTo>
                      <a:pt x="242" y="158"/>
                    </a:lnTo>
                    <a:lnTo>
                      <a:pt x="237" y="230"/>
                    </a:lnTo>
                    <a:lnTo>
                      <a:pt x="234" y="303"/>
                    </a:lnTo>
                    <a:lnTo>
                      <a:pt x="230" y="374"/>
                    </a:lnTo>
                    <a:lnTo>
                      <a:pt x="230" y="374"/>
                    </a:lnTo>
                    <a:lnTo>
                      <a:pt x="222" y="330"/>
                    </a:lnTo>
                    <a:lnTo>
                      <a:pt x="212" y="286"/>
                    </a:lnTo>
                    <a:lnTo>
                      <a:pt x="202" y="243"/>
                    </a:lnTo>
                    <a:lnTo>
                      <a:pt x="191" y="202"/>
                    </a:lnTo>
                    <a:lnTo>
                      <a:pt x="191" y="202"/>
                    </a:lnTo>
                    <a:lnTo>
                      <a:pt x="203" y="268"/>
                    </a:lnTo>
                    <a:lnTo>
                      <a:pt x="216" y="335"/>
                    </a:lnTo>
                    <a:lnTo>
                      <a:pt x="242" y="466"/>
                    </a:lnTo>
                    <a:lnTo>
                      <a:pt x="242" y="466"/>
                    </a:lnTo>
                    <a:lnTo>
                      <a:pt x="242" y="469"/>
                    </a:lnTo>
                    <a:lnTo>
                      <a:pt x="242" y="470"/>
                    </a:lnTo>
                    <a:lnTo>
                      <a:pt x="241" y="470"/>
                    </a:lnTo>
                    <a:lnTo>
                      <a:pt x="241" y="466"/>
                    </a:lnTo>
                    <a:lnTo>
                      <a:pt x="241" y="466"/>
                    </a:lnTo>
                    <a:lnTo>
                      <a:pt x="111" y="74"/>
                    </a:lnTo>
                    <a:lnTo>
                      <a:pt x="111" y="74"/>
                    </a:lnTo>
                    <a:lnTo>
                      <a:pt x="119" y="111"/>
                    </a:lnTo>
                    <a:lnTo>
                      <a:pt x="128" y="149"/>
                    </a:lnTo>
                    <a:lnTo>
                      <a:pt x="138" y="185"/>
                    </a:lnTo>
                    <a:lnTo>
                      <a:pt x="149" y="220"/>
                    </a:lnTo>
                    <a:lnTo>
                      <a:pt x="173" y="290"/>
                    </a:lnTo>
                    <a:lnTo>
                      <a:pt x="195" y="362"/>
                    </a:lnTo>
                    <a:lnTo>
                      <a:pt x="195" y="362"/>
                    </a:lnTo>
                    <a:lnTo>
                      <a:pt x="214" y="414"/>
                    </a:lnTo>
                    <a:lnTo>
                      <a:pt x="232" y="468"/>
                    </a:lnTo>
                    <a:lnTo>
                      <a:pt x="241" y="495"/>
                    </a:lnTo>
                    <a:lnTo>
                      <a:pt x="250" y="522"/>
                    </a:lnTo>
                    <a:lnTo>
                      <a:pt x="257" y="550"/>
                    </a:lnTo>
                    <a:lnTo>
                      <a:pt x="264" y="579"/>
                    </a:lnTo>
                    <a:lnTo>
                      <a:pt x="264" y="579"/>
                    </a:lnTo>
                    <a:lnTo>
                      <a:pt x="274" y="620"/>
                    </a:lnTo>
                    <a:lnTo>
                      <a:pt x="277" y="639"/>
                    </a:lnTo>
                    <a:lnTo>
                      <a:pt x="281" y="659"/>
                    </a:lnTo>
                    <a:lnTo>
                      <a:pt x="281" y="659"/>
                    </a:lnTo>
                    <a:lnTo>
                      <a:pt x="281" y="665"/>
                    </a:lnTo>
                    <a:lnTo>
                      <a:pt x="281" y="671"/>
                    </a:lnTo>
                    <a:lnTo>
                      <a:pt x="281" y="671"/>
                    </a:lnTo>
                    <a:lnTo>
                      <a:pt x="293" y="717"/>
                    </a:lnTo>
                    <a:lnTo>
                      <a:pt x="306" y="765"/>
                    </a:lnTo>
                    <a:lnTo>
                      <a:pt x="317" y="813"/>
                    </a:lnTo>
                    <a:lnTo>
                      <a:pt x="321" y="836"/>
                    </a:lnTo>
                    <a:lnTo>
                      <a:pt x="326" y="860"/>
                    </a:lnTo>
                    <a:lnTo>
                      <a:pt x="326" y="860"/>
                    </a:lnTo>
                    <a:lnTo>
                      <a:pt x="294" y="788"/>
                    </a:lnTo>
                    <a:lnTo>
                      <a:pt x="261" y="717"/>
                    </a:lnTo>
                    <a:lnTo>
                      <a:pt x="227" y="649"/>
                    </a:lnTo>
                    <a:lnTo>
                      <a:pt x="192" y="582"/>
                    </a:lnTo>
                    <a:lnTo>
                      <a:pt x="124" y="451"/>
                    </a:lnTo>
                    <a:lnTo>
                      <a:pt x="91" y="386"/>
                    </a:lnTo>
                    <a:lnTo>
                      <a:pt x="59" y="320"/>
                    </a:lnTo>
                    <a:lnTo>
                      <a:pt x="59" y="320"/>
                    </a:lnTo>
                    <a:lnTo>
                      <a:pt x="61" y="331"/>
                    </a:lnTo>
                    <a:lnTo>
                      <a:pt x="64" y="342"/>
                    </a:lnTo>
                    <a:lnTo>
                      <a:pt x="68" y="352"/>
                    </a:lnTo>
                    <a:lnTo>
                      <a:pt x="72" y="362"/>
                    </a:lnTo>
                    <a:lnTo>
                      <a:pt x="92" y="401"/>
                    </a:lnTo>
                    <a:lnTo>
                      <a:pt x="92" y="401"/>
                    </a:lnTo>
                    <a:lnTo>
                      <a:pt x="159" y="546"/>
                    </a:lnTo>
                    <a:lnTo>
                      <a:pt x="193" y="620"/>
                    </a:lnTo>
                    <a:lnTo>
                      <a:pt x="227" y="696"/>
                    </a:lnTo>
                    <a:lnTo>
                      <a:pt x="260" y="773"/>
                    </a:lnTo>
                    <a:lnTo>
                      <a:pt x="293" y="851"/>
                    </a:lnTo>
                    <a:lnTo>
                      <a:pt x="324" y="932"/>
                    </a:lnTo>
                    <a:lnTo>
                      <a:pt x="354" y="1015"/>
                    </a:lnTo>
                    <a:lnTo>
                      <a:pt x="354" y="1015"/>
                    </a:lnTo>
                    <a:lnTo>
                      <a:pt x="357" y="1017"/>
                    </a:lnTo>
                    <a:lnTo>
                      <a:pt x="359" y="1018"/>
                    </a:lnTo>
                    <a:lnTo>
                      <a:pt x="365" y="1020"/>
                    </a:lnTo>
                    <a:lnTo>
                      <a:pt x="365" y="1020"/>
                    </a:lnTo>
                    <a:lnTo>
                      <a:pt x="376" y="1064"/>
                    </a:lnTo>
                    <a:lnTo>
                      <a:pt x="388" y="1109"/>
                    </a:lnTo>
                    <a:lnTo>
                      <a:pt x="413" y="1200"/>
                    </a:lnTo>
                    <a:lnTo>
                      <a:pt x="413" y="1200"/>
                    </a:lnTo>
                    <a:lnTo>
                      <a:pt x="418" y="1213"/>
                    </a:lnTo>
                    <a:lnTo>
                      <a:pt x="424" y="1229"/>
                    </a:lnTo>
                    <a:lnTo>
                      <a:pt x="428" y="1245"/>
                    </a:lnTo>
                    <a:lnTo>
                      <a:pt x="429" y="1253"/>
                    </a:lnTo>
                    <a:lnTo>
                      <a:pt x="429" y="1259"/>
                    </a:lnTo>
                    <a:lnTo>
                      <a:pt x="429" y="1259"/>
                    </a:lnTo>
                    <a:lnTo>
                      <a:pt x="427" y="1264"/>
                    </a:lnTo>
                    <a:lnTo>
                      <a:pt x="423" y="1271"/>
                    </a:lnTo>
                    <a:lnTo>
                      <a:pt x="413" y="1286"/>
                    </a:lnTo>
                    <a:lnTo>
                      <a:pt x="413" y="1286"/>
                    </a:lnTo>
                    <a:lnTo>
                      <a:pt x="390" y="1327"/>
                    </a:lnTo>
                    <a:lnTo>
                      <a:pt x="365" y="1365"/>
                    </a:lnTo>
                    <a:lnTo>
                      <a:pt x="365" y="1365"/>
                    </a:lnTo>
                    <a:lnTo>
                      <a:pt x="365" y="1361"/>
                    </a:lnTo>
                    <a:lnTo>
                      <a:pt x="365" y="1354"/>
                    </a:lnTo>
                    <a:lnTo>
                      <a:pt x="363" y="1350"/>
                    </a:lnTo>
                    <a:lnTo>
                      <a:pt x="362" y="1348"/>
                    </a:lnTo>
                    <a:lnTo>
                      <a:pt x="360" y="1347"/>
                    </a:lnTo>
                    <a:lnTo>
                      <a:pt x="360" y="1347"/>
                    </a:lnTo>
                    <a:lnTo>
                      <a:pt x="361" y="1367"/>
                    </a:lnTo>
                    <a:lnTo>
                      <a:pt x="360" y="1376"/>
                    </a:lnTo>
                    <a:lnTo>
                      <a:pt x="358" y="1383"/>
                    </a:lnTo>
                    <a:lnTo>
                      <a:pt x="358" y="1383"/>
                    </a:lnTo>
                    <a:lnTo>
                      <a:pt x="327" y="1439"/>
                    </a:lnTo>
                    <a:lnTo>
                      <a:pt x="295" y="1494"/>
                    </a:lnTo>
                    <a:lnTo>
                      <a:pt x="295" y="1494"/>
                    </a:lnTo>
                    <a:lnTo>
                      <a:pt x="286" y="1480"/>
                    </a:lnTo>
                    <a:lnTo>
                      <a:pt x="277" y="1465"/>
                    </a:lnTo>
                    <a:lnTo>
                      <a:pt x="259" y="1432"/>
                    </a:lnTo>
                    <a:lnTo>
                      <a:pt x="259" y="1432"/>
                    </a:lnTo>
                    <a:lnTo>
                      <a:pt x="249" y="1418"/>
                    </a:lnTo>
                    <a:lnTo>
                      <a:pt x="239" y="1402"/>
                    </a:lnTo>
                    <a:lnTo>
                      <a:pt x="228" y="1386"/>
                    </a:lnTo>
                    <a:lnTo>
                      <a:pt x="225" y="1378"/>
                    </a:lnTo>
                    <a:lnTo>
                      <a:pt x="223" y="1370"/>
                    </a:lnTo>
                    <a:lnTo>
                      <a:pt x="223" y="1370"/>
                    </a:lnTo>
                    <a:lnTo>
                      <a:pt x="222" y="1362"/>
                    </a:lnTo>
                    <a:lnTo>
                      <a:pt x="223" y="1353"/>
                    </a:lnTo>
                    <a:lnTo>
                      <a:pt x="224" y="1334"/>
                    </a:lnTo>
                    <a:lnTo>
                      <a:pt x="224" y="1334"/>
                    </a:lnTo>
                    <a:lnTo>
                      <a:pt x="224" y="1297"/>
                    </a:lnTo>
                    <a:lnTo>
                      <a:pt x="224" y="1259"/>
                    </a:lnTo>
                    <a:lnTo>
                      <a:pt x="223" y="1221"/>
                    </a:lnTo>
                    <a:lnTo>
                      <a:pt x="220" y="1183"/>
                    </a:lnTo>
                    <a:lnTo>
                      <a:pt x="214" y="1109"/>
                    </a:lnTo>
                    <a:lnTo>
                      <a:pt x="206" y="1041"/>
                    </a:lnTo>
                    <a:lnTo>
                      <a:pt x="206" y="1041"/>
                    </a:lnTo>
                    <a:lnTo>
                      <a:pt x="206" y="1077"/>
                    </a:lnTo>
                    <a:lnTo>
                      <a:pt x="207" y="1113"/>
                    </a:lnTo>
                    <a:lnTo>
                      <a:pt x="209" y="1188"/>
                    </a:lnTo>
                    <a:lnTo>
                      <a:pt x="209" y="1226"/>
                    </a:lnTo>
                    <a:lnTo>
                      <a:pt x="208" y="1262"/>
                    </a:lnTo>
                    <a:lnTo>
                      <a:pt x="206" y="1299"/>
                    </a:lnTo>
                    <a:lnTo>
                      <a:pt x="201" y="1334"/>
                    </a:lnTo>
                    <a:lnTo>
                      <a:pt x="201" y="1334"/>
                    </a:lnTo>
                    <a:lnTo>
                      <a:pt x="194" y="1321"/>
                    </a:lnTo>
                    <a:lnTo>
                      <a:pt x="191" y="1316"/>
                    </a:lnTo>
                    <a:lnTo>
                      <a:pt x="185" y="1311"/>
                    </a:lnTo>
                    <a:lnTo>
                      <a:pt x="185" y="1311"/>
                    </a:lnTo>
                    <a:lnTo>
                      <a:pt x="193" y="1326"/>
                    </a:lnTo>
                    <a:lnTo>
                      <a:pt x="197" y="1334"/>
                    </a:lnTo>
                    <a:lnTo>
                      <a:pt x="199" y="1342"/>
                    </a:lnTo>
                    <a:lnTo>
                      <a:pt x="201" y="1351"/>
                    </a:lnTo>
                    <a:lnTo>
                      <a:pt x="202" y="1360"/>
                    </a:lnTo>
                    <a:lnTo>
                      <a:pt x="202" y="1381"/>
                    </a:lnTo>
                    <a:lnTo>
                      <a:pt x="202" y="1381"/>
                    </a:lnTo>
                    <a:lnTo>
                      <a:pt x="200" y="1444"/>
                    </a:lnTo>
                    <a:lnTo>
                      <a:pt x="199" y="1506"/>
                    </a:lnTo>
                    <a:lnTo>
                      <a:pt x="199" y="1506"/>
                    </a:lnTo>
                    <a:lnTo>
                      <a:pt x="180" y="1454"/>
                    </a:lnTo>
                    <a:lnTo>
                      <a:pt x="170" y="1428"/>
                    </a:lnTo>
                    <a:lnTo>
                      <a:pt x="161" y="1401"/>
                    </a:lnTo>
                    <a:lnTo>
                      <a:pt x="161" y="1401"/>
                    </a:lnTo>
                    <a:lnTo>
                      <a:pt x="164" y="1396"/>
                    </a:lnTo>
                    <a:lnTo>
                      <a:pt x="165" y="1392"/>
                    </a:lnTo>
                    <a:lnTo>
                      <a:pt x="165" y="1381"/>
                    </a:lnTo>
                    <a:lnTo>
                      <a:pt x="164" y="1371"/>
                    </a:lnTo>
                    <a:lnTo>
                      <a:pt x="160" y="1360"/>
                    </a:lnTo>
                    <a:lnTo>
                      <a:pt x="151" y="1337"/>
                    </a:lnTo>
                    <a:lnTo>
                      <a:pt x="143" y="1317"/>
                    </a:lnTo>
                    <a:lnTo>
                      <a:pt x="143" y="1317"/>
                    </a:lnTo>
                    <a:lnTo>
                      <a:pt x="131" y="1278"/>
                    </a:lnTo>
                    <a:lnTo>
                      <a:pt x="119" y="1242"/>
                    </a:lnTo>
                    <a:lnTo>
                      <a:pt x="109" y="1207"/>
                    </a:lnTo>
                    <a:lnTo>
                      <a:pt x="97" y="1170"/>
                    </a:lnTo>
                    <a:lnTo>
                      <a:pt x="97" y="1170"/>
                    </a:lnTo>
                    <a:lnTo>
                      <a:pt x="84" y="1133"/>
                    </a:lnTo>
                    <a:lnTo>
                      <a:pt x="79" y="1113"/>
                    </a:lnTo>
                    <a:lnTo>
                      <a:pt x="75" y="1095"/>
                    </a:lnTo>
                    <a:lnTo>
                      <a:pt x="75" y="1095"/>
                    </a:lnTo>
                    <a:lnTo>
                      <a:pt x="75" y="1087"/>
                    </a:lnTo>
                    <a:lnTo>
                      <a:pt x="75" y="1081"/>
                    </a:lnTo>
                    <a:lnTo>
                      <a:pt x="77" y="1066"/>
                    </a:lnTo>
                    <a:lnTo>
                      <a:pt x="79" y="1059"/>
                    </a:lnTo>
                    <a:lnTo>
                      <a:pt x="79" y="1052"/>
                    </a:lnTo>
                    <a:lnTo>
                      <a:pt x="77" y="1044"/>
                    </a:lnTo>
                    <a:lnTo>
                      <a:pt x="75" y="1037"/>
                    </a:lnTo>
                    <a:lnTo>
                      <a:pt x="75" y="1037"/>
                    </a:lnTo>
                    <a:lnTo>
                      <a:pt x="73" y="1046"/>
                    </a:lnTo>
                    <a:lnTo>
                      <a:pt x="73" y="1057"/>
                    </a:lnTo>
                    <a:lnTo>
                      <a:pt x="72" y="1066"/>
                    </a:lnTo>
                    <a:lnTo>
                      <a:pt x="71" y="1070"/>
                    </a:lnTo>
                    <a:lnTo>
                      <a:pt x="68" y="1075"/>
                    </a:lnTo>
                    <a:lnTo>
                      <a:pt x="68" y="1075"/>
                    </a:lnTo>
                    <a:lnTo>
                      <a:pt x="51" y="1004"/>
                    </a:lnTo>
                    <a:lnTo>
                      <a:pt x="35" y="934"/>
                    </a:lnTo>
                    <a:lnTo>
                      <a:pt x="18" y="864"/>
                    </a:lnTo>
                    <a:lnTo>
                      <a:pt x="0" y="796"/>
                    </a:lnTo>
                    <a:lnTo>
                      <a:pt x="0" y="813"/>
                    </a:lnTo>
                    <a:lnTo>
                      <a:pt x="0" y="813"/>
                    </a:lnTo>
                    <a:lnTo>
                      <a:pt x="7" y="851"/>
                    </a:lnTo>
                    <a:lnTo>
                      <a:pt x="15" y="891"/>
                    </a:lnTo>
                    <a:lnTo>
                      <a:pt x="32" y="968"/>
                    </a:lnTo>
                    <a:lnTo>
                      <a:pt x="49" y="1046"/>
                    </a:lnTo>
                    <a:lnTo>
                      <a:pt x="56" y="1086"/>
                    </a:lnTo>
                    <a:lnTo>
                      <a:pt x="63" y="1126"/>
                    </a:lnTo>
                    <a:lnTo>
                      <a:pt x="63" y="1126"/>
                    </a:lnTo>
                    <a:lnTo>
                      <a:pt x="47" y="1084"/>
                    </a:lnTo>
                    <a:lnTo>
                      <a:pt x="32" y="1042"/>
                    </a:lnTo>
                    <a:lnTo>
                      <a:pt x="32" y="1042"/>
                    </a:lnTo>
                    <a:lnTo>
                      <a:pt x="24" y="1024"/>
                    </a:lnTo>
                    <a:lnTo>
                      <a:pt x="15" y="1006"/>
                    </a:lnTo>
                    <a:lnTo>
                      <a:pt x="7" y="987"/>
                    </a:lnTo>
                    <a:lnTo>
                      <a:pt x="4" y="978"/>
                    </a:lnTo>
                    <a:lnTo>
                      <a:pt x="0" y="969"/>
                    </a:lnTo>
                    <a:lnTo>
                      <a:pt x="0" y="1084"/>
                    </a:lnTo>
                    <a:lnTo>
                      <a:pt x="0" y="1084"/>
                    </a:lnTo>
                    <a:lnTo>
                      <a:pt x="6" y="1112"/>
                    </a:lnTo>
                    <a:lnTo>
                      <a:pt x="10" y="1142"/>
                    </a:lnTo>
                    <a:lnTo>
                      <a:pt x="10" y="1142"/>
                    </a:lnTo>
                    <a:lnTo>
                      <a:pt x="5" y="1136"/>
                    </a:lnTo>
                    <a:lnTo>
                      <a:pt x="0" y="1129"/>
                    </a:lnTo>
                    <a:lnTo>
                      <a:pt x="0" y="1170"/>
                    </a:lnTo>
                    <a:lnTo>
                      <a:pt x="0" y="1170"/>
                    </a:lnTo>
                    <a:lnTo>
                      <a:pt x="8" y="1184"/>
                    </a:lnTo>
                    <a:lnTo>
                      <a:pt x="18" y="1196"/>
                    </a:lnTo>
                    <a:lnTo>
                      <a:pt x="18" y="1196"/>
                    </a:lnTo>
                    <a:lnTo>
                      <a:pt x="19" y="1214"/>
                    </a:lnTo>
                    <a:lnTo>
                      <a:pt x="24" y="1234"/>
                    </a:lnTo>
                    <a:lnTo>
                      <a:pt x="33" y="1271"/>
                    </a:lnTo>
                    <a:lnTo>
                      <a:pt x="37" y="1291"/>
                    </a:lnTo>
                    <a:lnTo>
                      <a:pt x="38" y="1310"/>
                    </a:lnTo>
                    <a:lnTo>
                      <a:pt x="38" y="1319"/>
                    </a:lnTo>
                    <a:lnTo>
                      <a:pt x="37" y="1329"/>
                    </a:lnTo>
                    <a:lnTo>
                      <a:pt x="35" y="1339"/>
                    </a:lnTo>
                    <a:lnTo>
                      <a:pt x="32" y="1348"/>
                    </a:lnTo>
                    <a:lnTo>
                      <a:pt x="32" y="1348"/>
                    </a:lnTo>
                    <a:lnTo>
                      <a:pt x="23" y="1327"/>
                    </a:lnTo>
                    <a:lnTo>
                      <a:pt x="15" y="1304"/>
                    </a:lnTo>
                    <a:lnTo>
                      <a:pt x="0" y="1259"/>
                    </a:lnTo>
                    <a:lnTo>
                      <a:pt x="0" y="1296"/>
                    </a:lnTo>
                    <a:lnTo>
                      <a:pt x="0" y="1296"/>
                    </a:lnTo>
                    <a:lnTo>
                      <a:pt x="4" y="1310"/>
                    </a:lnTo>
                    <a:lnTo>
                      <a:pt x="4" y="1310"/>
                    </a:lnTo>
                    <a:lnTo>
                      <a:pt x="10" y="1327"/>
                    </a:lnTo>
                    <a:lnTo>
                      <a:pt x="18" y="1345"/>
                    </a:lnTo>
                    <a:lnTo>
                      <a:pt x="24" y="1362"/>
                    </a:lnTo>
                    <a:lnTo>
                      <a:pt x="26" y="1370"/>
                    </a:lnTo>
                    <a:lnTo>
                      <a:pt x="27" y="1378"/>
                    </a:lnTo>
                    <a:lnTo>
                      <a:pt x="27" y="1378"/>
                    </a:lnTo>
                    <a:lnTo>
                      <a:pt x="26" y="1386"/>
                    </a:lnTo>
                    <a:lnTo>
                      <a:pt x="23" y="1395"/>
                    </a:lnTo>
                    <a:lnTo>
                      <a:pt x="21" y="1403"/>
                    </a:lnTo>
                    <a:lnTo>
                      <a:pt x="18" y="1412"/>
                    </a:lnTo>
                    <a:lnTo>
                      <a:pt x="18" y="1412"/>
                    </a:lnTo>
                    <a:lnTo>
                      <a:pt x="0" y="1540"/>
                    </a:lnTo>
                    <a:lnTo>
                      <a:pt x="0" y="1599"/>
                    </a:lnTo>
                    <a:lnTo>
                      <a:pt x="0" y="1599"/>
                    </a:lnTo>
                    <a:lnTo>
                      <a:pt x="7" y="1547"/>
                    </a:lnTo>
                    <a:lnTo>
                      <a:pt x="14" y="1496"/>
                    </a:lnTo>
                    <a:lnTo>
                      <a:pt x="23" y="1446"/>
                    </a:lnTo>
                    <a:lnTo>
                      <a:pt x="27" y="1421"/>
                    </a:lnTo>
                    <a:lnTo>
                      <a:pt x="33" y="1397"/>
                    </a:lnTo>
                    <a:lnTo>
                      <a:pt x="33" y="1397"/>
                    </a:lnTo>
                    <a:lnTo>
                      <a:pt x="50" y="1446"/>
                    </a:lnTo>
                    <a:lnTo>
                      <a:pt x="58" y="1471"/>
                    </a:lnTo>
                    <a:lnTo>
                      <a:pt x="66" y="1496"/>
                    </a:lnTo>
                    <a:lnTo>
                      <a:pt x="66" y="1496"/>
                    </a:lnTo>
                    <a:lnTo>
                      <a:pt x="72" y="1514"/>
                    </a:lnTo>
                    <a:lnTo>
                      <a:pt x="74" y="1523"/>
                    </a:lnTo>
                    <a:lnTo>
                      <a:pt x="75" y="1528"/>
                    </a:lnTo>
                    <a:lnTo>
                      <a:pt x="74" y="1531"/>
                    </a:lnTo>
                    <a:lnTo>
                      <a:pt x="74" y="1531"/>
                    </a:lnTo>
                    <a:lnTo>
                      <a:pt x="72" y="1537"/>
                    </a:lnTo>
                    <a:lnTo>
                      <a:pt x="67" y="1545"/>
                    </a:lnTo>
                    <a:lnTo>
                      <a:pt x="56" y="1560"/>
                    </a:lnTo>
                    <a:lnTo>
                      <a:pt x="56" y="1560"/>
                    </a:lnTo>
                    <a:lnTo>
                      <a:pt x="0" y="1637"/>
                    </a:lnTo>
                    <a:lnTo>
                      <a:pt x="0" y="1650"/>
                    </a:lnTo>
                    <a:lnTo>
                      <a:pt x="0" y="1650"/>
                    </a:lnTo>
                    <a:lnTo>
                      <a:pt x="8" y="1639"/>
                    </a:lnTo>
                    <a:lnTo>
                      <a:pt x="8" y="1639"/>
                    </a:lnTo>
                    <a:lnTo>
                      <a:pt x="44" y="1585"/>
                    </a:lnTo>
                    <a:lnTo>
                      <a:pt x="61" y="1560"/>
                    </a:lnTo>
                    <a:lnTo>
                      <a:pt x="79" y="1538"/>
                    </a:lnTo>
                    <a:lnTo>
                      <a:pt x="79" y="1538"/>
                    </a:lnTo>
                    <a:lnTo>
                      <a:pt x="81" y="1544"/>
                    </a:lnTo>
                    <a:lnTo>
                      <a:pt x="82" y="1551"/>
                    </a:lnTo>
                    <a:lnTo>
                      <a:pt x="84" y="1565"/>
                    </a:lnTo>
                    <a:lnTo>
                      <a:pt x="84" y="1582"/>
                    </a:lnTo>
                    <a:lnTo>
                      <a:pt x="85" y="1598"/>
                    </a:lnTo>
                    <a:lnTo>
                      <a:pt x="85" y="1598"/>
                    </a:lnTo>
                    <a:lnTo>
                      <a:pt x="89" y="1621"/>
                    </a:lnTo>
                    <a:lnTo>
                      <a:pt x="94" y="1644"/>
                    </a:lnTo>
                    <a:lnTo>
                      <a:pt x="107" y="1689"/>
                    </a:lnTo>
                    <a:lnTo>
                      <a:pt x="113" y="1712"/>
                    </a:lnTo>
                    <a:lnTo>
                      <a:pt x="116" y="1733"/>
                    </a:lnTo>
                    <a:lnTo>
                      <a:pt x="117" y="1744"/>
                    </a:lnTo>
                    <a:lnTo>
                      <a:pt x="118" y="1755"/>
                    </a:lnTo>
                    <a:lnTo>
                      <a:pt x="117" y="1765"/>
                    </a:lnTo>
                    <a:lnTo>
                      <a:pt x="116" y="1775"/>
                    </a:lnTo>
                    <a:lnTo>
                      <a:pt x="116" y="1775"/>
                    </a:lnTo>
                    <a:lnTo>
                      <a:pt x="66" y="1739"/>
                    </a:lnTo>
                    <a:lnTo>
                      <a:pt x="17" y="1700"/>
                    </a:lnTo>
                    <a:lnTo>
                      <a:pt x="17" y="1700"/>
                    </a:lnTo>
                    <a:lnTo>
                      <a:pt x="0" y="1688"/>
                    </a:lnTo>
                    <a:lnTo>
                      <a:pt x="0" y="1694"/>
                    </a:lnTo>
                    <a:lnTo>
                      <a:pt x="0" y="1694"/>
                    </a:lnTo>
                    <a:lnTo>
                      <a:pt x="5" y="1698"/>
                    </a:lnTo>
                    <a:lnTo>
                      <a:pt x="8" y="1704"/>
                    </a:lnTo>
                    <a:lnTo>
                      <a:pt x="12" y="1711"/>
                    </a:lnTo>
                    <a:lnTo>
                      <a:pt x="14" y="1717"/>
                    </a:lnTo>
                    <a:lnTo>
                      <a:pt x="17" y="1734"/>
                    </a:lnTo>
                    <a:lnTo>
                      <a:pt x="21" y="1753"/>
                    </a:lnTo>
                    <a:lnTo>
                      <a:pt x="21" y="1753"/>
                    </a:lnTo>
                    <a:lnTo>
                      <a:pt x="27" y="1799"/>
                    </a:lnTo>
                    <a:lnTo>
                      <a:pt x="27" y="1799"/>
                    </a:lnTo>
                    <a:lnTo>
                      <a:pt x="30" y="1824"/>
                    </a:lnTo>
                    <a:lnTo>
                      <a:pt x="31" y="1849"/>
                    </a:lnTo>
                    <a:lnTo>
                      <a:pt x="33" y="1872"/>
                    </a:lnTo>
                    <a:lnTo>
                      <a:pt x="34" y="1883"/>
                    </a:lnTo>
                    <a:lnTo>
                      <a:pt x="38" y="1893"/>
                    </a:lnTo>
                    <a:lnTo>
                      <a:pt x="38" y="1893"/>
                    </a:lnTo>
                    <a:lnTo>
                      <a:pt x="40" y="1899"/>
                    </a:lnTo>
                    <a:lnTo>
                      <a:pt x="43" y="1905"/>
                    </a:lnTo>
                    <a:lnTo>
                      <a:pt x="46" y="1909"/>
                    </a:lnTo>
                    <a:lnTo>
                      <a:pt x="46" y="1913"/>
                    </a:lnTo>
                    <a:lnTo>
                      <a:pt x="44" y="1916"/>
                    </a:lnTo>
                    <a:lnTo>
                      <a:pt x="44" y="1916"/>
                    </a:lnTo>
                    <a:lnTo>
                      <a:pt x="37" y="1905"/>
                    </a:lnTo>
                    <a:lnTo>
                      <a:pt x="27" y="1893"/>
                    </a:lnTo>
                    <a:lnTo>
                      <a:pt x="19" y="1881"/>
                    </a:lnTo>
                    <a:lnTo>
                      <a:pt x="10" y="1867"/>
                    </a:lnTo>
                    <a:lnTo>
                      <a:pt x="10" y="1867"/>
                    </a:lnTo>
                    <a:lnTo>
                      <a:pt x="0" y="1849"/>
                    </a:lnTo>
                    <a:lnTo>
                      <a:pt x="0" y="1873"/>
                    </a:lnTo>
                    <a:lnTo>
                      <a:pt x="0" y="1873"/>
                    </a:lnTo>
                    <a:lnTo>
                      <a:pt x="25" y="1923"/>
                    </a:lnTo>
                    <a:lnTo>
                      <a:pt x="25" y="1923"/>
                    </a:lnTo>
                    <a:lnTo>
                      <a:pt x="35" y="1942"/>
                    </a:lnTo>
                    <a:lnTo>
                      <a:pt x="48" y="1966"/>
                    </a:lnTo>
                    <a:lnTo>
                      <a:pt x="125" y="1966"/>
                    </a:lnTo>
                    <a:lnTo>
                      <a:pt x="125" y="1966"/>
                    </a:lnTo>
                    <a:lnTo>
                      <a:pt x="131" y="1959"/>
                    </a:lnTo>
                    <a:lnTo>
                      <a:pt x="135" y="1952"/>
                    </a:lnTo>
                    <a:lnTo>
                      <a:pt x="135" y="1952"/>
                    </a:lnTo>
                    <a:lnTo>
                      <a:pt x="142" y="1959"/>
                    </a:lnTo>
                    <a:lnTo>
                      <a:pt x="151" y="1966"/>
                    </a:lnTo>
                    <a:lnTo>
                      <a:pt x="164" y="1966"/>
                    </a:lnTo>
                    <a:lnTo>
                      <a:pt x="164" y="1966"/>
                    </a:lnTo>
                    <a:lnTo>
                      <a:pt x="150" y="1957"/>
                    </a:lnTo>
                    <a:lnTo>
                      <a:pt x="135" y="1947"/>
                    </a:lnTo>
                    <a:lnTo>
                      <a:pt x="135" y="1947"/>
                    </a:lnTo>
                    <a:lnTo>
                      <a:pt x="144" y="1934"/>
                    </a:lnTo>
                    <a:lnTo>
                      <a:pt x="151" y="1922"/>
                    </a:lnTo>
                    <a:lnTo>
                      <a:pt x="159" y="1909"/>
                    </a:lnTo>
                    <a:lnTo>
                      <a:pt x="164" y="1904"/>
                    </a:lnTo>
                    <a:lnTo>
                      <a:pt x="169" y="1898"/>
                    </a:lnTo>
                    <a:lnTo>
                      <a:pt x="169" y="1898"/>
                    </a:lnTo>
                    <a:lnTo>
                      <a:pt x="186" y="1966"/>
                    </a:lnTo>
                    <a:lnTo>
                      <a:pt x="209" y="1966"/>
                    </a:lnTo>
                    <a:lnTo>
                      <a:pt x="209" y="1966"/>
                    </a:lnTo>
                    <a:lnTo>
                      <a:pt x="201" y="1935"/>
                    </a:lnTo>
                    <a:lnTo>
                      <a:pt x="201" y="1935"/>
                    </a:lnTo>
                    <a:lnTo>
                      <a:pt x="195" y="1916"/>
                    </a:lnTo>
                    <a:lnTo>
                      <a:pt x="190" y="1894"/>
                    </a:lnTo>
                    <a:lnTo>
                      <a:pt x="188" y="1883"/>
                    </a:lnTo>
                    <a:lnTo>
                      <a:pt x="188" y="1873"/>
                    </a:lnTo>
                    <a:lnTo>
                      <a:pt x="189" y="1868"/>
                    </a:lnTo>
                    <a:lnTo>
                      <a:pt x="190" y="1865"/>
                    </a:lnTo>
                    <a:lnTo>
                      <a:pt x="192" y="1862"/>
                    </a:lnTo>
                    <a:lnTo>
                      <a:pt x="194" y="1858"/>
                    </a:lnTo>
                    <a:lnTo>
                      <a:pt x="194" y="1858"/>
                    </a:lnTo>
                    <a:lnTo>
                      <a:pt x="197" y="1860"/>
                    </a:lnTo>
                    <a:lnTo>
                      <a:pt x="200" y="1864"/>
                    </a:lnTo>
                    <a:lnTo>
                      <a:pt x="207" y="1868"/>
                    </a:lnTo>
                    <a:lnTo>
                      <a:pt x="214" y="1874"/>
                    </a:lnTo>
                    <a:lnTo>
                      <a:pt x="217" y="1877"/>
                    </a:lnTo>
                    <a:lnTo>
                      <a:pt x="218" y="1881"/>
                    </a:lnTo>
                    <a:lnTo>
                      <a:pt x="218" y="1881"/>
                    </a:lnTo>
                    <a:lnTo>
                      <a:pt x="220" y="1890"/>
                    </a:lnTo>
                    <a:lnTo>
                      <a:pt x="223" y="1899"/>
                    </a:lnTo>
                    <a:lnTo>
                      <a:pt x="223" y="1910"/>
                    </a:lnTo>
                    <a:lnTo>
                      <a:pt x="223" y="1921"/>
                    </a:lnTo>
                    <a:lnTo>
                      <a:pt x="220" y="1943"/>
                    </a:lnTo>
                    <a:lnTo>
                      <a:pt x="219" y="1966"/>
                    </a:lnTo>
                    <a:lnTo>
                      <a:pt x="242" y="1966"/>
                    </a:lnTo>
                    <a:lnTo>
                      <a:pt x="242" y="1966"/>
                    </a:lnTo>
                    <a:lnTo>
                      <a:pt x="241" y="1954"/>
                    </a:lnTo>
                    <a:lnTo>
                      <a:pt x="240" y="1942"/>
                    </a:lnTo>
                    <a:lnTo>
                      <a:pt x="240" y="1942"/>
                    </a:lnTo>
                    <a:lnTo>
                      <a:pt x="237" y="1918"/>
                    </a:lnTo>
                    <a:lnTo>
                      <a:pt x="237" y="1906"/>
                    </a:lnTo>
                    <a:lnTo>
                      <a:pt x="237" y="1900"/>
                    </a:lnTo>
                    <a:lnTo>
                      <a:pt x="239" y="1897"/>
                    </a:lnTo>
                    <a:lnTo>
                      <a:pt x="239" y="1897"/>
                    </a:lnTo>
                    <a:lnTo>
                      <a:pt x="281" y="1931"/>
                    </a:lnTo>
                    <a:lnTo>
                      <a:pt x="321" y="1966"/>
                    </a:lnTo>
                    <a:lnTo>
                      <a:pt x="350" y="1966"/>
                    </a:lnTo>
                    <a:lnTo>
                      <a:pt x="350" y="1966"/>
                    </a:lnTo>
                    <a:lnTo>
                      <a:pt x="346" y="1963"/>
                    </a:lnTo>
                    <a:lnTo>
                      <a:pt x="346" y="1963"/>
                    </a:lnTo>
                    <a:lnTo>
                      <a:pt x="307" y="1930"/>
                    </a:lnTo>
                    <a:lnTo>
                      <a:pt x="267" y="1896"/>
                    </a:lnTo>
                    <a:lnTo>
                      <a:pt x="267" y="1896"/>
                    </a:lnTo>
                    <a:lnTo>
                      <a:pt x="248" y="1883"/>
                    </a:lnTo>
                    <a:lnTo>
                      <a:pt x="240" y="1876"/>
                    </a:lnTo>
                    <a:lnTo>
                      <a:pt x="236" y="1873"/>
                    </a:lnTo>
                    <a:lnTo>
                      <a:pt x="235" y="1870"/>
                    </a:lnTo>
                    <a:lnTo>
                      <a:pt x="235" y="1870"/>
                    </a:lnTo>
                    <a:lnTo>
                      <a:pt x="233" y="1863"/>
                    </a:lnTo>
                    <a:lnTo>
                      <a:pt x="232" y="1854"/>
                    </a:lnTo>
                    <a:lnTo>
                      <a:pt x="231" y="1833"/>
                    </a:lnTo>
                    <a:lnTo>
                      <a:pt x="232" y="1813"/>
                    </a:lnTo>
                    <a:lnTo>
                      <a:pt x="233" y="1798"/>
                    </a:lnTo>
                    <a:lnTo>
                      <a:pt x="233" y="1798"/>
                    </a:lnTo>
                    <a:lnTo>
                      <a:pt x="236" y="1790"/>
                    </a:lnTo>
                    <a:lnTo>
                      <a:pt x="241" y="1783"/>
                    </a:lnTo>
                    <a:lnTo>
                      <a:pt x="245" y="1775"/>
                    </a:lnTo>
                    <a:lnTo>
                      <a:pt x="252" y="1768"/>
                    </a:lnTo>
                    <a:lnTo>
                      <a:pt x="264" y="1755"/>
                    </a:lnTo>
                    <a:lnTo>
                      <a:pt x="269" y="1748"/>
                    </a:lnTo>
                    <a:lnTo>
                      <a:pt x="274" y="1742"/>
                    </a:lnTo>
                    <a:lnTo>
                      <a:pt x="274" y="1742"/>
                    </a:lnTo>
                    <a:lnTo>
                      <a:pt x="316" y="1855"/>
                    </a:lnTo>
                    <a:lnTo>
                      <a:pt x="337" y="1910"/>
                    </a:lnTo>
                    <a:lnTo>
                      <a:pt x="360" y="1966"/>
                    </a:lnTo>
                    <a:lnTo>
                      <a:pt x="378" y="1966"/>
                    </a:lnTo>
                    <a:lnTo>
                      <a:pt x="378" y="1966"/>
                    </a:lnTo>
                    <a:lnTo>
                      <a:pt x="358" y="1914"/>
                    </a:lnTo>
                    <a:lnTo>
                      <a:pt x="358" y="1914"/>
                    </a:lnTo>
                    <a:lnTo>
                      <a:pt x="359" y="1910"/>
                    </a:lnTo>
                    <a:lnTo>
                      <a:pt x="361" y="1908"/>
                    </a:lnTo>
                    <a:lnTo>
                      <a:pt x="365" y="1906"/>
                    </a:lnTo>
                    <a:lnTo>
                      <a:pt x="365" y="1904"/>
                    </a:lnTo>
                    <a:lnTo>
                      <a:pt x="365" y="1902"/>
                    </a:lnTo>
                    <a:lnTo>
                      <a:pt x="365" y="1902"/>
                    </a:lnTo>
                    <a:lnTo>
                      <a:pt x="370" y="1852"/>
                    </a:lnTo>
                    <a:lnTo>
                      <a:pt x="376" y="1803"/>
                    </a:lnTo>
                    <a:lnTo>
                      <a:pt x="379" y="1778"/>
                    </a:lnTo>
                    <a:lnTo>
                      <a:pt x="383" y="1754"/>
                    </a:lnTo>
                    <a:lnTo>
                      <a:pt x="388" y="1731"/>
                    </a:lnTo>
                    <a:lnTo>
                      <a:pt x="394" y="1708"/>
                    </a:lnTo>
                    <a:lnTo>
                      <a:pt x="394" y="1708"/>
                    </a:lnTo>
                    <a:lnTo>
                      <a:pt x="405" y="1801"/>
                    </a:lnTo>
                    <a:lnTo>
                      <a:pt x="419" y="1894"/>
                    </a:lnTo>
                    <a:lnTo>
                      <a:pt x="419" y="1894"/>
                    </a:lnTo>
                    <a:lnTo>
                      <a:pt x="423" y="1913"/>
                    </a:lnTo>
                    <a:lnTo>
                      <a:pt x="424" y="1922"/>
                    </a:lnTo>
                    <a:lnTo>
                      <a:pt x="425" y="1930"/>
                    </a:lnTo>
                    <a:lnTo>
                      <a:pt x="425" y="1938"/>
                    </a:lnTo>
                    <a:lnTo>
                      <a:pt x="424" y="1944"/>
                    </a:lnTo>
                    <a:lnTo>
                      <a:pt x="420" y="1950"/>
                    </a:lnTo>
                    <a:lnTo>
                      <a:pt x="417" y="1954"/>
                    </a:lnTo>
                    <a:lnTo>
                      <a:pt x="413" y="1956"/>
                    </a:lnTo>
                    <a:lnTo>
                      <a:pt x="413" y="1956"/>
                    </a:lnTo>
                    <a:lnTo>
                      <a:pt x="412" y="1951"/>
                    </a:lnTo>
                    <a:lnTo>
                      <a:pt x="411" y="1947"/>
                    </a:lnTo>
                    <a:lnTo>
                      <a:pt x="410" y="1942"/>
                    </a:lnTo>
                    <a:lnTo>
                      <a:pt x="409" y="1940"/>
                    </a:lnTo>
                    <a:lnTo>
                      <a:pt x="408" y="1939"/>
                    </a:lnTo>
                    <a:lnTo>
                      <a:pt x="408" y="1939"/>
                    </a:lnTo>
                    <a:lnTo>
                      <a:pt x="410" y="1947"/>
                    </a:lnTo>
                    <a:lnTo>
                      <a:pt x="410" y="1954"/>
                    </a:lnTo>
                    <a:lnTo>
                      <a:pt x="409" y="1960"/>
                    </a:lnTo>
                    <a:lnTo>
                      <a:pt x="407" y="1966"/>
                    </a:lnTo>
                    <a:lnTo>
                      <a:pt x="421" y="1966"/>
                    </a:lnTo>
                    <a:lnTo>
                      <a:pt x="421" y="1966"/>
                    </a:lnTo>
                    <a:lnTo>
                      <a:pt x="424" y="1963"/>
                    </a:lnTo>
                    <a:lnTo>
                      <a:pt x="429" y="1960"/>
                    </a:lnTo>
                    <a:lnTo>
                      <a:pt x="429" y="1960"/>
                    </a:lnTo>
                    <a:lnTo>
                      <a:pt x="428" y="1966"/>
                    </a:lnTo>
                    <a:lnTo>
                      <a:pt x="442" y="1966"/>
                    </a:lnTo>
                    <a:lnTo>
                      <a:pt x="442" y="1966"/>
                    </a:lnTo>
                    <a:lnTo>
                      <a:pt x="440" y="1942"/>
                    </a:lnTo>
                    <a:lnTo>
                      <a:pt x="440" y="1942"/>
                    </a:lnTo>
                    <a:lnTo>
                      <a:pt x="474" y="1894"/>
                    </a:lnTo>
                    <a:lnTo>
                      <a:pt x="508" y="1847"/>
                    </a:lnTo>
                    <a:lnTo>
                      <a:pt x="526" y="1824"/>
                    </a:lnTo>
                    <a:lnTo>
                      <a:pt x="544" y="1803"/>
                    </a:lnTo>
                    <a:lnTo>
                      <a:pt x="563" y="1780"/>
                    </a:lnTo>
                    <a:lnTo>
                      <a:pt x="583" y="1759"/>
                    </a:lnTo>
                    <a:lnTo>
                      <a:pt x="583" y="1759"/>
                    </a:lnTo>
                    <a:lnTo>
                      <a:pt x="596" y="1806"/>
                    </a:lnTo>
                    <a:lnTo>
                      <a:pt x="596" y="1806"/>
                    </a:lnTo>
                    <a:lnTo>
                      <a:pt x="601" y="1817"/>
                    </a:lnTo>
                    <a:lnTo>
                      <a:pt x="605" y="1829"/>
                    </a:lnTo>
                    <a:lnTo>
                      <a:pt x="610" y="1839"/>
                    </a:lnTo>
                    <a:lnTo>
                      <a:pt x="611" y="1845"/>
                    </a:lnTo>
                    <a:lnTo>
                      <a:pt x="611" y="1849"/>
                    </a:lnTo>
                    <a:lnTo>
                      <a:pt x="611" y="1849"/>
                    </a:lnTo>
                    <a:lnTo>
                      <a:pt x="610" y="1852"/>
                    </a:lnTo>
                    <a:lnTo>
                      <a:pt x="609" y="1856"/>
                    </a:lnTo>
                    <a:lnTo>
                      <a:pt x="604" y="1864"/>
                    </a:lnTo>
                    <a:lnTo>
                      <a:pt x="592" y="1882"/>
                    </a:lnTo>
                    <a:lnTo>
                      <a:pt x="592" y="1882"/>
                    </a:lnTo>
                    <a:lnTo>
                      <a:pt x="569" y="1924"/>
                    </a:lnTo>
                    <a:lnTo>
                      <a:pt x="546" y="1966"/>
                    </a:lnTo>
                    <a:lnTo>
                      <a:pt x="554" y="1966"/>
                    </a:lnTo>
                    <a:lnTo>
                      <a:pt x="554" y="1966"/>
                    </a:lnTo>
                    <a:lnTo>
                      <a:pt x="569" y="1939"/>
                    </a:lnTo>
                    <a:lnTo>
                      <a:pt x="584" y="1913"/>
                    </a:lnTo>
                    <a:lnTo>
                      <a:pt x="598" y="1887"/>
                    </a:lnTo>
                    <a:lnTo>
                      <a:pt x="615" y="1862"/>
                    </a:lnTo>
                    <a:lnTo>
                      <a:pt x="615" y="1862"/>
                    </a:lnTo>
                    <a:lnTo>
                      <a:pt x="633" y="1914"/>
                    </a:lnTo>
                    <a:lnTo>
                      <a:pt x="650" y="1966"/>
                    </a:lnTo>
                    <a:lnTo>
                      <a:pt x="672" y="1966"/>
                    </a:lnTo>
                    <a:lnTo>
                      <a:pt x="672" y="1966"/>
                    </a:lnTo>
                    <a:lnTo>
                      <a:pt x="634" y="1852"/>
                    </a:lnTo>
                    <a:lnTo>
                      <a:pt x="597" y="1738"/>
                    </a:lnTo>
                    <a:lnTo>
                      <a:pt x="597" y="1738"/>
                    </a:lnTo>
                    <a:close/>
                    <a:moveTo>
                      <a:pt x="462" y="1367"/>
                    </a:moveTo>
                    <a:lnTo>
                      <a:pt x="462" y="1367"/>
                    </a:lnTo>
                    <a:lnTo>
                      <a:pt x="476" y="1410"/>
                    </a:lnTo>
                    <a:lnTo>
                      <a:pt x="482" y="1431"/>
                    </a:lnTo>
                    <a:lnTo>
                      <a:pt x="484" y="1444"/>
                    </a:lnTo>
                    <a:lnTo>
                      <a:pt x="485" y="1456"/>
                    </a:lnTo>
                    <a:lnTo>
                      <a:pt x="485" y="1456"/>
                    </a:lnTo>
                    <a:lnTo>
                      <a:pt x="443" y="1504"/>
                    </a:lnTo>
                    <a:lnTo>
                      <a:pt x="443" y="1504"/>
                    </a:lnTo>
                    <a:lnTo>
                      <a:pt x="437" y="1512"/>
                    </a:lnTo>
                    <a:lnTo>
                      <a:pt x="434" y="1515"/>
                    </a:lnTo>
                    <a:lnTo>
                      <a:pt x="432" y="1515"/>
                    </a:lnTo>
                    <a:lnTo>
                      <a:pt x="429" y="1515"/>
                    </a:lnTo>
                    <a:lnTo>
                      <a:pt x="429" y="1515"/>
                    </a:lnTo>
                    <a:lnTo>
                      <a:pt x="445" y="1440"/>
                    </a:lnTo>
                    <a:lnTo>
                      <a:pt x="453" y="1403"/>
                    </a:lnTo>
                    <a:lnTo>
                      <a:pt x="462" y="1367"/>
                    </a:lnTo>
                    <a:lnTo>
                      <a:pt x="462" y="1367"/>
                    </a:lnTo>
                    <a:close/>
                    <a:moveTo>
                      <a:pt x="5" y="1009"/>
                    </a:moveTo>
                    <a:lnTo>
                      <a:pt x="5" y="1009"/>
                    </a:lnTo>
                    <a:lnTo>
                      <a:pt x="8" y="1024"/>
                    </a:lnTo>
                    <a:lnTo>
                      <a:pt x="13" y="1039"/>
                    </a:lnTo>
                    <a:lnTo>
                      <a:pt x="24" y="1068"/>
                    </a:lnTo>
                    <a:lnTo>
                      <a:pt x="35" y="1096"/>
                    </a:lnTo>
                    <a:lnTo>
                      <a:pt x="46" y="1125"/>
                    </a:lnTo>
                    <a:lnTo>
                      <a:pt x="46" y="1125"/>
                    </a:lnTo>
                    <a:lnTo>
                      <a:pt x="54" y="1145"/>
                    </a:lnTo>
                    <a:lnTo>
                      <a:pt x="57" y="1155"/>
                    </a:lnTo>
                    <a:lnTo>
                      <a:pt x="59" y="1166"/>
                    </a:lnTo>
                    <a:lnTo>
                      <a:pt x="59" y="1166"/>
                    </a:lnTo>
                    <a:lnTo>
                      <a:pt x="59" y="1177"/>
                    </a:lnTo>
                    <a:lnTo>
                      <a:pt x="58" y="1188"/>
                    </a:lnTo>
                    <a:lnTo>
                      <a:pt x="56" y="1201"/>
                    </a:lnTo>
                    <a:lnTo>
                      <a:pt x="52" y="1213"/>
                    </a:lnTo>
                    <a:lnTo>
                      <a:pt x="47" y="1238"/>
                    </a:lnTo>
                    <a:lnTo>
                      <a:pt x="44" y="1251"/>
                    </a:lnTo>
                    <a:lnTo>
                      <a:pt x="42" y="1263"/>
                    </a:lnTo>
                    <a:lnTo>
                      <a:pt x="42" y="1263"/>
                    </a:lnTo>
                    <a:lnTo>
                      <a:pt x="37" y="1232"/>
                    </a:lnTo>
                    <a:lnTo>
                      <a:pt x="30" y="1201"/>
                    </a:lnTo>
                    <a:lnTo>
                      <a:pt x="16" y="1138"/>
                    </a:lnTo>
                    <a:lnTo>
                      <a:pt x="10" y="1107"/>
                    </a:lnTo>
                    <a:lnTo>
                      <a:pt x="6" y="1075"/>
                    </a:lnTo>
                    <a:lnTo>
                      <a:pt x="5" y="1059"/>
                    </a:lnTo>
                    <a:lnTo>
                      <a:pt x="4" y="1042"/>
                    </a:lnTo>
                    <a:lnTo>
                      <a:pt x="4" y="1026"/>
                    </a:lnTo>
                    <a:lnTo>
                      <a:pt x="5" y="1009"/>
                    </a:lnTo>
                    <a:lnTo>
                      <a:pt x="5" y="1009"/>
                    </a:lnTo>
                    <a:close/>
                    <a:moveTo>
                      <a:pt x="74" y="1938"/>
                    </a:moveTo>
                    <a:lnTo>
                      <a:pt x="74" y="1938"/>
                    </a:lnTo>
                    <a:lnTo>
                      <a:pt x="77" y="1938"/>
                    </a:lnTo>
                    <a:lnTo>
                      <a:pt x="80" y="1939"/>
                    </a:lnTo>
                    <a:lnTo>
                      <a:pt x="80" y="1941"/>
                    </a:lnTo>
                    <a:lnTo>
                      <a:pt x="80" y="1943"/>
                    </a:lnTo>
                    <a:lnTo>
                      <a:pt x="77" y="1950"/>
                    </a:lnTo>
                    <a:lnTo>
                      <a:pt x="77" y="1952"/>
                    </a:lnTo>
                    <a:lnTo>
                      <a:pt x="77" y="1956"/>
                    </a:lnTo>
                    <a:lnTo>
                      <a:pt x="77" y="1956"/>
                    </a:lnTo>
                    <a:lnTo>
                      <a:pt x="72" y="1952"/>
                    </a:lnTo>
                    <a:lnTo>
                      <a:pt x="67" y="1949"/>
                    </a:lnTo>
                    <a:lnTo>
                      <a:pt x="60" y="1941"/>
                    </a:lnTo>
                    <a:lnTo>
                      <a:pt x="56" y="1932"/>
                    </a:lnTo>
                    <a:lnTo>
                      <a:pt x="52" y="1922"/>
                    </a:lnTo>
                    <a:lnTo>
                      <a:pt x="51" y="1910"/>
                    </a:lnTo>
                    <a:lnTo>
                      <a:pt x="49" y="1898"/>
                    </a:lnTo>
                    <a:lnTo>
                      <a:pt x="47" y="1872"/>
                    </a:lnTo>
                    <a:lnTo>
                      <a:pt x="47" y="1872"/>
                    </a:lnTo>
                    <a:lnTo>
                      <a:pt x="40" y="1831"/>
                    </a:lnTo>
                    <a:lnTo>
                      <a:pt x="33" y="1791"/>
                    </a:lnTo>
                    <a:lnTo>
                      <a:pt x="18" y="1714"/>
                    </a:lnTo>
                    <a:lnTo>
                      <a:pt x="18" y="1714"/>
                    </a:lnTo>
                    <a:lnTo>
                      <a:pt x="19" y="1713"/>
                    </a:lnTo>
                    <a:lnTo>
                      <a:pt x="22" y="1712"/>
                    </a:lnTo>
                    <a:lnTo>
                      <a:pt x="22" y="1712"/>
                    </a:lnTo>
                    <a:lnTo>
                      <a:pt x="67" y="1750"/>
                    </a:lnTo>
                    <a:lnTo>
                      <a:pt x="113" y="1788"/>
                    </a:lnTo>
                    <a:lnTo>
                      <a:pt x="113" y="1788"/>
                    </a:lnTo>
                    <a:lnTo>
                      <a:pt x="97" y="1859"/>
                    </a:lnTo>
                    <a:lnTo>
                      <a:pt x="83" y="1932"/>
                    </a:lnTo>
                    <a:lnTo>
                      <a:pt x="83" y="1932"/>
                    </a:lnTo>
                    <a:lnTo>
                      <a:pt x="82" y="1933"/>
                    </a:lnTo>
                    <a:lnTo>
                      <a:pt x="82" y="1934"/>
                    </a:lnTo>
                    <a:lnTo>
                      <a:pt x="79" y="1935"/>
                    </a:lnTo>
                    <a:lnTo>
                      <a:pt x="75" y="1935"/>
                    </a:lnTo>
                    <a:lnTo>
                      <a:pt x="74" y="1936"/>
                    </a:lnTo>
                    <a:lnTo>
                      <a:pt x="74" y="1938"/>
                    </a:lnTo>
                    <a:lnTo>
                      <a:pt x="74" y="1938"/>
                    </a:lnTo>
                    <a:close/>
                    <a:moveTo>
                      <a:pt x="123" y="1797"/>
                    </a:moveTo>
                    <a:lnTo>
                      <a:pt x="123" y="1797"/>
                    </a:lnTo>
                    <a:lnTo>
                      <a:pt x="127" y="1800"/>
                    </a:lnTo>
                    <a:lnTo>
                      <a:pt x="131" y="1805"/>
                    </a:lnTo>
                    <a:lnTo>
                      <a:pt x="133" y="1808"/>
                    </a:lnTo>
                    <a:lnTo>
                      <a:pt x="134" y="1814"/>
                    </a:lnTo>
                    <a:lnTo>
                      <a:pt x="134" y="1818"/>
                    </a:lnTo>
                    <a:lnTo>
                      <a:pt x="133" y="1823"/>
                    </a:lnTo>
                    <a:lnTo>
                      <a:pt x="130" y="1834"/>
                    </a:lnTo>
                    <a:lnTo>
                      <a:pt x="124" y="1846"/>
                    </a:lnTo>
                    <a:lnTo>
                      <a:pt x="117" y="1857"/>
                    </a:lnTo>
                    <a:lnTo>
                      <a:pt x="111" y="1867"/>
                    </a:lnTo>
                    <a:lnTo>
                      <a:pt x="108" y="1876"/>
                    </a:lnTo>
                    <a:lnTo>
                      <a:pt x="108" y="1876"/>
                    </a:lnTo>
                    <a:lnTo>
                      <a:pt x="111" y="1857"/>
                    </a:lnTo>
                    <a:lnTo>
                      <a:pt x="114" y="1837"/>
                    </a:lnTo>
                    <a:lnTo>
                      <a:pt x="118" y="1816"/>
                    </a:lnTo>
                    <a:lnTo>
                      <a:pt x="121" y="1807"/>
                    </a:lnTo>
                    <a:lnTo>
                      <a:pt x="123" y="1797"/>
                    </a:lnTo>
                    <a:lnTo>
                      <a:pt x="123" y="1797"/>
                    </a:lnTo>
                    <a:close/>
                    <a:moveTo>
                      <a:pt x="115" y="1934"/>
                    </a:moveTo>
                    <a:lnTo>
                      <a:pt x="115" y="1934"/>
                    </a:lnTo>
                    <a:lnTo>
                      <a:pt x="123" y="1913"/>
                    </a:lnTo>
                    <a:lnTo>
                      <a:pt x="132" y="1888"/>
                    </a:lnTo>
                    <a:lnTo>
                      <a:pt x="143" y="1863"/>
                    </a:lnTo>
                    <a:lnTo>
                      <a:pt x="150" y="1850"/>
                    </a:lnTo>
                    <a:lnTo>
                      <a:pt x="156" y="1840"/>
                    </a:lnTo>
                    <a:lnTo>
                      <a:pt x="156" y="1840"/>
                    </a:lnTo>
                    <a:lnTo>
                      <a:pt x="158" y="1847"/>
                    </a:lnTo>
                    <a:lnTo>
                      <a:pt x="158" y="1854"/>
                    </a:lnTo>
                    <a:lnTo>
                      <a:pt x="158" y="1860"/>
                    </a:lnTo>
                    <a:lnTo>
                      <a:pt x="157" y="1866"/>
                    </a:lnTo>
                    <a:lnTo>
                      <a:pt x="151" y="1877"/>
                    </a:lnTo>
                    <a:lnTo>
                      <a:pt x="146" y="1889"/>
                    </a:lnTo>
                    <a:lnTo>
                      <a:pt x="128" y="1912"/>
                    </a:lnTo>
                    <a:lnTo>
                      <a:pt x="122" y="1922"/>
                    </a:lnTo>
                    <a:lnTo>
                      <a:pt x="115" y="1934"/>
                    </a:lnTo>
                    <a:lnTo>
                      <a:pt x="115" y="1934"/>
                    </a:lnTo>
                    <a:close/>
                    <a:moveTo>
                      <a:pt x="156" y="1770"/>
                    </a:moveTo>
                    <a:lnTo>
                      <a:pt x="156" y="1770"/>
                    </a:lnTo>
                    <a:lnTo>
                      <a:pt x="149" y="1756"/>
                    </a:lnTo>
                    <a:lnTo>
                      <a:pt x="144" y="1742"/>
                    </a:lnTo>
                    <a:lnTo>
                      <a:pt x="142" y="1729"/>
                    </a:lnTo>
                    <a:lnTo>
                      <a:pt x="141" y="1715"/>
                    </a:lnTo>
                    <a:lnTo>
                      <a:pt x="142" y="1700"/>
                    </a:lnTo>
                    <a:lnTo>
                      <a:pt x="143" y="1686"/>
                    </a:lnTo>
                    <a:lnTo>
                      <a:pt x="147" y="1671"/>
                    </a:lnTo>
                    <a:lnTo>
                      <a:pt x="150" y="1656"/>
                    </a:lnTo>
                    <a:lnTo>
                      <a:pt x="158" y="1625"/>
                    </a:lnTo>
                    <a:lnTo>
                      <a:pt x="167" y="1596"/>
                    </a:lnTo>
                    <a:lnTo>
                      <a:pt x="174" y="1568"/>
                    </a:lnTo>
                    <a:lnTo>
                      <a:pt x="177" y="1553"/>
                    </a:lnTo>
                    <a:lnTo>
                      <a:pt x="178" y="1539"/>
                    </a:lnTo>
                    <a:lnTo>
                      <a:pt x="178" y="1539"/>
                    </a:lnTo>
                    <a:lnTo>
                      <a:pt x="177" y="1539"/>
                    </a:lnTo>
                    <a:lnTo>
                      <a:pt x="177" y="1539"/>
                    </a:lnTo>
                    <a:lnTo>
                      <a:pt x="174" y="1555"/>
                    </a:lnTo>
                    <a:lnTo>
                      <a:pt x="169" y="1571"/>
                    </a:lnTo>
                    <a:lnTo>
                      <a:pt x="159" y="1602"/>
                    </a:lnTo>
                    <a:lnTo>
                      <a:pt x="149" y="1633"/>
                    </a:lnTo>
                    <a:lnTo>
                      <a:pt x="146" y="1649"/>
                    </a:lnTo>
                    <a:lnTo>
                      <a:pt x="142" y="1665"/>
                    </a:lnTo>
                    <a:lnTo>
                      <a:pt x="142" y="1665"/>
                    </a:lnTo>
                    <a:lnTo>
                      <a:pt x="141" y="1672"/>
                    </a:lnTo>
                    <a:lnTo>
                      <a:pt x="141" y="1680"/>
                    </a:lnTo>
                    <a:lnTo>
                      <a:pt x="140" y="1683"/>
                    </a:lnTo>
                    <a:lnTo>
                      <a:pt x="139" y="1687"/>
                    </a:lnTo>
                    <a:lnTo>
                      <a:pt x="136" y="1691"/>
                    </a:lnTo>
                    <a:lnTo>
                      <a:pt x="133" y="1695"/>
                    </a:lnTo>
                    <a:lnTo>
                      <a:pt x="133" y="1695"/>
                    </a:lnTo>
                    <a:lnTo>
                      <a:pt x="126" y="1666"/>
                    </a:lnTo>
                    <a:lnTo>
                      <a:pt x="121" y="1638"/>
                    </a:lnTo>
                    <a:lnTo>
                      <a:pt x="109" y="1581"/>
                    </a:lnTo>
                    <a:lnTo>
                      <a:pt x="109" y="1581"/>
                    </a:lnTo>
                    <a:lnTo>
                      <a:pt x="107" y="1572"/>
                    </a:lnTo>
                    <a:lnTo>
                      <a:pt x="104" y="1562"/>
                    </a:lnTo>
                    <a:lnTo>
                      <a:pt x="101" y="1553"/>
                    </a:lnTo>
                    <a:lnTo>
                      <a:pt x="100" y="1544"/>
                    </a:lnTo>
                    <a:lnTo>
                      <a:pt x="100" y="1544"/>
                    </a:lnTo>
                    <a:lnTo>
                      <a:pt x="101" y="1540"/>
                    </a:lnTo>
                    <a:lnTo>
                      <a:pt x="102" y="1537"/>
                    </a:lnTo>
                    <a:lnTo>
                      <a:pt x="104" y="1533"/>
                    </a:lnTo>
                    <a:lnTo>
                      <a:pt x="104" y="1531"/>
                    </a:lnTo>
                    <a:lnTo>
                      <a:pt x="104" y="1531"/>
                    </a:lnTo>
                    <a:lnTo>
                      <a:pt x="104" y="1526"/>
                    </a:lnTo>
                    <a:lnTo>
                      <a:pt x="101" y="1520"/>
                    </a:lnTo>
                    <a:lnTo>
                      <a:pt x="97" y="1509"/>
                    </a:lnTo>
                    <a:lnTo>
                      <a:pt x="92" y="1496"/>
                    </a:lnTo>
                    <a:lnTo>
                      <a:pt x="88" y="1485"/>
                    </a:lnTo>
                    <a:lnTo>
                      <a:pt x="88" y="1485"/>
                    </a:lnTo>
                    <a:lnTo>
                      <a:pt x="80" y="1446"/>
                    </a:lnTo>
                    <a:lnTo>
                      <a:pt x="72" y="1407"/>
                    </a:lnTo>
                    <a:lnTo>
                      <a:pt x="64" y="1369"/>
                    </a:lnTo>
                    <a:lnTo>
                      <a:pt x="56" y="1331"/>
                    </a:lnTo>
                    <a:lnTo>
                      <a:pt x="56" y="1331"/>
                    </a:lnTo>
                    <a:lnTo>
                      <a:pt x="60" y="1323"/>
                    </a:lnTo>
                    <a:lnTo>
                      <a:pt x="63" y="1316"/>
                    </a:lnTo>
                    <a:lnTo>
                      <a:pt x="63" y="1316"/>
                    </a:lnTo>
                    <a:lnTo>
                      <a:pt x="64" y="1301"/>
                    </a:lnTo>
                    <a:lnTo>
                      <a:pt x="64" y="1285"/>
                    </a:lnTo>
                    <a:lnTo>
                      <a:pt x="63" y="1252"/>
                    </a:lnTo>
                    <a:lnTo>
                      <a:pt x="63" y="1235"/>
                    </a:lnTo>
                    <a:lnTo>
                      <a:pt x="64" y="1219"/>
                    </a:lnTo>
                    <a:lnTo>
                      <a:pt x="66" y="1203"/>
                    </a:lnTo>
                    <a:lnTo>
                      <a:pt x="69" y="1188"/>
                    </a:lnTo>
                    <a:lnTo>
                      <a:pt x="69" y="1188"/>
                    </a:lnTo>
                    <a:lnTo>
                      <a:pt x="74" y="1192"/>
                    </a:lnTo>
                    <a:lnTo>
                      <a:pt x="79" y="1195"/>
                    </a:lnTo>
                    <a:lnTo>
                      <a:pt x="82" y="1201"/>
                    </a:lnTo>
                    <a:lnTo>
                      <a:pt x="84" y="1207"/>
                    </a:lnTo>
                    <a:lnTo>
                      <a:pt x="89" y="1219"/>
                    </a:lnTo>
                    <a:lnTo>
                      <a:pt x="92" y="1233"/>
                    </a:lnTo>
                    <a:lnTo>
                      <a:pt x="92" y="1233"/>
                    </a:lnTo>
                    <a:lnTo>
                      <a:pt x="104" y="1275"/>
                    </a:lnTo>
                    <a:lnTo>
                      <a:pt x="115" y="1317"/>
                    </a:lnTo>
                    <a:lnTo>
                      <a:pt x="125" y="1359"/>
                    </a:lnTo>
                    <a:lnTo>
                      <a:pt x="138" y="1398"/>
                    </a:lnTo>
                    <a:lnTo>
                      <a:pt x="138" y="1398"/>
                    </a:lnTo>
                    <a:lnTo>
                      <a:pt x="139" y="1401"/>
                    </a:lnTo>
                    <a:lnTo>
                      <a:pt x="140" y="1401"/>
                    </a:lnTo>
                    <a:lnTo>
                      <a:pt x="144" y="1403"/>
                    </a:lnTo>
                    <a:lnTo>
                      <a:pt x="148" y="1404"/>
                    </a:lnTo>
                    <a:lnTo>
                      <a:pt x="149" y="1406"/>
                    </a:lnTo>
                    <a:lnTo>
                      <a:pt x="149" y="1407"/>
                    </a:lnTo>
                    <a:lnTo>
                      <a:pt x="149" y="1407"/>
                    </a:lnTo>
                    <a:lnTo>
                      <a:pt x="157" y="1430"/>
                    </a:lnTo>
                    <a:lnTo>
                      <a:pt x="166" y="1453"/>
                    </a:lnTo>
                    <a:lnTo>
                      <a:pt x="183" y="1497"/>
                    </a:lnTo>
                    <a:lnTo>
                      <a:pt x="191" y="1520"/>
                    </a:lnTo>
                    <a:lnTo>
                      <a:pt x="198" y="1543"/>
                    </a:lnTo>
                    <a:lnTo>
                      <a:pt x="205" y="1566"/>
                    </a:lnTo>
                    <a:lnTo>
                      <a:pt x="209" y="1593"/>
                    </a:lnTo>
                    <a:lnTo>
                      <a:pt x="209" y="1593"/>
                    </a:lnTo>
                    <a:lnTo>
                      <a:pt x="218" y="1600"/>
                    </a:lnTo>
                    <a:lnTo>
                      <a:pt x="222" y="1605"/>
                    </a:lnTo>
                    <a:lnTo>
                      <a:pt x="224" y="1608"/>
                    </a:lnTo>
                    <a:lnTo>
                      <a:pt x="226" y="1616"/>
                    </a:lnTo>
                    <a:lnTo>
                      <a:pt x="226" y="1625"/>
                    </a:lnTo>
                    <a:lnTo>
                      <a:pt x="224" y="1635"/>
                    </a:lnTo>
                    <a:lnTo>
                      <a:pt x="220" y="1644"/>
                    </a:lnTo>
                    <a:lnTo>
                      <a:pt x="211" y="1663"/>
                    </a:lnTo>
                    <a:lnTo>
                      <a:pt x="211" y="1663"/>
                    </a:lnTo>
                    <a:lnTo>
                      <a:pt x="183" y="1719"/>
                    </a:lnTo>
                    <a:lnTo>
                      <a:pt x="169" y="1746"/>
                    </a:lnTo>
                    <a:lnTo>
                      <a:pt x="156" y="1770"/>
                    </a:lnTo>
                    <a:lnTo>
                      <a:pt x="156" y="1770"/>
                    </a:lnTo>
                    <a:close/>
                    <a:moveTo>
                      <a:pt x="222" y="1776"/>
                    </a:moveTo>
                    <a:lnTo>
                      <a:pt x="222" y="1776"/>
                    </a:lnTo>
                    <a:lnTo>
                      <a:pt x="211" y="1789"/>
                    </a:lnTo>
                    <a:lnTo>
                      <a:pt x="202" y="1803"/>
                    </a:lnTo>
                    <a:lnTo>
                      <a:pt x="193" y="1816"/>
                    </a:lnTo>
                    <a:lnTo>
                      <a:pt x="188" y="1823"/>
                    </a:lnTo>
                    <a:lnTo>
                      <a:pt x="182" y="1829"/>
                    </a:lnTo>
                    <a:lnTo>
                      <a:pt x="182" y="1829"/>
                    </a:lnTo>
                    <a:lnTo>
                      <a:pt x="178" y="1826"/>
                    </a:lnTo>
                    <a:lnTo>
                      <a:pt x="176" y="1824"/>
                    </a:lnTo>
                    <a:lnTo>
                      <a:pt x="173" y="1817"/>
                    </a:lnTo>
                    <a:lnTo>
                      <a:pt x="170" y="1809"/>
                    </a:lnTo>
                    <a:lnTo>
                      <a:pt x="168" y="1801"/>
                    </a:lnTo>
                    <a:lnTo>
                      <a:pt x="168" y="1801"/>
                    </a:lnTo>
                    <a:lnTo>
                      <a:pt x="184" y="1767"/>
                    </a:lnTo>
                    <a:lnTo>
                      <a:pt x="199" y="1732"/>
                    </a:lnTo>
                    <a:lnTo>
                      <a:pt x="215" y="1697"/>
                    </a:lnTo>
                    <a:lnTo>
                      <a:pt x="231" y="1663"/>
                    </a:lnTo>
                    <a:lnTo>
                      <a:pt x="231" y="1663"/>
                    </a:lnTo>
                    <a:lnTo>
                      <a:pt x="225" y="1720"/>
                    </a:lnTo>
                    <a:lnTo>
                      <a:pt x="222" y="1776"/>
                    </a:lnTo>
                    <a:lnTo>
                      <a:pt x="222" y="1776"/>
                    </a:lnTo>
                    <a:close/>
                    <a:moveTo>
                      <a:pt x="225" y="1389"/>
                    </a:moveTo>
                    <a:lnTo>
                      <a:pt x="225" y="1389"/>
                    </a:lnTo>
                    <a:lnTo>
                      <a:pt x="241" y="1419"/>
                    </a:lnTo>
                    <a:lnTo>
                      <a:pt x="258" y="1448"/>
                    </a:lnTo>
                    <a:lnTo>
                      <a:pt x="275" y="1478"/>
                    </a:lnTo>
                    <a:lnTo>
                      <a:pt x="291" y="1509"/>
                    </a:lnTo>
                    <a:lnTo>
                      <a:pt x="291" y="1509"/>
                    </a:lnTo>
                    <a:lnTo>
                      <a:pt x="274" y="1540"/>
                    </a:lnTo>
                    <a:lnTo>
                      <a:pt x="257" y="1571"/>
                    </a:lnTo>
                    <a:lnTo>
                      <a:pt x="257" y="1571"/>
                    </a:lnTo>
                    <a:lnTo>
                      <a:pt x="252" y="1582"/>
                    </a:lnTo>
                    <a:lnTo>
                      <a:pt x="250" y="1587"/>
                    </a:lnTo>
                    <a:lnTo>
                      <a:pt x="248" y="1588"/>
                    </a:lnTo>
                    <a:lnTo>
                      <a:pt x="245" y="1590"/>
                    </a:lnTo>
                    <a:lnTo>
                      <a:pt x="245" y="1590"/>
                    </a:lnTo>
                    <a:lnTo>
                      <a:pt x="248" y="1577"/>
                    </a:lnTo>
                    <a:lnTo>
                      <a:pt x="250" y="1563"/>
                    </a:lnTo>
                    <a:lnTo>
                      <a:pt x="254" y="1536"/>
                    </a:lnTo>
                    <a:lnTo>
                      <a:pt x="254" y="1536"/>
                    </a:lnTo>
                    <a:lnTo>
                      <a:pt x="261" y="1510"/>
                    </a:lnTo>
                    <a:lnTo>
                      <a:pt x="264" y="1497"/>
                    </a:lnTo>
                    <a:lnTo>
                      <a:pt x="264" y="1487"/>
                    </a:lnTo>
                    <a:lnTo>
                      <a:pt x="264" y="1487"/>
                    </a:lnTo>
                    <a:lnTo>
                      <a:pt x="258" y="1509"/>
                    </a:lnTo>
                    <a:lnTo>
                      <a:pt x="252" y="1531"/>
                    </a:lnTo>
                    <a:lnTo>
                      <a:pt x="248" y="1554"/>
                    </a:lnTo>
                    <a:lnTo>
                      <a:pt x="244" y="1565"/>
                    </a:lnTo>
                    <a:lnTo>
                      <a:pt x="241" y="1575"/>
                    </a:lnTo>
                    <a:lnTo>
                      <a:pt x="241" y="1575"/>
                    </a:lnTo>
                    <a:lnTo>
                      <a:pt x="239" y="1553"/>
                    </a:lnTo>
                    <a:lnTo>
                      <a:pt x="236" y="1529"/>
                    </a:lnTo>
                    <a:lnTo>
                      <a:pt x="228" y="1485"/>
                    </a:lnTo>
                    <a:lnTo>
                      <a:pt x="226" y="1462"/>
                    </a:lnTo>
                    <a:lnTo>
                      <a:pt x="224" y="1438"/>
                    </a:lnTo>
                    <a:lnTo>
                      <a:pt x="224" y="1414"/>
                    </a:lnTo>
                    <a:lnTo>
                      <a:pt x="225" y="1389"/>
                    </a:lnTo>
                    <a:lnTo>
                      <a:pt x="225" y="1389"/>
                    </a:lnTo>
                    <a:close/>
                    <a:moveTo>
                      <a:pt x="234" y="1756"/>
                    </a:moveTo>
                    <a:lnTo>
                      <a:pt x="234" y="1756"/>
                    </a:lnTo>
                    <a:lnTo>
                      <a:pt x="235" y="1705"/>
                    </a:lnTo>
                    <a:lnTo>
                      <a:pt x="236" y="1680"/>
                    </a:lnTo>
                    <a:lnTo>
                      <a:pt x="239" y="1667"/>
                    </a:lnTo>
                    <a:lnTo>
                      <a:pt x="241" y="1656"/>
                    </a:lnTo>
                    <a:lnTo>
                      <a:pt x="241" y="1656"/>
                    </a:lnTo>
                    <a:lnTo>
                      <a:pt x="252" y="1689"/>
                    </a:lnTo>
                    <a:lnTo>
                      <a:pt x="265" y="1721"/>
                    </a:lnTo>
                    <a:lnTo>
                      <a:pt x="265" y="1721"/>
                    </a:lnTo>
                    <a:lnTo>
                      <a:pt x="250" y="1739"/>
                    </a:lnTo>
                    <a:lnTo>
                      <a:pt x="243" y="1748"/>
                    </a:lnTo>
                    <a:lnTo>
                      <a:pt x="234" y="1756"/>
                    </a:lnTo>
                    <a:lnTo>
                      <a:pt x="234" y="1756"/>
                    </a:lnTo>
                    <a:close/>
                    <a:moveTo>
                      <a:pt x="261" y="1664"/>
                    </a:moveTo>
                    <a:lnTo>
                      <a:pt x="261" y="1664"/>
                    </a:lnTo>
                    <a:lnTo>
                      <a:pt x="257" y="1654"/>
                    </a:lnTo>
                    <a:lnTo>
                      <a:pt x="251" y="1644"/>
                    </a:lnTo>
                    <a:lnTo>
                      <a:pt x="247" y="1633"/>
                    </a:lnTo>
                    <a:lnTo>
                      <a:pt x="245" y="1629"/>
                    </a:lnTo>
                    <a:lnTo>
                      <a:pt x="245" y="1623"/>
                    </a:lnTo>
                    <a:lnTo>
                      <a:pt x="245" y="1623"/>
                    </a:lnTo>
                    <a:lnTo>
                      <a:pt x="247" y="1619"/>
                    </a:lnTo>
                    <a:lnTo>
                      <a:pt x="249" y="1613"/>
                    </a:lnTo>
                    <a:lnTo>
                      <a:pt x="256" y="1600"/>
                    </a:lnTo>
                    <a:lnTo>
                      <a:pt x="264" y="1587"/>
                    </a:lnTo>
                    <a:lnTo>
                      <a:pt x="272" y="1572"/>
                    </a:lnTo>
                    <a:lnTo>
                      <a:pt x="272" y="1572"/>
                    </a:lnTo>
                    <a:lnTo>
                      <a:pt x="277" y="1556"/>
                    </a:lnTo>
                    <a:lnTo>
                      <a:pt x="284" y="1540"/>
                    </a:lnTo>
                    <a:lnTo>
                      <a:pt x="290" y="1528"/>
                    </a:lnTo>
                    <a:lnTo>
                      <a:pt x="294" y="1522"/>
                    </a:lnTo>
                    <a:lnTo>
                      <a:pt x="298" y="1519"/>
                    </a:lnTo>
                    <a:lnTo>
                      <a:pt x="298" y="1519"/>
                    </a:lnTo>
                    <a:lnTo>
                      <a:pt x="310" y="1543"/>
                    </a:lnTo>
                    <a:lnTo>
                      <a:pt x="324" y="1566"/>
                    </a:lnTo>
                    <a:lnTo>
                      <a:pt x="337" y="1590"/>
                    </a:lnTo>
                    <a:lnTo>
                      <a:pt x="351" y="1614"/>
                    </a:lnTo>
                    <a:lnTo>
                      <a:pt x="351" y="1614"/>
                    </a:lnTo>
                    <a:lnTo>
                      <a:pt x="332" y="1636"/>
                    </a:lnTo>
                    <a:lnTo>
                      <a:pt x="314" y="1658"/>
                    </a:lnTo>
                    <a:lnTo>
                      <a:pt x="276" y="1704"/>
                    </a:lnTo>
                    <a:lnTo>
                      <a:pt x="276" y="1704"/>
                    </a:lnTo>
                    <a:lnTo>
                      <a:pt x="272" y="1695"/>
                    </a:lnTo>
                    <a:lnTo>
                      <a:pt x="268" y="1684"/>
                    </a:lnTo>
                    <a:lnTo>
                      <a:pt x="261" y="1664"/>
                    </a:lnTo>
                    <a:lnTo>
                      <a:pt x="261" y="1664"/>
                    </a:lnTo>
                    <a:close/>
                    <a:moveTo>
                      <a:pt x="366" y="1711"/>
                    </a:moveTo>
                    <a:lnTo>
                      <a:pt x="366" y="1711"/>
                    </a:lnTo>
                    <a:lnTo>
                      <a:pt x="350" y="1784"/>
                    </a:lnTo>
                    <a:lnTo>
                      <a:pt x="343" y="1822"/>
                    </a:lnTo>
                    <a:lnTo>
                      <a:pt x="341" y="1841"/>
                    </a:lnTo>
                    <a:lnTo>
                      <a:pt x="340" y="1859"/>
                    </a:lnTo>
                    <a:lnTo>
                      <a:pt x="340" y="1859"/>
                    </a:lnTo>
                    <a:lnTo>
                      <a:pt x="334" y="1852"/>
                    </a:lnTo>
                    <a:lnTo>
                      <a:pt x="329" y="1843"/>
                    </a:lnTo>
                    <a:lnTo>
                      <a:pt x="327" y="1835"/>
                    </a:lnTo>
                    <a:lnTo>
                      <a:pt x="325" y="1826"/>
                    </a:lnTo>
                    <a:lnTo>
                      <a:pt x="320" y="1809"/>
                    </a:lnTo>
                    <a:lnTo>
                      <a:pt x="317" y="1800"/>
                    </a:lnTo>
                    <a:lnTo>
                      <a:pt x="314" y="1791"/>
                    </a:lnTo>
                    <a:lnTo>
                      <a:pt x="314" y="1791"/>
                    </a:lnTo>
                    <a:lnTo>
                      <a:pt x="304" y="1778"/>
                    </a:lnTo>
                    <a:lnTo>
                      <a:pt x="294" y="1759"/>
                    </a:lnTo>
                    <a:lnTo>
                      <a:pt x="290" y="1750"/>
                    </a:lnTo>
                    <a:lnTo>
                      <a:pt x="286" y="1741"/>
                    </a:lnTo>
                    <a:lnTo>
                      <a:pt x="284" y="1733"/>
                    </a:lnTo>
                    <a:lnTo>
                      <a:pt x="284" y="1725"/>
                    </a:lnTo>
                    <a:lnTo>
                      <a:pt x="284" y="1725"/>
                    </a:lnTo>
                    <a:lnTo>
                      <a:pt x="285" y="1721"/>
                    </a:lnTo>
                    <a:lnTo>
                      <a:pt x="289" y="1715"/>
                    </a:lnTo>
                    <a:lnTo>
                      <a:pt x="298" y="1703"/>
                    </a:lnTo>
                    <a:lnTo>
                      <a:pt x="317" y="1677"/>
                    </a:lnTo>
                    <a:lnTo>
                      <a:pt x="317" y="1677"/>
                    </a:lnTo>
                    <a:lnTo>
                      <a:pt x="328" y="1662"/>
                    </a:lnTo>
                    <a:lnTo>
                      <a:pt x="338" y="1648"/>
                    </a:lnTo>
                    <a:lnTo>
                      <a:pt x="359" y="1627"/>
                    </a:lnTo>
                    <a:lnTo>
                      <a:pt x="359" y="1627"/>
                    </a:lnTo>
                    <a:lnTo>
                      <a:pt x="365" y="1637"/>
                    </a:lnTo>
                    <a:lnTo>
                      <a:pt x="369" y="1646"/>
                    </a:lnTo>
                    <a:lnTo>
                      <a:pt x="371" y="1655"/>
                    </a:lnTo>
                    <a:lnTo>
                      <a:pt x="371" y="1665"/>
                    </a:lnTo>
                    <a:lnTo>
                      <a:pt x="371" y="1675"/>
                    </a:lnTo>
                    <a:lnTo>
                      <a:pt x="370" y="1687"/>
                    </a:lnTo>
                    <a:lnTo>
                      <a:pt x="366" y="1711"/>
                    </a:lnTo>
                    <a:lnTo>
                      <a:pt x="366" y="1711"/>
                    </a:lnTo>
                    <a:close/>
                    <a:moveTo>
                      <a:pt x="359" y="1602"/>
                    </a:moveTo>
                    <a:lnTo>
                      <a:pt x="359" y="1602"/>
                    </a:lnTo>
                    <a:lnTo>
                      <a:pt x="331" y="1553"/>
                    </a:lnTo>
                    <a:lnTo>
                      <a:pt x="301" y="1506"/>
                    </a:lnTo>
                    <a:lnTo>
                      <a:pt x="301" y="1506"/>
                    </a:lnTo>
                    <a:lnTo>
                      <a:pt x="315" y="1476"/>
                    </a:lnTo>
                    <a:lnTo>
                      <a:pt x="328" y="1446"/>
                    </a:lnTo>
                    <a:lnTo>
                      <a:pt x="344" y="1419"/>
                    </a:lnTo>
                    <a:lnTo>
                      <a:pt x="362" y="1392"/>
                    </a:lnTo>
                    <a:lnTo>
                      <a:pt x="362" y="1392"/>
                    </a:lnTo>
                    <a:lnTo>
                      <a:pt x="362" y="1409"/>
                    </a:lnTo>
                    <a:lnTo>
                      <a:pt x="363" y="1426"/>
                    </a:lnTo>
                    <a:lnTo>
                      <a:pt x="367" y="1462"/>
                    </a:lnTo>
                    <a:lnTo>
                      <a:pt x="375" y="1532"/>
                    </a:lnTo>
                    <a:lnTo>
                      <a:pt x="375" y="1532"/>
                    </a:lnTo>
                    <a:lnTo>
                      <a:pt x="377" y="1555"/>
                    </a:lnTo>
                    <a:lnTo>
                      <a:pt x="378" y="1565"/>
                    </a:lnTo>
                    <a:lnTo>
                      <a:pt x="378" y="1573"/>
                    </a:lnTo>
                    <a:lnTo>
                      <a:pt x="376" y="1581"/>
                    </a:lnTo>
                    <a:lnTo>
                      <a:pt x="374" y="1588"/>
                    </a:lnTo>
                    <a:lnTo>
                      <a:pt x="368" y="1595"/>
                    </a:lnTo>
                    <a:lnTo>
                      <a:pt x="359" y="1602"/>
                    </a:lnTo>
                    <a:lnTo>
                      <a:pt x="359" y="1602"/>
                    </a:lnTo>
                    <a:close/>
                    <a:moveTo>
                      <a:pt x="394" y="1560"/>
                    </a:moveTo>
                    <a:lnTo>
                      <a:pt x="394" y="1560"/>
                    </a:lnTo>
                    <a:lnTo>
                      <a:pt x="398" y="1529"/>
                    </a:lnTo>
                    <a:lnTo>
                      <a:pt x="402" y="1497"/>
                    </a:lnTo>
                    <a:lnTo>
                      <a:pt x="413" y="1437"/>
                    </a:lnTo>
                    <a:lnTo>
                      <a:pt x="424" y="1376"/>
                    </a:lnTo>
                    <a:lnTo>
                      <a:pt x="428" y="1346"/>
                    </a:lnTo>
                    <a:lnTo>
                      <a:pt x="430" y="1316"/>
                    </a:lnTo>
                    <a:lnTo>
                      <a:pt x="430" y="1316"/>
                    </a:lnTo>
                    <a:lnTo>
                      <a:pt x="419" y="1377"/>
                    </a:lnTo>
                    <a:lnTo>
                      <a:pt x="405" y="1436"/>
                    </a:lnTo>
                    <a:lnTo>
                      <a:pt x="394" y="1497"/>
                    </a:lnTo>
                    <a:lnTo>
                      <a:pt x="388" y="1529"/>
                    </a:lnTo>
                    <a:lnTo>
                      <a:pt x="385" y="1561"/>
                    </a:lnTo>
                    <a:lnTo>
                      <a:pt x="385" y="1561"/>
                    </a:lnTo>
                    <a:lnTo>
                      <a:pt x="380" y="1537"/>
                    </a:lnTo>
                    <a:lnTo>
                      <a:pt x="378" y="1514"/>
                    </a:lnTo>
                    <a:lnTo>
                      <a:pt x="376" y="1491"/>
                    </a:lnTo>
                    <a:lnTo>
                      <a:pt x="376" y="1472"/>
                    </a:lnTo>
                    <a:lnTo>
                      <a:pt x="376" y="1472"/>
                    </a:lnTo>
                    <a:lnTo>
                      <a:pt x="376" y="1460"/>
                    </a:lnTo>
                    <a:lnTo>
                      <a:pt x="374" y="1448"/>
                    </a:lnTo>
                    <a:lnTo>
                      <a:pt x="369" y="1425"/>
                    </a:lnTo>
                    <a:lnTo>
                      <a:pt x="367" y="1413"/>
                    </a:lnTo>
                    <a:lnTo>
                      <a:pt x="366" y="1402"/>
                    </a:lnTo>
                    <a:lnTo>
                      <a:pt x="366" y="1390"/>
                    </a:lnTo>
                    <a:lnTo>
                      <a:pt x="367" y="1379"/>
                    </a:lnTo>
                    <a:lnTo>
                      <a:pt x="367" y="1379"/>
                    </a:lnTo>
                    <a:lnTo>
                      <a:pt x="369" y="1372"/>
                    </a:lnTo>
                    <a:lnTo>
                      <a:pt x="374" y="1365"/>
                    </a:lnTo>
                    <a:lnTo>
                      <a:pt x="383" y="1351"/>
                    </a:lnTo>
                    <a:lnTo>
                      <a:pt x="383" y="1351"/>
                    </a:lnTo>
                    <a:lnTo>
                      <a:pt x="408" y="1306"/>
                    </a:lnTo>
                    <a:lnTo>
                      <a:pt x="419" y="1285"/>
                    </a:lnTo>
                    <a:lnTo>
                      <a:pt x="432" y="1266"/>
                    </a:lnTo>
                    <a:lnTo>
                      <a:pt x="432" y="1266"/>
                    </a:lnTo>
                    <a:lnTo>
                      <a:pt x="434" y="1276"/>
                    </a:lnTo>
                    <a:lnTo>
                      <a:pt x="436" y="1285"/>
                    </a:lnTo>
                    <a:lnTo>
                      <a:pt x="444" y="1304"/>
                    </a:lnTo>
                    <a:lnTo>
                      <a:pt x="447" y="1314"/>
                    </a:lnTo>
                    <a:lnTo>
                      <a:pt x="451" y="1323"/>
                    </a:lnTo>
                    <a:lnTo>
                      <a:pt x="453" y="1333"/>
                    </a:lnTo>
                    <a:lnTo>
                      <a:pt x="454" y="1343"/>
                    </a:lnTo>
                    <a:lnTo>
                      <a:pt x="454" y="1343"/>
                    </a:lnTo>
                    <a:lnTo>
                      <a:pt x="454" y="1350"/>
                    </a:lnTo>
                    <a:lnTo>
                      <a:pt x="453" y="1355"/>
                    </a:lnTo>
                    <a:lnTo>
                      <a:pt x="449" y="1369"/>
                    </a:lnTo>
                    <a:lnTo>
                      <a:pt x="444" y="1383"/>
                    </a:lnTo>
                    <a:lnTo>
                      <a:pt x="440" y="1396"/>
                    </a:lnTo>
                    <a:lnTo>
                      <a:pt x="440" y="1396"/>
                    </a:lnTo>
                    <a:lnTo>
                      <a:pt x="433" y="1425"/>
                    </a:lnTo>
                    <a:lnTo>
                      <a:pt x="426" y="1453"/>
                    </a:lnTo>
                    <a:lnTo>
                      <a:pt x="411" y="1506"/>
                    </a:lnTo>
                    <a:lnTo>
                      <a:pt x="411" y="1506"/>
                    </a:lnTo>
                    <a:lnTo>
                      <a:pt x="408" y="1520"/>
                    </a:lnTo>
                    <a:lnTo>
                      <a:pt x="405" y="1533"/>
                    </a:lnTo>
                    <a:lnTo>
                      <a:pt x="403" y="1540"/>
                    </a:lnTo>
                    <a:lnTo>
                      <a:pt x="401" y="1547"/>
                    </a:lnTo>
                    <a:lnTo>
                      <a:pt x="398" y="1554"/>
                    </a:lnTo>
                    <a:lnTo>
                      <a:pt x="394" y="1560"/>
                    </a:lnTo>
                    <a:lnTo>
                      <a:pt x="394" y="1560"/>
                    </a:lnTo>
                    <a:close/>
                    <a:moveTo>
                      <a:pt x="421" y="1832"/>
                    </a:moveTo>
                    <a:lnTo>
                      <a:pt x="421" y="1832"/>
                    </a:lnTo>
                    <a:lnTo>
                      <a:pt x="420" y="1812"/>
                    </a:lnTo>
                    <a:lnTo>
                      <a:pt x="418" y="1790"/>
                    </a:lnTo>
                    <a:lnTo>
                      <a:pt x="410" y="1748"/>
                    </a:lnTo>
                    <a:lnTo>
                      <a:pt x="405" y="1728"/>
                    </a:lnTo>
                    <a:lnTo>
                      <a:pt x="402" y="1707"/>
                    </a:lnTo>
                    <a:lnTo>
                      <a:pt x="400" y="1687"/>
                    </a:lnTo>
                    <a:lnTo>
                      <a:pt x="400" y="1666"/>
                    </a:lnTo>
                    <a:lnTo>
                      <a:pt x="400" y="1666"/>
                    </a:lnTo>
                    <a:lnTo>
                      <a:pt x="401" y="1650"/>
                    </a:lnTo>
                    <a:lnTo>
                      <a:pt x="404" y="1635"/>
                    </a:lnTo>
                    <a:lnTo>
                      <a:pt x="411" y="1603"/>
                    </a:lnTo>
                    <a:lnTo>
                      <a:pt x="411" y="1603"/>
                    </a:lnTo>
                    <a:lnTo>
                      <a:pt x="415" y="1587"/>
                    </a:lnTo>
                    <a:lnTo>
                      <a:pt x="417" y="1570"/>
                    </a:lnTo>
                    <a:lnTo>
                      <a:pt x="419" y="1554"/>
                    </a:lnTo>
                    <a:lnTo>
                      <a:pt x="424" y="1540"/>
                    </a:lnTo>
                    <a:lnTo>
                      <a:pt x="424" y="1540"/>
                    </a:lnTo>
                    <a:lnTo>
                      <a:pt x="428" y="1531"/>
                    </a:lnTo>
                    <a:lnTo>
                      <a:pt x="435" y="1521"/>
                    </a:lnTo>
                    <a:lnTo>
                      <a:pt x="454" y="1501"/>
                    </a:lnTo>
                    <a:lnTo>
                      <a:pt x="474" y="1480"/>
                    </a:lnTo>
                    <a:lnTo>
                      <a:pt x="482" y="1471"/>
                    </a:lnTo>
                    <a:lnTo>
                      <a:pt x="487" y="1464"/>
                    </a:lnTo>
                    <a:lnTo>
                      <a:pt x="487" y="1464"/>
                    </a:lnTo>
                    <a:lnTo>
                      <a:pt x="494" y="1502"/>
                    </a:lnTo>
                    <a:lnTo>
                      <a:pt x="499" y="1522"/>
                    </a:lnTo>
                    <a:lnTo>
                      <a:pt x="503" y="1543"/>
                    </a:lnTo>
                    <a:lnTo>
                      <a:pt x="508" y="1562"/>
                    </a:lnTo>
                    <a:lnTo>
                      <a:pt x="514" y="1580"/>
                    </a:lnTo>
                    <a:lnTo>
                      <a:pt x="519" y="1588"/>
                    </a:lnTo>
                    <a:lnTo>
                      <a:pt x="522" y="1595"/>
                    </a:lnTo>
                    <a:lnTo>
                      <a:pt x="528" y="1600"/>
                    </a:lnTo>
                    <a:lnTo>
                      <a:pt x="533" y="1605"/>
                    </a:lnTo>
                    <a:lnTo>
                      <a:pt x="533" y="1605"/>
                    </a:lnTo>
                    <a:lnTo>
                      <a:pt x="535" y="1611"/>
                    </a:lnTo>
                    <a:lnTo>
                      <a:pt x="537" y="1616"/>
                    </a:lnTo>
                    <a:lnTo>
                      <a:pt x="542" y="1628"/>
                    </a:lnTo>
                    <a:lnTo>
                      <a:pt x="546" y="1639"/>
                    </a:lnTo>
                    <a:lnTo>
                      <a:pt x="546" y="1645"/>
                    </a:lnTo>
                    <a:lnTo>
                      <a:pt x="546" y="1650"/>
                    </a:lnTo>
                    <a:lnTo>
                      <a:pt x="546" y="1650"/>
                    </a:lnTo>
                    <a:lnTo>
                      <a:pt x="545" y="1656"/>
                    </a:lnTo>
                    <a:lnTo>
                      <a:pt x="542" y="1661"/>
                    </a:lnTo>
                    <a:lnTo>
                      <a:pt x="533" y="1672"/>
                    </a:lnTo>
                    <a:lnTo>
                      <a:pt x="522" y="1683"/>
                    </a:lnTo>
                    <a:lnTo>
                      <a:pt x="514" y="1694"/>
                    </a:lnTo>
                    <a:lnTo>
                      <a:pt x="514" y="1694"/>
                    </a:lnTo>
                    <a:lnTo>
                      <a:pt x="488" y="1728"/>
                    </a:lnTo>
                    <a:lnTo>
                      <a:pt x="465" y="1763"/>
                    </a:lnTo>
                    <a:lnTo>
                      <a:pt x="442" y="1797"/>
                    </a:lnTo>
                    <a:lnTo>
                      <a:pt x="421" y="1832"/>
                    </a:lnTo>
                    <a:lnTo>
                      <a:pt x="421" y="1832"/>
                    </a:lnTo>
                    <a:close/>
                    <a:moveTo>
                      <a:pt x="578" y="1753"/>
                    </a:moveTo>
                    <a:lnTo>
                      <a:pt x="578" y="1753"/>
                    </a:lnTo>
                    <a:lnTo>
                      <a:pt x="577" y="1757"/>
                    </a:lnTo>
                    <a:lnTo>
                      <a:pt x="573" y="1762"/>
                    </a:lnTo>
                    <a:lnTo>
                      <a:pt x="564" y="1774"/>
                    </a:lnTo>
                    <a:lnTo>
                      <a:pt x="544" y="1796"/>
                    </a:lnTo>
                    <a:lnTo>
                      <a:pt x="544" y="1796"/>
                    </a:lnTo>
                    <a:lnTo>
                      <a:pt x="489" y="1862"/>
                    </a:lnTo>
                    <a:lnTo>
                      <a:pt x="437" y="1925"/>
                    </a:lnTo>
                    <a:lnTo>
                      <a:pt x="437" y="1925"/>
                    </a:lnTo>
                    <a:lnTo>
                      <a:pt x="436" y="1915"/>
                    </a:lnTo>
                    <a:lnTo>
                      <a:pt x="435" y="1906"/>
                    </a:lnTo>
                    <a:lnTo>
                      <a:pt x="430" y="1888"/>
                    </a:lnTo>
                    <a:lnTo>
                      <a:pt x="426" y="1870"/>
                    </a:lnTo>
                    <a:lnTo>
                      <a:pt x="426" y="1860"/>
                    </a:lnTo>
                    <a:lnTo>
                      <a:pt x="426" y="1850"/>
                    </a:lnTo>
                    <a:lnTo>
                      <a:pt x="426" y="1850"/>
                    </a:lnTo>
                    <a:lnTo>
                      <a:pt x="427" y="1846"/>
                    </a:lnTo>
                    <a:lnTo>
                      <a:pt x="430" y="1840"/>
                    </a:lnTo>
                    <a:lnTo>
                      <a:pt x="437" y="1828"/>
                    </a:lnTo>
                    <a:lnTo>
                      <a:pt x="447" y="1815"/>
                    </a:lnTo>
                    <a:lnTo>
                      <a:pt x="455" y="1803"/>
                    </a:lnTo>
                    <a:lnTo>
                      <a:pt x="455" y="1803"/>
                    </a:lnTo>
                    <a:lnTo>
                      <a:pt x="479" y="1767"/>
                    </a:lnTo>
                    <a:lnTo>
                      <a:pt x="503" y="1731"/>
                    </a:lnTo>
                    <a:lnTo>
                      <a:pt x="528" y="1696"/>
                    </a:lnTo>
                    <a:lnTo>
                      <a:pt x="541" y="1681"/>
                    </a:lnTo>
                    <a:lnTo>
                      <a:pt x="553" y="1667"/>
                    </a:lnTo>
                    <a:lnTo>
                      <a:pt x="553" y="1667"/>
                    </a:lnTo>
                    <a:lnTo>
                      <a:pt x="567" y="1711"/>
                    </a:lnTo>
                    <a:lnTo>
                      <a:pt x="567" y="1711"/>
                    </a:lnTo>
                    <a:lnTo>
                      <a:pt x="575" y="1733"/>
                    </a:lnTo>
                    <a:lnTo>
                      <a:pt x="578" y="1744"/>
                    </a:lnTo>
                    <a:lnTo>
                      <a:pt x="579" y="1748"/>
                    </a:lnTo>
                    <a:lnTo>
                      <a:pt x="578" y="1753"/>
                    </a:lnTo>
                    <a:lnTo>
                      <a:pt x="578" y="175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0" name="Freeform 39"/>
              <p:cNvSpPr>
                <a:spLocks/>
              </p:cNvSpPr>
              <p:nvPr/>
            </p:nvSpPr>
            <p:spPr bwMode="auto">
              <a:xfrm>
                <a:off x="2351251" y="6715287"/>
                <a:ext cx="37894" cy="142423"/>
              </a:xfrm>
              <a:custGeom>
                <a:avLst/>
                <a:gdLst/>
                <a:ahLst/>
                <a:cxnLst>
                  <a:cxn ang="0">
                    <a:pos x="33" y="179"/>
                  </a:cxn>
                  <a:cxn ang="0">
                    <a:pos x="48" y="179"/>
                  </a:cxn>
                  <a:cxn ang="0">
                    <a:pos x="48" y="179"/>
                  </a:cxn>
                  <a:cxn ang="0">
                    <a:pos x="31" y="112"/>
                  </a:cxn>
                  <a:cxn ang="0">
                    <a:pos x="31" y="112"/>
                  </a:cxn>
                  <a:cxn ang="0">
                    <a:pos x="18" y="55"/>
                  </a:cxn>
                  <a:cxn ang="0">
                    <a:pos x="10" y="27"/>
                  </a:cxn>
                  <a:cxn ang="0">
                    <a:pos x="6" y="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45"/>
                  </a:cxn>
                  <a:cxn ang="0">
                    <a:pos x="15" y="90"/>
                  </a:cxn>
                  <a:cxn ang="0">
                    <a:pos x="33" y="179"/>
                  </a:cxn>
                  <a:cxn ang="0">
                    <a:pos x="33" y="179"/>
                  </a:cxn>
                </a:cxnLst>
                <a:rect l="0" t="0" r="r" b="b"/>
                <a:pathLst>
                  <a:path w="48" h="179">
                    <a:moveTo>
                      <a:pt x="33" y="179"/>
                    </a:moveTo>
                    <a:lnTo>
                      <a:pt x="48" y="179"/>
                    </a:lnTo>
                    <a:lnTo>
                      <a:pt x="48" y="179"/>
                    </a:lnTo>
                    <a:lnTo>
                      <a:pt x="31" y="112"/>
                    </a:lnTo>
                    <a:lnTo>
                      <a:pt x="31" y="112"/>
                    </a:lnTo>
                    <a:lnTo>
                      <a:pt x="18" y="55"/>
                    </a:lnTo>
                    <a:lnTo>
                      <a:pt x="10" y="27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45"/>
                    </a:lnTo>
                    <a:lnTo>
                      <a:pt x="15" y="90"/>
                    </a:lnTo>
                    <a:lnTo>
                      <a:pt x="33" y="179"/>
                    </a:lnTo>
                    <a:lnTo>
                      <a:pt x="33" y="179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1" name="Freeform 40"/>
              <p:cNvSpPr>
                <a:spLocks/>
              </p:cNvSpPr>
              <p:nvPr/>
            </p:nvSpPr>
            <p:spPr bwMode="auto">
              <a:xfrm>
                <a:off x="4094331" y="6746145"/>
                <a:ext cx="49426" cy="111565"/>
              </a:xfrm>
              <a:custGeom>
                <a:avLst/>
                <a:gdLst/>
                <a:ahLst/>
                <a:cxnLst>
                  <a:cxn ang="0">
                    <a:pos x="58" y="141"/>
                  </a:cxn>
                  <a:cxn ang="0">
                    <a:pos x="62" y="141"/>
                  </a:cxn>
                  <a:cxn ang="0">
                    <a:pos x="62" y="14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35"/>
                  </a:cxn>
                  <a:cxn ang="0">
                    <a:pos x="27" y="71"/>
                  </a:cxn>
                  <a:cxn ang="0">
                    <a:pos x="58" y="141"/>
                  </a:cxn>
                  <a:cxn ang="0">
                    <a:pos x="58" y="141"/>
                  </a:cxn>
                </a:cxnLst>
                <a:rect l="0" t="0" r="r" b="b"/>
                <a:pathLst>
                  <a:path w="62" h="141">
                    <a:moveTo>
                      <a:pt x="58" y="141"/>
                    </a:moveTo>
                    <a:lnTo>
                      <a:pt x="62" y="141"/>
                    </a:lnTo>
                    <a:lnTo>
                      <a:pt x="62" y="14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35"/>
                    </a:lnTo>
                    <a:lnTo>
                      <a:pt x="27" y="71"/>
                    </a:lnTo>
                    <a:lnTo>
                      <a:pt x="58" y="141"/>
                    </a:lnTo>
                    <a:lnTo>
                      <a:pt x="58" y="141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2" name="Freeform 41"/>
              <p:cNvSpPr>
                <a:spLocks noEditPoints="1"/>
              </p:cNvSpPr>
              <p:nvPr/>
            </p:nvSpPr>
            <p:spPr bwMode="auto">
              <a:xfrm>
                <a:off x="3919693" y="5191362"/>
                <a:ext cx="1543730" cy="1666348"/>
              </a:xfrm>
              <a:custGeom>
                <a:avLst/>
                <a:gdLst/>
                <a:ahLst/>
                <a:cxnLst>
                  <a:cxn ang="0">
                    <a:pos x="1648" y="1604"/>
                  </a:cxn>
                  <a:cxn ang="0">
                    <a:pos x="1469" y="1309"/>
                  </a:cxn>
                  <a:cxn ang="0">
                    <a:pos x="1398" y="1413"/>
                  </a:cxn>
                  <a:cxn ang="0">
                    <a:pos x="1377" y="1421"/>
                  </a:cxn>
                  <a:cxn ang="0">
                    <a:pos x="1216" y="1598"/>
                  </a:cxn>
                  <a:cxn ang="0">
                    <a:pos x="1340" y="1847"/>
                  </a:cxn>
                  <a:cxn ang="0">
                    <a:pos x="1173" y="1528"/>
                  </a:cxn>
                  <a:cxn ang="0">
                    <a:pos x="1234" y="1187"/>
                  </a:cxn>
                  <a:cxn ang="0">
                    <a:pos x="1121" y="1384"/>
                  </a:cxn>
                  <a:cxn ang="0">
                    <a:pos x="1073" y="1338"/>
                  </a:cxn>
                  <a:cxn ang="0">
                    <a:pos x="1014" y="1302"/>
                  </a:cxn>
                  <a:cxn ang="0">
                    <a:pos x="903" y="911"/>
                  </a:cxn>
                  <a:cxn ang="0">
                    <a:pos x="860" y="1072"/>
                  </a:cxn>
                  <a:cxn ang="0">
                    <a:pos x="865" y="1134"/>
                  </a:cxn>
                  <a:cxn ang="0">
                    <a:pos x="829" y="1099"/>
                  </a:cxn>
                  <a:cxn ang="0">
                    <a:pos x="1014" y="1564"/>
                  </a:cxn>
                  <a:cxn ang="0">
                    <a:pos x="912" y="1453"/>
                  </a:cxn>
                  <a:cxn ang="0">
                    <a:pos x="1055" y="1986"/>
                  </a:cxn>
                  <a:cxn ang="0">
                    <a:pos x="692" y="1299"/>
                  </a:cxn>
                  <a:cxn ang="0">
                    <a:pos x="569" y="649"/>
                  </a:cxn>
                  <a:cxn ang="0">
                    <a:pos x="610" y="1106"/>
                  </a:cxn>
                  <a:cxn ang="0">
                    <a:pos x="464" y="876"/>
                  </a:cxn>
                  <a:cxn ang="0">
                    <a:pos x="173" y="191"/>
                  </a:cxn>
                  <a:cxn ang="0">
                    <a:pos x="152" y="150"/>
                  </a:cxn>
                  <a:cxn ang="0">
                    <a:pos x="181" y="292"/>
                  </a:cxn>
                  <a:cxn ang="0">
                    <a:pos x="53" y="55"/>
                  </a:cxn>
                  <a:cxn ang="0">
                    <a:pos x="160" y="241"/>
                  </a:cxn>
                  <a:cxn ang="0">
                    <a:pos x="128" y="238"/>
                  </a:cxn>
                  <a:cxn ang="0">
                    <a:pos x="82" y="180"/>
                  </a:cxn>
                  <a:cxn ang="0">
                    <a:pos x="626" y="1215"/>
                  </a:cxn>
                  <a:cxn ang="0">
                    <a:pos x="1036" y="2029"/>
                  </a:cxn>
                  <a:cxn ang="0">
                    <a:pos x="851" y="1847"/>
                  </a:cxn>
                  <a:cxn ang="0">
                    <a:pos x="1087" y="2084"/>
                  </a:cxn>
                  <a:cxn ang="0">
                    <a:pos x="1210" y="2009"/>
                  </a:cxn>
                  <a:cxn ang="0">
                    <a:pos x="1220" y="2010"/>
                  </a:cxn>
                  <a:cxn ang="0">
                    <a:pos x="1101" y="1829"/>
                  </a:cxn>
                  <a:cxn ang="0">
                    <a:pos x="1276" y="1944"/>
                  </a:cxn>
                  <a:cxn ang="0">
                    <a:pos x="1413" y="2055"/>
                  </a:cxn>
                  <a:cxn ang="0">
                    <a:pos x="1453" y="2085"/>
                  </a:cxn>
                  <a:cxn ang="0">
                    <a:pos x="1492" y="2014"/>
                  </a:cxn>
                  <a:cxn ang="0">
                    <a:pos x="1583" y="2072"/>
                  </a:cxn>
                  <a:cxn ang="0">
                    <a:pos x="1631" y="1895"/>
                  </a:cxn>
                  <a:cxn ang="0">
                    <a:pos x="1476" y="1850"/>
                  </a:cxn>
                  <a:cxn ang="0">
                    <a:pos x="1374" y="1752"/>
                  </a:cxn>
                  <a:cxn ang="0">
                    <a:pos x="1704" y="1665"/>
                  </a:cxn>
                  <a:cxn ang="0">
                    <a:pos x="1584" y="1467"/>
                  </a:cxn>
                  <a:cxn ang="0">
                    <a:pos x="992" y="1312"/>
                  </a:cxn>
                  <a:cxn ang="0">
                    <a:pos x="110" y="224"/>
                  </a:cxn>
                  <a:cxn ang="0">
                    <a:pos x="224" y="433"/>
                  </a:cxn>
                  <a:cxn ang="0">
                    <a:pos x="1580" y="1996"/>
                  </a:cxn>
                  <a:cxn ang="0">
                    <a:pos x="1019" y="1333"/>
                  </a:cxn>
                  <a:cxn ang="0">
                    <a:pos x="1120" y="1690"/>
                  </a:cxn>
                  <a:cxn ang="0">
                    <a:pos x="1243" y="1864"/>
                  </a:cxn>
                  <a:cxn ang="0">
                    <a:pos x="1397" y="2071"/>
                  </a:cxn>
                  <a:cxn ang="0">
                    <a:pos x="1205" y="1752"/>
                  </a:cxn>
                  <a:cxn ang="0">
                    <a:pos x="1135" y="1604"/>
                  </a:cxn>
                  <a:cxn ang="0">
                    <a:pos x="1220" y="1640"/>
                  </a:cxn>
                  <a:cxn ang="0">
                    <a:pos x="1403" y="1982"/>
                  </a:cxn>
                  <a:cxn ang="0">
                    <a:pos x="1405" y="1871"/>
                  </a:cxn>
                  <a:cxn ang="0">
                    <a:pos x="1479" y="1939"/>
                  </a:cxn>
                  <a:cxn ang="0">
                    <a:pos x="1424" y="1872"/>
                  </a:cxn>
                  <a:cxn ang="0">
                    <a:pos x="1414" y="1441"/>
                  </a:cxn>
                </a:cxnLst>
                <a:rect l="0" t="0" r="r" b="b"/>
                <a:pathLst>
                  <a:path w="1946" h="2096">
                    <a:moveTo>
                      <a:pt x="1584" y="1467"/>
                    </a:moveTo>
                    <a:lnTo>
                      <a:pt x="1584" y="1467"/>
                    </a:lnTo>
                    <a:lnTo>
                      <a:pt x="1623" y="1510"/>
                    </a:lnTo>
                    <a:lnTo>
                      <a:pt x="1663" y="1552"/>
                    </a:lnTo>
                    <a:lnTo>
                      <a:pt x="1702" y="1595"/>
                    </a:lnTo>
                    <a:lnTo>
                      <a:pt x="1743" y="1636"/>
                    </a:lnTo>
                    <a:lnTo>
                      <a:pt x="1825" y="1718"/>
                    </a:lnTo>
                    <a:lnTo>
                      <a:pt x="1907" y="1795"/>
                    </a:lnTo>
                    <a:lnTo>
                      <a:pt x="1907" y="1795"/>
                    </a:lnTo>
                    <a:lnTo>
                      <a:pt x="1874" y="1772"/>
                    </a:lnTo>
                    <a:lnTo>
                      <a:pt x="1842" y="1750"/>
                    </a:lnTo>
                    <a:lnTo>
                      <a:pt x="1778" y="1701"/>
                    </a:lnTo>
                    <a:lnTo>
                      <a:pt x="1715" y="1653"/>
                    </a:lnTo>
                    <a:lnTo>
                      <a:pt x="1682" y="1631"/>
                    </a:lnTo>
                    <a:lnTo>
                      <a:pt x="1650" y="1609"/>
                    </a:lnTo>
                    <a:lnTo>
                      <a:pt x="1650" y="1609"/>
                    </a:lnTo>
                    <a:lnTo>
                      <a:pt x="1648" y="1606"/>
                    </a:lnTo>
                    <a:lnTo>
                      <a:pt x="1648" y="1604"/>
                    </a:lnTo>
                    <a:lnTo>
                      <a:pt x="1648" y="1602"/>
                    </a:lnTo>
                    <a:lnTo>
                      <a:pt x="1646" y="1599"/>
                    </a:lnTo>
                    <a:lnTo>
                      <a:pt x="1646" y="1599"/>
                    </a:lnTo>
                    <a:lnTo>
                      <a:pt x="1531" y="1511"/>
                    </a:lnTo>
                    <a:lnTo>
                      <a:pt x="1474" y="1467"/>
                    </a:lnTo>
                    <a:lnTo>
                      <a:pt x="1419" y="1421"/>
                    </a:lnTo>
                    <a:lnTo>
                      <a:pt x="1419" y="1421"/>
                    </a:lnTo>
                    <a:lnTo>
                      <a:pt x="1421" y="1410"/>
                    </a:lnTo>
                    <a:lnTo>
                      <a:pt x="1424" y="1401"/>
                    </a:lnTo>
                    <a:lnTo>
                      <a:pt x="1432" y="1382"/>
                    </a:lnTo>
                    <a:lnTo>
                      <a:pt x="1441" y="1364"/>
                    </a:lnTo>
                    <a:lnTo>
                      <a:pt x="1451" y="1347"/>
                    </a:lnTo>
                    <a:lnTo>
                      <a:pt x="1474" y="1313"/>
                    </a:lnTo>
                    <a:lnTo>
                      <a:pt x="1484" y="1296"/>
                    </a:lnTo>
                    <a:lnTo>
                      <a:pt x="1495" y="1278"/>
                    </a:lnTo>
                    <a:lnTo>
                      <a:pt x="1495" y="1278"/>
                    </a:lnTo>
                    <a:lnTo>
                      <a:pt x="1481" y="1293"/>
                    </a:lnTo>
                    <a:lnTo>
                      <a:pt x="1469" y="1309"/>
                    </a:lnTo>
                    <a:lnTo>
                      <a:pt x="1456" y="1326"/>
                    </a:lnTo>
                    <a:lnTo>
                      <a:pt x="1446" y="1343"/>
                    </a:lnTo>
                    <a:lnTo>
                      <a:pt x="1436" y="1360"/>
                    </a:lnTo>
                    <a:lnTo>
                      <a:pt x="1427" y="1379"/>
                    </a:lnTo>
                    <a:lnTo>
                      <a:pt x="1419" y="1397"/>
                    </a:lnTo>
                    <a:lnTo>
                      <a:pt x="1411" y="1415"/>
                    </a:lnTo>
                    <a:lnTo>
                      <a:pt x="1411" y="1415"/>
                    </a:lnTo>
                    <a:lnTo>
                      <a:pt x="1395" y="1402"/>
                    </a:lnTo>
                    <a:lnTo>
                      <a:pt x="1387" y="1396"/>
                    </a:lnTo>
                    <a:lnTo>
                      <a:pt x="1381" y="1393"/>
                    </a:lnTo>
                    <a:lnTo>
                      <a:pt x="1381" y="1393"/>
                    </a:lnTo>
                    <a:lnTo>
                      <a:pt x="1388" y="1400"/>
                    </a:lnTo>
                    <a:lnTo>
                      <a:pt x="1396" y="1407"/>
                    </a:lnTo>
                    <a:lnTo>
                      <a:pt x="1404" y="1414"/>
                    </a:lnTo>
                    <a:lnTo>
                      <a:pt x="1406" y="1417"/>
                    </a:lnTo>
                    <a:lnTo>
                      <a:pt x="1408" y="1421"/>
                    </a:lnTo>
                    <a:lnTo>
                      <a:pt x="1408" y="1421"/>
                    </a:lnTo>
                    <a:lnTo>
                      <a:pt x="1398" y="1413"/>
                    </a:lnTo>
                    <a:lnTo>
                      <a:pt x="1389" y="1405"/>
                    </a:lnTo>
                    <a:lnTo>
                      <a:pt x="1379" y="1397"/>
                    </a:lnTo>
                    <a:lnTo>
                      <a:pt x="1367" y="1391"/>
                    </a:lnTo>
                    <a:lnTo>
                      <a:pt x="1367" y="1391"/>
                    </a:lnTo>
                    <a:lnTo>
                      <a:pt x="1373" y="1397"/>
                    </a:lnTo>
                    <a:lnTo>
                      <a:pt x="1381" y="1402"/>
                    </a:lnTo>
                    <a:lnTo>
                      <a:pt x="1396" y="1416"/>
                    </a:lnTo>
                    <a:lnTo>
                      <a:pt x="1403" y="1422"/>
                    </a:lnTo>
                    <a:lnTo>
                      <a:pt x="1407" y="1429"/>
                    </a:lnTo>
                    <a:lnTo>
                      <a:pt x="1407" y="1431"/>
                    </a:lnTo>
                    <a:lnTo>
                      <a:pt x="1407" y="1434"/>
                    </a:lnTo>
                    <a:lnTo>
                      <a:pt x="1406" y="1436"/>
                    </a:lnTo>
                    <a:lnTo>
                      <a:pt x="1404" y="1439"/>
                    </a:lnTo>
                    <a:lnTo>
                      <a:pt x="1404" y="1439"/>
                    </a:lnTo>
                    <a:lnTo>
                      <a:pt x="1389" y="1427"/>
                    </a:lnTo>
                    <a:lnTo>
                      <a:pt x="1382" y="1423"/>
                    </a:lnTo>
                    <a:lnTo>
                      <a:pt x="1379" y="1422"/>
                    </a:lnTo>
                    <a:lnTo>
                      <a:pt x="1377" y="1421"/>
                    </a:lnTo>
                    <a:lnTo>
                      <a:pt x="1377" y="1421"/>
                    </a:lnTo>
                    <a:lnTo>
                      <a:pt x="1391" y="1432"/>
                    </a:lnTo>
                    <a:lnTo>
                      <a:pt x="1398" y="1438"/>
                    </a:lnTo>
                    <a:lnTo>
                      <a:pt x="1405" y="1443"/>
                    </a:lnTo>
                    <a:lnTo>
                      <a:pt x="1405" y="1443"/>
                    </a:lnTo>
                    <a:lnTo>
                      <a:pt x="1392" y="1480"/>
                    </a:lnTo>
                    <a:lnTo>
                      <a:pt x="1382" y="1516"/>
                    </a:lnTo>
                    <a:lnTo>
                      <a:pt x="1372" y="1552"/>
                    </a:lnTo>
                    <a:lnTo>
                      <a:pt x="1364" y="1590"/>
                    </a:lnTo>
                    <a:lnTo>
                      <a:pt x="1356" y="1628"/>
                    </a:lnTo>
                    <a:lnTo>
                      <a:pt x="1348" y="1667"/>
                    </a:lnTo>
                    <a:lnTo>
                      <a:pt x="1336" y="1744"/>
                    </a:lnTo>
                    <a:lnTo>
                      <a:pt x="1336" y="1744"/>
                    </a:lnTo>
                    <a:lnTo>
                      <a:pt x="1307" y="1705"/>
                    </a:lnTo>
                    <a:lnTo>
                      <a:pt x="1279" y="1668"/>
                    </a:lnTo>
                    <a:lnTo>
                      <a:pt x="1248" y="1632"/>
                    </a:lnTo>
                    <a:lnTo>
                      <a:pt x="1232" y="1615"/>
                    </a:lnTo>
                    <a:lnTo>
                      <a:pt x="1216" y="1598"/>
                    </a:lnTo>
                    <a:lnTo>
                      <a:pt x="1216" y="1598"/>
                    </a:lnTo>
                    <a:lnTo>
                      <a:pt x="1248" y="1635"/>
                    </a:lnTo>
                    <a:lnTo>
                      <a:pt x="1264" y="1656"/>
                    </a:lnTo>
                    <a:lnTo>
                      <a:pt x="1280" y="1677"/>
                    </a:lnTo>
                    <a:lnTo>
                      <a:pt x="1280" y="1677"/>
                    </a:lnTo>
                    <a:lnTo>
                      <a:pt x="1312" y="1721"/>
                    </a:lnTo>
                    <a:lnTo>
                      <a:pt x="1321" y="1733"/>
                    </a:lnTo>
                    <a:lnTo>
                      <a:pt x="1328" y="1744"/>
                    </a:lnTo>
                    <a:lnTo>
                      <a:pt x="1333" y="1755"/>
                    </a:lnTo>
                    <a:lnTo>
                      <a:pt x="1337" y="1766"/>
                    </a:lnTo>
                    <a:lnTo>
                      <a:pt x="1337" y="1766"/>
                    </a:lnTo>
                    <a:lnTo>
                      <a:pt x="1339" y="1775"/>
                    </a:lnTo>
                    <a:lnTo>
                      <a:pt x="1338" y="1785"/>
                    </a:lnTo>
                    <a:lnTo>
                      <a:pt x="1338" y="1796"/>
                    </a:lnTo>
                    <a:lnTo>
                      <a:pt x="1338" y="1807"/>
                    </a:lnTo>
                    <a:lnTo>
                      <a:pt x="1338" y="1807"/>
                    </a:lnTo>
                    <a:lnTo>
                      <a:pt x="1340" y="1834"/>
                    </a:lnTo>
                    <a:lnTo>
                      <a:pt x="1340" y="1847"/>
                    </a:lnTo>
                    <a:lnTo>
                      <a:pt x="1339" y="1859"/>
                    </a:lnTo>
                    <a:lnTo>
                      <a:pt x="1339" y="1859"/>
                    </a:lnTo>
                    <a:lnTo>
                      <a:pt x="1327" y="1836"/>
                    </a:lnTo>
                    <a:lnTo>
                      <a:pt x="1315" y="1813"/>
                    </a:lnTo>
                    <a:lnTo>
                      <a:pt x="1293" y="1767"/>
                    </a:lnTo>
                    <a:lnTo>
                      <a:pt x="1271" y="1718"/>
                    </a:lnTo>
                    <a:lnTo>
                      <a:pt x="1260" y="1695"/>
                    </a:lnTo>
                    <a:lnTo>
                      <a:pt x="1247" y="1671"/>
                    </a:lnTo>
                    <a:lnTo>
                      <a:pt x="1247" y="1671"/>
                    </a:lnTo>
                    <a:lnTo>
                      <a:pt x="1237" y="1650"/>
                    </a:lnTo>
                    <a:lnTo>
                      <a:pt x="1228" y="1629"/>
                    </a:lnTo>
                    <a:lnTo>
                      <a:pt x="1220" y="1610"/>
                    </a:lnTo>
                    <a:lnTo>
                      <a:pt x="1212" y="1592"/>
                    </a:lnTo>
                    <a:lnTo>
                      <a:pt x="1212" y="1592"/>
                    </a:lnTo>
                    <a:lnTo>
                      <a:pt x="1205" y="1581"/>
                    </a:lnTo>
                    <a:lnTo>
                      <a:pt x="1197" y="1568"/>
                    </a:lnTo>
                    <a:lnTo>
                      <a:pt x="1181" y="1542"/>
                    </a:lnTo>
                    <a:lnTo>
                      <a:pt x="1173" y="1528"/>
                    </a:lnTo>
                    <a:lnTo>
                      <a:pt x="1167" y="1516"/>
                    </a:lnTo>
                    <a:lnTo>
                      <a:pt x="1162" y="1503"/>
                    </a:lnTo>
                    <a:lnTo>
                      <a:pt x="1159" y="1491"/>
                    </a:lnTo>
                    <a:lnTo>
                      <a:pt x="1159" y="1491"/>
                    </a:lnTo>
                    <a:lnTo>
                      <a:pt x="1159" y="1485"/>
                    </a:lnTo>
                    <a:lnTo>
                      <a:pt x="1160" y="1478"/>
                    </a:lnTo>
                    <a:lnTo>
                      <a:pt x="1163" y="1466"/>
                    </a:lnTo>
                    <a:lnTo>
                      <a:pt x="1168" y="1453"/>
                    </a:lnTo>
                    <a:lnTo>
                      <a:pt x="1171" y="1440"/>
                    </a:lnTo>
                    <a:lnTo>
                      <a:pt x="1171" y="1440"/>
                    </a:lnTo>
                    <a:lnTo>
                      <a:pt x="1178" y="1400"/>
                    </a:lnTo>
                    <a:lnTo>
                      <a:pt x="1186" y="1360"/>
                    </a:lnTo>
                    <a:lnTo>
                      <a:pt x="1195" y="1322"/>
                    </a:lnTo>
                    <a:lnTo>
                      <a:pt x="1205" y="1285"/>
                    </a:lnTo>
                    <a:lnTo>
                      <a:pt x="1205" y="1285"/>
                    </a:lnTo>
                    <a:lnTo>
                      <a:pt x="1219" y="1236"/>
                    </a:lnTo>
                    <a:lnTo>
                      <a:pt x="1226" y="1211"/>
                    </a:lnTo>
                    <a:lnTo>
                      <a:pt x="1234" y="1187"/>
                    </a:lnTo>
                    <a:lnTo>
                      <a:pt x="1234" y="1187"/>
                    </a:lnTo>
                    <a:lnTo>
                      <a:pt x="1254" y="1140"/>
                    </a:lnTo>
                    <a:lnTo>
                      <a:pt x="1258" y="1128"/>
                    </a:lnTo>
                    <a:lnTo>
                      <a:pt x="1262" y="1115"/>
                    </a:lnTo>
                    <a:lnTo>
                      <a:pt x="1265" y="1103"/>
                    </a:lnTo>
                    <a:lnTo>
                      <a:pt x="1268" y="1090"/>
                    </a:lnTo>
                    <a:lnTo>
                      <a:pt x="1268" y="1090"/>
                    </a:lnTo>
                    <a:lnTo>
                      <a:pt x="1256" y="1111"/>
                    </a:lnTo>
                    <a:lnTo>
                      <a:pt x="1247" y="1132"/>
                    </a:lnTo>
                    <a:lnTo>
                      <a:pt x="1238" y="1154"/>
                    </a:lnTo>
                    <a:lnTo>
                      <a:pt x="1229" y="1175"/>
                    </a:lnTo>
                    <a:lnTo>
                      <a:pt x="1214" y="1220"/>
                    </a:lnTo>
                    <a:lnTo>
                      <a:pt x="1199" y="1265"/>
                    </a:lnTo>
                    <a:lnTo>
                      <a:pt x="1173" y="1357"/>
                    </a:lnTo>
                    <a:lnTo>
                      <a:pt x="1160" y="1402"/>
                    </a:lnTo>
                    <a:lnTo>
                      <a:pt x="1145" y="1448"/>
                    </a:lnTo>
                    <a:lnTo>
                      <a:pt x="1145" y="1448"/>
                    </a:lnTo>
                    <a:lnTo>
                      <a:pt x="1121" y="1384"/>
                    </a:lnTo>
                    <a:lnTo>
                      <a:pt x="1098" y="1323"/>
                    </a:lnTo>
                    <a:lnTo>
                      <a:pt x="1078" y="1263"/>
                    </a:lnTo>
                    <a:lnTo>
                      <a:pt x="1060" y="1204"/>
                    </a:lnTo>
                    <a:lnTo>
                      <a:pt x="1060" y="1204"/>
                    </a:lnTo>
                    <a:lnTo>
                      <a:pt x="1054" y="1181"/>
                    </a:lnTo>
                    <a:lnTo>
                      <a:pt x="1051" y="1159"/>
                    </a:lnTo>
                    <a:lnTo>
                      <a:pt x="1045" y="1138"/>
                    </a:lnTo>
                    <a:lnTo>
                      <a:pt x="1041" y="1127"/>
                    </a:lnTo>
                    <a:lnTo>
                      <a:pt x="1036" y="1116"/>
                    </a:lnTo>
                    <a:lnTo>
                      <a:pt x="1036" y="1116"/>
                    </a:lnTo>
                    <a:lnTo>
                      <a:pt x="1052" y="1184"/>
                    </a:lnTo>
                    <a:lnTo>
                      <a:pt x="1070" y="1254"/>
                    </a:lnTo>
                    <a:lnTo>
                      <a:pt x="1089" y="1325"/>
                    </a:lnTo>
                    <a:lnTo>
                      <a:pt x="1100" y="1362"/>
                    </a:lnTo>
                    <a:lnTo>
                      <a:pt x="1112" y="1398"/>
                    </a:lnTo>
                    <a:lnTo>
                      <a:pt x="1112" y="1398"/>
                    </a:lnTo>
                    <a:lnTo>
                      <a:pt x="1093" y="1368"/>
                    </a:lnTo>
                    <a:lnTo>
                      <a:pt x="1073" y="1338"/>
                    </a:lnTo>
                    <a:lnTo>
                      <a:pt x="1038" y="1274"/>
                    </a:lnTo>
                    <a:lnTo>
                      <a:pt x="1004" y="1212"/>
                    </a:lnTo>
                    <a:lnTo>
                      <a:pt x="986" y="1181"/>
                    </a:lnTo>
                    <a:lnTo>
                      <a:pt x="968" y="1153"/>
                    </a:lnTo>
                    <a:lnTo>
                      <a:pt x="968" y="1153"/>
                    </a:lnTo>
                    <a:lnTo>
                      <a:pt x="985" y="1189"/>
                    </a:lnTo>
                    <a:lnTo>
                      <a:pt x="1004" y="1225"/>
                    </a:lnTo>
                    <a:lnTo>
                      <a:pt x="1043" y="1297"/>
                    </a:lnTo>
                    <a:lnTo>
                      <a:pt x="1080" y="1367"/>
                    </a:lnTo>
                    <a:lnTo>
                      <a:pt x="1097" y="1404"/>
                    </a:lnTo>
                    <a:lnTo>
                      <a:pt x="1114" y="1439"/>
                    </a:lnTo>
                    <a:lnTo>
                      <a:pt x="1114" y="1439"/>
                    </a:lnTo>
                    <a:lnTo>
                      <a:pt x="1087" y="1400"/>
                    </a:lnTo>
                    <a:lnTo>
                      <a:pt x="1059" y="1359"/>
                    </a:lnTo>
                    <a:lnTo>
                      <a:pt x="1059" y="1359"/>
                    </a:lnTo>
                    <a:lnTo>
                      <a:pt x="1044" y="1341"/>
                    </a:lnTo>
                    <a:lnTo>
                      <a:pt x="1029" y="1322"/>
                    </a:lnTo>
                    <a:lnTo>
                      <a:pt x="1014" y="1302"/>
                    </a:lnTo>
                    <a:lnTo>
                      <a:pt x="1008" y="1292"/>
                    </a:lnTo>
                    <a:lnTo>
                      <a:pt x="1002" y="1283"/>
                    </a:lnTo>
                    <a:lnTo>
                      <a:pt x="1002" y="1283"/>
                    </a:lnTo>
                    <a:lnTo>
                      <a:pt x="996" y="1271"/>
                    </a:lnTo>
                    <a:lnTo>
                      <a:pt x="992" y="1258"/>
                    </a:lnTo>
                    <a:lnTo>
                      <a:pt x="985" y="1231"/>
                    </a:lnTo>
                    <a:lnTo>
                      <a:pt x="985" y="1231"/>
                    </a:lnTo>
                    <a:lnTo>
                      <a:pt x="953" y="1132"/>
                    </a:lnTo>
                    <a:lnTo>
                      <a:pt x="938" y="1086"/>
                    </a:lnTo>
                    <a:lnTo>
                      <a:pt x="933" y="1062"/>
                    </a:lnTo>
                    <a:lnTo>
                      <a:pt x="927" y="1038"/>
                    </a:lnTo>
                    <a:lnTo>
                      <a:pt x="927" y="1038"/>
                    </a:lnTo>
                    <a:lnTo>
                      <a:pt x="924" y="1021"/>
                    </a:lnTo>
                    <a:lnTo>
                      <a:pt x="921" y="1005"/>
                    </a:lnTo>
                    <a:lnTo>
                      <a:pt x="917" y="972"/>
                    </a:lnTo>
                    <a:lnTo>
                      <a:pt x="911" y="942"/>
                    </a:lnTo>
                    <a:lnTo>
                      <a:pt x="908" y="926"/>
                    </a:lnTo>
                    <a:lnTo>
                      <a:pt x="903" y="911"/>
                    </a:lnTo>
                    <a:lnTo>
                      <a:pt x="903" y="911"/>
                    </a:lnTo>
                    <a:lnTo>
                      <a:pt x="904" y="929"/>
                    </a:lnTo>
                    <a:lnTo>
                      <a:pt x="905" y="948"/>
                    </a:lnTo>
                    <a:lnTo>
                      <a:pt x="911" y="988"/>
                    </a:lnTo>
                    <a:lnTo>
                      <a:pt x="919" y="1029"/>
                    </a:lnTo>
                    <a:lnTo>
                      <a:pt x="929" y="1071"/>
                    </a:lnTo>
                    <a:lnTo>
                      <a:pt x="951" y="1157"/>
                    </a:lnTo>
                    <a:lnTo>
                      <a:pt x="962" y="1201"/>
                    </a:lnTo>
                    <a:lnTo>
                      <a:pt x="972" y="1243"/>
                    </a:lnTo>
                    <a:lnTo>
                      <a:pt x="972" y="1243"/>
                    </a:lnTo>
                    <a:lnTo>
                      <a:pt x="947" y="1211"/>
                    </a:lnTo>
                    <a:lnTo>
                      <a:pt x="922" y="1178"/>
                    </a:lnTo>
                    <a:lnTo>
                      <a:pt x="910" y="1161"/>
                    </a:lnTo>
                    <a:lnTo>
                      <a:pt x="899" y="1142"/>
                    </a:lnTo>
                    <a:lnTo>
                      <a:pt x="887" y="1124"/>
                    </a:lnTo>
                    <a:lnTo>
                      <a:pt x="876" y="1105"/>
                    </a:lnTo>
                    <a:lnTo>
                      <a:pt x="876" y="1105"/>
                    </a:lnTo>
                    <a:lnTo>
                      <a:pt x="860" y="1072"/>
                    </a:lnTo>
                    <a:lnTo>
                      <a:pt x="845" y="1039"/>
                    </a:lnTo>
                    <a:lnTo>
                      <a:pt x="815" y="971"/>
                    </a:lnTo>
                    <a:lnTo>
                      <a:pt x="783" y="902"/>
                    </a:lnTo>
                    <a:lnTo>
                      <a:pt x="766" y="867"/>
                    </a:lnTo>
                    <a:lnTo>
                      <a:pt x="748" y="833"/>
                    </a:lnTo>
                    <a:lnTo>
                      <a:pt x="748" y="833"/>
                    </a:lnTo>
                    <a:lnTo>
                      <a:pt x="802" y="962"/>
                    </a:lnTo>
                    <a:lnTo>
                      <a:pt x="829" y="1027"/>
                    </a:lnTo>
                    <a:lnTo>
                      <a:pt x="859" y="1091"/>
                    </a:lnTo>
                    <a:lnTo>
                      <a:pt x="859" y="1091"/>
                    </a:lnTo>
                    <a:lnTo>
                      <a:pt x="849" y="1081"/>
                    </a:lnTo>
                    <a:lnTo>
                      <a:pt x="838" y="1070"/>
                    </a:lnTo>
                    <a:lnTo>
                      <a:pt x="820" y="1046"/>
                    </a:lnTo>
                    <a:lnTo>
                      <a:pt x="785" y="995"/>
                    </a:lnTo>
                    <a:lnTo>
                      <a:pt x="785" y="995"/>
                    </a:lnTo>
                    <a:lnTo>
                      <a:pt x="811" y="1043"/>
                    </a:lnTo>
                    <a:lnTo>
                      <a:pt x="838" y="1088"/>
                    </a:lnTo>
                    <a:lnTo>
                      <a:pt x="865" y="1134"/>
                    </a:lnTo>
                    <a:lnTo>
                      <a:pt x="892" y="1180"/>
                    </a:lnTo>
                    <a:lnTo>
                      <a:pt x="892" y="1180"/>
                    </a:lnTo>
                    <a:lnTo>
                      <a:pt x="916" y="1225"/>
                    </a:lnTo>
                    <a:lnTo>
                      <a:pt x="927" y="1247"/>
                    </a:lnTo>
                    <a:lnTo>
                      <a:pt x="936" y="1268"/>
                    </a:lnTo>
                    <a:lnTo>
                      <a:pt x="936" y="1268"/>
                    </a:lnTo>
                    <a:lnTo>
                      <a:pt x="878" y="1165"/>
                    </a:lnTo>
                    <a:lnTo>
                      <a:pt x="820" y="1064"/>
                    </a:lnTo>
                    <a:lnTo>
                      <a:pt x="791" y="1014"/>
                    </a:lnTo>
                    <a:lnTo>
                      <a:pt x="761" y="964"/>
                    </a:lnTo>
                    <a:lnTo>
                      <a:pt x="731" y="918"/>
                    </a:lnTo>
                    <a:lnTo>
                      <a:pt x="698" y="871"/>
                    </a:lnTo>
                    <a:lnTo>
                      <a:pt x="698" y="871"/>
                    </a:lnTo>
                    <a:lnTo>
                      <a:pt x="744" y="945"/>
                    </a:lnTo>
                    <a:lnTo>
                      <a:pt x="767" y="984"/>
                    </a:lnTo>
                    <a:lnTo>
                      <a:pt x="789" y="1022"/>
                    </a:lnTo>
                    <a:lnTo>
                      <a:pt x="809" y="1061"/>
                    </a:lnTo>
                    <a:lnTo>
                      <a:pt x="829" y="1099"/>
                    </a:lnTo>
                    <a:lnTo>
                      <a:pt x="848" y="1138"/>
                    </a:lnTo>
                    <a:lnTo>
                      <a:pt x="865" y="1175"/>
                    </a:lnTo>
                    <a:lnTo>
                      <a:pt x="865" y="1175"/>
                    </a:lnTo>
                    <a:lnTo>
                      <a:pt x="874" y="1191"/>
                    </a:lnTo>
                    <a:lnTo>
                      <a:pt x="874" y="1191"/>
                    </a:lnTo>
                    <a:lnTo>
                      <a:pt x="932" y="1296"/>
                    </a:lnTo>
                    <a:lnTo>
                      <a:pt x="989" y="1402"/>
                    </a:lnTo>
                    <a:lnTo>
                      <a:pt x="1046" y="1510"/>
                    </a:lnTo>
                    <a:lnTo>
                      <a:pt x="1103" y="1619"/>
                    </a:lnTo>
                    <a:lnTo>
                      <a:pt x="1103" y="1619"/>
                    </a:lnTo>
                    <a:lnTo>
                      <a:pt x="1100" y="1629"/>
                    </a:lnTo>
                    <a:lnTo>
                      <a:pt x="1098" y="1642"/>
                    </a:lnTo>
                    <a:lnTo>
                      <a:pt x="1095" y="1652"/>
                    </a:lnTo>
                    <a:lnTo>
                      <a:pt x="1092" y="1663"/>
                    </a:lnTo>
                    <a:lnTo>
                      <a:pt x="1092" y="1663"/>
                    </a:lnTo>
                    <a:lnTo>
                      <a:pt x="1073" y="1637"/>
                    </a:lnTo>
                    <a:lnTo>
                      <a:pt x="1054" y="1612"/>
                    </a:lnTo>
                    <a:lnTo>
                      <a:pt x="1014" y="1564"/>
                    </a:lnTo>
                    <a:lnTo>
                      <a:pt x="974" y="1516"/>
                    </a:lnTo>
                    <a:lnTo>
                      <a:pt x="934" y="1467"/>
                    </a:lnTo>
                    <a:lnTo>
                      <a:pt x="915" y="1442"/>
                    </a:lnTo>
                    <a:lnTo>
                      <a:pt x="896" y="1417"/>
                    </a:lnTo>
                    <a:lnTo>
                      <a:pt x="878" y="1391"/>
                    </a:lnTo>
                    <a:lnTo>
                      <a:pt x="860" y="1365"/>
                    </a:lnTo>
                    <a:lnTo>
                      <a:pt x="844" y="1338"/>
                    </a:lnTo>
                    <a:lnTo>
                      <a:pt x="828" y="1310"/>
                    </a:lnTo>
                    <a:lnTo>
                      <a:pt x="815" y="1282"/>
                    </a:lnTo>
                    <a:lnTo>
                      <a:pt x="802" y="1253"/>
                    </a:lnTo>
                    <a:lnTo>
                      <a:pt x="802" y="1253"/>
                    </a:lnTo>
                    <a:lnTo>
                      <a:pt x="813" y="1284"/>
                    </a:lnTo>
                    <a:lnTo>
                      <a:pt x="828" y="1314"/>
                    </a:lnTo>
                    <a:lnTo>
                      <a:pt x="843" y="1343"/>
                    </a:lnTo>
                    <a:lnTo>
                      <a:pt x="859" y="1372"/>
                    </a:lnTo>
                    <a:lnTo>
                      <a:pt x="876" y="1400"/>
                    </a:lnTo>
                    <a:lnTo>
                      <a:pt x="894" y="1427"/>
                    </a:lnTo>
                    <a:lnTo>
                      <a:pt x="912" y="1453"/>
                    </a:lnTo>
                    <a:lnTo>
                      <a:pt x="932" y="1480"/>
                    </a:lnTo>
                    <a:lnTo>
                      <a:pt x="971" y="1532"/>
                    </a:lnTo>
                    <a:lnTo>
                      <a:pt x="1011" y="1584"/>
                    </a:lnTo>
                    <a:lnTo>
                      <a:pt x="1051" y="1635"/>
                    </a:lnTo>
                    <a:lnTo>
                      <a:pt x="1070" y="1661"/>
                    </a:lnTo>
                    <a:lnTo>
                      <a:pt x="1089" y="1687"/>
                    </a:lnTo>
                    <a:lnTo>
                      <a:pt x="1089" y="1687"/>
                    </a:lnTo>
                    <a:lnTo>
                      <a:pt x="1085" y="1718"/>
                    </a:lnTo>
                    <a:lnTo>
                      <a:pt x="1079" y="1747"/>
                    </a:lnTo>
                    <a:lnTo>
                      <a:pt x="1068" y="1807"/>
                    </a:lnTo>
                    <a:lnTo>
                      <a:pt x="1062" y="1837"/>
                    </a:lnTo>
                    <a:lnTo>
                      <a:pt x="1058" y="1867"/>
                    </a:lnTo>
                    <a:lnTo>
                      <a:pt x="1054" y="1898"/>
                    </a:lnTo>
                    <a:lnTo>
                      <a:pt x="1053" y="1930"/>
                    </a:lnTo>
                    <a:lnTo>
                      <a:pt x="1053" y="1930"/>
                    </a:lnTo>
                    <a:lnTo>
                      <a:pt x="1053" y="1952"/>
                    </a:lnTo>
                    <a:lnTo>
                      <a:pt x="1055" y="1975"/>
                    </a:lnTo>
                    <a:lnTo>
                      <a:pt x="1055" y="1986"/>
                    </a:lnTo>
                    <a:lnTo>
                      <a:pt x="1055" y="1997"/>
                    </a:lnTo>
                    <a:lnTo>
                      <a:pt x="1054" y="2009"/>
                    </a:lnTo>
                    <a:lnTo>
                      <a:pt x="1052" y="2019"/>
                    </a:lnTo>
                    <a:lnTo>
                      <a:pt x="1052" y="2019"/>
                    </a:lnTo>
                    <a:lnTo>
                      <a:pt x="1004" y="1923"/>
                    </a:lnTo>
                    <a:lnTo>
                      <a:pt x="959" y="1829"/>
                    </a:lnTo>
                    <a:lnTo>
                      <a:pt x="913" y="1735"/>
                    </a:lnTo>
                    <a:lnTo>
                      <a:pt x="868" y="1643"/>
                    </a:lnTo>
                    <a:lnTo>
                      <a:pt x="868" y="1643"/>
                    </a:lnTo>
                    <a:lnTo>
                      <a:pt x="846" y="1600"/>
                    </a:lnTo>
                    <a:lnTo>
                      <a:pt x="824" y="1558"/>
                    </a:lnTo>
                    <a:lnTo>
                      <a:pt x="777" y="1473"/>
                    </a:lnTo>
                    <a:lnTo>
                      <a:pt x="731" y="1389"/>
                    </a:lnTo>
                    <a:lnTo>
                      <a:pt x="709" y="1347"/>
                    </a:lnTo>
                    <a:lnTo>
                      <a:pt x="689" y="1304"/>
                    </a:lnTo>
                    <a:lnTo>
                      <a:pt x="689" y="1304"/>
                    </a:lnTo>
                    <a:lnTo>
                      <a:pt x="691" y="1301"/>
                    </a:lnTo>
                    <a:lnTo>
                      <a:pt x="692" y="1299"/>
                    </a:lnTo>
                    <a:lnTo>
                      <a:pt x="692" y="1298"/>
                    </a:lnTo>
                    <a:lnTo>
                      <a:pt x="692" y="1298"/>
                    </a:lnTo>
                    <a:lnTo>
                      <a:pt x="681" y="1264"/>
                    </a:lnTo>
                    <a:lnTo>
                      <a:pt x="670" y="1231"/>
                    </a:lnTo>
                    <a:lnTo>
                      <a:pt x="652" y="1166"/>
                    </a:lnTo>
                    <a:lnTo>
                      <a:pt x="636" y="1104"/>
                    </a:lnTo>
                    <a:lnTo>
                      <a:pt x="622" y="1041"/>
                    </a:lnTo>
                    <a:lnTo>
                      <a:pt x="622" y="1041"/>
                    </a:lnTo>
                    <a:lnTo>
                      <a:pt x="599" y="939"/>
                    </a:lnTo>
                    <a:lnTo>
                      <a:pt x="589" y="890"/>
                    </a:lnTo>
                    <a:lnTo>
                      <a:pt x="581" y="842"/>
                    </a:lnTo>
                    <a:lnTo>
                      <a:pt x="574" y="794"/>
                    </a:lnTo>
                    <a:lnTo>
                      <a:pt x="569" y="749"/>
                    </a:lnTo>
                    <a:lnTo>
                      <a:pt x="567" y="705"/>
                    </a:lnTo>
                    <a:lnTo>
                      <a:pt x="567" y="684"/>
                    </a:lnTo>
                    <a:lnTo>
                      <a:pt x="567" y="665"/>
                    </a:lnTo>
                    <a:lnTo>
                      <a:pt x="567" y="665"/>
                    </a:lnTo>
                    <a:lnTo>
                      <a:pt x="569" y="649"/>
                    </a:lnTo>
                    <a:lnTo>
                      <a:pt x="571" y="633"/>
                    </a:lnTo>
                    <a:lnTo>
                      <a:pt x="569" y="616"/>
                    </a:lnTo>
                    <a:lnTo>
                      <a:pt x="568" y="608"/>
                    </a:lnTo>
                    <a:lnTo>
                      <a:pt x="566" y="599"/>
                    </a:lnTo>
                    <a:lnTo>
                      <a:pt x="566" y="599"/>
                    </a:lnTo>
                    <a:lnTo>
                      <a:pt x="561" y="629"/>
                    </a:lnTo>
                    <a:lnTo>
                      <a:pt x="558" y="662"/>
                    </a:lnTo>
                    <a:lnTo>
                      <a:pt x="558" y="695"/>
                    </a:lnTo>
                    <a:lnTo>
                      <a:pt x="558" y="729"/>
                    </a:lnTo>
                    <a:lnTo>
                      <a:pt x="560" y="764"/>
                    </a:lnTo>
                    <a:lnTo>
                      <a:pt x="563" y="800"/>
                    </a:lnTo>
                    <a:lnTo>
                      <a:pt x="571" y="872"/>
                    </a:lnTo>
                    <a:lnTo>
                      <a:pt x="571" y="872"/>
                    </a:lnTo>
                    <a:lnTo>
                      <a:pt x="574" y="911"/>
                    </a:lnTo>
                    <a:lnTo>
                      <a:pt x="580" y="948"/>
                    </a:lnTo>
                    <a:lnTo>
                      <a:pt x="586" y="987"/>
                    </a:lnTo>
                    <a:lnTo>
                      <a:pt x="594" y="1027"/>
                    </a:lnTo>
                    <a:lnTo>
                      <a:pt x="610" y="1106"/>
                    </a:lnTo>
                    <a:lnTo>
                      <a:pt x="625" y="1186"/>
                    </a:lnTo>
                    <a:lnTo>
                      <a:pt x="625" y="1186"/>
                    </a:lnTo>
                    <a:lnTo>
                      <a:pt x="620" y="1175"/>
                    </a:lnTo>
                    <a:lnTo>
                      <a:pt x="615" y="1161"/>
                    </a:lnTo>
                    <a:lnTo>
                      <a:pt x="615" y="1161"/>
                    </a:lnTo>
                    <a:lnTo>
                      <a:pt x="594" y="1122"/>
                    </a:lnTo>
                    <a:lnTo>
                      <a:pt x="583" y="1102"/>
                    </a:lnTo>
                    <a:lnTo>
                      <a:pt x="576" y="1090"/>
                    </a:lnTo>
                    <a:lnTo>
                      <a:pt x="576" y="1090"/>
                    </a:lnTo>
                    <a:lnTo>
                      <a:pt x="577" y="1094"/>
                    </a:lnTo>
                    <a:lnTo>
                      <a:pt x="576" y="1095"/>
                    </a:lnTo>
                    <a:lnTo>
                      <a:pt x="576" y="1095"/>
                    </a:lnTo>
                    <a:lnTo>
                      <a:pt x="571" y="1086"/>
                    </a:lnTo>
                    <a:lnTo>
                      <a:pt x="564" y="1074"/>
                    </a:lnTo>
                    <a:lnTo>
                      <a:pt x="548" y="1045"/>
                    </a:lnTo>
                    <a:lnTo>
                      <a:pt x="515" y="978"/>
                    </a:lnTo>
                    <a:lnTo>
                      <a:pt x="515" y="978"/>
                    </a:lnTo>
                    <a:lnTo>
                      <a:pt x="464" y="876"/>
                    </a:lnTo>
                    <a:lnTo>
                      <a:pt x="412" y="770"/>
                    </a:lnTo>
                    <a:lnTo>
                      <a:pt x="361" y="663"/>
                    </a:lnTo>
                    <a:lnTo>
                      <a:pt x="313" y="560"/>
                    </a:lnTo>
                    <a:lnTo>
                      <a:pt x="313" y="560"/>
                    </a:lnTo>
                    <a:lnTo>
                      <a:pt x="304" y="540"/>
                    </a:lnTo>
                    <a:lnTo>
                      <a:pt x="296" y="519"/>
                    </a:lnTo>
                    <a:lnTo>
                      <a:pt x="296" y="519"/>
                    </a:lnTo>
                    <a:lnTo>
                      <a:pt x="288" y="494"/>
                    </a:lnTo>
                    <a:lnTo>
                      <a:pt x="279" y="469"/>
                    </a:lnTo>
                    <a:lnTo>
                      <a:pt x="259" y="418"/>
                    </a:lnTo>
                    <a:lnTo>
                      <a:pt x="242" y="369"/>
                    </a:lnTo>
                    <a:lnTo>
                      <a:pt x="235" y="348"/>
                    </a:lnTo>
                    <a:lnTo>
                      <a:pt x="230" y="328"/>
                    </a:lnTo>
                    <a:lnTo>
                      <a:pt x="230" y="328"/>
                    </a:lnTo>
                    <a:lnTo>
                      <a:pt x="220" y="307"/>
                    </a:lnTo>
                    <a:lnTo>
                      <a:pt x="211" y="285"/>
                    </a:lnTo>
                    <a:lnTo>
                      <a:pt x="193" y="239"/>
                    </a:lnTo>
                    <a:lnTo>
                      <a:pt x="173" y="191"/>
                    </a:lnTo>
                    <a:lnTo>
                      <a:pt x="154" y="146"/>
                    </a:lnTo>
                    <a:lnTo>
                      <a:pt x="144" y="123"/>
                    </a:lnTo>
                    <a:lnTo>
                      <a:pt x="132" y="101"/>
                    </a:lnTo>
                    <a:lnTo>
                      <a:pt x="121" y="81"/>
                    </a:lnTo>
                    <a:lnTo>
                      <a:pt x="109" y="62"/>
                    </a:lnTo>
                    <a:lnTo>
                      <a:pt x="96" y="44"/>
                    </a:lnTo>
                    <a:lnTo>
                      <a:pt x="81" y="28"/>
                    </a:lnTo>
                    <a:lnTo>
                      <a:pt x="67" y="13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65" y="15"/>
                    </a:lnTo>
                    <a:lnTo>
                      <a:pt x="80" y="30"/>
                    </a:lnTo>
                    <a:lnTo>
                      <a:pt x="94" y="48"/>
                    </a:lnTo>
                    <a:lnTo>
                      <a:pt x="107" y="66"/>
                    </a:lnTo>
                    <a:lnTo>
                      <a:pt x="120" y="86"/>
                    </a:lnTo>
                    <a:lnTo>
                      <a:pt x="131" y="107"/>
                    </a:lnTo>
                    <a:lnTo>
                      <a:pt x="141" y="129"/>
                    </a:lnTo>
                    <a:lnTo>
                      <a:pt x="152" y="150"/>
                    </a:lnTo>
                    <a:lnTo>
                      <a:pt x="170" y="196"/>
                    </a:lnTo>
                    <a:lnTo>
                      <a:pt x="185" y="240"/>
                    </a:lnTo>
                    <a:lnTo>
                      <a:pt x="199" y="283"/>
                    </a:lnTo>
                    <a:lnTo>
                      <a:pt x="211" y="324"/>
                    </a:lnTo>
                    <a:lnTo>
                      <a:pt x="211" y="324"/>
                    </a:lnTo>
                    <a:lnTo>
                      <a:pt x="217" y="340"/>
                    </a:lnTo>
                    <a:lnTo>
                      <a:pt x="224" y="356"/>
                    </a:lnTo>
                    <a:lnTo>
                      <a:pt x="237" y="391"/>
                    </a:lnTo>
                    <a:lnTo>
                      <a:pt x="249" y="427"/>
                    </a:lnTo>
                    <a:lnTo>
                      <a:pt x="264" y="462"/>
                    </a:lnTo>
                    <a:lnTo>
                      <a:pt x="264" y="462"/>
                    </a:lnTo>
                    <a:lnTo>
                      <a:pt x="233" y="400"/>
                    </a:lnTo>
                    <a:lnTo>
                      <a:pt x="233" y="400"/>
                    </a:lnTo>
                    <a:lnTo>
                      <a:pt x="221" y="374"/>
                    </a:lnTo>
                    <a:lnTo>
                      <a:pt x="206" y="347"/>
                    </a:lnTo>
                    <a:lnTo>
                      <a:pt x="193" y="319"/>
                    </a:lnTo>
                    <a:lnTo>
                      <a:pt x="186" y="306"/>
                    </a:lnTo>
                    <a:lnTo>
                      <a:pt x="181" y="292"/>
                    </a:lnTo>
                    <a:lnTo>
                      <a:pt x="181" y="292"/>
                    </a:lnTo>
                    <a:lnTo>
                      <a:pt x="175" y="274"/>
                    </a:lnTo>
                    <a:lnTo>
                      <a:pt x="171" y="256"/>
                    </a:lnTo>
                    <a:lnTo>
                      <a:pt x="165" y="238"/>
                    </a:lnTo>
                    <a:lnTo>
                      <a:pt x="160" y="221"/>
                    </a:lnTo>
                    <a:lnTo>
                      <a:pt x="160" y="221"/>
                    </a:lnTo>
                    <a:lnTo>
                      <a:pt x="155" y="209"/>
                    </a:lnTo>
                    <a:lnTo>
                      <a:pt x="149" y="198"/>
                    </a:lnTo>
                    <a:lnTo>
                      <a:pt x="149" y="198"/>
                    </a:lnTo>
                    <a:lnTo>
                      <a:pt x="138" y="174"/>
                    </a:lnTo>
                    <a:lnTo>
                      <a:pt x="127" y="150"/>
                    </a:lnTo>
                    <a:lnTo>
                      <a:pt x="114" y="126"/>
                    </a:lnTo>
                    <a:lnTo>
                      <a:pt x="102" y="105"/>
                    </a:lnTo>
                    <a:lnTo>
                      <a:pt x="87" y="84"/>
                    </a:lnTo>
                    <a:lnTo>
                      <a:pt x="79" y="76"/>
                    </a:lnTo>
                    <a:lnTo>
                      <a:pt x="71" y="69"/>
                    </a:lnTo>
                    <a:lnTo>
                      <a:pt x="62" y="61"/>
                    </a:lnTo>
                    <a:lnTo>
                      <a:pt x="53" y="55"/>
                    </a:lnTo>
                    <a:lnTo>
                      <a:pt x="44" y="50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43" y="53"/>
                    </a:lnTo>
                    <a:lnTo>
                      <a:pt x="52" y="58"/>
                    </a:lnTo>
                    <a:lnTo>
                      <a:pt x="61" y="63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80" y="82"/>
                    </a:lnTo>
                    <a:lnTo>
                      <a:pt x="91" y="97"/>
                    </a:lnTo>
                    <a:lnTo>
                      <a:pt x="101" y="113"/>
                    </a:lnTo>
                    <a:lnTo>
                      <a:pt x="111" y="131"/>
                    </a:lnTo>
                    <a:lnTo>
                      <a:pt x="120" y="150"/>
                    </a:lnTo>
                    <a:lnTo>
                      <a:pt x="128" y="170"/>
                    </a:lnTo>
                    <a:lnTo>
                      <a:pt x="144" y="208"/>
                    </a:lnTo>
                    <a:lnTo>
                      <a:pt x="144" y="208"/>
                    </a:lnTo>
                    <a:lnTo>
                      <a:pt x="152" y="225"/>
                    </a:lnTo>
                    <a:lnTo>
                      <a:pt x="160" y="241"/>
                    </a:lnTo>
                    <a:lnTo>
                      <a:pt x="163" y="249"/>
                    </a:lnTo>
                    <a:lnTo>
                      <a:pt x="165" y="255"/>
                    </a:lnTo>
                    <a:lnTo>
                      <a:pt x="166" y="260"/>
                    </a:lnTo>
                    <a:lnTo>
                      <a:pt x="165" y="264"/>
                    </a:lnTo>
                    <a:lnTo>
                      <a:pt x="165" y="264"/>
                    </a:lnTo>
                    <a:lnTo>
                      <a:pt x="135" y="193"/>
                    </a:lnTo>
                    <a:lnTo>
                      <a:pt x="119" y="159"/>
                    </a:lnTo>
                    <a:lnTo>
                      <a:pt x="102" y="126"/>
                    </a:lnTo>
                    <a:lnTo>
                      <a:pt x="102" y="126"/>
                    </a:lnTo>
                    <a:lnTo>
                      <a:pt x="114" y="157"/>
                    </a:lnTo>
                    <a:lnTo>
                      <a:pt x="128" y="189"/>
                    </a:lnTo>
                    <a:lnTo>
                      <a:pt x="155" y="249"/>
                    </a:lnTo>
                    <a:lnTo>
                      <a:pt x="182" y="307"/>
                    </a:lnTo>
                    <a:lnTo>
                      <a:pt x="195" y="336"/>
                    </a:lnTo>
                    <a:lnTo>
                      <a:pt x="206" y="365"/>
                    </a:lnTo>
                    <a:lnTo>
                      <a:pt x="206" y="365"/>
                    </a:lnTo>
                    <a:lnTo>
                      <a:pt x="168" y="301"/>
                    </a:lnTo>
                    <a:lnTo>
                      <a:pt x="128" y="238"/>
                    </a:lnTo>
                    <a:lnTo>
                      <a:pt x="88" y="174"/>
                    </a:lnTo>
                    <a:lnTo>
                      <a:pt x="70" y="141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54" y="113"/>
                    </a:lnTo>
                    <a:lnTo>
                      <a:pt x="54" y="115"/>
                    </a:lnTo>
                    <a:lnTo>
                      <a:pt x="54" y="116"/>
                    </a:lnTo>
                    <a:lnTo>
                      <a:pt x="52" y="115"/>
                    </a:lnTo>
                    <a:lnTo>
                      <a:pt x="52" y="115"/>
                    </a:lnTo>
                    <a:lnTo>
                      <a:pt x="39" y="92"/>
                    </a:lnTo>
                    <a:lnTo>
                      <a:pt x="27" y="70"/>
                    </a:lnTo>
                    <a:lnTo>
                      <a:pt x="13" y="4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3" y="70"/>
                    </a:lnTo>
                    <a:lnTo>
                      <a:pt x="47" y="114"/>
                    </a:lnTo>
                    <a:lnTo>
                      <a:pt x="71" y="157"/>
                    </a:lnTo>
                    <a:lnTo>
                      <a:pt x="82" y="180"/>
                    </a:lnTo>
                    <a:lnTo>
                      <a:pt x="94" y="201"/>
                    </a:lnTo>
                    <a:lnTo>
                      <a:pt x="94" y="201"/>
                    </a:lnTo>
                    <a:lnTo>
                      <a:pt x="112" y="241"/>
                    </a:lnTo>
                    <a:lnTo>
                      <a:pt x="131" y="281"/>
                    </a:lnTo>
                    <a:lnTo>
                      <a:pt x="172" y="360"/>
                    </a:lnTo>
                    <a:lnTo>
                      <a:pt x="215" y="441"/>
                    </a:lnTo>
                    <a:lnTo>
                      <a:pt x="259" y="521"/>
                    </a:lnTo>
                    <a:lnTo>
                      <a:pt x="349" y="683"/>
                    </a:lnTo>
                    <a:lnTo>
                      <a:pt x="392" y="763"/>
                    </a:lnTo>
                    <a:lnTo>
                      <a:pt x="434" y="845"/>
                    </a:lnTo>
                    <a:lnTo>
                      <a:pt x="434" y="845"/>
                    </a:lnTo>
                    <a:lnTo>
                      <a:pt x="490" y="955"/>
                    </a:lnTo>
                    <a:lnTo>
                      <a:pt x="490" y="955"/>
                    </a:lnTo>
                    <a:lnTo>
                      <a:pt x="512" y="998"/>
                    </a:lnTo>
                    <a:lnTo>
                      <a:pt x="534" y="1041"/>
                    </a:lnTo>
                    <a:lnTo>
                      <a:pt x="581" y="1128"/>
                    </a:lnTo>
                    <a:lnTo>
                      <a:pt x="603" y="1171"/>
                    </a:lnTo>
                    <a:lnTo>
                      <a:pt x="626" y="1215"/>
                    </a:lnTo>
                    <a:lnTo>
                      <a:pt x="647" y="1258"/>
                    </a:lnTo>
                    <a:lnTo>
                      <a:pt x="666" y="1302"/>
                    </a:lnTo>
                    <a:lnTo>
                      <a:pt x="666" y="1302"/>
                    </a:lnTo>
                    <a:lnTo>
                      <a:pt x="672" y="1306"/>
                    </a:lnTo>
                    <a:lnTo>
                      <a:pt x="676" y="1312"/>
                    </a:lnTo>
                    <a:lnTo>
                      <a:pt x="676" y="1312"/>
                    </a:lnTo>
                    <a:lnTo>
                      <a:pt x="705" y="1367"/>
                    </a:lnTo>
                    <a:lnTo>
                      <a:pt x="735" y="1424"/>
                    </a:lnTo>
                    <a:lnTo>
                      <a:pt x="795" y="1537"/>
                    </a:lnTo>
                    <a:lnTo>
                      <a:pt x="855" y="1651"/>
                    </a:lnTo>
                    <a:lnTo>
                      <a:pt x="885" y="1708"/>
                    </a:lnTo>
                    <a:lnTo>
                      <a:pt x="913" y="1766"/>
                    </a:lnTo>
                    <a:lnTo>
                      <a:pt x="913" y="1766"/>
                    </a:lnTo>
                    <a:lnTo>
                      <a:pt x="979" y="1903"/>
                    </a:lnTo>
                    <a:lnTo>
                      <a:pt x="1012" y="1970"/>
                    </a:lnTo>
                    <a:lnTo>
                      <a:pt x="1045" y="2037"/>
                    </a:lnTo>
                    <a:lnTo>
                      <a:pt x="1045" y="2037"/>
                    </a:lnTo>
                    <a:lnTo>
                      <a:pt x="1036" y="2029"/>
                    </a:lnTo>
                    <a:lnTo>
                      <a:pt x="1027" y="2021"/>
                    </a:lnTo>
                    <a:lnTo>
                      <a:pt x="1019" y="2011"/>
                    </a:lnTo>
                    <a:lnTo>
                      <a:pt x="1012" y="2001"/>
                    </a:lnTo>
                    <a:lnTo>
                      <a:pt x="997" y="1980"/>
                    </a:lnTo>
                    <a:lnTo>
                      <a:pt x="989" y="1971"/>
                    </a:lnTo>
                    <a:lnTo>
                      <a:pt x="981" y="1962"/>
                    </a:lnTo>
                    <a:lnTo>
                      <a:pt x="981" y="1962"/>
                    </a:lnTo>
                    <a:lnTo>
                      <a:pt x="987" y="1971"/>
                    </a:lnTo>
                    <a:lnTo>
                      <a:pt x="994" y="1980"/>
                    </a:lnTo>
                    <a:lnTo>
                      <a:pt x="1000" y="1989"/>
                    </a:lnTo>
                    <a:lnTo>
                      <a:pt x="1002" y="1994"/>
                    </a:lnTo>
                    <a:lnTo>
                      <a:pt x="1003" y="1997"/>
                    </a:lnTo>
                    <a:lnTo>
                      <a:pt x="1003" y="1997"/>
                    </a:lnTo>
                    <a:lnTo>
                      <a:pt x="961" y="1953"/>
                    </a:lnTo>
                    <a:lnTo>
                      <a:pt x="918" y="1909"/>
                    </a:lnTo>
                    <a:lnTo>
                      <a:pt x="896" y="1888"/>
                    </a:lnTo>
                    <a:lnTo>
                      <a:pt x="874" y="1868"/>
                    </a:lnTo>
                    <a:lnTo>
                      <a:pt x="851" y="1847"/>
                    </a:lnTo>
                    <a:lnTo>
                      <a:pt x="829" y="1829"/>
                    </a:lnTo>
                    <a:lnTo>
                      <a:pt x="829" y="1829"/>
                    </a:lnTo>
                    <a:lnTo>
                      <a:pt x="861" y="1861"/>
                    </a:lnTo>
                    <a:lnTo>
                      <a:pt x="894" y="1892"/>
                    </a:lnTo>
                    <a:lnTo>
                      <a:pt x="927" y="1922"/>
                    </a:lnTo>
                    <a:lnTo>
                      <a:pt x="959" y="1954"/>
                    </a:lnTo>
                    <a:lnTo>
                      <a:pt x="991" y="1987"/>
                    </a:lnTo>
                    <a:lnTo>
                      <a:pt x="1006" y="2004"/>
                    </a:lnTo>
                    <a:lnTo>
                      <a:pt x="1020" y="2021"/>
                    </a:lnTo>
                    <a:lnTo>
                      <a:pt x="1035" y="2039"/>
                    </a:lnTo>
                    <a:lnTo>
                      <a:pt x="1048" y="2057"/>
                    </a:lnTo>
                    <a:lnTo>
                      <a:pt x="1061" y="2077"/>
                    </a:lnTo>
                    <a:lnTo>
                      <a:pt x="1073" y="2096"/>
                    </a:lnTo>
                    <a:lnTo>
                      <a:pt x="1097" y="2096"/>
                    </a:lnTo>
                    <a:lnTo>
                      <a:pt x="1097" y="2096"/>
                    </a:lnTo>
                    <a:lnTo>
                      <a:pt x="1092" y="2090"/>
                    </a:lnTo>
                    <a:lnTo>
                      <a:pt x="1087" y="2084"/>
                    </a:lnTo>
                    <a:lnTo>
                      <a:pt x="1087" y="2084"/>
                    </a:lnTo>
                    <a:lnTo>
                      <a:pt x="1077" y="2068"/>
                    </a:lnTo>
                    <a:lnTo>
                      <a:pt x="1071" y="2054"/>
                    </a:lnTo>
                    <a:lnTo>
                      <a:pt x="1068" y="2040"/>
                    </a:lnTo>
                    <a:lnTo>
                      <a:pt x="1067" y="2029"/>
                    </a:lnTo>
                    <a:lnTo>
                      <a:pt x="1067" y="2018"/>
                    </a:lnTo>
                    <a:lnTo>
                      <a:pt x="1068" y="2007"/>
                    </a:lnTo>
                    <a:lnTo>
                      <a:pt x="1071" y="1986"/>
                    </a:lnTo>
                    <a:lnTo>
                      <a:pt x="1071" y="1986"/>
                    </a:lnTo>
                    <a:lnTo>
                      <a:pt x="1076" y="1945"/>
                    </a:lnTo>
                    <a:lnTo>
                      <a:pt x="1081" y="1903"/>
                    </a:lnTo>
                    <a:lnTo>
                      <a:pt x="1088" y="1863"/>
                    </a:lnTo>
                    <a:lnTo>
                      <a:pt x="1096" y="1828"/>
                    </a:lnTo>
                    <a:lnTo>
                      <a:pt x="1096" y="1828"/>
                    </a:lnTo>
                    <a:lnTo>
                      <a:pt x="1136" y="1887"/>
                    </a:lnTo>
                    <a:lnTo>
                      <a:pt x="1155" y="1917"/>
                    </a:lnTo>
                    <a:lnTo>
                      <a:pt x="1174" y="1947"/>
                    </a:lnTo>
                    <a:lnTo>
                      <a:pt x="1193" y="1978"/>
                    </a:lnTo>
                    <a:lnTo>
                      <a:pt x="1210" y="2009"/>
                    </a:lnTo>
                    <a:lnTo>
                      <a:pt x="1224" y="2040"/>
                    </a:lnTo>
                    <a:lnTo>
                      <a:pt x="1231" y="2056"/>
                    </a:lnTo>
                    <a:lnTo>
                      <a:pt x="1237" y="2073"/>
                    </a:lnTo>
                    <a:lnTo>
                      <a:pt x="1237" y="2073"/>
                    </a:lnTo>
                    <a:lnTo>
                      <a:pt x="1245" y="2096"/>
                    </a:lnTo>
                    <a:lnTo>
                      <a:pt x="1249" y="2096"/>
                    </a:lnTo>
                    <a:lnTo>
                      <a:pt x="1249" y="2096"/>
                    </a:lnTo>
                    <a:lnTo>
                      <a:pt x="1229" y="2039"/>
                    </a:lnTo>
                    <a:lnTo>
                      <a:pt x="1229" y="2039"/>
                    </a:lnTo>
                    <a:lnTo>
                      <a:pt x="1265" y="2096"/>
                    </a:lnTo>
                    <a:lnTo>
                      <a:pt x="1277" y="2096"/>
                    </a:lnTo>
                    <a:lnTo>
                      <a:pt x="1277" y="2096"/>
                    </a:lnTo>
                    <a:lnTo>
                      <a:pt x="1266" y="2079"/>
                    </a:lnTo>
                    <a:lnTo>
                      <a:pt x="1255" y="2060"/>
                    </a:lnTo>
                    <a:lnTo>
                      <a:pt x="1255" y="2060"/>
                    </a:lnTo>
                    <a:lnTo>
                      <a:pt x="1236" y="2035"/>
                    </a:lnTo>
                    <a:lnTo>
                      <a:pt x="1228" y="2022"/>
                    </a:lnTo>
                    <a:lnTo>
                      <a:pt x="1220" y="2010"/>
                    </a:lnTo>
                    <a:lnTo>
                      <a:pt x="1220" y="2010"/>
                    </a:lnTo>
                    <a:lnTo>
                      <a:pt x="1214" y="1998"/>
                    </a:lnTo>
                    <a:lnTo>
                      <a:pt x="1209" y="1987"/>
                    </a:lnTo>
                    <a:lnTo>
                      <a:pt x="1201" y="1964"/>
                    </a:lnTo>
                    <a:lnTo>
                      <a:pt x="1193" y="1942"/>
                    </a:lnTo>
                    <a:lnTo>
                      <a:pt x="1187" y="1930"/>
                    </a:lnTo>
                    <a:lnTo>
                      <a:pt x="1180" y="1919"/>
                    </a:lnTo>
                    <a:lnTo>
                      <a:pt x="1180" y="1919"/>
                    </a:lnTo>
                    <a:lnTo>
                      <a:pt x="1192" y="1948"/>
                    </a:lnTo>
                    <a:lnTo>
                      <a:pt x="1196" y="1962"/>
                    </a:lnTo>
                    <a:lnTo>
                      <a:pt x="1199" y="1976"/>
                    </a:lnTo>
                    <a:lnTo>
                      <a:pt x="1199" y="1976"/>
                    </a:lnTo>
                    <a:lnTo>
                      <a:pt x="1179" y="1946"/>
                    </a:lnTo>
                    <a:lnTo>
                      <a:pt x="1160" y="1917"/>
                    </a:lnTo>
                    <a:lnTo>
                      <a:pt x="1122" y="1860"/>
                    </a:lnTo>
                    <a:lnTo>
                      <a:pt x="1122" y="1860"/>
                    </a:lnTo>
                    <a:lnTo>
                      <a:pt x="1108" y="1839"/>
                    </a:lnTo>
                    <a:lnTo>
                      <a:pt x="1101" y="1829"/>
                    </a:lnTo>
                    <a:lnTo>
                      <a:pt x="1096" y="1821"/>
                    </a:lnTo>
                    <a:lnTo>
                      <a:pt x="1096" y="1821"/>
                    </a:lnTo>
                    <a:lnTo>
                      <a:pt x="1095" y="1816"/>
                    </a:lnTo>
                    <a:lnTo>
                      <a:pt x="1095" y="1810"/>
                    </a:lnTo>
                    <a:lnTo>
                      <a:pt x="1098" y="1797"/>
                    </a:lnTo>
                    <a:lnTo>
                      <a:pt x="1102" y="1785"/>
                    </a:lnTo>
                    <a:lnTo>
                      <a:pt x="1105" y="1772"/>
                    </a:lnTo>
                    <a:lnTo>
                      <a:pt x="1105" y="1772"/>
                    </a:lnTo>
                    <a:lnTo>
                      <a:pt x="1110" y="1745"/>
                    </a:lnTo>
                    <a:lnTo>
                      <a:pt x="1112" y="1733"/>
                    </a:lnTo>
                    <a:lnTo>
                      <a:pt x="1115" y="1724"/>
                    </a:lnTo>
                    <a:lnTo>
                      <a:pt x="1115" y="1724"/>
                    </a:lnTo>
                    <a:lnTo>
                      <a:pt x="1140" y="1757"/>
                    </a:lnTo>
                    <a:lnTo>
                      <a:pt x="1164" y="1789"/>
                    </a:lnTo>
                    <a:lnTo>
                      <a:pt x="1213" y="1859"/>
                    </a:lnTo>
                    <a:lnTo>
                      <a:pt x="1213" y="1859"/>
                    </a:lnTo>
                    <a:lnTo>
                      <a:pt x="1245" y="1901"/>
                    </a:lnTo>
                    <a:lnTo>
                      <a:pt x="1276" y="1944"/>
                    </a:lnTo>
                    <a:lnTo>
                      <a:pt x="1290" y="1965"/>
                    </a:lnTo>
                    <a:lnTo>
                      <a:pt x="1304" y="1988"/>
                    </a:lnTo>
                    <a:lnTo>
                      <a:pt x="1316" y="2011"/>
                    </a:lnTo>
                    <a:lnTo>
                      <a:pt x="1327" y="2036"/>
                    </a:lnTo>
                    <a:lnTo>
                      <a:pt x="1327" y="2036"/>
                    </a:lnTo>
                    <a:lnTo>
                      <a:pt x="1311" y="2011"/>
                    </a:lnTo>
                    <a:lnTo>
                      <a:pt x="1296" y="1987"/>
                    </a:lnTo>
                    <a:lnTo>
                      <a:pt x="1281" y="1962"/>
                    </a:lnTo>
                    <a:lnTo>
                      <a:pt x="1264" y="1939"/>
                    </a:lnTo>
                    <a:lnTo>
                      <a:pt x="1264" y="1939"/>
                    </a:lnTo>
                    <a:lnTo>
                      <a:pt x="1308" y="2018"/>
                    </a:lnTo>
                    <a:lnTo>
                      <a:pt x="1352" y="2096"/>
                    </a:lnTo>
                    <a:lnTo>
                      <a:pt x="1436" y="2096"/>
                    </a:lnTo>
                    <a:lnTo>
                      <a:pt x="1436" y="2096"/>
                    </a:lnTo>
                    <a:lnTo>
                      <a:pt x="1424" y="2079"/>
                    </a:lnTo>
                    <a:lnTo>
                      <a:pt x="1420" y="2071"/>
                    </a:lnTo>
                    <a:lnTo>
                      <a:pt x="1415" y="2063"/>
                    </a:lnTo>
                    <a:lnTo>
                      <a:pt x="1413" y="2055"/>
                    </a:lnTo>
                    <a:lnTo>
                      <a:pt x="1412" y="2047"/>
                    </a:lnTo>
                    <a:lnTo>
                      <a:pt x="1412" y="2042"/>
                    </a:lnTo>
                    <a:lnTo>
                      <a:pt x="1414" y="2036"/>
                    </a:lnTo>
                    <a:lnTo>
                      <a:pt x="1414" y="2036"/>
                    </a:lnTo>
                    <a:lnTo>
                      <a:pt x="1442" y="2096"/>
                    </a:lnTo>
                    <a:lnTo>
                      <a:pt x="1461" y="2096"/>
                    </a:lnTo>
                    <a:lnTo>
                      <a:pt x="1461" y="2096"/>
                    </a:lnTo>
                    <a:lnTo>
                      <a:pt x="1459" y="2082"/>
                    </a:lnTo>
                    <a:lnTo>
                      <a:pt x="1459" y="2070"/>
                    </a:lnTo>
                    <a:lnTo>
                      <a:pt x="1459" y="2059"/>
                    </a:lnTo>
                    <a:lnTo>
                      <a:pt x="1459" y="2052"/>
                    </a:lnTo>
                    <a:lnTo>
                      <a:pt x="1458" y="2046"/>
                    </a:lnTo>
                    <a:lnTo>
                      <a:pt x="1458" y="2046"/>
                    </a:lnTo>
                    <a:lnTo>
                      <a:pt x="1457" y="2066"/>
                    </a:lnTo>
                    <a:lnTo>
                      <a:pt x="1456" y="2076"/>
                    </a:lnTo>
                    <a:lnTo>
                      <a:pt x="1455" y="2080"/>
                    </a:lnTo>
                    <a:lnTo>
                      <a:pt x="1453" y="2085"/>
                    </a:lnTo>
                    <a:lnTo>
                      <a:pt x="1453" y="2085"/>
                    </a:lnTo>
                    <a:lnTo>
                      <a:pt x="1448" y="2072"/>
                    </a:lnTo>
                    <a:lnTo>
                      <a:pt x="1442" y="2062"/>
                    </a:lnTo>
                    <a:lnTo>
                      <a:pt x="1430" y="2040"/>
                    </a:lnTo>
                    <a:lnTo>
                      <a:pt x="1419" y="2019"/>
                    </a:lnTo>
                    <a:lnTo>
                      <a:pt x="1414" y="2009"/>
                    </a:lnTo>
                    <a:lnTo>
                      <a:pt x="1411" y="1998"/>
                    </a:lnTo>
                    <a:lnTo>
                      <a:pt x="1411" y="1998"/>
                    </a:lnTo>
                    <a:lnTo>
                      <a:pt x="1408" y="1987"/>
                    </a:lnTo>
                    <a:lnTo>
                      <a:pt x="1409" y="1973"/>
                    </a:lnTo>
                    <a:lnTo>
                      <a:pt x="1412" y="1947"/>
                    </a:lnTo>
                    <a:lnTo>
                      <a:pt x="1412" y="1947"/>
                    </a:lnTo>
                    <a:lnTo>
                      <a:pt x="1413" y="1934"/>
                    </a:lnTo>
                    <a:lnTo>
                      <a:pt x="1415" y="1920"/>
                    </a:lnTo>
                    <a:lnTo>
                      <a:pt x="1419" y="1909"/>
                    </a:lnTo>
                    <a:lnTo>
                      <a:pt x="1422" y="1900"/>
                    </a:lnTo>
                    <a:lnTo>
                      <a:pt x="1422" y="1900"/>
                    </a:lnTo>
                    <a:lnTo>
                      <a:pt x="1470" y="1976"/>
                    </a:lnTo>
                    <a:lnTo>
                      <a:pt x="1492" y="2014"/>
                    </a:lnTo>
                    <a:lnTo>
                      <a:pt x="1515" y="2054"/>
                    </a:lnTo>
                    <a:lnTo>
                      <a:pt x="1515" y="2054"/>
                    </a:lnTo>
                    <a:lnTo>
                      <a:pt x="1511" y="2064"/>
                    </a:lnTo>
                    <a:lnTo>
                      <a:pt x="1506" y="2073"/>
                    </a:lnTo>
                    <a:lnTo>
                      <a:pt x="1496" y="2094"/>
                    </a:lnTo>
                    <a:lnTo>
                      <a:pt x="1496" y="2094"/>
                    </a:lnTo>
                    <a:lnTo>
                      <a:pt x="1495" y="2096"/>
                    </a:lnTo>
                    <a:lnTo>
                      <a:pt x="1529" y="2096"/>
                    </a:lnTo>
                    <a:lnTo>
                      <a:pt x="1529" y="2096"/>
                    </a:lnTo>
                    <a:lnTo>
                      <a:pt x="1534" y="2086"/>
                    </a:lnTo>
                    <a:lnTo>
                      <a:pt x="1534" y="2086"/>
                    </a:lnTo>
                    <a:lnTo>
                      <a:pt x="1540" y="2096"/>
                    </a:lnTo>
                    <a:lnTo>
                      <a:pt x="1588" y="2096"/>
                    </a:lnTo>
                    <a:lnTo>
                      <a:pt x="1588" y="2096"/>
                    </a:lnTo>
                    <a:lnTo>
                      <a:pt x="1584" y="2085"/>
                    </a:lnTo>
                    <a:lnTo>
                      <a:pt x="1584" y="2085"/>
                    </a:lnTo>
                    <a:lnTo>
                      <a:pt x="1583" y="2079"/>
                    </a:lnTo>
                    <a:lnTo>
                      <a:pt x="1583" y="2072"/>
                    </a:lnTo>
                    <a:lnTo>
                      <a:pt x="1583" y="2059"/>
                    </a:lnTo>
                    <a:lnTo>
                      <a:pt x="1584" y="2032"/>
                    </a:lnTo>
                    <a:lnTo>
                      <a:pt x="1584" y="2032"/>
                    </a:lnTo>
                    <a:lnTo>
                      <a:pt x="1584" y="2004"/>
                    </a:lnTo>
                    <a:lnTo>
                      <a:pt x="1584" y="1990"/>
                    </a:lnTo>
                    <a:lnTo>
                      <a:pt x="1585" y="1979"/>
                    </a:lnTo>
                    <a:lnTo>
                      <a:pt x="1585" y="1979"/>
                    </a:lnTo>
                    <a:lnTo>
                      <a:pt x="1587" y="1975"/>
                    </a:lnTo>
                    <a:lnTo>
                      <a:pt x="1589" y="1969"/>
                    </a:lnTo>
                    <a:lnTo>
                      <a:pt x="1595" y="1959"/>
                    </a:lnTo>
                    <a:lnTo>
                      <a:pt x="1607" y="1939"/>
                    </a:lnTo>
                    <a:lnTo>
                      <a:pt x="1607" y="1939"/>
                    </a:lnTo>
                    <a:lnTo>
                      <a:pt x="1618" y="1922"/>
                    </a:lnTo>
                    <a:lnTo>
                      <a:pt x="1629" y="1908"/>
                    </a:lnTo>
                    <a:lnTo>
                      <a:pt x="1649" y="1881"/>
                    </a:lnTo>
                    <a:lnTo>
                      <a:pt x="1649" y="1881"/>
                    </a:lnTo>
                    <a:lnTo>
                      <a:pt x="1640" y="1888"/>
                    </a:lnTo>
                    <a:lnTo>
                      <a:pt x="1631" y="1895"/>
                    </a:lnTo>
                    <a:lnTo>
                      <a:pt x="1616" y="1911"/>
                    </a:lnTo>
                    <a:lnTo>
                      <a:pt x="1601" y="1926"/>
                    </a:lnTo>
                    <a:lnTo>
                      <a:pt x="1593" y="1934"/>
                    </a:lnTo>
                    <a:lnTo>
                      <a:pt x="1584" y="1940"/>
                    </a:lnTo>
                    <a:lnTo>
                      <a:pt x="1584" y="1940"/>
                    </a:lnTo>
                    <a:lnTo>
                      <a:pt x="1580" y="1952"/>
                    </a:lnTo>
                    <a:lnTo>
                      <a:pt x="1573" y="1963"/>
                    </a:lnTo>
                    <a:lnTo>
                      <a:pt x="1557" y="1985"/>
                    </a:lnTo>
                    <a:lnTo>
                      <a:pt x="1557" y="1985"/>
                    </a:lnTo>
                    <a:lnTo>
                      <a:pt x="1555" y="1988"/>
                    </a:lnTo>
                    <a:lnTo>
                      <a:pt x="1553" y="1992"/>
                    </a:lnTo>
                    <a:lnTo>
                      <a:pt x="1549" y="1994"/>
                    </a:lnTo>
                    <a:lnTo>
                      <a:pt x="1546" y="1994"/>
                    </a:lnTo>
                    <a:lnTo>
                      <a:pt x="1543" y="1994"/>
                    </a:lnTo>
                    <a:lnTo>
                      <a:pt x="1543" y="1994"/>
                    </a:lnTo>
                    <a:lnTo>
                      <a:pt x="1517" y="1937"/>
                    </a:lnTo>
                    <a:lnTo>
                      <a:pt x="1491" y="1879"/>
                    </a:lnTo>
                    <a:lnTo>
                      <a:pt x="1476" y="1850"/>
                    </a:lnTo>
                    <a:lnTo>
                      <a:pt x="1462" y="1820"/>
                    </a:lnTo>
                    <a:lnTo>
                      <a:pt x="1445" y="1792"/>
                    </a:lnTo>
                    <a:lnTo>
                      <a:pt x="1428" y="1762"/>
                    </a:lnTo>
                    <a:lnTo>
                      <a:pt x="1428" y="1762"/>
                    </a:lnTo>
                    <a:lnTo>
                      <a:pt x="1457" y="1825"/>
                    </a:lnTo>
                    <a:lnTo>
                      <a:pt x="1486" y="1885"/>
                    </a:lnTo>
                    <a:lnTo>
                      <a:pt x="1498" y="1914"/>
                    </a:lnTo>
                    <a:lnTo>
                      <a:pt x="1509" y="1944"/>
                    </a:lnTo>
                    <a:lnTo>
                      <a:pt x="1520" y="1972"/>
                    </a:lnTo>
                    <a:lnTo>
                      <a:pt x="1529" y="2000"/>
                    </a:lnTo>
                    <a:lnTo>
                      <a:pt x="1529" y="2000"/>
                    </a:lnTo>
                    <a:lnTo>
                      <a:pt x="1495" y="1939"/>
                    </a:lnTo>
                    <a:lnTo>
                      <a:pt x="1461" y="1881"/>
                    </a:lnTo>
                    <a:lnTo>
                      <a:pt x="1425" y="1826"/>
                    </a:lnTo>
                    <a:lnTo>
                      <a:pt x="1408" y="1799"/>
                    </a:lnTo>
                    <a:lnTo>
                      <a:pt x="1390" y="1772"/>
                    </a:lnTo>
                    <a:lnTo>
                      <a:pt x="1390" y="1772"/>
                    </a:lnTo>
                    <a:lnTo>
                      <a:pt x="1374" y="1752"/>
                    </a:lnTo>
                    <a:lnTo>
                      <a:pt x="1367" y="1743"/>
                    </a:lnTo>
                    <a:lnTo>
                      <a:pt x="1363" y="1735"/>
                    </a:lnTo>
                    <a:lnTo>
                      <a:pt x="1363" y="1735"/>
                    </a:lnTo>
                    <a:lnTo>
                      <a:pt x="1363" y="1732"/>
                    </a:lnTo>
                    <a:lnTo>
                      <a:pt x="1362" y="1728"/>
                    </a:lnTo>
                    <a:lnTo>
                      <a:pt x="1363" y="1718"/>
                    </a:lnTo>
                    <a:lnTo>
                      <a:pt x="1366" y="1699"/>
                    </a:lnTo>
                    <a:lnTo>
                      <a:pt x="1366" y="1699"/>
                    </a:lnTo>
                    <a:lnTo>
                      <a:pt x="1375" y="1634"/>
                    </a:lnTo>
                    <a:lnTo>
                      <a:pt x="1387" y="1572"/>
                    </a:lnTo>
                    <a:lnTo>
                      <a:pt x="1398" y="1510"/>
                    </a:lnTo>
                    <a:lnTo>
                      <a:pt x="1412" y="1450"/>
                    </a:lnTo>
                    <a:lnTo>
                      <a:pt x="1412" y="1450"/>
                    </a:lnTo>
                    <a:lnTo>
                      <a:pt x="1478" y="1498"/>
                    </a:lnTo>
                    <a:lnTo>
                      <a:pt x="1543" y="1547"/>
                    </a:lnTo>
                    <a:lnTo>
                      <a:pt x="1677" y="1644"/>
                    </a:lnTo>
                    <a:lnTo>
                      <a:pt x="1677" y="1644"/>
                    </a:lnTo>
                    <a:lnTo>
                      <a:pt x="1704" y="1665"/>
                    </a:lnTo>
                    <a:lnTo>
                      <a:pt x="1730" y="1684"/>
                    </a:lnTo>
                    <a:lnTo>
                      <a:pt x="1742" y="1693"/>
                    </a:lnTo>
                    <a:lnTo>
                      <a:pt x="1756" y="1701"/>
                    </a:lnTo>
                    <a:lnTo>
                      <a:pt x="1768" y="1708"/>
                    </a:lnTo>
                    <a:lnTo>
                      <a:pt x="1782" y="1713"/>
                    </a:lnTo>
                    <a:lnTo>
                      <a:pt x="1782" y="1713"/>
                    </a:lnTo>
                    <a:lnTo>
                      <a:pt x="1823" y="1744"/>
                    </a:lnTo>
                    <a:lnTo>
                      <a:pt x="1864" y="1774"/>
                    </a:lnTo>
                    <a:lnTo>
                      <a:pt x="1946" y="1831"/>
                    </a:lnTo>
                    <a:lnTo>
                      <a:pt x="1946" y="1810"/>
                    </a:lnTo>
                    <a:lnTo>
                      <a:pt x="1946" y="1810"/>
                    </a:lnTo>
                    <a:lnTo>
                      <a:pt x="1914" y="1780"/>
                    </a:lnTo>
                    <a:lnTo>
                      <a:pt x="1914" y="1780"/>
                    </a:lnTo>
                    <a:lnTo>
                      <a:pt x="1827" y="1703"/>
                    </a:lnTo>
                    <a:lnTo>
                      <a:pt x="1744" y="1626"/>
                    </a:lnTo>
                    <a:lnTo>
                      <a:pt x="1664" y="1547"/>
                    </a:lnTo>
                    <a:lnTo>
                      <a:pt x="1584" y="1467"/>
                    </a:lnTo>
                    <a:lnTo>
                      <a:pt x="1584" y="1467"/>
                    </a:lnTo>
                    <a:close/>
                    <a:moveTo>
                      <a:pt x="992" y="1321"/>
                    </a:moveTo>
                    <a:lnTo>
                      <a:pt x="992" y="1321"/>
                    </a:lnTo>
                    <a:lnTo>
                      <a:pt x="951" y="1248"/>
                    </a:lnTo>
                    <a:lnTo>
                      <a:pt x="910" y="1175"/>
                    </a:lnTo>
                    <a:lnTo>
                      <a:pt x="910" y="1175"/>
                    </a:lnTo>
                    <a:lnTo>
                      <a:pt x="910" y="1174"/>
                    </a:lnTo>
                    <a:lnTo>
                      <a:pt x="912" y="1174"/>
                    </a:lnTo>
                    <a:lnTo>
                      <a:pt x="912" y="1174"/>
                    </a:lnTo>
                    <a:lnTo>
                      <a:pt x="926" y="1192"/>
                    </a:lnTo>
                    <a:lnTo>
                      <a:pt x="939" y="1211"/>
                    </a:lnTo>
                    <a:lnTo>
                      <a:pt x="953" y="1229"/>
                    </a:lnTo>
                    <a:lnTo>
                      <a:pt x="966" y="1248"/>
                    </a:lnTo>
                    <a:lnTo>
                      <a:pt x="977" y="1266"/>
                    </a:lnTo>
                    <a:lnTo>
                      <a:pt x="981" y="1275"/>
                    </a:lnTo>
                    <a:lnTo>
                      <a:pt x="985" y="1284"/>
                    </a:lnTo>
                    <a:lnTo>
                      <a:pt x="988" y="1293"/>
                    </a:lnTo>
                    <a:lnTo>
                      <a:pt x="991" y="1302"/>
                    </a:lnTo>
                    <a:lnTo>
                      <a:pt x="992" y="1312"/>
                    </a:lnTo>
                    <a:lnTo>
                      <a:pt x="992" y="1321"/>
                    </a:lnTo>
                    <a:lnTo>
                      <a:pt x="992" y="1321"/>
                    </a:lnTo>
                    <a:close/>
                    <a:moveTo>
                      <a:pt x="200" y="389"/>
                    </a:moveTo>
                    <a:lnTo>
                      <a:pt x="200" y="389"/>
                    </a:lnTo>
                    <a:lnTo>
                      <a:pt x="198" y="385"/>
                    </a:lnTo>
                    <a:lnTo>
                      <a:pt x="199" y="384"/>
                    </a:lnTo>
                    <a:lnTo>
                      <a:pt x="200" y="383"/>
                    </a:lnTo>
                    <a:lnTo>
                      <a:pt x="202" y="381"/>
                    </a:lnTo>
                    <a:lnTo>
                      <a:pt x="202" y="381"/>
                    </a:lnTo>
                    <a:lnTo>
                      <a:pt x="198" y="381"/>
                    </a:lnTo>
                    <a:lnTo>
                      <a:pt x="196" y="380"/>
                    </a:lnTo>
                    <a:lnTo>
                      <a:pt x="193" y="376"/>
                    </a:lnTo>
                    <a:lnTo>
                      <a:pt x="193" y="376"/>
                    </a:lnTo>
                    <a:lnTo>
                      <a:pt x="168" y="333"/>
                    </a:lnTo>
                    <a:lnTo>
                      <a:pt x="144" y="290"/>
                    </a:lnTo>
                    <a:lnTo>
                      <a:pt x="131" y="268"/>
                    </a:lnTo>
                    <a:lnTo>
                      <a:pt x="120" y="246"/>
                    </a:lnTo>
                    <a:lnTo>
                      <a:pt x="110" y="224"/>
                    </a:lnTo>
                    <a:lnTo>
                      <a:pt x="101" y="201"/>
                    </a:lnTo>
                    <a:lnTo>
                      <a:pt x="101" y="201"/>
                    </a:lnTo>
                    <a:lnTo>
                      <a:pt x="135" y="258"/>
                    </a:lnTo>
                    <a:lnTo>
                      <a:pt x="168" y="316"/>
                    </a:lnTo>
                    <a:lnTo>
                      <a:pt x="202" y="373"/>
                    </a:lnTo>
                    <a:lnTo>
                      <a:pt x="219" y="402"/>
                    </a:lnTo>
                    <a:lnTo>
                      <a:pt x="238" y="431"/>
                    </a:lnTo>
                    <a:lnTo>
                      <a:pt x="238" y="431"/>
                    </a:lnTo>
                    <a:lnTo>
                      <a:pt x="241" y="437"/>
                    </a:lnTo>
                    <a:lnTo>
                      <a:pt x="241" y="437"/>
                    </a:lnTo>
                    <a:lnTo>
                      <a:pt x="257" y="468"/>
                    </a:lnTo>
                    <a:lnTo>
                      <a:pt x="271" y="499"/>
                    </a:lnTo>
                    <a:lnTo>
                      <a:pt x="284" y="531"/>
                    </a:lnTo>
                    <a:lnTo>
                      <a:pt x="298" y="561"/>
                    </a:lnTo>
                    <a:lnTo>
                      <a:pt x="298" y="561"/>
                    </a:lnTo>
                    <a:lnTo>
                      <a:pt x="274" y="518"/>
                    </a:lnTo>
                    <a:lnTo>
                      <a:pt x="249" y="475"/>
                    </a:lnTo>
                    <a:lnTo>
                      <a:pt x="224" y="433"/>
                    </a:lnTo>
                    <a:lnTo>
                      <a:pt x="200" y="389"/>
                    </a:lnTo>
                    <a:lnTo>
                      <a:pt x="200" y="389"/>
                    </a:lnTo>
                    <a:close/>
                    <a:moveTo>
                      <a:pt x="1580" y="1996"/>
                    </a:moveTo>
                    <a:lnTo>
                      <a:pt x="1580" y="1996"/>
                    </a:lnTo>
                    <a:lnTo>
                      <a:pt x="1579" y="2012"/>
                    </a:lnTo>
                    <a:lnTo>
                      <a:pt x="1579" y="2029"/>
                    </a:lnTo>
                    <a:lnTo>
                      <a:pt x="1577" y="2045"/>
                    </a:lnTo>
                    <a:lnTo>
                      <a:pt x="1576" y="2053"/>
                    </a:lnTo>
                    <a:lnTo>
                      <a:pt x="1574" y="2060"/>
                    </a:lnTo>
                    <a:lnTo>
                      <a:pt x="1574" y="2060"/>
                    </a:lnTo>
                    <a:lnTo>
                      <a:pt x="1567" y="2047"/>
                    </a:lnTo>
                    <a:lnTo>
                      <a:pt x="1563" y="2037"/>
                    </a:lnTo>
                    <a:lnTo>
                      <a:pt x="1562" y="2027"/>
                    </a:lnTo>
                    <a:lnTo>
                      <a:pt x="1563" y="2019"/>
                    </a:lnTo>
                    <a:lnTo>
                      <a:pt x="1565" y="2012"/>
                    </a:lnTo>
                    <a:lnTo>
                      <a:pt x="1570" y="2005"/>
                    </a:lnTo>
                    <a:lnTo>
                      <a:pt x="1574" y="2001"/>
                    </a:lnTo>
                    <a:lnTo>
                      <a:pt x="1580" y="1996"/>
                    </a:lnTo>
                    <a:lnTo>
                      <a:pt x="1580" y="1996"/>
                    </a:lnTo>
                    <a:close/>
                    <a:moveTo>
                      <a:pt x="1111" y="1566"/>
                    </a:moveTo>
                    <a:lnTo>
                      <a:pt x="1111" y="1566"/>
                    </a:lnTo>
                    <a:lnTo>
                      <a:pt x="1100" y="1548"/>
                    </a:lnTo>
                    <a:lnTo>
                      <a:pt x="1089" y="1528"/>
                    </a:lnTo>
                    <a:lnTo>
                      <a:pt x="1070" y="1489"/>
                    </a:lnTo>
                    <a:lnTo>
                      <a:pt x="1070" y="1489"/>
                    </a:lnTo>
                    <a:lnTo>
                      <a:pt x="1072" y="1481"/>
                    </a:lnTo>
                    <a:lnTo>
                      <a:pt x="1072" y="1476"/>
                    </a:lnTo>
                    <a:lnTo>
                      <a:pt x="1072" y="1472"/>
                    </a:lnTo>
                    <a:lnTo>
                      <a:pt x="1072" y="1472"/>
                    </a:lnTo>
                    <a:lnTo>
                      <a:pt x="1068" y="1455"/>
                    </a:lnTo>
                    <a:lnTo>
                      <a:pt x="1061" y="1436"/>
                    </a:lnTo>
                    <a:lnTo>
                      <a:pt x="1043" y="1398"/>
                    </a:lnTo>
                    <a:lnTo>
                      <a:pt x="1035" y="1379"/>
                    </a:lnTo>
                    <a:lnTo>
                      <a:pt x="1027" y="1359"/>
                    </a:lnTo>
                    <a:lnTo>
                      <a:pt x="1021" y="1342"/>
                    </a:lnTo>
                    <a:lnTo>
                      <a:pt x="1019" y="1333"/>
                    </a:lnTo>
                    <a:lnTo>
                      <a:pt x="1018" y="1325"/>
                    </a:lnTo>
                    <a:lnTo>
                      <a:pt x="1018" y="1325"/>
                    </a:lnTo>
                    <a:lnTo>
                      <a:pt x="1047" y="1368"/>
                    </a:lnTo>
                    <a:lnTo>
                      <a:pt x="1076" y="1413"/>
                    </a:lnTo>
                    <a:lnTo>
                      <a:pt x="1132" y="1499"/>
                    </a:lnTo>
                    <a:lnTo>
                      <a:pt x="1132" y="1499"/>
                    </a:lnTo>
                    <a:lnTo>
                      <a:pt x="1128" y="1511"/>
                    </a:lnTo>
                    <a:lnTo>
                      <a:pt x="1125" y="1526"/>
                    </a:lnTo>
                    <a:lnTo>
                      <a:pt x="1119" y="1553"/>
                    </a:lnTo>
                    <a:lnTo>
                      <a:pt x="1119" y="1553"/>
                    </a:lnTo>
                    <a:lnTo>
                      <a:pt x="1117" y="1562"/>
                    </a:lnTo>
                    <a:lnTo>
                      <a:pt x="1114" y="1566"/>
                    </a:lnTo>
                    <a:lnTo>
                      <a:pt x="1113" y="1566"/>
                    </a:lnTo>
                    <a:lnTo>
                      <a:pt x="1111" y="1566"/>
                    </a:lnTo>
                    <a:lnTo>
                      <a:pt x="1111" y="1566"/>
                    </a:lnTo>
                    <a:close/>
                    <a:moveTo>
                      <a:pt x="1118" y="1699"/>
                    </a:moveTo>
                    <a:lnTo>
                      <a:pt x="1118" y="1699"/>
                    </a:lnTo>
                    <a:lnTo>
                      <a:pt x="1120" y="1690"/>
                    </a:lnTo>
                    <a:lnTo>
                      <a:pt x="1121" y="1681"/>
                    </a:lnTo>
                    <a:lnTo>
                      <a:pt x="1123" y="1673"/>
                    </a:lnTo>
                    <a:lnTo>
                      <a:pt x="1125" y="1669"/>
                    </a:lnTo>
                    <a:lnTo>
                      <a:pt x="1127" y="1666"/>
                    </a:lnTo>
                    <a:lnTo>
                      <a:pt x="1127" y="1666"/>
                    </a:lnTo>
                    <a:lnTo>
                      <a:pt x="1140" y="1690"/>
                    </a:lnTo>
                    <a:lnTo>
                      <a:pt x="1154" y="1715"/>
                    </a:lnTo>
                    <a:lnTo>
                      <a:pt x="1162" y="1726"/>
                    </a:lnTo>
                    <a:lnTo>
                      <a:pt x="1170" y="1736"/>
                    </a:lnTo>
                    <a:lnTo>
                      <a:pt x="1179" y="1745"/>
                    </a:lnTo>
                    <a:lnTo>
                      <a:pt x="1190" y="1753"/>
                    </a:lnTo>
                    <a:lnTo>
                      <a:pt x="1190" y="1753"/>
                    </a:lnTo>
                    <a:lnTo>
                      <a:pt x="1204" y="1782"/>
                    </a:lnTo>
                    <a:lnTo>
                      <a:pt x="1219" y="1809"/>
                    </a:lnTo>
                    <a:lnTo>
                      <a:pt x="1232" y="1837"/>
                    </a:lnTo>
                    <a:lnTo>
                      <a:pt x="1238" y="1851"/>
                    </a:lnTo>
                    <a:lnTo>
                      <a:pt x="1243" y="1864"/>
                    </a:lnTo>
                    <a:lnTo>
                      <a:pt x="1243" y="1864"/>
                    </a:lnTo>
                    <a:lnTo>
                      <a:pt x="1181" y="1782"/>
                    </a:lnTo>
                    <a:lnTo>
                      <a:pt x="1150" y="1740"/>
                    </a:lnTo>
                    <a:lnTo>
                      <a:pt x="1118" y="1699"/>
                    </a:lnTo>
                    <a:lnTo>
                      <a:pt x="1118" y="1699"/>
                    </a:lnTo>
                    <a:close/>
                    <a:moveTo>
                      <a:pt x="1397" y="2035"/>
                    </a:moveTo>
                    <a:lnTo>
                      <a:pt x="1397" y="2035"/>
                    </a:lnTo>
                    <a:lnTo>
                      <a:pt x="1378" y="2006"/>
                    </a:lnTo>
                    <a:lnTo>
                      <a:pt x="1367" y="1993"/>
                    </a:lnTo>
                    <a:lnTo>
                      <a:pt x="1357" y="1980"/>
                    </a:lnTo>
                    <a:lnTo>
                      <a:pt x="1357" y="1980"/>
                    </a:lnTo>
                    <a:lnTo>
                      <a:pt x="1363" y="1993"/>
                    </a:lnTo>
                    <a:lnTo>
                      <a:pt x="1371" y="2005"/>
                    </a:lnTo>
                    <a:lnTo>
                      <a:pt x="1388" y="2032"/>
                    </a:lnTo>
                    <a:lnTo>
                      <a:pt x="1394" y="2045"/>
                    </a:lnTo>
                    <a:lnTo>
                      <a:pt x="1398" y="2057"/>
                    </a:lnTo>
                    <a:lnTo>
                      <a:pt x="1399" y="2062"/>
                    </a:lnTo>
                    <a:lnTo>
                      <a:pt x="1398" y="2068"/>
                    </a:lnTo>
                    <a:lnTo>
                      <a:pt x="1397" y="2071"/>
                    </a:lnTo>
                    <a:lnTo>
                      <a:pt x="1394" y="2076"/>
                    </a:lnTo>
                    <a:lnTo>
                      <a:pt x="1394" y="2076"/>
                    </a:lnTo>
                    <a:lnTo>
                      <a:pt x="1386" y="2061"/>
                    </a:lnTo>
                    <a:lnTo>
                      <a:pt x="1374" y="2045"/>
                    </a:lnTo>
                    <a:lnTo>
                      <a:pt x="1349" y="2012"/>
                    </a:lnTo>
                    <a:lnTo>
                      <a:pt x="1323" y="1978"/>
                    </a:lnTo>
                    <a:lnTo>
                      <a:pt x="1310" y="1960"/>
                    </a:lnTo>
                    <a:lnTo>
                      <a:pt x="1297" y="1942"/>
                    </a:lnTo>
                    <a:lnTo>
                      <a:pt x="1297" y="1942"/>
                    </a:lnTo>
                    <a:lnTo>
                      <a:pt x="1286" y="1920"/>
                    </a:lnTo>
                    <a:lnTo>
                      <a:pt x="1273" y="1896"/>
                    </a:lnTo>
                    <a:lnTo>
                      <a:pt x="1252" y="1849"/>
                    </a:lnTo>
                    <a:lnTo>
                      <a:pt x="1252" y="1849"/>
                    </a:lnTo>
                    <a:lnTo>
                      <a:pt x="1238" y="1824"/>
                    </a:lnTo>
                    <a:lnTo>
                      <a:pt x="1226" y="1799"/>
                    </a:lnTo>
                    <a:lnTo>
                      <a:pt x="1213" y="1775"/>
                    </a:lnTo>
                    <a:lnTo>
                      <a:pt x="1209" y="1763"/>
                    </a:lnTo>
                    <a:lnTo>
                      <a:pt x="1205" y="1752"/>
                    </a:lnTo>
                    <a:lnTo>
                      <a:pt x="1205" y="1752"/>
                    </a:lnTo>
                    <a:lnTo>
                      <a:pt x="1205" y="1749"/>
                    </a:lnTo>
                    <a:lnTo>
                      <a:pt x="1205" y="1744"/>
                    </a:lnTo>
                    <a:lnTo>
                      <a:pt x="1205" y="1741"/>
                    </a:lnTo>
                    <a:lnTo>
                      <a:pt x="1205" y="1737"/>
                    </a:lnTo>
                    <a:lnTo>
                      <a:pt x="1205" y="1737"/>
                    </a:lnTo>
                    <a:lnTo>
                      <a:pt x="1201" y="1725"/>
                    </a:lnTo>
                    <a:lnTo>
                      <a:pt x="1196" y="1712"/>
                    </a:lnTo>
                    <a:lnTo>
                      <a:pt x="1189" y="1700"/>
                    </a:lnTo>
                    <a:lnTo>
                      <a:pt x="1182" y="1687"/>
                    </a:lnTo>
                    <a:lnTo>
                      <a:pt x="1167" y="1663"/>
                    </a:lnTo>
                    <a:lnTo>
                      <a:pt x="1154" y="1641"/>
                    </a:lnTo>
                    <a:lnTo>
                      <a:pt x="1154" y="1641"/>
                    </a:lnTo>
                    <a:lnTo>
                      <a:pt x="1144" y="1624"/>
                    </a:lnTo>
                    <a:lnTo>
                      <a:pt x="1138" y="1616"/>
                    </a:lnTo>
                    <a:lnTo>
                      <a:pt x="1136" y="1609"/>
                    </a:lnTo>
                    <a:lnTo>
                      <a:pt x="1136" y="1609"/>
                    </a:lnTo>
                    <a:lnTo>
                      <a:pt x="1135" y="1604"/>
                    </a:lnTo>
                    <a:lnTo>
                      <a:pt x="1135" y="1600"/>
                    </a:lnTo>
                    <a:lnTo>
                      <a:pt x="1137" y="1590"/>
                    </a:lnTo>
                    <a:lnTo>
                      <a:pt x="1142" y="1569"/>
                    </a:lnTo>
                    <a:lnTo>
                      <a:pt x="1142" y="1569"/>
                    </a:lnTo>
                    <a:lnTo>
                      <a:pt x="1147" y="1548"/>
                    </a:lnTo>
                    <a:lnTo>
                      <a:pt x="1153" y="1532"/>
                    </a:lnTo>
                    <a:lnTo>
                      <a:pt x="1153" y="1532"/>
                    </a:lnTo>
                    <a:lnTo>
                      <a:pt x="1162" y="1548"/>
                    </a:lnTo>
                    <a:lnTo>
                      <a:pt x="1171" y="1567"/>
                    </a:lnTo>
                    <a:lnTo>
                      <a:pt x="1181" y="1586"/>
                    </a:lnTo>
                    <a:lnTo>
                      <a:pt x="1187" y="1597"/>
                    </a:lnTo>
                    <a:lnTo>
                      <a:pt x="1194" y="1606"/>
                    </a:lnTo>
                    <a:lnTo>
                      <a:pt x="1194" y="1606"/>
                    </a:lnTo>
                    <a:lnTo>
                      <a:pt x="1201" y="1612"/>
                    </a:lnTo>
                    <a:lnTo>
                      <a:pt x="1207" y="1619"/>
                    </a:lnTo>
                    <a:lnTo>
                      <a:pt x="1207" y="1619"/>
                    </a:lnTo>
                    <a:lnTo>
                      <a:pt x="1214" y="1629"/>
                    </a:lnTo>
                    <a:lnTo>
                      <a:pt x="1220" y="1640"/>
                    </a:lnTo>
                    <a:lnTo>
                      <a:pt x="1231" y="1663"/>
                    </a:lnTo>
                    <a:lnTo>
                      <a:pt x="1241" y="1688"/>
                    </a:lnTo>
                    <a:lnTo>
                      <a:pt x="1253" y="1713"/>
                    </a:lnTo>
                    <a:lnTo>
                      <a:pt x="1253" y="1713"/>
                    </a:lnTo>
                    <a:lnTo>
                      <a:pt x="1288" y="1780"/>
                    </a:lnTo>
                    <a:lnTo>
                      <a:pt x="1322" y="1852"/>
                    </a:lnTo>
                    <a:lnTo>
                      <a:pt x="1355" y="1921"/>
                    </a:lnTo>
                    <a:lnTo>
                      <a:pt x="1388" y="1984"/>
                    </a:lnTo>
                    <a:lnTo>
                      <a:pt x="1388" y="1984"/>
                    </a:lnTo>
                    <a:lnTo>
                      <a:pt x="1396" y="2001"/>
                    </a:lnTo>
                    <a:lnTo>
                      <a:pt x="1399" y="2007"/>
                    </a:lnTo>
                    <a:lnTo>
                      <a:pt x="1402" y="2014"/>
                    </a:lnTo>
                    <a:lnTo>
                      <a:pt x="1403" y="2020"/>
                    </a:lnTo>
                    <a:lnTo>
                      <a:pt x="1403" y="2026"/>
                    </a:lnTo>
                    <a:lnTo>
                      <a:pt x="1400" y="2030"/>
                    </a:lnTo>
                    <a:lnTo>
                      <a:pt x="1397" y="2035"/>
                    </a:lnTo>
                    <a:lnTo>
                      <a:pt x="1397" y="2035"/>
                    </a:lnTo>
                    <a:close/>
                    <a:moveTo>
                      <a:pt x="1403" y="1982"/>
                    </a:moveTo>
                    <a:lnTo>
                      <a:pt x="1403" y="1982"/>
                    </a:lnTo>
                    <a:lnTo>
                      <a:pt x="1391" y="1958"/>
                    </a:lnTo>
                    <a:lnTo>
                      <a:pt x="1378" y="1934"/>
                    </a:lnTo>
                    <a:lnTo>
                      <a:pt x="1365" y="1911"/>
                    </a:lnTo>
                    <a:lnTo>
                      <a:pt x="1360" y="1900"/>
                    </a:lnTo>
                    <a:lnTo>
                      <a:pt x="1355" y="1888"/>
                    </a:lnTo>
                    <a:lnTo>
                      <a:pt x="1355" y="1888"/>
                    </a:lnTo>
                    <a:lnTo>
                      <a:pt x="1352" y="1876"/>
                    </a:lnTo>
                    <a:lnTo>
                      <a:pt x="1350" y="1863"/>
                    </a:lnTo>
                    <a:lnTo>
                      <a:pt x="1350" y="1852"/>
                    </a:lnTo>
                    <a:lnTo>
                      <a:pt x="1353" y="1841"/>
                    </a:lnTo>
                    <a:lnTo>
                      <a:pt x="1357" y="1819"/>
                    </a:lnTo>
                    <a:lnTo>
                      <a:pt x="1358" y="1809"/>
                    </a:lnTo>
                    <a:lnTo>
                      <a:pt x="1358" y="1797"/>
                    </a:lnTo>
                    <a:lnTo>
                      <a:pt x="1358" y="1797"/>
                    </a:lnTo>
                    <a:lnTo>
                      <a:pt x="1374" y="1821"/>
                    </a:lnTo>
                    <a:lnTo>
                      <a:pt x="1389" y="1846"/>
                    </a:lnTo>
                    <a:lnTo>
                      <a:pt x="1405" y="1871"/>
                    </a:lnTo>
                    <a:lnTo>
                      <a:pt x="1421" y="1895"/>
                    </a:lnTo>
                    <a:lnTo>
                      <a:pt x="1421" y="1895"/>
                    </a:lnTo>
                    <a:lnTo>
                      <a:pt x="1416" y="1905"/>
                    </a:lnTo>
                    <a:lnTo>
                      <a:pt x="1413" y="1916"/>
                    </a:lnTo>
                    <a:lnTo>
                      <a:pt x="1411" y="1926"/>
                    </a:lnTo>
                    <a:lnTo>
                      <a:pt x="1409" y="1937"/>
                    </a:lnTo>
                    <a:lnTo>
                      <a:pt x="1407" y="1961"/>
                    </a:lnTo>
                    <a:lnTo>
                      <a:pt x="1405" y="1972"/>
                    </a:lnTo>
                    <a:lnTo>
                      <a:pt x="1403" y="1982"/>
                    </a:lnTo>
                    <a:lnTo>
                      <a:pt x="1403" y="1982"/>
                    </a:lnTo>
                    <a:close/>
                    <a:moveTo>
                      <a:pt x="1365" y="1743"/>
                    </a:moveTo>
                    <a:lnTo>
                      <a:pt x="1365" y="1743"/>
                    </a:lnTo>
                    <a:lnTo>
                      <a:pt x="1386" y="1771"/>
                    </a:lnTo>
                    <a:lnTo>
                      <a:pt x="1406" y="1803"/>
                    </a:lnTo>
                    <a:lnTo>
                      <a:pt x="1425" y="1836"/>
                    </a:lnTo>
                    <a:lnTo>
                      <a:pt x="1444" y="1870"/>
                    </a:lnTo>
                    <a:lnTo>
                      <a:pt x="1462" y="1904"/>
                    </a:lnTo>
                    <a:lnTo>
                      <a:pt x="1479" y="1939"/>
                    </a:lnTo>
                    <a:lnTo>
                      <a:pt x="1509" y="2004"/>
                    </a:lnTo>
                    <a:lnTo>
                      <a:pt x="1509" y="2004"/>
                    </a:lnTo>
                    <a:lnTo>
                      <a:pt x="1496" y="1982"/>
                    </a:lnTo>
                    <a:lnTo>
                      <a:pt x="1483" y="1963"/>
                    </a:lnTo>
                    <a:lnTo>
                      <a:pt x="1456" y="1925"/>
                    </a:lnTo>
                    <a:lnTo>
                      <a:pt x="1456" y="1925"/>
                    </a:lnTo>
                    <a:lnTo>
                      <a:pt x="1444" y="1906"/>
                    </a:lnTo>
                    <a:lnTo>
                      <a:pt x="1433" y="1891"/>
                    </a:lnTo>
                    <a:lnTo>
                      <a:pt x="1430" y="1885"/>
                    </a:lnTo>
                    <a:lnTo>
                      <a:pt x="1429" y="1878"/>
                    </a:lnTo>
                    <a:lnTo>
                      <a:pt x="1429" y="1872"/>
                    </a:lnTo>
                    <a:lnTo>
                      <a:pt x="1431" y="1868"/>
                    </a:lnTo>
                    <a:lnTo>
                      <a:pt x="1431" y="1868"/>
                    </a:lnTo>
                    <a:lnTo>
                      <a:pt x="1428" y="1870"/>
                    </a:lnTo>
                    <a:lnTo>
                      <a:pt x="1428" y="1871"/>
                    </a:lnTo>
                    <a:lnTo>
                      <a:pt x="1428" y="1874"/>
                    </a:lnTo>
                    <a:lnTo>
                      <a:pt x="1428" y="1874"/>
                    </a:lnTo>
                    <a:lnTo>
                      <a:pt x="1424" y="1872"/>
                    </a:lnTo>
                    <a:lnTo>
                      <a:pt x="1422" y="1870"/>
                    </a:lnTo>
                    <a:lnTo>
                      <a:pt x="1416" y="1864"/>
                    </a:lnTo>
                    <a:lnTo>
                      <a:pt x="1409" y="1853"/>
                    </a:lnTo>
                    <a:lnTo>
                      <a:pt x="1409" y="1853"/>
                    </a:lnTo>
                    <a:lnTo>
                      <a:pt x="1388" y="1821"/>
                    </a:lnTo>
                    <a:lnTo>
                      <a:pt x="1377" y="1805"/>
                    </a:lnTo>
                    <a:lnTo>
                      <a:pt x="1369" y="1791"/>
                    </a:lnTo>
                    <a:lnTo>
                      <a:pt x="1362" y="1777"/>
                    </a:lnTo>
                    <a:lnTo>
                      <a:pt x="1360" y="1770"/>
                    </a:lnTo>
                    <a:lnTo>
                      <a:pt x="1358" y="1763"/>
                    </a:lnTo>
                    <a:lnTo>
                      <a:pt x="1358" y="1758"/>
                    </a:lnTo>
                    <a:lnTo>
                      <a:pt x="1360" y="1752"/>
                    </a:lnTo>
                    <a:lnTo>
                      <a:pt x="1362" y="1747"/>
                    </a:lnTo>
                    <a:lnTo>
                      <a:pt x="1365" y="1743"/>
                    </a:lnTo>
                    <a:lnTo>
                      <a:pt x="1365" y="1743"/>
                    </a:lnTo>
                    <a:close/>
                    <a:moveTo>
                      <a:pt x="1413" y="1443"/>
                    </a:moveTo>
                    <a:lnTo>
                      <a:pt x="1413" y="1443"/>
                    </a:lnTo>
                    <a:lnTo>
                      <a:pt x="1414" y="1441"/>
                    </a:lnTo>
                    <a:lnTo>
                      <a:pt x="1414" y="1439"/>
                    </a:lnTo>
                    <a:lnTo>
                      <a:pt x="1415" y="1435"/>
                    </a:lnTo>
                    <a:lnTo>
                      <a:pt x="1417" y="1434"/>
                    </a:lnTo>
                    <a:lnTo>
                      <a:pt x="1417" y="1434"/>
                    </a:lnTo>
                    <a:lnTo>
                      <a:pt x="1466" y="1474"/>
                    </a:lnTo>
                    <a:lnTo>
                      <a:pt x="1490" y="1494"/>
                    </a:lnTo>
                    <a:lnTo>
                      <a:pt x="1512" y="1515"/>
                    </a:lnTo>
                    <a:lnTo>
                      <a:pt x="1512" y="1515"/>
                    </a:lnTo>
                    <a:lnTo>
                      <a:pt x="1487" y="1497"/>
                    </a:lnTo>
                    <a:lnTo>
                      <a:pt x="1462" y="1480"/>
                    </a:lnTo>
                    <a:lnTo>
                      <a:pt x="1437" y="1461"/>
                    </a:lnTo>
                    <a:lnTo>
                      <a:pt x="1413" y="1443"/>
                    </a:lnTo>
                    <a:lnTo>
                      <a:pt x="1413" y="144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3" name="Freeform 42"/>
              <p:cNvSpPr>
                <a:spLocks noEditPoints="1"/>
              </p:cNvSpPr>
              <p:nvPr/>
            </p:nvSpPr>
            <p:spPr bwMode="auto">
              <a:xfrm>
                <a:off x="3407314" y="5442976"/>
                <a:ext cx="833647" cy="1414734"/>
              </a:xfrm>
              <a:custGeom>
                <a:avLst/>
                <a:gdLst/>
                <a:ahLst/>
                <a:cxnLst>
                  <a:cxn ang="0">
                    <a:pos x="739" y="1494"/>
                  </a:cxn>
                  <a:cxn ang="0">
                    <a:pos x="732" y="1523"/>
                  </a:cxn>
                  <a:cxn ang="0">
                    <a:pos x="667" y="1469"/>
                  </a:cxn>
                  <a:cxn ang="0">
                    <a:pos x="638" y="1408"/>
                  </a:cxn>
                  <a:cxn ang="0">
                    <a:pos x="456" y="872"/>
                  </a:cxn>
                  <a:cxn ang="0">
                    <a:pos x="495" y="217"/>
                  </a:cxn>
                  <a:cxn ang="0">
                    <a:pos x="372" y="768"/>
                  </a:cxn>
                  <a:cxn ang="0">
                    <a:pos x="299" y="572"/>
                  </a:cxn>
                  <a:cxn ang="0">
                    <a:pos x="157" y="193"/>
                  </a:cxn>
                  <a:cxn ang="0">
                    <a:pos x="147" y="242"/>
                  </a:cxn>
                  <a:cxn ang="0">
                    <a:pos x="14" y="18"/>
                  </a:cxn>
                  <a:cxn ang="0">
                    <a:pos x="252" y="529"/>
                  </a:cxn>
                  <a:cxn ang="0">
                    <a:pos x="311" y="779"/>
                  </a:cxn>
                  <a:cxn ang="0">
                    <a:pos x="264" y="858"/>
                  </a:cxn>
                  <a:cxn ang="0">
                    <a:pos x="230" y="758"/>
                  </a:cxn>
                  <a:cxn ang="0">
                    <a:pos x="202" y="759"/>
                  </a:cxn>
                  <a:cxn ang="0">
                    <a:pos x="152" y="714"/>
                  </a:cxn>
                  <a:cxn ang="0">
                    <a:pos x="324" y="1035"/>
                  </a:cxn>
                  <a:cxn ang="0">
                    <a:pos x="470" y="1417"/>
                  </a:cxn>
                  <a:cxn ang="0">
                    <a:pos x="445" y="1431"/>
                  </a:cxn>
                  <a:cxn ang="0">
                    <a:pos x="260" y="1251"/>
                  </a:cxn>
                  <a:cxn ang="0">
                    <a:pos x="505" y="1541"/>
                  </a:cxn>
                  <a:cxn ang="0">
                    <a:pos x="413" y="1554"/>
                  </a:cxn>
                  <a:cxn ang="0">
                    <a:pos x="509" y="1614"/>
                  </a:cxn>
                  <a:cxn ang="0">
                    <a:pos x="576" y="1689"/>
                  </a:cxn>
                  <a:cxn ang="0">
                    <a:pos x="555" y="1646"/>
                  </a:cxn>
                  <a:cxn ang="0">
                    <a:pos x="621" y="1753"/>
                  </a:cxn>
                  <a:cxn ang="0">
                    <a:pos x="713" y="1770"/>
                  </a:cxn>
                  <a:cxn ang="0">
                    <a:pos x="719" y="1716"/>
                  </a:cxn>
                  <a:cxn ang="0">
                    <a:pos x="753" y="1688"/>
                  </a:cxn>
                  <a:cxn ang="0">
                    <a:pos x="742" y="1538"/>
                  </a:cxn>
                  <a:cxn ang="0">
                    <a:pos x="1052" y="1781"/>
                  </a:cxn>
                  <a:cxn ang="0">
                    <a:pos x="311" y="980"/>
                  </a:cxn>
                  <a:cxn ang="0">
                    <a:pos x="339" y="1040"/>
                  </a:cxn>
                  <a:cxn ang="0">
                    <a:pos x="417" y="1146"/>
                  </a:cxn>
                  <a:cxn ang="0">
                    <a:pos x="379" y="1107"/>
                  </a:cxn>
                  <a:cxn ang="0">
                    <a:pos x="434" y="1152"/>
                  </a:cxn>
                  <a:cxn ang="0">
                    <a:pos x="374" y="1022"/>
                  </a:cxn>
                  <a:cxn ang="0">
                    <a:pos x="362" y="982"/>
                  </a:cxn>
                  <a:cxn ang="0">
                    <a:pos x="321" y="756"/>
                  </a:cxn>
                  <a:cxn ang="0">
                    <a:pos x="567" y="1305"/>
                  </a:cxn>
                  <a:cxn ang="0">
                    <a:pos x="474" y="1145"/>
                  </a:cxn>
                  <a:cxn ang="0">
                    <a:pos x="463" y="1119"/>
                  </a:cxn>
                  <a:cxn ang="0">
                    <a:pos x="443" y="1094"/>
                  </a:cxn>
                  <a:cxn ang="0">
                    <a:pos x="464" y="1242"/>
                  </a:cxn>
                  <a:cxn ang="0">
                    <a:pos x="448" y="1171"/>
                  </a:cxn>
                  <a:cxn ang="0">
                    <a:pos x="508" y="1504"/>
                  </a:cxn>
                  <a:cxn ang="0">
                    <a:pos x="529" y="1571"/>
                  </a:cxn>
                  <a:cxn ang="0">
                    <a:pos x="548" y="1636"/>
                  </a:cxn>
                  <a:cxn ang="0">
                    <a:pos x="557" y="1534"/>
                  </a:cxn>
                  <a:cxn ang="0">
                    <a:pos x="493" y="1302"/>
                  </a:cxn>
                  <a:cxn ang="0">
                    <a:pos x="558" y="1426"/>
                  </a:cxn>
                  <a:cxn ang="0">
                    <a:pos x="594" y="1573"/>
                  </a:cxn>
                  <a:cxn ang="0">
                    <a:pos x="653" y="1720"/>
                  </a:cxn>
                  <a:cxn ang="0">
                    <a:pos x="697" y="1689"/>
                  </a:cxn>
                  <a:cxn ang="0">
                    <a:pos x="658" y="1639"/>
                  </a:cxn>
                  <a:cxn ang="0">
                    <a:pos x="573" y="1376"/>
                  </a:cxn>
                  <a:cxn ang="0">
                    <a:pos x="649" y="1480"/>
                  </a:cxn>
                  <a:cxn ang="0">
                    <a:pos x="701" y="1669"/>
                  </a:cxn>
                </a:cxnLst>
                <a:rect l="0" t="0" r="r" b="b"/>
                <a:pathLst>
                  <a:path w="1052" h="1781">
                    <a:moveTo>
                      <a:pt x="747" y="1502"/>
                    </a:moveTo>
                    <a:lnTo>
                      <a:pt x="747" y="1502"/>
                    </a:lnTo>
                    <a:lnTo>
                      <a:pt x="748" y="1490"/>
                    </a:lnTo>
                    <a:lnTo>
                      <a:pt x="750" y="1480"/>
                    </a:lnTo>
                    <a:lnTo>
                      <a:pt x="753" y="1460"/>
                    </a:lnTo>
                    <a:lnTo>
                      <a:pt x="757" y="1440"/>
                    </a:lnTo>
                    <a:lnTo>
                      <a:pt x="758" y="1430"/>
                    </a:lnTo>
                    <a:lnTo>
                      <a:pt x="758" y="1420"/>
                    </a:lnTo>
                    <a:lnTo>
                      <a:pt x="758" y="1420"/>
                    </a:lnTo>
                    <a:lnTo>
                      <a:pt x="748" y="1456"/>
                    </a:lnTo>
                    <a:lnTo>
                      <a:pt x="743" y="1474"/>
                    </a:lnTo>
                    <a:lnTo>
                      <a:pt x="739" y="1494"/>
                    </a:lnTo>
                    <a:lnTo>
                      <a:pt x="739" y="1494"/>
                    </a:lnTo>
                    <a:lnTo>
                      <a:pt x="736" y="1494"/>
                    </a:lnTo>
                    <a:lnTo>
                      <a:pt x="733" y="1492"/>
                    </a:lnTo>
                    <a:lnTo>
                      <a:pt x="726" y="1487"/>
                    </a:lnTo>
                    <a:lnTo>
                      <a:pt x="718" y="1481"/>
                    </a:lnTo>
                    <a:lnTo>
                      <a:pt x="716" y="1479"/>
                    </a:lnTo>
                    <a:lnTo>
                      <a:pt x="714" y="1479"/>
                    </a:lnTo>
                    <a:lnTo>
                      <a:pt x="714" y="1479"/>
                    </a:lnTo>
                    <a:lnTo>
                      <a:pt x="726" y="1489"/>
                    </a:lnTo>
                    <a:lnTo>
                      <a:pt x="737" y="1499"/>
                    </a:lnTo>
                    <a:lnTo>
                      <a:pt x="737" y="1499"/>
                    </a:lnTo>
                    <a:lnTo>
                      <a:pt x="732" y="1523"/>
                    </a:lnTo>
                    <a:lnTo>
                      <a:pt x="727" y="1549"/>
                    </a:lnTo>
                    <a:lnTo>
                      <a:pt x="722" y="1573"/>
                    </a:lnTo>
                    <a:lnTo>
                      <a:pt x="719" y="1586"/>
                    </a:lnTo>
                    <a:lnTo>
                      <a:pt x="715" y="1597"/>
                    </a:lnTo>
                    <a:lnTo>
                      <a:pt x="715" y="1597"/>
                    </a:lnTo>
                    <a:lnTo>
                      <a:pt x="689" y="1535"/>
                    </a:lnTo>
                    <a:lnTo>
                      <a:pt x="675" y="1503"/>
                    </a:lnTo>
                    <a:lnTo>
                      <a:pt x="663" y="1471"/>
                    </a:lnTo>
                    <a:lnTo>
                      <a:pt x="663" y="1471"/>
                    </a:lnTo>
                    <a:lnTo>
                      <a:pt x="664" y="1470"/>
                    </a:lnTo>
                    <a:lnTo>
                      <a:pt x="666" y="1469"/>
                    </a:lnTo>
                    <a:lnTo>
                      <a:pt x="667" y="1469"/>
                    </a:lnTo>
                    <a:lnTo>
                      <a:pt x="666" y="1467"/>
                    </a:lnTo>
                    <a:lnTo>
                      <a:pt x="666" y="1467"/>
                    </a:lnTo>
                    <a:lnTo>
                      <a:pt x="657" y="1446"/>
                    </a:lnTo>
                    <a:lnTo>
                      <a:pt x="649" y="1428"/>
                    </a:lnTo>
                    <a:lnTo>
                      <a:pt x="642" y="1411"/>
                    </a:lnTo>
                    <a:lnTo>
                      <a:pt x="639" y="1393"/>
                    </a:lnTo>
                    <a:lnTo>
                      <a:pt x="639" y="1393"/>
                    </a:lnTo>
                    <a:lnTo>
                      <a:pt x="638" y="1395"/>
                    </a:lnTo>
                    <a:lnTo>
                      <a:pt x="638" y="1397"/>
                    </a:lnTo>
                    <a:lnTo>
                      <a:pt x="639" y="1402"/>
                    </a:lnTo>
                    <a:lnTo>
                      <a:pt x="639" y="1406"/>
                    </a:lnTo>
                    <a:lnTo>
                      <a:pt x="638" y="1408"/>
                    </a:lnTo>
                    <a:lnTo>
                      <a:pt x="636" y="1409"/>
                    </a:lnTo>
                    <a:lnTo>
                      <a:pt x="636" y="1409"/>
                    </a:lnTo>
                    <a:lnTo>
                      <a:pt x="549" y="1198"/>
                    </a:lnTo>
                    <a:lnTo>
                      <a:pt x="466" y="992"/>
                    </a:lnTo>
                    <a:lnTo>
                      <a:pt x="466" y="992"/>
                    </a:lnTo>
                    <a:lnTo>
                      <a:pt x="460" y="973"/>
                    </a:lnTo>
                    <a:lnTo>
                      <a:pt x="457" y="956"/>
                    </a:lnTo>
                    <a:lnTo>
                      <a:pt x="455" y="939"/>
                    </a:lnTo>
                    <a:lnTo>
                      <a:pt x="455" y="921"/>
                    </a:lnTo>
                    <a:lnTo>
                      <a:pt x="455" y="921"/>
                    </a:lnTo>
                    <a:lnTo>
                      <a:pt x="455" y="896"/>
                    </a:lnTo>
                    <a:lnTo>
                      <a:pt x="456" y="872"/>
                    </a:lnTo>
                    <a:lnTo>
                      <a:pt x="456" y="872"/>
                    </a:lnTo>
                    <a:lnTo>
                      <a:pt x="462" y="714"/>
                    </a:lnTo>
                    <a:lnTo>
                      <a:pt x="470" y="560"/>
                    </a:lnTo>
                    <a:lnTo>
                      <a:pt x="474" y="483"/>
                    </a:lnTo>
                    <a:lnTo>
                      <a:pt x="480" y="409"/>
                    </a:lnTo>
                    <a:lnTo>
                      <a:pt x="487" y="335"/>
                    </a:lnTo>
                    <a:lnTo>
                      <a:pt x="493" y="263"/>
                    </a:lnTo>
                    <a:lnTo>
                      <a:pt x="493" y="263"/>
                    </a:lnTo>
                    <a:lnTo>
                      <a:pt x="497" y="241"/>
                    </a:lnTo>
                    <a:lnTo>
                      <a:pt x="497" y="229"/>
                    </a:lnTo>
                    <a:lnTo>
                      <a:pt x="496" y="224"/>
                    </a:lnTo>
                    <a:lnTo>
                      <a:pt x="495" y="217"/>
                    </a:lnTo>
                    <a:lnTo>
                      <a:pt x="495" y="217"/>
                    </a:lnTo>
                    <a:lnTo>
                      <a:pt x="473" y="385"/>
                    </a:lnTo>
                    <a:lnTo>
                      <a:pt x="463" y="470"/>
                    </a:lnTo>
                    <a:lnTo>
                      <a:pt x="454" y="557"/>
                    </a:lnTo>
                    <a:lnTo>
                      <a:pt x="446" y="645"/>
                    </a:lnTo>
                    <a:lnTo>
                      <a:pt x="440" y="735"/>
                    </a:lnTo>
                    <a:lnTo>
                      <a:pt x="437" y="829"/>
                    </a:lnTo>
                    <a:lnTo>
                      <a:pt x="436" y="875"/>
                    </a:lnTo>
                    <a:lnTo>
                      <a:pt x="436" y="924"/>
                    </a:lnTo>
                    <a:lnTo>
                      <a:pt x="436" y="924"/>
                    </a:lnTo>
                    <a:lnTo>
                      <a:pt x="405" y="847"/>
                    </a:lnTo>
                    <a:lnTo>
                      <a:pt x="372" y="768"/>
                    </a:lnTo>
                    <a:lnTo>
                      <a:pt x="339" y="689"/>
                    </a:lnTo>
                    <a:lnTo>
                      <a:pt x="324" y="650"/>
                    </a:lnTo>
                    <a:lnTo>
                      <a:pt x="309" y="613"/>
                    </a:lnTo>
                    <a:lnTo>
                      <a:pt x="309" y="613"/>
                    </a:lnTo>
                    <a:lnTo>
                      <a:pt x="306" y="600"/>
                    </a:lnTo>
                    <a:lnTo>
                      <a:pt x="304" y="589"/>
                    </a:lnTo>
                    <a:lnTo>
                      <a:pt x="303" y="580"/>
                    </a:lnTo>
                    <a:lnTo>
                      <a:pt x="302" y="571"/>
                    </a:lnTo>
                    <a:lnTo>
                      <a:pt x="302" y="571"/>
                    </a:lnTo>
                    <a:lnTo>
                      <a:pt x="302" y="573"/>
                    </a:lnTo>
                    <a:lnTo>
                      <a:pt x="299" y="572"/>
                    </a:lnTo>
                    <a:lnTo>
                      <a:pt x="299" y="572"/>
                    </a:lnTo>
                    <a:lnTo>
                      <a:pt x="290" y="541"/>
                    </a:lnTo>
                    <a:lnTo>
                      <a:pt x="279" y="511"/>
                    </a:lnTo>
                    <a:lnTo>
                      <a:pt x="255" y="447"/>
                    </a:lnTo>
                    <a:lnTo>
                      <a:pt x="255" y="447"/>
                    </a:lnTo>
                    <a:lnTo>
                      <a:pt x="224" y="360"/>
                    </a:lnTo>
                    <a:lnTo>
                      <a:pt x="195" y="273"/>
                    </a:lnTo>
                    <a:lnTo>
                      <a:pt x="179" y="230"/>
                    </a:lnTo>
                    <a:lnTo>
                      <a:pt x="163" y="188"/>
                    </a:lnTo>
                    <a:lnTo>
                      <a:pt x="146" y="146"/>
                    </a:lnTo>
                    <a:lnTo>
                      <a:pt x="128" y="107"/>
                    </a:lnTo>
                    <a:lnTo>
                      <a:pt x="128" y="107"/>
                    </a:lnTo>
                    <a:lnTo>
                      <a:pt x="157" y="193"/>
                    </a:lnTo>
                    <a:lnTo>
                      <a:pt x="188" y="283"/>
                    </a:lnTo>
                    <a:lnTo>
                      <a:pt x="216" y="371"/>
                    </a:lnTo>
                    <a:lnTo>
                      <a:pt x="230" y="413"/>
                    </a:lnTo>
                    <a:lnTo>
                      <a:pt x="241" y="453"/>
                    </a:lnTo>
                    <a:lnTo>
                      <a:pt x="241" y="453"/>
                    </a:lnTo>
                    <a:lnTo>
                      <a:pt x="213" y="388"/>
                    </a:lnTo>
                    <a:lnTo>
                      <a:pt x="186" y="322"/>
                    </a:lnTo>
                    <a:lnTo>
                      <a:pt x="159" y="258"/>
                    </a:lnTo>
                    <a:lnTo>
                      <a:pt x="144" y="226"/>
                    </a:lnTo>
                    <a:lnTo>
                      <a:pt x="129" y="195"/>
                    </a:lnTo>
                    <a:lnTo>
                      <a:pt x="129" y="195"/>
                    </a:lnTo>
                    <a:lnTo>
                      <a:pt x="147" y="242"/>
                    </a:lnTo>
                    <a:lnTo>
                      <a:pt x="166" y="289"/>
                    </a:lnTo>
                    <a:lnTo>
                      <a:pt x="186" y="337"/>
                    </a:lnTo>
                    <a:lnTo>
                      <a:pt x="194" y="360"/>
                    </a:lnTo>
                    <a:lnTo>
                      <a:pt x="202" y="382"/>
                    </a:lnTo>
                    <a:lnTo>
                      <a:pt x="202" y="382"/>
                    </a:lnTo>
                    <a:lnTo>
                      <a:pt x="159" y="295"/>
                    </a:lnTo>
                    <a:lnTo>
                      <a:pt x="114" y="208"/>
                    </a:lnTo>
                    <a:lnTo>
                      <a:pt x="70" y="121"/>
                    </a:lnTo>
                    <a:lnTo>
                      <a:pt x="47" y="79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14" y="18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1" y="57"/>
                    </a:lnTo>
                    <a:lnTo>
                      <a:pt x="62" y="116"/>
                    </a:lnTo>
                    <a:lnTo>
                      <a:pt x="93" y="177"/>
                    </a:lnTo>
                    <a:lnTo>
                      <a:pt x="123" y="238"/>
                    </a:lnTo>
                    <a:lnTo>
                      <a:pt x="152" y="301"/>
                    </a:lnTo>
                    <a:lnTo>
                      <a:pt x="180" y="364"/>
                    </a:lnTo>
                    <a:lnTo>
                      <a:pt x="236" y="491"/>
                    </a:lnTo>
                    <a:lnTo>
                      <a:pt x="236" y="491"/>
                    </a:lnTo>
                    <a:lnTo>
                      <a:pt x="252" y="529"/>
                    </a:lnTo>
                    <a:lnTo>
                      <a:pt x="270" y="566"/>
                    </a:lnTo>
                    <a:lnTo>
                      <a:pt x="287" y="604"/>
                    </a:lnTo>
                    <a:lnTo>
                      <a:pt x="303" y="641"/>
                    </a:lnTo>
                    <a:lnTo>
                      <a:pt x="303" y="641"/>
                    </a:lnTo>
                    <a:lnTo>
                      <a:pt x="306" y="653"/>
                    </a:lnTo>
                    <a:lnTo>
                      <a:pt x="308" y="663"/>
                    </a:lnTo>
                    <a:lnTo>
                      <a:pt x="308" y="673"/>
                    </a:lnTo>
                    <a:lnTo>
                      <a:pt x="308" y="683"/>
                    </a:lnTo>
                    <a:lnTo>
                      <a:pt x="308" y="703"/>
                    </a:lnTo>
                    <a:lnTo>
                      <a:pt x="307" y="722"/>
                    </a:lnTo>
                    <a:lnTo>
                      <a:pt x="307" y="722"/>
                    </a:lnTo>
                    <a:lnTo>
                      <a:pt x="311" y="779"/>
                    </a:lnTo>
                    <a:lnTo>
                      <a:pt x="316" y="835"/>
                    </a:lnTo>
                    <a:lnTo>
                      <a:pt x="322" y="892"/>
                    </a:lnTo>
                    <a:lnTo>
                      <a:pt x="327" y="949"/>
                    </a:lnTo>
                    <a:lnTo>
                      <a:pt x="327" y="949"/>
                    </a:lnTo>
                    <a:lnTo>
                      <a:pt x="320" y="939"/>
                    </a:lnTo>
                    <a:lnTo>
                      <a:pt x="312" y="927"/>
                    </a:lnTo>
                    <a:lnTo>
                      <a:pt x="294" y="905"/>
                    </a:lnTo>
                    <a:lnTo>
                      <a:pt x="285" y="893"/>
                    </a:lnTo>
                    <a:lnTo>
                      <a:pt x="277" y="882"/>
                    </a:lnTo>
                    <a:lnTo>
                      <a:pt x="270" y="871"/>
                    </a:lnTo>
                    <a:lnTo>
                      <a:pt x="264" y="858"/>
                    </a:lnTo>
                    <a:lnTo>
                      <a:pt x="264" y="858"/>
                    </a:lnTo>
                    <a:lnTo>
                      <a:pt x="260" y="846"/>
                    </a:lnTo>
                    <a:lnTo>
                      <a:pt x="255" y="833"/>
                    </a:lnTo>
                    <a:lnTo>
                      <a:pt x="248" y="808"/>
                    </a:lnTo>
                    <a:lnTo>
                      <a:pt x="238" y="757"/>
                    </a:lnTo>
                    <a:lnTo>
                      <a:pt x="238" y="757"/>
                    </a:lnTo>
                    <a:lnTo>
                      <a:pt x="215" y="659"/>
                    </a:lnTo>
                    <a:lnTo>
                      <a:pt x="205" y="612"/>
                    </a:lnTo>
                    <a:lnTo>
                      <a:pt x="194" y="567"/>
                    </a:lnTo>
                    <a:lnTo>
                      <a:pt x="194" y="567"/>
                    </a:lnTo>
                    <a:lnTo>
                      <a:pt x="204" y="629"/>
                    </a:lnTo>
                    <a:lnTo>
                      <a:pt x="216" y="693"/>
                    </a:lnTo>
                    <a:lnTo>
                      <a:pt x="230" y="758"/>
                    </a:lnTo>
                    <a:lnTo>
                      <a:pt x="244" y="825"/>
                    </a:lnTo>
                    <a:lnTo>
                      <a:pt x="244" y="825"/>
                    </a:lnTo>
                    <a:lnTo>
                      <a:pt x="216" y="766"/>
                    </a:lnTo>
                    <a:lnTo>
                      <a:pt x="188" y="706"/>
                    </a:lnTo>
                    <a:lnTo>
                      <a:pt x="135" y="587"/>
                    </a:lnTo>
                    <a:lnTo>
                      <a:pt x="135" y="587"/>
                    </a:lnTo>
                    <a:lnTo>
                      <a:pt x="143" y="613"/>
                    </a:lnTo>
                    <a:lnTo>
                      <a:pt x="152" y="638"/>
                    </a:lnTo>
                    <a:lnTo>
                      <a:pt x="161" y="663"/>
                    </a:lnTo>
                    <a:lnTo>
                      <a:pt x="172" y="688"/>
                    </a:lnTo>
                    <a:lnTo>
                      <a:pt x="193" y="735"/>
                    </a:lnTo>
                    <a:lnTo>
                      <a:pt x="202" y="759"/>
                    </a:lnTo>
                    <a:lnTo>
                      <a:pt x="211" y="782"/>
                    </a:lnTo>
                    <a:lnTo>
                      <a:pt x="211" y="782"/>
                    </a:lnTo>
                    <a:lnTo>
                      <a:pt x="190" y="755"/>
                    </a:lnTo>
                    <a:lnTo>
                      <a:pt x="171" y="726"/>
                    </a:lnTo>
                    <a:lnTo>
                      <a:pt x="135" y="669"/>
                    </a:lnTo>
                    <a:lnTo>
                      <a:pt x="98" y="611"/>
                    </a:lnTo>
                    <a:lnTo>
                      <a:pt x="61" y="554"/>
                    </a:lnTo>
                    <a:lnTo>
                      <a:pt x="61" y="554"/>
                    </a:lnTo>
                    <a:lnTo>
                      <a:pt x="81" y="592"/>
                    </a:lnTo>
                    <a:lnTo>
                      <a:pt x="104" y="632"/>
                    </a:lnTo>
                    <a:lnTo>
                      <a:pt x="152" y="714"/>
                    </a:lnTo>
                    <a:lnTo>
                      <a:pt x="152" y="714"/>
                    </a:lnTo>
                    <a:lnTo>
                      <a:pt x="176" y="754"/>
                    </a:lnTo>
                    <a:lnTo>
                      <a:pt x="201" y="793"/>
                    </a:lnTo>
                    <a:lnTo>
                      <a:pt x="225" y="832"/>
                    </a:lnTo>
                    <a:lnTo>
                      <a:pt x="249" y="871"/>
                    </a:lnTo>
                    <a:lnTo>
                      <a:pt x="249" y="871"/>
                    </a:lnTo>
                    <a:lnTo>
                      <a:pt x="255" y="883"/>
                    </a:lnTo>
                    <a:lnTo>
                      <a:pt x="260" y="896"/>
                    </a:lnTo>
                    <a:lnTo>
                      <a:pt x="260" y="896"/>
                    </a:lnTo>
                    <a:lnTo>
                      <a:pt x="269" y="919"/>
                    </a:lnTo>
                    <a:lnTo>
                      <a:pt x="279" y="943"/>
                    </a:lnTo>
                    <a:lnTo>
                      <a:pt x="302" y="989"/>
                    </a:lnTo>
                    <a:lnTo>
                      <a:pt x="324" y="1035"/>
                    </a:lnTo>
                    <a:lnTo>
                      <a:pt x="336" y="1058"/>
                    </a:lnTo>
                    <a:lnTo>
                      <a:pt x="345" y="1082"/>
                    </a:lnTo>
                    <a:lnTo>
                      <a:pt x="345" y="1082"/>
                    </a:lnTo>
                    <a:lnTo>
                      <a:pt x="363" y="1127"/>
                    </a:lnTo>
                    <a:lnTo>
                      <a:pt x="382" y="1171"/>
                    </a:lnTo>
                    <a:lnTo>
                      <a:pt x="400" y="1216"/>
                    </a:lnTo>
                    <a:lnTo>
                      <a:pt x="409" y="1237"/>
                    </a:lnTo>
                    <a:lnTo>
                      <a:pt x="417" y="1261"/>
                    </a:lnTo>
                    <a:lnTo>
                      <a:pt x="417" y="1261"/>
                    </a:lnTo>
                    <a:lnTo>
                      <a:pt x="436" y="1312"/>
                    </a:lnTo>
                    <a:lnTo>
                      <a:pt x="454" y="1364"/>
                    </a:lnTo>
                    <a:lnTo>
                      <a:pt x="470" y="1417"/>
                    </a:lnTo>
                    <a:lnTo>
                      <a:pt x="476" y="1443"/>
                    </a:lnTo>
                    <a:lnTo>
                      <a:pt x="482" y="1469"/>
                    </a:lnTo>
                    <a:lnTo>
                      <a:pt x="482" y="1469"/>
                    </a:lnTo>
                    <a:lnTo>
                      <a:pt x="437" y="1400"/>
                    </a:lnTo>
                    <a:lnTo>
                      <a:pt x="392" y="1330"/>
                    </a:lnTo>
                    <a:lnTo>
                      <a:pt x="305" y="1194"/>
                    </a:lnTo>
                    <a:lnTo>
                      <a:pt x="305" y="1194"/>
                    </a:lnTo>
                    <a:lnTo>
                      <a:pt x="323" y="1228"/>
                    </a:lnTo>
                    <a:lnTo>
                      <a:pt x="342" y="1262"/>
                    </a:lnTo>
                    <a:lnTo>
                      <a:pt x="384" y="1330"/>
                    </a:lnTo>
                    <a:lnTo>
                      <a:pt x="425" y="1397"/>
                    </a:lnTo>
                    <a:lnTo>
                      <a:pt x="445" y="1431"/>
                    </a:lnTo>
                    <a:lnTo>
                      <a:pt x="463" y="1464"/>
                    </a:lnTo>
                    <a:lnTo>
                      <a:pt x="463" y="1464"/>
                    </a:lnTo>
                    <a:lnTo>
                      <a:pt x="406" y="1397"/>
                    </a:lnTo>
                    <a:lnTo>
                      <a:pt x="378" y="1366"/>
                    </a:lnTo>
                    <a:lnTo>
                      <a:pt x="348" y="1333"/>
                    </a:lnTo>
                    <a:lnTo>
                      <a:pt x="317" y="1302"/>
                    </a:lnTo>
                    <a:lnTo>
                      <a:pt x="286" y="1271"/>
                    </a:lnTo>
                    <a:lnTo>
                      <a:pt x="253" y="1242"/>
                    </a:lnTo>
                    <a:lnTo>
                      <a:pt x="218" y="1215"/>
                    </a:lnTo>
                    <a:lnTo>
                      <a:pt x="218" y="1215"/>
                    </a:lnTo>
                    <a:lnTo>
                      <a:pt x="239" y="1233"/>
                    </a:lnTo>
                    <a:lnTo>
                      <a:pt x="260" y="1251"/>
                    </a:lnTo>
                    <a:lnTo>
                      <a:pt x="280" y="1270"/>
                    </a:lnTo>
                    <a:lnTo>
                      <a:pt x="299" y="1289"/>
                    </a:lnTo>
                    <a:lnTo>
                      <a:pt x="336" y="1330"/>
                    </a:lnTo>
                    <a:lnTo>
                      <a:pt x="372" y="1371"/>
                    </a:lnTo>
                    <a:lnTo>
                      <a:pt x="372" y="1371"/>
                    </a:lnTo>
                    <a:lnTo>
                      <a:pt x="404" y="1409"/>
                    </a:lnTo>
                    <a:lnTo>
                      <a:pt x="434" y="1446"/>
                    </a:lnTo>
                    <a:lnTo>
                      <a:pt x="464" y="1485"/>
                    </a:lnTo>
                    <a:lnTo>
                      <a:pt x="491" y="1524"/>
                    </a:lnTo>
                    <a:lnTo>
                      <a:pt x="491" y="1524"/>
                    </a:lnTo>
                    <a:lnTo>
                      <a:pt x="500" y="1536"/>
                    </a:lnTo>
                    <a:lnTo>
                      <a:pt x="505" y="1541"/>
                    </a:lnTo>
                    <a:lnTo>
                      <a:pt x="508" y="1547"/>
                    </a:lnTo>
                    <a:lnTo>
                      <a:pt x="508" y="1547"/>
                    </a:lnTo>
                    <a:lnTo>
                      <a:pt x="514" y="1557"/>
                    </a:lnTo>
                    <a:lnTo>
                      <a:pt x="517" y="1568"/>
                    </a:lnTo>
                    <a:lnTo>
                      <a:pt x="523" y="1587"/>
                    </a:lnTo>
                    <a:lnTo>
                      <a:pt x="527" y="1607"/>
                    </a:lnTo>
                    <a:lnTo>
                      <a:pt x="531" y="1618"/>
                    </a:lnTo>
                    <a:lnTo>
                      <a:pt x="535" y="1628"/>
                    </a:lnTo>
                    <a:lnTo>
                      <a:pt x="535" y="1628"/>
                    </a:lnTo>
                    <a:lnTo>
                      <a:pt x="478" y="1591"/>
                    </a:lnTo>
                    <a:lnTo>
                      <a:pt x="446" y="1572"/>
                    </a:lnTo>
                    <a:lnTo>
                      <a:pt x="413" y="1554"/>
                    </a:lnTo>
                    <a:lnTo>
                      <a:pt x="413" y="1554"/>
                    </a:lnTo>
                    <a:lnTo>
                      <a:pt x="380" y="1537"/>
                    </a:lnTo>
                    <a:lnTo>
                      <a:pt x="346" y="1521"/>
                    </a:lnTo>
                    <a:lnTo>
                      <a:pt x="311" y="1506"/>
                    </a:lnTo>
                    <a:lnTo>
                      <a:pt x="277" y="1493"/>
                    </a:lnTo>
                    <a:lnTo>
                      <a:pt x="277" y="1493"/>
                    </a:lnTo>
                    <a:lnTo>
                      <a:pt x="346" y="1524"/>
                    </a:lnTo>
                    <a:lnTo>
                      <a:pt x="380" y="1541"/>
                    </a:lnTo>
                    <a:lnTo>
                      <a:pt x="414" y="1559"/>
                    </a:lnTo>
                    <a:lnTo>
                      <a:pt x="447" y="1576"/>
                    </a:lnTo>
                    <a:lnTo>
                      <a:pt x="479" y="1595"/>
                    </a:lnTo>
                    <a:lnTo>
                      <a:pt x="509" y="1614"/>
                    </a:lnTo>
                    <a:lnTo>
                      <a:pt x="538" y="1635"/>
                    </a:lnTo>
                    <a:lnTo>
                      <a:pt x="538" y="1635"/>
                    </a:lnTo>
                    <a:lnTo>
                      <a:pt x="550" y="1672"/>
                    </a:lnTo>
                    <a:lnTo>
                      <a:pt x="564" y="1708"/>
                    </a:lnTo>
                    <a:lnTo>
                      <a:pt x="590" y="1781"/>
                    </a:lnTo>
                    <a:lnTo>
                      <a:pt x="609" y="1781"/>
                    </a:lnTo>
                    <a:lnTo>
                      <a:pt x="609" y="1781"/>
                    </a:lnTo>
                    <a:lnTo>
                      <a:pt x="602" y="1758"/>
                    </a:lnTo>
                    <a:lnTo>
                      <a:pt x="594" y="1734"/>
                    </a:lnTo>
                    <a:lnTo>
                      <a:pt x="585" y="1712"/>
                    </a:lnTo>
                    <a:lnTo>
                      <a:pt x="576" y="1689"/>
                    </a:lnTo>
                    <a:lnTo>
                      <a:pt x="576" y="1689"/>
                    </a:lnTo>
                    <a:lnTo>
                      <a:pt x="577" y="1699"/>
                    </a:lnTo>
                    <a:lnTo>
                      <a:pt x="581" y="1711"/>
                    </a:lnTo>
                    <a:lnTo>
                      <a:pt x="588" y="1733"/>
                    </a:lnTo>
                    <a:lnTo>
                      <a:pt x="594" y="1756"/>
                    </a:lnTo>
                    <a:lnTo>
                      <a:pt x="597" y="1767"/>
                    </a:lnTo>
                    <a:lnTo>
                      <a:pt x="598" y="1778"/>
                    </a:lnTo>
                    <a:lnTo>
                      <a:pt x="598" y="1778"/>
                    </a:lnTo>
                    <a:lnTo>
                      <a:pt x="585" y="1745"/>
                    </a:lnTo>
                    <a:lnTo>
                      <a:pt x="573" y="1709"/>
                    </a:lnTo>
                    <a:lnTo>
                      <a:pt x="562" y="1675"/>
                    </a:lnTo>
                    <a:lnTo>
                      <a:pt x="557" y="1661"/>
                    </a:lnTo>
                    <a:lnTo>
                      <a:pt x="555" y="1646"/>
                    </a:lnTo>
                    <a:lnTo>
                      <a:pt x="555" y="1646"/>
                    </a:lnTo>
                    <a:lnTo>
                      <a:pt x="562" y="1653"/>
                    </a:lnTo>
                    <a:lnTo>
                      <a:pt x="572" y="1660"/>
                    </a:lnTo>
                    <a:lnTo>
                      <a:pt x="581" y="1666"/>
                    </a:lnTo>
                    <a:lnTo>
                      <a:pt x="584" y="1670"/>
                    </a:lnTo>
                    <a:lnTo>
                      <a:pt x="588" y="1674"/>
                    </a:lnTo>
                    <a:lnTo>
                      <a:pt x="588" y="1674"/>
                    </a:lnTo>
                    <a:lnTo>
                      <a:pt x="593" y="1682"/>
                    </a:lnTo>
                    <a:lnTo>
                      <a:pt x="598" y="1691"/>
                    </a:lnTo>
                    <a:lnTo>
                      <a:pt x="606" y="1712"/>
                    </a:lnTo>
                    <a:lnTo>
                      <a:pt x="613" y="1732"/>
                    </a:lnTo>
                    <a:lnTo>
                      <a:pt x="621" y="1753"/>
                    </a:lnTo>
                    <a:lnTo>
                      <a:pt x="621" y="1753"/>
                    </a:lnTo>
                    <a:lnTo>
                      <a:pt x="633" y="1781"/>
                    </a:lnTo>
                    <a:lnTo>
                      <a:pt x="713" y="1781"/>
                    </a:lnTo>
                    <a:lnTo>
                      <a:pt x="713" y="1781"/>
                    </a:lnTo>
                    <a:lnTo>
                      <a:pt x="714" y="1780"/>
                    </a:lnTo>
                    <a:lnTo>
                      <a:pt x="716" y="1779"/>
                    </a:lnTo>
                    <a:lnTo>
                      <a:pt x="716" y="1779"/>
                    </a:lnTo>
                    <a:lnTo>
                      <a:pt x="717" y="1781"/>
                    </a:lnTo>
                    <a:lnTo>
                      <a:pt x="727" y="1781"/>
                    </a:lnTo>
                    <a:lnTo>
                      <a:pt x="727" y="1781"/>
                    </a:lnTo>
                    <a:lnTo>
                      <a:pt x="719" y="1775"/>
                    </a:lnTo>
                    <a:lnTo>
                      <a:pt x="713" y="1770"/>
                    </a:lnTo>
                    <a:lnTo>
                      <a:pt x="707" y="1764"/>
                    </a:lnTo>
                    <a:lnTo>
                      <a:pt x="703" y="1757"/>
                    </a:lnTo>
                    <a:lnTo>
                      <a:pt x="703" y="1757"/>
                    </a:lnTo>
                    <a:lnTo>
                      <a:pt x="701" y="1751"/>
                    </a:lnTo>
                    <a:lnTo>
                      <a:pt x="702" y="1745"/>
                    </a:lnTo>
                    <a:lnTo>
                      <a:pt x="703" y="1739"/>
                    </a:lnTo>
                    <a:lnTo>
                      <a:pt x="706" y="1732"/>
                    </a:lnTo>
                    <a:lnTo>
                      <a:pt x="711" y="1721"/>
                    </a:lnTo>
                    <a:lnTo>
                      <a:pt x="713" y="1714"/>
                    </a:lnTo>
                    <a:lnTo>
                      <a:pt x="714" y="1708"/>
                    </a:lnTo>
                    <a:lnTo>
                      <a:pt x="714" y="1708"/>
                    </a:lnTo>
                    <a:lnTo>
                      <a:pt x="719" y="1716"/>
                    </a:lnTo>
                    <a:lnTo>
                      <a:pt x="725" y="1724"/>
                    </a:lnTo>
                    <a:lnTo>
                      <a:pt x="734" y="1742"/>
                    </a:lnTo>
                    <a:lnTo>
                      <a:pt x="741" y="1762"/>
                    </a:lnTo>
                    <a:lnTo>
                      <a:pt x="748" y="1781"/>
                    </a:lnTo>
                    <a:lnTo>
                      <a:pt x="793" y="1781"/>
                    </a:lnTo>
                    <a:lnTo>
                      <a:pt x="793" y="1781"/>
                    </a:lnTo>
                    <a:lnTo>
                      <a:pt x="784" y="1763"/>
                    </a:lnTo>
                    <a:lnTo>
                      <a:pt x="777" y="1745"/>
                    </a:lnTo>
                    <a:lnTo>
                      <a:pt x="770" y="1727"/>
                    </a:lnTo>
                    <a:lnTo>
                      <a:pt x="762" y="1708"/>
                    </a:lnTo>
                    <a:lnTo>
                      <a:pt x="762" y="1708"/>
                    </a:lnTo>
                    <a:lnTo>
                      <a:pt x="753" y="1688"/>
                    </a:lnTo>
                    <a:lnTo>
                      <a:pt x="742" y="1665"/>
                    </a:lnTo>
                    <a:lnTo>
                      <a:pt x="732" y="1644"/>
                    </a:lnTo>
                    <a:lnTo>
                      <a:pt x="728" y="1633"/>
                    </a:lnTo>
                    <a:lnTo>
                      <a:pt x="727" y="1623"/>
                    </a:lnTo>
                    <a:lnTo>
                      <a:pt x="727" y="1623"/>
                    </a:lnTo>
                    <a:lnTo>
                      <a:pt x="726" y="1616"/>
                    </a:lnTo>
                    <a:lnTo>
                      <a:pt x="727" y="1608"/>
                    </a:lnTo>
                    <a:lnTo>
                      <a:pt x="731" y="1595"/>
                    </a:lnTo>
                    <a:lnTo>
                      <a:pt x="734" y="1581"/>
                    </a:lnTo>
                    <a:lnTo>
                      <a:pt x="737" y="1566"/>
                    </a:lnTo>
                    <a:lnTo>
                      <a:pt x="737" y="1566"/>
                    </a:lnTo>
                    <a:lnTo>
                      <a:pt x="742" y="1538"/>
                    </a:lnTo>
                    <a:lnTo>
                      <a:pt x="745" y="1507"/>
                    </a:lnTo>
                    <a:lnTo>
                      <a:pt x="745" y="1507"/>
                    </a:lnTo>
                    <a:lnTo>
                      <a:pt x="761" y="1518"/>
                    </a:lnTo>
                    <a:lnTo>
                      <a:pt x="776" y="1529"/>
                    </a:lnTo>
                    <a:lnTo>
                      <a:pt x="803" y="1554"/>
                    </a:lnTo>
                    <a:lnTo>
                      <a:pt x="803" y="1554"/>
                    </a:lnTo>
                    <a:lnTo>
                      <a:pt x="834" y="1580"/>
                    </a:lnTo>
                    <a:lnTo>
                      <a:pt x="863" y="1608"/>
                    </a:lnTo>
                    <a:lnTo>
                      <a:pt x="923" y="1665"/>
                    </a:lnTo>
                    <a:lnTo>
                      <a:pt x="980" y="1722"/>
                    </a:lnTo>
                    <a:lnTo>
                      <a:pt x="1037" y="1781"/>
                    </a:lnTo>
                    <a:lnTo>
                      <a:pt x="1052" y="1781"/>
                    </a:lnTo>
                    <a:lnTo>
                      <a:pt x="1052" y="1781"/>
                    </a:lnTo>
                    <a:lnTo>
                      <a:pt x="978" y="1709"/>
                    </a:lnTo>
                    <a:lnTo>
                      <a:pt x="902" y="1638"/>
                    </a:lnTo>
                    <a:lnTo>
                      <a:pt x="825" y="1569"/>
                    </a:lnTo>
                    <a:lnTo>
                      <a:pt x="747" y="1502"/>
                    </a:lnTo>
                    <a:lnTo>
                      <a:pt x="747" y="1502"/>
                    </a:lnTo>
                    <a:close/>
                    <a:moveTo>
                      <a:pt x="339" y="1048"/>
                    </a:moveTo>
                    <a:lnTo>
                      <a:pt x="339" y="1048"/>
                    </a:lnTo>
                    <a:lnTo>
                      <a:pt x="331" y="1028"/>
                    </a:lnTo>
                    <a:lnTo>
                      <a:pt x="322" y="1009"/>
                    </a:lnTo>
                    <a:lnTo>
                      <a:pt x="313" y="989"/>
                    </a:lnTo>
                    <a:lnTo>
                      <a:pt x="311" y="980"/>
                    </a:lnTo>
                    <a:lnTo>
                      <a:pt x="307" y="970"/>
                    </a:lnTo>
                    <a:lnTo>
                      <a:pt x="307" y="970"/>
                    </a:lnTo>
                    <a:lnTo>
                      <a:pt x="311" y="970"/>
                    </a:lnTo>
                    <a:lnTo>
                      <a:pt x="313" y="970"/>
                    </a:lnTo>
                    <a:lnTo>
                      <a:pt x="313" y="970"/>
                    </a:lnTo>
                    <a:lnTo>
                      <a:pt x="320" y="980"/>
                    </a:lnTo>
                    <a:lnTo>
                      <a:pt x="325" y="989"/>
                    </a:lnTo>
                    <a:lnTo>
                      <a:pt x="331" y="999"/>
                    </a:lnTo>
                    <a:lnTo>
                      <a:pt x="334" y="1009"/>
                    </a:lnTo>
                    <a:lnTo>
                      <a:pt x="338" y="1019"/>
                    </a:lnTo>
                    <a:lnTo>
                      <a:pt x="339" y="1029"/>
                    </a:lnTo>
                    <a:lnTo>
                      <a:pt x="339" y="1040"/>
                    </a:lnTo>
                    <a:lnTo>
                      <a:pt x="339" y="1048"/>
                    </a:lnTo>
                    <a:lnTo>
                      <a:pt x="339" y="1048"/>
                    </a:lnTo>
                    <a:close/>
                    <a:moveTo>
                      <a:pt x="431" y="1200"/>
                    </a:moveTo>
                    <a:lnTo>
                      <a:pt x="431" y="1200"/>
                    </a:lnTo>
                    <a:lnTo>
                      <a:pt x="428" y="1192"/>
                    </a:lnTo>
                    <a:lnTo>
                      <a:pt x="425" y="1183"/>
                    </a:lnTo>
                    <a:lnTo>
                      <a:pt x="423" y="1165"/>
                    </a:lnTo>
                    <a:lnTo>
                      <a:pt x="421" y="1148"/>
                    </a:lnTo>
                    <a:lnTo>
                      <a:pt x="420" y="1140"/>
                    </a:lnTo>
                    <a:lnTo>
                      <a:pt x="417" y="1133"/>
                    </a:lnTo>
                    <a:lnTo>
                      <a:pt x="417" y="1133"/>
                    </a:lnTo>
                    <a:lnTo>
                      <a:pt x="417" y="1146"/>
                    </a:lnTo>
                    <a:lnTo>
                      <a:pt x="420" y="1162"/>
                    </a:lnTo>
                    <a:lnTo>
                      <a:pt x="425" y="1195"/>
                    </a:lnTo>
                    <a:lnTo>
                      <a:pt x="428" y="1212"/>
                    </a:lnTo>
                    <a:lnTo>
                      <a:pt x="430" y="1228"/>
                    </a:lnTo>
                    <a:lnTo>
                      <a:pt x="431" y="1244"/>
                    </a:lnTo>
                    <a:lnTo>
                      <a:pt x="431" y="1258"/>
                    </a:lnTo>
                    <a:lnTo>
                      <a:pt x="431" y="1258"/>
                    </a:lnTo>
                    <a:lnTo>
                      <a:pt x="409" y="1209"/>
                    </a:lnTo>
                    <a:lnTo>
                      <a:pt x="400" y="1183"/>
                    </a:lnTo>
                    <a:lnTo>
                      <a:pt x="391" y="1157"/>
                    </a:lnTo>
                    <a:lnTo>
                      <a:pt x="384" y="1131"/>
                    </a:lnTo>
                    <a:lnTo>
                      <a:pt x="379" y="1107"/>
                    </a:lnTo>
                    <a:lnTo>
                      <a:pt x="375" y="1083"/>
                    </a:lnTo>
                    <a:lnTo>
                      <a:pt x="374" y="1073"/>
                    </a:lnTo>
                    <a:lnTo>
                      <a:pt x="375" y="1062"/>
                    </a:lnTo>
                    <a:lnTo>
                      <a:pt x="375" y="1062"/>
                    </a:lnTo>
                    <a:lnTo>
                      <a:pt x="387" y="1078"/>
                    </a:lnTo>
                    <a:lnTo>
                      <a:pt x="398" y="1095"/>
                    </a:lnTo>
                    <a:lnTo>
                      <a:pt x="408" y="1114"/>
                    </a:lnTo>
                    <a:lnTo>
                      <a:pt x="420" y="1132"/>
                    </a:lnTo>
                    <a:lnTo>
                      <a:pt x="420" y="1132"/>
                    </a:lnTo>
                    <a:lnTo>
                      <a:pt x="428" y="1142"/>
                    </a:lnTo>
                    <a:lnTo>
                      <a:pt x="431" y="1146"/>
                    </a:lnTo>
                    <a:lnTo>
                      <a:pt x="434" y="1152"/>
                    </a:lnTo>
                    <a:lnTo>
                      <a:pt x="434" y="1152"/>
                    </a:lnTo>
                    <a:lnTo>
                      <a:pt x="436" y="1159"/>
                    </a:lnTo>
                    <a:lnTo>
                      <a:pt x="436" y="1165"/>
                    </a:lnTo>
                    <a:lnTo>
                      <a:pt x="433" y="1176"/>
                    </a:lnTo>
                    <a:lnTo>
                      <a:pt x="431" y="1187"/>
                    </a:lnTo>
                    <a:lnTo>
                      <a:pt x="431" y="1194"/>
                    </a:lnTo>
                    <a:lnTo>
                      <a:pt x="431" y="1200"/>
                    </a:lnTo>
                    <a:lnTo>
                      <a:pt x="431" y="1200"/>
                    </a:lnTo>
                    <a:close/>
                    <a:moveTo>
                      <a:pt x="403" y="1066"/>
                    </a:moveTo>
                    <a:lnTo>
                      <a:pt x="403" y="1066"/>
                    </a:lnTo>
                    <a:lnTo>
                      <a:pt x="383" y="1036"/>
                    </a:lnTo>
                    <a:lnTo>
                      <a:pt x="374" y="1022"/>
                    </a:lnTo>
                    <a:lnTo>
                      <a:pt x="370" y="1015"/>
                    </a:lnTo>
                    <a:lnTo>
                      <a:pt x="367" y="1008"/>
                    </a:lnTo>
                    <a:lnTo>
                      <a:pt x="367" y="1008"/>
                    </a:lnTo>
                    <a:lnTo>
                      <a:pt x="366" y="1002"/>
                    </a:lnTo>
                    <a:lnTo>
                      <a:pt x="365" y="997"/>
                    </a:lnTo>
                    <a:lnTo>
                      <a:pt x="365" y="986"/>
                    </a:lnTo>
                    <a:lnTo>
                      <a:pt x="365" y="975"/>
                    </a:lnTo>
                    <a:lnTo>
                      <a:pt x="363" y="969"/>
                    </a:lnTo>
                    <a:lnTo>
                      <a:pt x="361" y="963"/>
                    </a:lnTo>
                    <a:lnTo>
                      <a:pt x="361" y="963"/>
                    </a:lnTo>
                    <a:lnTo>
                      <a:pt x="361" y="972"/>
                    </a:lnTo>
                    <a:lnTo>
                      <a:pt x="362" y="982"/>
                    </a:lnTo>
                    <a:lnTo>
                      <a:pt x="362" y="991"/>
                    </a:lnTo>
                    <a:lnTo>
                      <a:pt x="362" y="1001"/>
                    </a:lnTo>
                    <a:lnTo>
                      <a:pt x="362" y="1001"/>
                    </a:lnTo>
                    <a:lnTo>
                      <a:pt x="356" y="990"/>
                    </a:lnTo>
                    <a:lnTo>
                      <a:pt x="353" y="980"/>
                    </a:lnTo>
                    <a:lnTo>
                      <a:pt x="349" y="969"/>
                    </a:lnTo>
                    <a:lnTo>
                      <a:pt x="348" y="959"/>
                    </a:lnTo>
                    <a:lnTo>
                      <a:pt x="346" y="939"/>
                    </a:lnTo>
                    <a:lnTo>
                      <a:pt x="344" y="918"/>
                    </a:lnTo>
                    <a:lnTo>
                      <a:pt x="344" y="918"/>
                    </a:lnTo>
                    <a:lnTo>
                      <a:pt x="324" y="788"/>
                    </a:lnTo>
                    <a:lnTo>
                      <a:pt x="321" y="756"/>
                    </a:lnTo>
                    <a:lnTo>
                      <a:pt x="316" y="725"/>
                    </a:lnTo>
                    <a:lnTo>
                      <a:pt x="314" y="695"/>
                    </a:lnTo>
                    <a:lnTo>
                      <a:pt x="313" y="665"/>
                    </a:lnTo>
                    <a:lnTo>
                      <a:pt x="313" y="665"/>
                    </a:lnTo>
                    <a:lnTo>
                      <a:pt x="348" y="748"/>
                    </a:lnTo>
                    <a:lnTo>
                      <a:pt x="384" y="832"/>
                    </a:lnTo>
                    <a:lnTo>
                      <a:pt x="454" y="1002"/>
                    </a:lnTo>
                    <a:lnTo>
                      <a:pt x="523" y="1173"/>
                    </a:lnTo>
                    <a:lnTo>
                      <a:pt x="592" y="1341"/>
                    </a:lnTo>
                    <a:lnTo>
                      <a:pt x="592" y="1341"/>
                    </a:lnTo>
                    <a:lnTo>
                      <a:pt x="580" y="1324"/>
                    </a:lnTo>
                    <a:lnTo>
                      <a:pt x="567" y="1305"/>
                    </a:lnTo>
                    <a:lnTo>
                      <a:pt x="540" y="1269"/>
                    </a:lnTo>
                    <a:lnTo>
                      <a:pt x="540" y="1269"/>
                    </a:lnTo>
                    <a:lnTo>
                      <a:pt x="513" y="1233"/>
                    </a:lnTo>
                    <a:lnTo>
                      <a:pt x="500" y="1213"/>
                    </a:lnTo>
                    <a:lnTo>
                      <a:pt x="495" y="1204"/>
                    </a:lnTo>
                    <a:lnTo>
                      <a:pt x="490" y="1195"/>
                    </a:lnTo>
                    <a:lnTo>
                      <a:pt x="490" y="1195"/>
                    </a:lnTo>
                    <a:lnTo>
                      <a:pt x="488" y="1188"/>
                    </a:lnTo>
                    <a:lnTo>
                      <a:pt x="485" y="1182"/>
                    </a:lnTo>
                    <a:lnTo>
                      <a:pt x="482" y="1167"/>
                    </a:lnTo>
                    <a:lnTo>
                      <a:pt x="478" y="1152"/>
                    </a:lnTo>
                    <a:lnTo>
                      <a:pt x="474" y="1145"/>
                    </a:lnTo>
                    <a:lnTo>
                      <a:pt x="470" y="1138"/>
                    </a:lnTo>
                    <a:lnTo>
                      <a:pt x="470" y="1138"/>
                    </a:lnTo>
                    <a:lnTo>
                      <a:pt x="473" y="1150"/>
                    </a:lnTo>
                    <a:lnTo>
                      <a:pt x="476" y="1162"/>
                    </a:lnTo>
                    <a:lnTo>
                      <a:pt x="480" y="1174"/>
                    </a:lnTo>
                    <a:lnTo>
                      <a:pt x="481" y="1178"/>
                    </a:lnTo>
                    <a:lnTo>
                      <a:pt x="481" y="1184"/>
                    </a:lnTo>
                    <a:lnTo>
                      <a:pt x="481" y="1184"/>
                    </a:lnTo>
                    <a:lnTo>
                      <a:pt x="476" y="1173"/>
                    </a:lnTo>
                    <a:lnTo>
                      <a:pt x="472" y="1162"/>
                    </a:lnTo>
                    <a:lnTo>
                      <a:pt x="466" y="1141"/>
                    </a:lnTo>
                    <a:lnTo>
                      <a:pt x="463" y="1119"/>
                    </a:lnTo>
                    <a:lnTo>
                      <a:pt x="460" y="1099"/>
                    </a:lnTo>
                    <a:lnTo>
                      <a:pt x="459" y="1078"/>
                    </a:lnTo>
                    <a:lnTo>
                      <a:pt x="459" y="1058"/>
                    </a:lnTo>
                    <a:lnTo>
                      <a:pt x="458" y="1040"/>
                    </a:lnTo>
                    <a:lnTo>
                      <a:pt x="457" y="1022"/>
                    </a:lnTo>
                    <a:lnTo>
                      <a:pt x="457" y="1022"/>
                    </a:lnTo>
                    <a:lnTo>
                      <a:pt x="456" y="1022"/>
                    </a:lnTo>
                    <a:lnTo>
                      <a:pt x="455" y="1023"/>
                    </a:lnTo>
                    <a:lnTo>
                      <a:pt x="455" y="1023"/>
                    </a:lnTo>
                    <a:lnTo>
                      <a:pt x="451" y="1047"/>
                    </a:lnTo>
                    <a:lnTo>
                      <a:pt x="448" y="1070"/>
                    </a:lnTo>
                    <a:lnTo>
                      <a:pt x="443" y="1094"/>
                    </a:lnTo>
                    <a:lnTo>
                      <a:pt x="441" y="1119"/>
                    </a:lnTo>
                    <a:lnTo>
                      <a:pt x="441" y="1119"/>
                    </a:lnTo>
                    <a:lnTo>
                      <a:pt x="431" y="1107"/>
                    </a:lnTo>
                    <a:lnTo>
                      <a:pt x="421" y="1093"/>
                    </a:lnTo>
                    <a:lnTo>
                      <a:pt x="403" y="1066"/>
                    </a:lnTo>
                    <a:lnTo>
                      <a:pt x="403" y="1066"/>
                    </a:lnTo>
                    <a:close/>
                    <a:moveTo>
                      <a:pt x="448" y="1171"/>
                    </a:moveTo>
                    <a:lnTo>
                      <a:pt x="448" y="1171"/>
                    </a:lnTo>
                    <a:lnTo>
                      <a:pt x="454" y="1188"/>
                    </a:lnTo>
                    <a:lnTo>
                      <a:pt x="458" y="1207"/>
                    </a:lnTo>
                    <a:lnTo>
                      <a:pt x="462" y="1224"/>
                    </a:lnTo>
                    <a:lnTo>
                      <a:pt x="464" y="1242"/>
                    </a:lnTo>
                    <a:lnTo>
                      <a:pt x="466" y="1277"/>
                    </a:lnTo>
                    <a:lnTo>
                      <a:pt x="467" y="1309"/>
                    </a:lnTo>
                    <a:lnTo>
                      <a:pt x="467" y="1309"/>
                    </a:lnTo>
                    <a:lnTo>
                      <a:pt x="458" y="1288"/>
                    </a:lnTo>
                    <a:lnTo>
                      <a:pt x="451" y="1269"/>
                    </a:lnTo>
                    <a:lnTo>
                      <a:pt x="447" y="1250"/>
                    </a:lnTo>
                    <a:lnTo>
                      <a:pt x="445" y="1233"/>
                    </a:lnTo>
                    <a:lnTo>
                      <a:pt x="443" y="1216"/>
                    </a:lnTo>
                    <a:lnTo>
                      <a:pt x="445" y="1200"/>
                    </a:lnTo>
                    <a:lnTo>
                      <a:pt x="446" y="1185"/>
                    </a:lnTo>
                    <a:lnTo>
                      <a:pt x="448" y="1171"/>
                    </a:lnTo>
                    <a:lnTo>
                      <a:pt x="448" y="1171"/>
                    </a:lnTo>
                    <a:close/>
                    <a:moveTo>
                      <a:pt x="479" y="1414"/>
                    </a:moveTo>
                    <a:lnTo>
                      <a:pt x="479" y="1414"/>
                    </a:lnTo>
                    <a:lnTo>
                      <a:pt x="485" y="1431"/>
                    </a:lnTo>
                    <a:lnTo>
                      <a:pt x="493" y="1448"/>
                    </a:lnTo>
                    <a:lnTo>
                      <a:pt x="510" y="1484"/>
                    </a:lnTo>
                    <a:lnTo>
                      <a:pt x="526" y="1518"/>
                    </a:lnTo>
                    <a:lnTo>
                      <a:pt x="533" y="1534"/>
                    </a:lnTo>
                    <a:lnTo>
                      <a:pt x="539" y="1551"/>
                    </a:lnTo>
                    <a:lnTo>
                      <a:pt x="539" y="1551"/>
                    </a:lnTo>
                    <a:lnTo>
                      <a:pt x="526" y="1537"/>
                    </a:lnTo>
                    <a:lnTo>
                      <a:pt x="516" y="1521"/>
                    </a:lnTo>
                    <a:lnTo>
                      <a:pt x="508" y="1504"/>
                    </a:lnTo>
                    <a:lnTo>
                      <a:pt x="500" y="1486"/>
                    </a:lnTo>
                    <a:lnTo>
                      <a:pt x="493" y="1468"/>
                    </a:lnTo>
                    <a:lnTo>
                      <a:pt x="488" y="1450"/>
                    </a:lnTo>
                    <a:lnTo>
                      <a:pt x="479" y="1414"/>
                    </a:lnTo>
                    <a:lnTo>
                      <a:pt x="479" y="1414"/>
                    </a:lnTo>
                    <a:close/>
                    <a:moveTo>
                      <a:pt x="548" y="1636"/>
                    </a:moveTo>
                    <a:lnTo>
                      <a:pt x="548" y="1636"/>
                    </a:lnTo>
                    <a:lnTo>
                      <a:pt x="543" y="1628"/>
                    </a:lnTo>
                    <a:lnTo>
                      <a:pt x="540" y="1619"/>
                    </a:lnTo>
                    <a:lnTo>
                      <a:pt x="535" y="1599"/>
                    </a:lnTo>
                    <a:lnTo>
                      <a:pt x="531" y="1580"/>
                    </a:lnTo>
                    <a:lnTo>
                      <a:pt x="529" y="1571"/>
                    </a:lnTo>
                    <a:lnTo>
                      <a:pt x="526" y="1563"/>
                    </a:lnTo>
                    <a:lnTo>
                      <a:pt x="526" y="1563"/>
                    </a:lnTo>
                    <a:lnTo>
                      <a:pt x="541" y="1588"/>
                    </a:lnTo>
                    <a:lnTo>
                      <a:pt x="557" y="1612"/>
                    </a:lnTo>
                    <a:lnTo>
                      <a:pt x="572" y="1638"/>
                    </a:lnTo>
                    <a:lnTo>
                      <a:pt x="579" y="1650"/>
                    </a:lnTo>
                    <a:lnTo>
                      <a:pt x="585" y="1664"/>
                    </a:lnTo>
                    <a:lnTo>
                      <a:pt x="585" y="1664"/>
                    </a:lnTo>
                    <a:lnTo>
                      <a:pt x="565" y="1653"/>
                    </a:lnTo>
                    <a:lnTo>
                      <a:pt x="555" y="1645"/>
                    </a:lnTo>
                    <a:lnTo>
                      <a:pt x="551" y="1640"/>
                    </a:lnTo>
                    <a:lnTo>
                      <a:pt x="548" y="1636"/>
                    </a:lnTo>
                    <a:lnTo>
                      <a:pt x="548" y="1636"/>
                    </a:lnTo>
                    <a:close/>
                    <a:moveTo>
                      <a:pt x="634" y="1692"/>
                    </a:moveTo>
                    <a:lnTo>
                      <a:pt x="634" y="1692"/>
                    </a:lnTo>
                    <a:lnTo>
                      <a:pt x="622" y="1674"/>
                    </a:lnTo>
                    <a:lnTo>
                      <a:pt x="611" y="1656"/>
                    </a:lnTo>
                    <a:lnTo>
                      <a:pt x="600" y="1637"/>
                    </a:lnTo>
                    <a:lnTo>
                      <a:pt x="590" y="1616"/>
                    </a:lnTo>
                    <a:lnTo>
                      <a:pt x="572" y="1576"/>
                    </a:lnTo>
                    <a:lnTo>
                      <a:pt x="555" y="1534"/>
                    </a:lnTo>
                    <a:lnTo>
                      <a:pt x="555" y="1534"/>
                    </a:lnTo>
                    <a:lnTo>
                      <a:pt x="556" y="1532"/>
                    </a:lnTo>
                    <a:lnTo>
                      <a:pt x="557" y="1534"/>
                    </a:lnTo>
                    <a:lnTo>
                      <a:pt x="557" y="1534"/>
                    </a:lnTo>
                    <a:lnTo>
                      <a:pt x="550" y="1523"/>
                    </a:lnTo>
                    <a:lnTo>
                      <a:pt x="550" y="1523"/>
                    </a:lnTo>
                    <a:lnTo>
                      <a:pt x="539" y="1498"/>
                    </a:lnTo>
                    <a:lnTo>
                      <a:pt x="529" y="1474"/>
                    </a:lnTo>
                    <a:lnTo>
                      <a:pt x="522" y="1450"/>
                    </a:lnTo>
                    <a:lnTo>
                      <a:pt x="515" y="1426"/>
                    </a:lnTo>
                    <a:lnTo>
                      <a:pt x="510" y="1402"/>
                    </a:lnTo>
                    <a:lnTo>
                      <a:pt x="506" y="1378"/>
                    </a:lnTo>
                    <a:lnTo>
                      <a:pt x="498" y="1330"/>
                    </a:lnTo>
                    <a:lnTo>
                      <a:pt x="498" y="1330"/>
                    </a:lnTo>
                    <a:lnTo>
                      <a:pt x="493" y="1302"/>
                    </a:lnTo>
                    <a:lnTo>
                      <a:pt x="489" y="1275"/>
                    </a:lnTo>
                    <a:lnTo>
                      <a:pt x="483" y="1225"/>
                    </a:lnTo>
                    <a:lnTo>
                      <a:pt x="483" y="1225"/>
                    </a:lnTo>
                    <a:lnTo>
                      <a:pt x="489" y="1234"/>
                    </a:lnTo>
                    <a:lnTo>
                      <a:pt x="496" y="1244"/>
                    </a:lnTo>
                    <a:lnTo>
                      <a:pt x="502" y="1253"/>
                    </a:lnTo>
                    <a:lnTo>
                      <a:pt x="505" y="1258"/>
                    </a:lnTo>
                    <a:lnTo>
                      <a:pt x="507" y="1261"/>
                    </a:lnTo>
                    <a:lnTo>
                      <a:pt x="507" y="1261"/>
                    </a:lnTo>
                    <a:lnTo>
                      <a:pt x="517" y="1300"/>
                    </a:lnTo>
                    <a:lnTo>
                      <a:pt x="530" y="1341"/>
                    </a:lnTo>
                    <a:lnTo>
                      <a:pt x="558" y="1426"/>
                    </a:lnTo>
                    <a:lnTo>
                      <a:pt x="586" y="1512"/>
                    </a:lnTo>
                    <a:lnTo>
                      <a:pt x="611" y="1590"/>
                    </a:lnTo>
                    <a:lnTo>
                      <a:pt x="611" y="1590"/>
                    </a:lnTo>
                    <a:lnTo>
                      <a:pt x="607" y="1583"/>
                    </a:lnTo>
                    <a:lnTo>
                      <a:pt x="602" y="1578"/>
                    </a:lnTo>
                    <a:lnTo>
                      <a:pt x="589" y="1564"/>
                    </a:lnTo>
                    <a:lnTo>
                      <a:pt x="575" y="1552"/>
                    </a:lnTo>
                    <a:lnTo>
                      <a:pt x="562" y="1539"/>
                    </a:lnTo>
                    <a:lnTo>
                      <a:pt x="562" y="1539"/>
                    </a:lnTo>
                    <a:lnTo>
                      <a:pt x="568" y="1547"/>
                    </a:lnTo>
                    <a:lnTo>
                      <a:pt x="576" y="1556"/>
                    </a:lnTo>
                    <a:lnTo>
                      <a:pt x="594" y="1573"/>
                    </a:lnTo>
                    <a:lnTo>
                      <a:pt x="602" y="1583"/>
                    </a:lnTo>
                    <a:lnTo>
                      <a:pt x="610" y="1593"/>
                    </a:lnTo>
                    <a:lnTo>
                      <a:pt x="617" y="1602"/>
                    </a:lnTo>
                    <a:lnTo>
                      <a:pt x="622" y="1612"/>
                    </a:lnTo>
                    <a:lnTo>
                      <a:pt x="622" y="1612"/>
                    </a:lnTo>
                    <a:lnTo>
                      <a:pt x="632" y="1639"/>
                    </a:lnTo>
                    <a:lnTo>
                      <a:pt x="642" y="1667"/>
                    </a:lnTo>
                    <a:lnTo>
                      <a:pt x="652" y="1697"/>
                    </a:lnTo>
                    <a:lnTo>
                      <a:pt x="664" y="1727"/>
                    </a:lnTo>
                    <a:lnTo>
                      <a:pt x="664" y="1727"/>
                    </a:lnTo>
                    <a:lnTo>
                      <a:pt x="658" y="1723"/>
                    </a:lnTo>
                    <a:lnTo>
                      <a:pt x="653" y="1720"/>
                    </a:lnTo>
                    <a:lnTo>
                      <a:pt x="649" y="1715"/>
                    </a:lnTo>
                    <a:lnTo>
                      <a:pt x="646" y="1711"/>
                    </a:lnTo>
                    <a:lnTo>
                      <a:pt x="640" y="1702"/>
                    </a:lnTo>
                    <a:lnTo>
                      <a:pt x="634" y="1692"/>
                    </a:lnTo>
                    <a:lnTo>
                      <a:pt x="634" y="1692"/>
                    </a:lnTo>
                    <a:close/>
                    <a:moveTo>
                      <a:pt x="690" y="1725"/>
                    </a:moveTo>
                    <a:lnTo>
                      <a:pt x="690" y="1725"/>
                    </a:lnTo>
                    <a:lnTo>
                      <a:pt x="673" y="1687"/>
                    </a:lnTo>
                    <a:lnTo>
                      <a:pt x="666" y="1667"/>
                    </a:lnTo>
                    <a:lnTo>
                      <a:pt x="660" y="1649"/>
                    </a:lnTo>
                    <a:lnTo>
                      <a:pt x="660" y="1649"/>
                    </a:lnTo>
                    <a:lnTo>
                      <a:pt x="697" y="1689"/>
                    </a:lnTo>
                    <a:lnTo>
                      <a:pt x="697" y="1689"/>
                    </a:lnTo>
                    <a:lnTo>
                      <a:pt x="693" y="1707"/>
                    </a:lnTo>
                    <a:lnTo>
                      <a:pt x="692" y="1716"/>
                    </a:lnTo>
                    <a:lnTo>
                      <a:pt x="690" y="1725"/>
                    </a:lnTo>
                    <a:lnTo>
                      <a:pt x="690" y="1725"/>
                    </a:lnTo>
                    <a:close/>
                    <a:moveTo>
                      <a:pt x="700" y="1682"/>
                    </a:moveTo>
                    <a:lnTo>
                      <a:pt x="700" y="1682"/>
                    </a:lnTo>
                    <a:lnTo>
                      <a:pt x="691" y="1675"/>
                    </a:lnTo>
                    <a:lnTo>
                      <a:pt x="683" y="1669"/>
                    </a:lnTo>
                    <a:lnTo>
                      <a:pt x="675" y="1662"/>
                    </a:lnTo>
                    <a:lnTo>
                      <a:pt x="669" y="1654"/>
                    </a:lnTo>
                    <a:lnTo>
                      <a:pt x="658" y="1639"/>
                    </a:lnTo>
                    <a:lnTo>
                      <a:pt x="649" y="1622"/>
                    </a:lnTo>
                    <a:lnTo>
                      <a:pt x="641" y="1605"/>
                    </a:lnTo>
                    <a:lnTo>
                      <a:pt x="633" y="1587"/>
                    </a:lnTo>
                    <a:lnTo>
                      <a:pt x="618" y="1546"/>
                    </a:lnTo>
                    <a:lnTo>
                      <a:pt x="618" y="1546"/>
                    </a:lnTo>
                    <a:lnTo>
                      <a:pt x="566" y="1412"/>
                    </a:lnTo>
                    <a:lnTo>
                      <a:pt x="541" y="1345"/>
                    </a:lnTo>
                    <a:lnTo>
                      <a:pt x="530" y="1314"/>
                    </a:lnTo>
                    <a:lnTo>
                      <a:pt x="521" y="1286"/>
                    </a:lnTo>
                    <a:lnTo>
                      <a:pt x="521" y="1286"/>
                    </a:lnTo>
                    <a:lnTo>
                      <a:pt x="546" y="1328"/>
                    </a:lnTo>
                    <a:lnTo>
                      <a:pt x="573" y="1376"/>
                    </a:lnTo>
                    <a:lnTo>
                      <a:pt x="573" y="1376"/>
                    </a:lnTo>
                    <a:lnTo>
                      <a:pt x="597" y="1420"/>
                    </a:lnTo>
                    <a:lnTo>
                      <a:pt x="611" y="1442"/>
                    </a:lnTo>
                    <a:lnTo>
                      <a:pt x="618" y="1452"/>
                    </a:lnTo>
                    <a:lnTo>
                      <a:pt x="625" y="1460"/>
                    </a:lnTo>
                    <a:lnTo>
                      <a:pt x="625" y="1460"/>
                    </a:lnTo>
                    <a:lnTo>
                      <a:pt x="631" y="1464"/>
                    </a:lnTo>
                    <a:lnTo>
                      <a:pt x="638" y="1468"/>
                    </a:lnTo>
                    <a:lnTo>
                      <a:pt x="642" y="1471"/>
                    </a:lnTo>
                    <a:lnTo>
                      <a:pt x="647" y="1476"/>
                    </a:lnTo>
                    <a:lnTo>
                      <a:pt x="647" y="1476"/>
                    </a:lnTo>
                    <a:lnTo>
                      <a:pt x="649" y="1480"/>
                    </a:lnTo>
                    <a:lnTo>
                      <a:pt x="650" y="1485"/>
                    </a:lnTo>
                    <a:lnTo>
                      <a:pt x="652" y="1496"/>
                    </a:lnTo>
                    <a:lnTo>
                      <a:pt x="655" y="1509"/>
                    </a:lnTo>
                    <a:lnTo>
                      <a:pt x="657" y="1520"/>
                    </a:lnTo>
                    <a:lnTo>
                      <a:pt x="657" y="1520"/>
                    </a:lnTo>
                    <a:lnTo>
                      <a:pt x="663" y="1540"/>
                    </a:lnTo>
                    <a:lnTo>
                      <a:pt x="671" y="1563"/>
                    </a:lnTo>
                    <a:lnTo>
                      <a:pt x="688" y="1610"/>
                    </a:lnTo>
                    <a:lnTo>
                      <a:pt x="694" y="1631"/>
                    </a:lnTo>
                    <a:lnTo>
                      <a:pt x="699" y="1650"/>
                    </a:lnTo>
                    <a:lnTo>
                      <a:pt x="701" y="1660"/>
                    </a:lnTo>
                    <a:lnTo>
                      <a:pt x="701" y="1669"/>
                    </a:lnTo>
                    <a:lnTo>
                      <a:pt x="701" y="1675"/>
                    </a:lnTo>
                    <a:lnTo>
                      <a:pt x="700" y="1682"/>
                    </a:lnTo>
                    <a:lnTo>
                      <a:pt x="700" y="1682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4" name="Freeform 43"/>
              <p:cNvSpPr>
                <a:spLocks/>
              </p:cNvSpPr>
              <p:nvPr/>
            </p:nvSpPr>
            <p:spPr bwMode="auto">
              <a:xfrm>
                <a:off x="4493031" y="6416199"/>
                <a:ext cx="151572" cy="441511"/>
              </a:xfrm>
              <a:custGeom>
                <a:avLst/>
                <a:gdLst/>
                <a:ahLst/>
                <a:cxnLst>
                  <a:cxn ang="0">
                    <a:pos x="57" y="446"/>
                  </a:cxn>
                  <a:cxn ang="0">
                    <a:pos x="57" y="446"/>
                  </a:cxn>
                  <a:cxn ang="0">
                    <a:pos x="59" y="453"/>
                  </a:cxn>
                  <a:cxn ang="0">
                    <a:pos x="61" y="460"/>
                  </a:cxn>
                  <a:cxn ang="0">
                    <a:pos x="64" y="476"/>
                  </a:cxn>
                  <a:cxn ang="0">
                    <a:pos x="65" y="491"/>
                  </a:cxn>
                  <a:cxn ang="0">
                    <a:pos x="66" y="507"/>
                  </a:cxn>
                  <a:cxn ang="0">
                    <a:pos x="66" y="507"/>
                  </a:cxn>
                  <a:cxn ang="0">
                    <a:pos x="71" y="531"/>
                  </a:cxn>
                  <a:cxn ang="0">
                    <a:pos x="78" y="555"/>
                  </a:cxn>
                  <a:cxn ang="0">
                    <a:pos x="100" y="555"/>
                  </a:cxn>
                  <a:cxn ang="0">
                    <a:pos x="100" y="555"/>
                  </a:cxn>
                  <a:cxn ang="0">
                    <a:pos x="90" y="511"/>
                  </a:cxn>
                  <a:cxn ang="0">
                    <a:pos x="86" y="489"/>
                  </a:cxn>
                  <a:cxn ang="0">
                    <a:pos x="83" y="469"/>
                  </a:cxn>
                  <a:cxn ang="0">
                    <a:pos x="83" y="469"/>
                  </a:cxn>
                  <a:cxn ang="0">
                    <a:pos x="132" y="512"/>
                  </a:cxn>
                  <a:cxn ang="0">
                    <a:pos x="180" y="555"/>
                  </a:cxn>
                  <a:cxn ang="0">
                    <a:pos x="190" y="555"/>
                  </a:cxn>
                  <a:cxn ang="0">
                    <a:pos x="190" y="555"/>
                  </a:cxn>
                  <a:cxn ang="0">
                    <a:pos x="126" y="501"/>
                  </a:cxn>
                  <a:cxn ang="0">
                    <a:pos x="126" y="501"/>
                  </a:cxn>
                  <a:cxn ang="0">
                    <a:pos x="99" y="478"/>
                  </a:cxn>
                  <a:cxn ang="0">
                    <a:pos x="86" y="468"/>
                  </a:cxn>
                  <a:cxn ang="0">
                    <a:pos x="82" y="462"/>
                  </a:cxn>
                  <a:cxn ang="0">
                    <a:pos x="78" y="457"/>
                  </a:cxn>
                  <a:cxn ang="0">
                    <a:pos x="78" y="457"/>
                  </a:cxn>
                  <a:cxn ang="0">
                    <a:pos x="77" y="452"/>
                  </a:cxn>
                  <a:cxn ang="0">
                    <a:pos x="76" y="445"/>
                  </a:cxn>
                  <a:cxn ang="0">
                    <a:pos x="76" y="437"/>
                  </a:cxn>
                  <a:cxn ang="0">
                    <a:pos x="75" y="429"/>
                  </a:cxn>
                  <a:cxn ang="0">
                    <a:pos x="75" y="429"/>
                  </a:cxn>
                  <a:cxn ang="0">
                    <a:pos x="53" y="314"/>
                  </a:cxn>
                  <a:cxn ang="0">
                    <a:pos x="43" y="258"/>
                  </a:cxn>
                  <a:cxn ang="0">
                    <a:pos x="34" y="202"/>
                  </a:cxn>
                  <a:cxn ang="0">
                    <a:pos x="27" y="147"/>
                  </a:cxn>
                  <a:cxn ang="0">
                    <a:pos x="23" y="95"/>
                  </a:cxn>
                  <a:cxn ang="0">
                    <a:pos x="20" y="45"/>
                  </a:cxn>
                  <a:cxn ang="0">
                    <a:pos x="20" y="23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9" y="25"/>
                  </a:cxn>
                  <a:cxn ang="0">
                    <a:pos x="18" y="50"/>
                  </a:cxn>
                  <a:cxn ang="0">
                    <a:pos x="18" y="76"/>
                  </a:cxn>
                  <a:cxn ang="0">
                    <a:pos x="18" y="102"/>
                  </a:cxn>
                  <a:cxn ang="0">
                    <a:pos x="22" y="155"/>
                  </a:cxn>
                  <a:cxn ang="0">
                    <a:pos x="26" y="211"/>
                  </a:cxn>
                  <a:cxn ang="0">
                    <a:pos x="33" y="267"/>
                  </a:cxn>
                  <a:cxn ang="0">
                    <a:pos x="40" y="323"/>
                  </a:cxn>
                  <a:cxn ang="0">
                    <a:pos x="53" y="438"/>
                  </a:cxn>
                  <a:cxn ang="0">
                    <a:pos x="53" y="438"/>
                  </a:cxn>
                  <a:cxn ang="0">
                    <a:pos x="26" y="413"/>
                  </a:cxn>
                  <a:cxn ang="0">
                    <a:pos x="12" y="402"/>
                  </a:cxn>
                  <a:cxn ang="0">
                    <a:pos x="0" y="393"/>
                  </a:cxn>
                  <a:cxn ang="0">
                    <a:pos x="0" y="393"/>
                  </a:cxn>
                  <a:cxn ang="0">
                    <a:pos x="6" y="399"/>
                  </a:cxn>
                  <a:cxn ang="0">
                    <a:pos x="12" y="406"/>
                  </a:cxn>
                  <a:cxn ang="0">
                    <a:pos x="29" y="420"/>
                  </a:cxn>
                  <a:cxn ang="0">
                    <a:pos x="45" y="432"/>
                  </a:cxn>
                  <a:cxn ang="0">
                    <a:pos x="51" y="439"/>
                  </a:cxn>
                  <a:cxn ang="0">
                    <a:pos x="57" y="446"/>
                  </a:cxn>
                  <a:cxn ang="0">
                    <a:pos x="57" y="446"/>
                  </a:cxn>
                </a:cxnLst>
                <a:rect l="0" t="0" r="r" b="b"/>
                <a:pathLst>
                  <a:path w="190" h="555">
                    <a:moveTo>
                      <a:pt x="57" y="446"/>
                    </a:moveTo>
                    <a:lnTo>
                      <a:pt x="57" y="446"/>
                    </a:lnTo>
                    <a:lnTo>
                      <a:pt x="59" y="453"/>
                    </a:lnTo>
                    <a:lnTo>
                      <a:pt x="61" y="460"/>
                    </a:lnTo>
                    <a:lnTo>
                      <a:pt x="64" y="476"/>
                    </a:lnTo>
                    <a:lnTo>
                      <a:pt x="65" y="491"/>
                    </a:lnTo>
                    <a:lnTo>
                      <a:pt x="66" y="507"/>
                    </a:lnTo>
                    <a:lnTo>
                      <a:pt x="66" y="507"/>
                    </a:lnTo>
                    <a:lnTo>
                      <a:pt x="71" y="531"/>
                    </a:lnTo>
                    <a:lnTo>
                      <a:pt x="78" y="555"/>
                    </a:lnTo>
                    <a:lnTo>
                      <a:pt x="100" y="555"/>
                    </a:lnTo>
                    <a:lnTo>
                      <a:pt x="100" y="555"/>
                    </a:lnTo>
                    <a:lnTo>
                      <a:pt x="90" y="511"/>
                    </a:lnTo>
                    <a:lnTo>
                      <a:pt x="86" y="489"/>
                    </a:lnTo>
                    <a:lnTo>
                      <a:pt x="83" y="469"/>
                    </a:lnTo>
                    <a:lnTo>
                      <a:pt x="83" y="469"/>
                    </a:lnTo>
                    <a:lnTo>
                      <a:pt x="132" y="512"/>
                    </a:lnTo>
                    <a:lnTo>
                      <a:pt x="180" y="555"/>
                    </a:lnTo>
                    <a:lnTo>
                      <a:pt x="190" y="555"/>
                    </a:lnTo>
                    <a:lnTo>
                      <a:pt x="190" y="555"/>
                    </a:lnTo>
                    <a:lnTo>
                      <a:pt x="126" y="501"/>
                    </a:lnTo>
                    <a:lnTo>
                      <a:pt x="126" y="501"/>
                    </a:lnTo>
                    <a:lnTo>
                      <a:pt x="99" y="478"/>
                    </a:lnTo>
                    <a:lnTo>
                      <a:pt x="86" y="468"/>
                    </a:lnTo>
                    <a:lnTo>
                      <a:pt x="82" y="462"/>
                    </a:lnTo>
                    <a:lnTo>
                      <a:pt x="78" y="457"/>
                    </a:lnTo>
                    <a:lnTo>
                      <a:pt x="78" y="457"/>
                    </a:lnTo>
                    <a:lnTo>
                      <a:pt x="77" y="452"/>
                    </a:lnTo>
                    <a:lnTo>
                      <a:pt x="76" y="445"/>
                    </a:lnTo>
                    <a:lnTo>
                      <a:pt x="76" y="437"/>
                    </a:lnTo>
                    <a:lnTo>
                      <a:pt x="75" y="429"/>
                    </a:lnTo>
                    <a:lnTo>
                      <a:pt x="75" y="429"/>
                    </a:lnTo>
                    <a:lnTo>
                      <a:pt x="53" y="314"/>
                    </a:lnTo>
                    <a:lnTo>
                      <a:pt x="43" y="258"/>
                    </a:lnTo>
                    <a:lnTo>
                      <a:pt x="34" y="202"/>
                    </a:lnTo>
                    <a:lnTo>
                      <a:pt x="27" y="147"/>
                    </a:lnTo>
                    <a:lnTo>
                      <a:pt x="23" y="95"/>
                    </a:lnTo>
                    <a:lnTo>
                      <a:pt x="20" y="45"/>
                    </a:lnTo>
                    <a:lnTo>
                      <a:pt x="20" y="2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9" y="25"/>
                    </a:lnTo>
                    <a:lnTo>
                      <a:pt x="18" y="50"/>
                    </a:lnTo>
                    <a:lnTo>
                      <a:pt x="18" y="76"/>
                    </a:lnTo>
                    <a:lnTo>
                      <a:pt x="18" y="102"/>
                    </a:lnTo>
                    <a:lnTo>
                      <a:pt x="22" y="155"/>
                    </a:lnTo>
                    <a:lnTo>
                      <a:pt x="26" y="211"/>
                    </a:lnTo>
                    <a:lnTo>
                      <a:pt x="33" y="267"/>
                    </a:lnTo>
                    <a:lnTo>
                      <a:pt x="40" y="323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26" y="413"/>
                    </a:lnTo>
                    <a:lnTo>
                      <a:pt x="12" y="402"/>
                    </a:lnTo>
                    <a:lnTo>
                      <a:pt x="0" y="393"/>
                    </a:lnTo>
                    <a:lnTo>
                      <a:pt x="0" y="393"/>
                    </a:lnTo>
                    <a:lnTo>
                      <a:pt x="6" y="399"/>
                    </a:lnTo>
                    <a:lnTo>
                      <a:pt x="12" y="406"/>
                    </a:lnTo>
                    <a:lnTo>
                      <a:pt x="29" y="420"/>
                    </a:lnTo>
                    <a:lnTo>
                      <a:pt x="45" y="432"/>
                    </a:lnTo>
                    <a:lnTo>
                      <a:pt x="51" y="439"/>
                    </a:lnTo>
                    <a:lnTo>
                      <a:pt x="57" y="446"/>
                    </a:lnTo>
                    <a:lnTo>
                      <a:pt x="57" y="44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5" name="Freeform 44"/>
              <p:cNvSpPr>
                <a:spLocks/>
              </p:cNvSpPr>
              <p:nvPr/>
            </p:nvSpPr>
            <p:spPr bwMode="auto">
              <a:xfrm>
                <a:off x="4015250" y="6496905"/>
                <a:ext cx="270194" cy="3608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7" y="31"/>
                  </a:cxn>
                  <a:cxn ang="0">
                    <a:pos x="54" y="63"/>
                  </a:cxn>
                  <a:cxn ang="0">
                    <a:pos x="81" y="96"/>
                  </a:cxn>
                  <a:cxn ang="0">
                    <a:pos x="107" y="129"/>
                  </a:cxn>
                  <a:cxn ang="0">
                    <a:pos x="131" y="163"/>
                  </a:cxn>
                  <a:cxn ang="0">
                    <a:pos x="156" y="199"/>
                  </a:cxn>
                  <a:cxn ang="0">
                    <a:pos x="202" y="269"/>
                  </a:cxn>
                  <a:cxn ang="0">
                    <a:pos x="202" y="269"/>
                  </a:cxn>
                  <a:cxn ang="0">
                    <a:pos x="263" y="361"/>
                  </a:cxn>
                  <a:cxn ang="0">
                    <a:pos x="294" y="407"/>
                  </a:cxn>
                  <a:cxn ang="0">
                    <a:pos x="324" y="454"/>
                  </a:cxn>
                  <a:cxn ang="0">
                    <a:pos x="341" y="454"/>
                  </a:cxn>
                  <a:cxn ang="0">
                    <a:pos x="341" y="454"/>
                  </a:cxn>
                  <a:cxn ang="0">
                    <a:pos x="303" y="397"/>
                  </a:cxn>
                  <a:cxn ang="0">
                    <a:pos x="265" y="342"/>
                  </a:cxn>
                  <a:cxn ang="0">
                    <a:pos x="225" y="286"/>
                  </a:cxn>
                  <a:cxn ang="0">
                    <a:pos x="185" y="230"/>
                  </a:cxn>
                  <a:cxn ang="0">
                    <a:pos x="185" y="230"/>
                  </a:cxn>
                  <a:cxn ang="0">
                    <a:pos x="142" y="170"/>
                  </a:cxn>
                  <a:cxn ang="0">
                    <a:pos x="98" y="111"/>
                  </a:cxn>
                  <a:cxn ang="0">
                    <a:pos x="75" y="83"/>
                  </a:cxn>
                  <a:cxn ang="0">
                    <a:pos x="51" y="54"/>
                  </a:cxn>
                  <a:cxn ang="0">
                    <a:pos x="26" y="2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41" h="454">
                    <a:moveTo>
                      <a:pt x="0" y="0"/>
                    </a:moveTo>
                    <a:lnTo>
                      <a:pt x="0" y="0"/>
                    </a:lnTo>
                    <a:lnTo>
                      <a:pt x="27" y="31"/>
                    </a:lnTo>
                    <a:lnTo>
                      <a:pt x="54" y="63"/>
                    </a:lnTo>
                    <a:lnTo>
                      <a:pt x="81" y="96"/>
                    </a:lnTo>
                    <a:lnTo>
                      <a:pt x="107" y="129"/>
                    </a:lnTo>
                    <a:lnTo>
                      <a:pt x="131" y="163"/>
                    </a:lnTo>
                    <a:lnTo>
                      <a:pt x="156" y="199"/>
                    </a:lnTo>
                    <a:lnTo>
                      <a:pt x="202" y="269"/>
                    </a:lnTo>
                    <a:lnTo>
                      <a:pt x="202" y="269"/>
                    </a:lnTo>
                    <a:lnTo>
                      <a:pt x="263" y="361"/>
                    </a:lnTo>
                    <a:lnTo>
                      <a:pt x="294" y="407"/>
                    </a:lnTo>
                    <a:lnTo>
                      <a:pt x="324" y="454"/>
                    </a:lnTo>
                    <a:lnTo>
                      <a:pt x="341" y="454"/>
                    </a:lnTo>
                    <a:lnTo>
                      <a:pt x="341" y="454"/>
                    </a:lnTo>
                    <a:lnTo>
                      <a:pt x="303" y="397"/>
                    </a:lnTo>
                    <a:lnTo>
                      <a:pt x="265" y="342"/>
                    </a:lnTo>
                    <a:lnTo>
                      <a:pt x="225" y="286"/>
                    </a:lnTo>
                    <a:lnTo>
                      <a:pt x="185" y="230"/>
                    </a:lnTo>
                    <a:lnTo>
                      <a:pt x="185" y="230"/>
                    </a:lnTo>
                    <a:lnTo>
                      <a:pt x="142" y="170"/>
                    </a:lnTo>
                    <a:lnTo>
                      <a:pt x="98" y="111"/>
                    </a:lnTo>
                    <a:lnTo>
                      <a:pt x="75" y="83"/>
                    </a:lnTo>
                    <a:lnTo>
                      <a:pt x="51" y="54"/>
                    </a:lnTo>
                    <a:lnTo>
                      <a:pt x="26" y="2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6" name="Freeform 45"/>
              <p:cNvSpPr>
                <a:spLocks/>
              </p:cNvSpPr>
              <p:nvPr/>
            </p:nvSpPr>
            <p:spPr bwMode="auto">
              <a:xfrm>
                <a:off x="4191535" y="6468421"/>
                <a:ext cx="357512" cy="389289"/>
              </a:xfrm>
              <a:custGeom>
                <a:avLst/>
                <a:gdLst/>
                <a:ahLst/>
                <a:cxnLst>
                  <a:cxn ang="0">
                    <a:pos x="280" y="431"/>
                  </a:cxn>
                  <a:cxn ang="0">
                    <a:pos x="291" y="264"/>
                  </a:cxn>
                  <a:cxn ang="0">
                    <a:pos x="369" y="379"/>
                  </a:cxn>
                  <a:cxn ang="0">
                    <a:pos x="370" y="394"/>
                  </a:cxn>
                  <a:cxn ang="0">
                    <a:pos x="313" y="338"/>
                  </a:cxn>
                  <a:cxn ang="0">
                    <a:pos x="337" y="363"/>
                  </a:cxn>
                  <a:cxn ang="0">
                    <a:pos x="404" y="445"/>
                  </a:cxn>
                  <a:cxn ang="0">
                    <a:pos x="449" y="490"/>
                  </a:cxn>
                  <a:cxn ang="0">
                    <a:pos x="437" y="459"/>
                  </a:cxn>
                  <a:cxn ang="0">
                    <a:pos x="421" y="433"/>
                  </a:cxn>
                  <a:cxn ang="0">
                    <a:pos x="384" y="353"/>
                  </a:cxn>
                  <a:cxn ang="0">
                    <a:pos x="332" y="213"/>
                  </a:cxn>
                  <a:cxn ang="0">
                    <a:pos x="330" y="213"/>
                  </a:cxn>
                  <a:cxn ang="0">
                    <a:pos x="371" y="340"/>
                  </a:cxn>
                  <a:cxn ang="0">
                    <a:pos x="331" y="258"/>
                  </a:cxn>
                  <a:cxn ang="0">
                    <a:pos x="382" y="375"/>
                  </a:cxn>
                  <a:cxn ang="0">
                    <a:pos x="338" y="311"/>
                  </a:cxn>
                  <a:cxn ang="0">
                    <a:pos x="295" y="254"/>
                  </a:cxn>
                  <a:cxn ang="0">
                    <a:pos x="290" y="238"/>
                  </a:cxn>
                  <a:cxn ang="0">
                    <a:pos x="298" y="132"/>
                  </a:cxn>
                  <a:cxn ang="0">
                    <a:pos x="299" y="59"/>
                  </a:cxn>
                  <a:cxn ang="0">
                    <a:pos x="282" y="232"/>
                  </a:cxn>
                  <a:cxn ang="0">
                    <a:pos x="236" y="173"/>
                  </a:cxn>
                  <a:cxn ang="0">
                    <a:pos x="198" y="127"/>
                  </a:cxn>
                  <a:cxn ang="0">
                    <a:pos x="189" y="105"/>
                  </a:cxn>
                  <a:cxn ang="0">
                    <a:pos x="186" y="42"/>
                  </a:cxn>
                  <a:cxn ang="0">
                    <a:pos x="181" y="48"/>
                  </a:cxn>
                  <a:cxn ang="0">
                    <a:pos x="178" y="93"/>
                  </a:cxn>
                  <a:cxn ang="0">
                    <a:pos x="147" y="53"/>
                  </a:cxn>
                  <a:cxn ang="0">
                    <a:pos x="151" y="62"/>
                  </a:cxn>
                  <a:cxn ang="0">
                    <a:pos x="184" y="110"/>
                  </a:cxn>
                  <a:cxn ang="0">
                    <a:pos x="185" y="154"/>
                  </a:cxn>
                  <a:cxn ang="0">
                    <a:pos x="182" y="387"/>
                  </a:cxn>
                  <a:cxn ang="0">
                    <a:pos x="176" y="430"/>
                  </a:cxn>
                  <a:cxn ang="0">
                    <a:pos x="149" y="295"/>
                  </a:cxn>
                  <a:cxn ang="0">
                    <a:pos x="126" y="195"/>
                  </a:cxn>
                  <a:cxn ang="0">
                    <a:pos x="161" y="380"/>
                  </a:cxn>
                  <a:cxn ang="0">
                    <a:pos x="156" y="405"/>
                  </a:cxn>
                  <a:cxn ang="0">
                    <a:pos x="93" y="275"/>
                  </a:cxn>
                  <a:cxn ang="0">
                    <a:pos x="38" y="183"/>
                  </a:cxn>
                  <a:cxn ang="0">
                    <a:pos x="177" y="468"/>
                  </a:cxn>
                  <a:cxn ang="0">
                    <a:pos x="120" y="398"/>
                  </a:cxn>
                  <a:cxn ang="0">
                    <a:pos x="69" y="323"/>
                  </a:cxn>
                  <a:cxn ang="0">
                    <a:pos x="35" y="231"/>
                  </a:cxn>
                  <a:cxn ang="0">
                    <a:pos x="0" y="138"/>
                  </a:cxn>
                  <a:cxn ang="0">
                    <a:pos x="71" y="346"/>
                  </a:cxn>
                  <a:cxn ang="0">
                    <a:pos x="90" y="412"/>
                  </a:cxn>
                  <a:cxn ang="0">
                    <a:pos x="87" y="404"/>
                  </a:cxn>
                  <a:cxn ang="0">
                    <a:pos x="136" y="490"/>
                  </a:cxn>
                  <a:cxn ang="0">
                    <a:pos x="80" y="346"/>
                  </a:cxn>
                  <a:cxn ang="0">
                    <a:pos x="178" y="490"/>
                  </a:cxn>
                  <a:cxn ang="0">
                    <a:pos x="211" y="473"/>
                  </a:cxn>
                  <a:cxn ang="0">
                    <a:pos x="215" y="422"/>
                  </a:cxn>
                  <a:cxn ang="0">
                    <a:pos x="229" y="345"/>
                  </a:cxn>
                  <a:cxn ang="0">
                    <a:pos x="232" y="266"/>
                  </a:cxn>
                  <a:cxn ang="0">
                    <a:pos x="211" y="411"/>
                  </a:cxn>
                  <a:cxn ang="0">
                    <a:pos x="199" y="350"/>
                  </a:cxn>
                  <a:cxn ang="0">
                    <a:pos x="194" y="123"/>
                  </a:cxn>
                  <a:cxn ang="0">
                    <a:pos x="273" y="233"/>
                  </a:cxn>
                  <a:cxn ang="0">
                    <a:pos x="280" y="250"/>
                  </a:cxn>
                  <a:cxn ang="0">
                    <a:pos x="274" y="285"/>
                  </a:cxn>
                  <a:cxn ang="0">
                    <a:pos x="255" y="490"/>
                  </a:cxn>
                </a:cxnLst>
                <a:rect l="0" t="0" r="r" b="b"/>
                <a:pathLst>
                  <a:path w="449" h="490">
                    <a:moveTo>
                      <a:pt x="255" y="490"/>
                    </a:moveTo>
                    <a:lnTo>
                      <a:pt x="279" y="490"/>
                    </a:lnTo>
                    <a:lnTo>
                      <a:pt x="279" y="490"/>
                    </a:lnTo>
                    <a:lnTo>
                      <a:pt x="280" y="431"/>
                    </a:lnTo>
                    <a:lnTo>
                      <a:pt x="283" y="373"/>
                    </a:lnTo>
                    <a:lnTo>
                      <a:pt x="287" y="317"/>
                    </a:lnTo>
                    <a:lnTo>
                      <a:pt x="291" y="264"/>
                    </a:lnTo>
                    <a:lnTo>
                      <a:pt x="291" y="264"/>
                    </a:lnTo>
                    <a:lnTo>
                      <a:pt x="318" y="302"/>
                    </a:lnTo>
                    <a:lnTo>
                      <a:pt x="344" y="340"/>
                    </a:lnTo>
                    <a:lnTo>
                      <a:pt x="356" y="359"/>
                    </a:lnTo>
                    <a:lnTo>
                      <a:pt x="369" y="379"/>
                    </a:lnTo>
                    <a:lnTo>
                      <a:pt x="380" y="398"/>
                    </a:lnTo>
                    <a:lnTo>
                      <a:pt x="390" y="417"/>
                    </a:lnTo>
                    <a:lnTo>
                      <a:pt x="390" y="417"/>
                    </a:lnTo>
                    <a:lnTo>
                      <a:pt x="370" y="394"/>
                    </a:lnTo>
                    <a:lnTo>
                      <a:pt x="349" y="370"/>
                    </a:lnTo>
                    <a:lnTo>
                      <a:pt x="338" y="358"/>
                    </a:lnTo>
                    <a:lnTo>
                      <a:pt x="325" y="347"/>
                    </a:lnTo>
                    <a:lnTo>
                      <a:pt x="313" y="338"/>
                    </a:lnTo>
                    <a:lnTo>
                      <a:pt x="298" y="329"/>
                    </a:lnTo>
                    <a:lnTo>
                      <a:pt x="298" y="329"/>
                    </a:lnTo>
                    <a:lnTo>
                      <a:pt x="319" y="345"/>
                    </a:lnTo>
                    <a:lnTo>
                      <a:pt x="337" y="363"/>
                    </a:lnTo>
                    <a:lnTo>
                      <a:pt x="355" y="381"/>
                    </a:lnTo>
                    <a:lnTo>
                      <a:pt x="372" y="401"/>
                    </a:lnTo>
                    <a:lnTo>
                      <a:pt x="388" y="423"/>
                    </a:lnTo>
                    <a:lnTo>
                      <a:pt x="404" y="445"/>
                    </a:lnTo>
                    <a:lnTo>
                      <a:pt x="419" y="467"/>
                    </a:lnTo>
                    <a:lnTo>
                      <a:pt x="433" y="490"/>
                    </a:lnTo>
                    <a:lnTo>
                      <a:pt x="449" y="490"/>
                    </a:lnTo>
                    <a:lnTo>
                      <a:pt x="449" y="490"/>
                    </a:lnTo>
                    <a:lnTo>
                      <a:pt x="444" y="481"/>
                    </a:lnTo>
                    <a:lnTo>
                      <a:pt x="439" y="471"/>
                    </a:lnTo>
                    <a:lnTo>
                      <a:pt x="437" y="463"/>
                    </a:lnTo>
                    <a:lnTo>
                      <a:pt x="437" y="459"/>
                    </a:lnTo>
                    <a:lnTo>
                      <a:pt x="438" y="456"/>
                    </a:lnTo>
                    <a:lnTo>
                      <a:pt x="438" y="456"/>
                    </a:lnTo>
                    <a:lnTo>
                      <a:pt x="429" y="445"/>
                    </a:lnTo>
                    <a:lnTo>
                      <a:pt x="421" y="433"/>
                    </a:lnTo>
                    <a:lnTo>
                      <a:pt x="413" y="421"/>
                    </a:lnTo>
                    <a:lnTo>
                      <a:pt x="406" y="408"/>
                    </a:lnTo>
                    <a:lnTo>
                      <a:pt x="395" y="381"/>
                    </a:lnTo>
                    <a:lnTo>
                      <a:pt x="384" y="353"/>
                    </a:lnTo>
                    <a:lnTo>
                      <a:pt x="384" y="353"/>
                    </a:lnTo>
                    <a:lnTo>
                      <a:pt x="367" y="306"/>
                    </a:lnTo>
                    <a:lnTo>
                      <a:pt x="349" y="258"/>
                    </a:lnTo>
                    <a:lnTo>
                      <a:pt x="332" y="213"/>
                    </a:lnTo>
                    <a:lnTo>
                      <a:pt x="319" y="172"/>
                    </a:lnTo>
                    <a:lnTo>
                      <a:pt x="319" y="172"/>
                    </a:lnTo>
                    <a:lnTo>
                      <a:pt x="323" y="193"/>
                    </a:lnTo>
                    <a:lnTo>
                      <a:pt x="330" y="213"/>
                    </a:lnTo>
                    <a:lnTo>
                      <a:pt x="344" y="255"/>
                    </a:lnTo>
                    <a:lnTo>
                      <a:pt x="358" y="298"/>
                    </a:lnTo>
                    <a:lnTo>
                      <a:pt x="371" y="340"/>
                    </a:lnTo>
                    <a:lnTo>
                      <a:pt x="371" y="340"/>
                    </a:lnTo>
                    <a:lnTo>
                      <a:pt x="352" y="298"/>
                    </a:lnTo>
                    <a:lnTo>
                      <a:pt x="342" y="278"/>
                    </a:lnTo>
                    <a:lnTo>
                      <a:pt x="331" y="258"/>
                    </a:lnTo>
                    <a:lnTo>
                      <a:pt x="331" y="258"/>
                    </a:lnTo>
                    <a:lnTo>
                      <a:pt x="344" y="288"/>
                    </a:lnTo>
                    <a:lnTo>
                      <a:pt x="357" y="317"/>
                    </a:lnTo>
                    <a:lnTo>
                      <a:pt x="371" y="347"/>
                    </a:lnTo>
                    <a:lnTo>
                      <a:pt x="382" y="375"/>
                    </a:lnTo>
                    <a:lnTo>
                      <a:pt x="382" y="375"/>
                    </a:lnTo>
                    <a:lnTo>
                      <a:pt x="361" y="342"/>
                    </a:lnTo>
                    <a:lnTo>
                      <a:pt x="338" y="311"/>
                    </a:lnTo>
                    <a:lnTo>
                      <a:pt x="338" y="311"/>
                    </a:lnTo>
                    <a:lnTo>
                      <a:pt x="325" y="295"/>
                    </a:lnTo>
                    <a:lnTo>
                      <a:pt x="312" y="279"/>
                    </a:lnTo>
                    <a:lnTo>
                      <a:pt x="299" y="262"/>
                    </a:lnTo>
                    <a:lnTo>
                      <a:pt x="295" y="254"/>
                    </a:lnTo>
                    <a:lnTo>
                      <a:pt x="291" y="247"/>
                    </a:lnTo>
                    <a:lnTo>
                      <a:pt x="291" y="247"/>
                    </a:lnTo>
                    <a:lnTo>
                      <a:pt x="290" y="243"/>
                    </a:lnTo>
                    <a:lnTo>
                      <a:pt x="290" y="238"/>
                    </a:lnTo>
                    <a:lnTo>
                      <a:pt x="290" y="229"/>
                    </a:lnTo>
                    <a:lnTo>
                      <a:pt x="293" y="210"/>
                    </a:lnTo>
                    <a:lnTo>
                      <a:pt x="293" y="210"/>
                    </a:lnTo>
                    <a:lnTo>
                      <a:pt x="298" y="132"/>
                    </a:lnTo>
                    <a:lnTo>
                      <a:pt x="299" y="96"/>
                    </a:lnTo>
                    <a:lnTo>
                      <a:pt x="300" y="77"/>
                    </a:lnTo>
                    <a:lnTo>
                      <a:pt x="299" y="59"/>
                    </a:lnTo>
                    <a:lnTo>
                      <a:pt x="299" y="59"/>
                    </a:lnTo>
                    <a:lnTo>
                      <a:pt x="290" y="145"/>
                    </a:lnTo>
                    <a:lnTo>
                      <a:pt x="286" y="188"/>
                    </a:lnTo>
                    <a:lnTo>
                      <a:pt x="282" y="232"/>
                    </a:lnTo>
                    <a:lnTo>
                      <a:pt x="282" y="232"/>
                    </a:lnTo>
                    <a:lnTo>
                      <a:pt x="275" y="225"/>
                    </a:lnTo>
                    <a:lnTo>
                      <a:pt x="269" y="219"/>
                    </a:lnTo>
                    <a:lnTo>
                      <a:pt x="257" y="204"/>
                    </a:lnTo>
                    <a:lnTo>
                      <a:pt x="236" y="173"/>
                    </a:lnTo>
                    <a:lnTo>
                      <a:pt x="236" y="173"/>
                    </a:lnTo>
                    <a:lnTo>
                      <a:pt x="223" y="159"/>
                    </a:lnTo>
                    <a:lnTo>
                      <a:pt x="211" y="143"/>
                    </a:lnTo>
                    <a:lnTo>
                      <a:pt x="198" y="127"/>
                    </a:lnTo>
                    <a:lnTo>
                      <a:pt x="194" y="119"/>
                    </a:lnTo>
                    <a:lnTo>
                      <a:pt x="190" y="112"/>
                    </a:lnTo>
                    <a:lnTo>
                      <a:pt x="190" y="112"/>
                    </a:lnTo>
                    <a:lnTo>
                      <a:pt x="189" y="105"/>
                    </a:lnTo>
                    <a:lnTo>
                      <a:pt x="189" y="98"/>
                    </a:lnTo>
                    <a:lnTo>
                      <a:pt x="189" y="84"/>
                    </a:lnTo>
                    <a:lnTo>
                      <a:pt x="189" y="84"/>
                    </a:lnTo>
                    <a:lnTo>
                      <a:pt x="186" y="42"/>
                    </a:lnTo>
                    <a:lnTo>
                      <a:pt x="185" y="2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1" y="48"/>
                    </a:lnTo>
                    <a:lnTo>
                      <a:pt x="182" y="72"/>
                    </a:lnTo>
                    <a:lnTo>
                      <a:pt x="184" y="97"/>
                    </a:lnTo>
                    <a:lnTo>
                      <a:pt x="184" y="97"/>
                    </a:lnTo>
                    <a:lnTo>
                      <a:pt x="178" y="93"/>
                    </a:lnTo>
                    <a:lnTo>
                      <a:pt x="172" y="86"/>
                    </a:lnTo>
                    <a:lnTo>
                      <a:pt x="162" y="73"/>
                    </a:lnTo>
                    <a:lnTo>
                      <a:pt x="153" y="60"/>
                    </a:lnTo>
                    <a:lnTo>
                      <a:pt x="147" y="53"/>
                    </a:lnTo>
                    <a:lnTo>
                      <a:pt x="143" y="47"/>
                    </a:lnTo>
                    <a:lnTo>
                      <a:pt x="143" y="47"/>
                    </a:lnTo>
                    <a:lnTo>
                      <a:pt x="146" y="55"/>
                    </a:lnTo>
                    <a:lnTo>
                      <a:pt x="151" y="62"/>
                    </a:lnTo>
                    <a:lnTo>
                      <a:pt x="163" y="78"/>
                    </a:lnTo>
                    <a:lnTo>
                      <a:pt x="174" y="94"/>
                    </a:lnTo>
                    <a:lnTo>
                      <a:pt x="180" y="102"/>
                    </a:lnTo>
                    <a:lnTo>
                      <a:pt x="184" y="110"/>
                    </a:lnTo>
                    <a:lnTo>
                      <a:pt x="184" y="110"/>
                    </a:lnTo>
                    <a:lnTo>
                      <a:pt x="185" y="120"/>
                    </a:lnTo>
                    <a:lnTo>
                      <a:pt x="185" y="130"/>
                    </a:lnTo>
                    <a:lnTo>
                      <a:pt x="185" y="154"/>
                    </a:lnTo>
                    <a:lnTo>
                      <a:pt x="185" y="154"/>
                    </a:lnTo>
                    <a:lnTo>
                      <a:pt x="184" y="230"/>
                    </a:lnTo>
                    <a:lnTo>
                      <a:pt x="182" y="308"/>
                    </a:lnTo>
                    <a:lnTo>
                      <a:pt x="182" y="387"/>
                    </a:lnTo>
                    <a:lnTo>
                      <a:pt x="184" y="425"/>
                    </a:lnTo>
                    <a:lnTo>
                      <a:pt x="186" y="464"/>
                    </a:lnTo>
                    <a:lnTo>
                      <a:pt x="186" y="464"/>
                    </a:lnTo>
                    <a:lnTo>
                      <a:pt x="176" y="430"/>
                    </a:lnTo>
                    <a:lnTo>
                      <a:pt x="168" y="396"/>
                    </a:lnTo>
                    <a:lnTo>
                      <a:pt x="161" y="362"/>
                    </a:lnTo>
                    <a:lnTo>
                      <a:pt x="155" y="329"/>
                    </a:lnTo>
                    <a:lnTo>
                      <a:pt x="149" y="295"/>
                    </a:lnTo>
                    <a:lnTo>
                      <a:pt x="143" y="262"/>
                    </a:lnTo>
                    <a:lnTo>
                      <a:pt x="136" y="228"/>
                    </a:lnTo>
                    <a:lnTo>
                      <a:pt x="126" y="195"/>
                    </a:lnTo>
                    <a:lnTo>
                      <a:pt x="126" y="195"/>
                    </a:lnTo>
                    <a:lnTo>
                      <a:pt x="130" y="224"/>
                    </a:lnTo>
                    <a:lnTo>
                      <a:pt x="136" y="254"/>
                    </a:lnTo>
                    <a:lnTo>
                      <a:pt x="148" y="317"/>
                    </a:lnTo>
                    <a:lnTo>
                      <a:pt x="161" y="380"/>
                    </a:lnTo>
                    <a:lnTo>
                      <a:pt x="165" y="409"/>
                    </a:lnTo>
                    <a:lnTo>
                      <a:pt x="170" y="439"/>
                    </a:lnTo>
                    <a:lnTo>
                      <a:pt x="170" y="439"/>
                    </a:lnTo>
                    <a:lnTo>
                      <a:pt x="156" y="405"/>
                    </a:lnTo>
                    <a:lnTo>
                      <a:pt x="142" y="372"/>
                    </a:lnTo>
                    <a:lnTo>
                      <a:pt x="126" y="339"/>
                    </a:lnTo>
                    <a:lnTo>
                      <a:pt x="110" y="306"/>
                    </a:lnTo>
                    <a:lnTo>
                      <a:pt x="93" y="275"/>
                    </a:lnTo>
                    <a:lnTo>
                      <a:pt x="75" y="244"/>
                    </a:lnTo>
                    <a:lnTo>
                      <a:pt x="56" y="214"/>
                    </a:lnTo>
                    <a:lnTo>
                      <a:pt x="38" y="183"/>
                    </a:lnTo>
                    <a:lnTo>
                      <a:pt x="38" y="183"/>
                    </a:lnTo>
                    <a:lnTo>
                      <a:pt x="75" y="253"/>
                    </a:lnTo>
                    <a:lnTo>
                      <a:pt x="111" y="325"/>
                    </a:lnTo>
                    <a:lnTo>
                      <a:pt x="145" y="397"/>
                    </a:lnTo>
                    <a:lnTo>
                      <a:pt x="177" y="468"/>
                    </a:lnTo>
                    <a:lnTo>
                      <a:pt x="177" y="468"/>
                    </a:lnTo>
                    <a:lnTo>
                      <a:pt x="149" y="434"/>
                    </a:lnTo>
                    <a:lnTo>
                      <a:pt x="135" y="416"/>
                    </a:lnTo>
                    <a:lnTo>
                      <a:pt x="120" y="398"/>
                    </a:lnTo>
                    <a:lnTo>
                      <a:pt x="120" y="398"/>
                    </a:lnTo>
                    <a:lnTo>
                      <a:pt x="93" y="361"/>
                    </a:lnTo>
                    <a:lnTo>
                      <a:pt x="79" y="341"/>
                    </a:lnTo>
                    <a:lnTo>
                      <a:pt x="69" y="323"/>
                    </a:lnTo>
                    <a:lnTo>
                      <a:pt x="69" y="323"/>
                    </a:lnTo>
                    <a:lnTo>
                      <a:pt x="58" y="300"/>
                    </a:lnTo>
                    <a:lnTo>
                      <a:pt x="50" y="277"/>
                    </a:lnTo>
                    <a:lnTo>
                      <a:pt x="35" y="231"/>
                    </a:lnTo>
                    <a:lnTo>
                      <a:pt x="27" y="208"/>
                    </a:lnTo>
                    <a:lnTo>
                      <a:pt x="19" y="186"/>
                    </a:lnTo>
                    <a:lnTo>
                      <a:pt x="10" y="162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2" y="208"/>
                    </a:lnTo>
                    <a:lnTo>
                      <a:pt x="47" y="278"/>
                    </a:lnTo>
                    <a:lnTo>
                      <a:pt x="71" y="346"/>
                    </a:lnTo>
                    <a:lnTo>
                      <a:pt x="83" y="380"/>
                    </a:lnTo>
                    <a:lnTo>
                      <a:pt x="92" y="414"/>
                    </a:lnTo>
                    <a:lnTo>
                      <a:pt x="92" y="414"/>
                    </a:lnTo>
                    <a:lnTo>
                      <a:pt x="90" y="412"/>
                    </a:lnTo>
                    <a:lnTo>
                      <a:pt x="90" y="408"/>
                    </a:lnTo>
                    <a:lnTo>
                      <a:pt x="89" y="406"/>
                    </a:lnTo>
                    <a:lnTo>
                      <a:pt x="87" y="404"/>
                    </a:lnTo>
                    <a:lnTo>
                      <a:pt x="87" y="404"/>
                    </a:lnTo>
                    <a:lnTo>
                      <a:pt x="95" y="425"/>
                    </a:lnTo>
                    <a:lnTo>
                      <a:pt x="104" y="448"/>
                    </a:lnTo>
                    <a:lnTo>
                      <a:pt x="122" y="490"/>
                    </a:lnTo>
                    <a:lnTo>
                      <a:pt x="136" y="490"/>
                    </a:lnTo>
                    <a:lnTo>
                      <a:pt x="136" y="490"/>
                    </a:lnTo>
                    <a:lnTo>
                      <a:pt x="106" y="417"/>
                    </a:lnTo>
                    <a:lnTo>
                      <a:pt x="93" y="381"/>
                    </a:lnTo>
                    <a:lnTo>
                      <a:pt x="80" y="346"/>
                    </a:lnTo>
                    <a:lnTo>
                      <a:pt x="80" y="346"/>
                    </a:lnTo>
                    <a:lnTo>
                      <a:pt x="103" y="383"/>
                    </a:lnTo>
                    <a:lnTo>
                      <a:pt x="128" y="420"/>
                    </a:lnTo>
                    <a:lnTo>
                      <a:pt x="178" y="490"/>
                    </a:lnTo>
                    <a:lnTo>
                      <a:pt x="213" y="490"/>
                    </a:lnTo>
                    <a:lnTo>
                      <a:pt x="213" y="490"/>
                    </a:lnTo>
                    <a:lnTo>
                      <a:pt x="211" y="473"/>
                    </a:lnTo>
                    <a:lnTo>
                      <a:pt x="211" y="473"/>
                    </a:lnTo>
                    <a:lnTo>
                      <a:pt x="211" y="460"/>
                    </a:lnTo>
                    <a:lnTo>
                      <a:pt x="211" y="447"/>
                    </a:lnTo>
                    <a:lnTo>
                      <a:pt x="213" y="434"/>
                    </a:lnTo>
                    <a:lnTo>
                      <a:pt x="215" y="422"/>
                    </a:lnTo>
                    <a:lnTo>
                      <a:pt x="221" y="397"/>
                    </a:lnTo>
                    <a:lnTo>
                      <a:pt x="226" y="371"/>
                    </a:lnTo>
                    <a:lnTo>
                      <a:pt x="226" y="371"/>
                    </a:lnTo>
                    <a:lnTo>
                      <a:pt x="229" y="345"/>
                    </a:lnTo>
                    <a:lnTo>
                      <a:pt x="231" y="319"/>
                    </a:lnTo>
                    <a:lnTo>
                      <a:pt x="232" y="292"/>
                    </a:lnTo>
                    <a:lnTo>
                      <a:pt x="232" y="279"/>
                    </a:lnTo>
                    <a:lnTo>
                      <a:pt x="232" y="266"/>
                    </a:lnTo>
                    <a:lnTo>
                      <a:pt x="232" y="266"/>
                    </a:lnTo>
                    <a:lnTo>
                      <a:pt x="222" y="350"/>
                    </a:lnTo>
                    <a:lnTo>
                      <a:pt x="215" y="390"/>
                    </a:lnTo>
                    <a:lnTo>
                      <a:pt x="211" y="411"/>
                    </a:lnTo>
                    <a:lnTo>
                      <a:pt x="206" y="430"/>
                    </a:lnTo>
                    <a:lnTo>
                      <a:pt x="206" y="430"/>
                    </a:lnTo>
                    <a:lnTo>
                      <a:pt x="202" y="390"/>
                    </a:lnTo>
                    <a:lnTo>
                      <a:pt x="199" y="350"/>
                    </a:lnTo>
                    <a:lnTo>
                      <a:pt x="196" y="273"/>
                    </a:lnTo>
                    <a:lnTo>
                      <a:pt x="194" y="197"/>
                    </a:lnTo>
                    <a:lnTo>
                      <a:pt x="194" y="123"/>
                    </a:lnTo>
                    <a:lnTo>
                      <a:pt x="194" y="123"/>
                    </a:lnTo>
                    <a:lnTo>
                      <a:pt x="238" y="186"/>
                    </a:lnTo>
                    <a:lnTo>
                      <a:pt x="238" y="186"/>
                    </a:lnTo>
                    <a:lnTo>
                      <a:pt x="262" y="218"/>
                    </a:lnTo>
                    <a:lnTo>
                      <a:pt x="273" y="233"/>
                    </a:lnTo>
                    <a:lnTo>
                      <a:pt x="277" y="240"/>
                    </a:lnTo>
                    <a:lnTo>
                      <a:pt x="279" y="247"/>
                    </a:lnTo>
                    <a:lnTo>
                      <a:pt x="279" y="247"/>
                    </a:lnTo>
                    <a:lnTo>
                      <a:pt x="280" y="250"/>
                    </a:lnTo>
                    <a:lnTo>
                      <a:pt x="280" y="255"/>
                    </a:lnTo>
                    <a:lnTo>
                      <a:pt x="279" y="265"/>
                    </a:lnTo>
                    <a:lnTo>
                      <a:pt x="277" y="275"/>
                    </a:lnTo>
                    <a:lnTo>
                      <a:pt x="274" y="285"/>
                    </a:lnTo>
                    <a:lnTo>
                      <a:pt x="274" y="285"/>
                    </a:lnTo>
                    <a:lnTo>
                      <a:pt x="264" y="388"/>
                    </a:lnTo>
                    <a:lnTo>
                      <a:pt x="255" y="490"/>
                    </a:lnTo>
                    <a:lnTo>
                      <a:pt x="255" y="49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7" name="Freeform 46"/>
              <p:cNvSpPr>
                <a:spLocks/>
              </p:cNvSpPr>
              <p:nvPr/>
            </p:nvSpPr>
            <p:spPr bwMode="auto">
              <a:xfrm>
                <a:off x="3608312" y="6741397"/>
                <a:ext cx="36246" cy="116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35"/>
                  </a:cxn>
                  <a:cxn ang="0">
                    <a:pos x="17" y="71"/>
                  </a:cxn>
                  <a:cxn ang="0">
                    <a:pos x="37" y="145"/>
                  </a:cxn>
                  <a:cxn ang="0">
                    <a:pos x="46" y="145"/>
                  </a:cxn>
                  <a:cxn ang="0">
                    <a:pos x="46" y="145"/>
                  </a:cxn>
                  <a:cxn ang="0">
                    <a:pos x="24" y="71"/>
                  </a:cxn>
                  <a:cxn ang="0">
                    <a:pos x="12" y="3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6" h="145">
                    <a:moveTo>
                      <a:pt x="0" y="0"/>
                    </a:moveTo>
                    <a:lnTo>
                      <a:pt x="0" y="0"/>
                    </a:lnTo>
                    <a:lnTo>
                      <a:pt x="8" y="35"/>
                    </a:lnTo>
                    <a:lnTo>
                      <a:pt x="17" y="71"/>
                    </a:lnTo>
                    <a:lnTo>
                      <a:pt x="37" y="145"/>
                    </a:lnTo>
                    <a:lnTo>
                      <a:pt x="46" y="145"/>
                    </a:lnTo>
                    <a:lnTo>
                      <a:pt x="46" y="145"/>
                    </a:lnTo>
                    <a:lnTo>
                      <a:pt x="24" y="71"/>
                    </a:lnTo>
                    <a:lnTo>
                      <a:pt x="12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8" name="Freeform 47"/>
              <p:cNvSpPr>
                <a:spLocks/>
              </p:cNvSpPr>
              <p:nvPr/>
            </p:nvSpPr>
            <p:spPr bwMode="auto">
              <a:xfrm>
                <a:off x="3672565" y="6814983"/>
                <a:ext cx="11533" cy="427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7"/>
                  </a:cxn>
                  <a:cxn ang="0">
                    <a:pos x="10" y="54"/>
                  </a:cxn>
                  <a:cxn ang="0">
                    <a:pos x="14" y="54"/>
                  </a:cxn>
                  <a:cxn ang="0">
                    <a:pos x="14" y="54"/>
                  </a:cxn>
                  <a:cxn ang="0">
                    <a:pos x="12" y="42"/>
                  </a:cxn>
                  <a:cxn ang="0">
                    <a:pos x="9" y="28"/>
                  </a:cxn>
                  <a:cxn ang="0">
                    <a:pos x="5" y="1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" h="54">
                    <a:moveTo>
                      <a:pt x="0" y="0"/>
                    </a:moveTo>
                    <a:lnTo>
                      <a:pt x="0" y="0"/>
                    </a:lnTo>
                    <a:lnTo>
                      <a:pt x="4" y="27"/>
                    </a:lnTo>
                    <a:lnTo>
                      <a:pt x="10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2" y="42"/>
                    </a:lnTo>
                    <a:lnTo>
                      <a:pt x="9" y="28"/>
                    </a:lnTo>
                    <a:lnTo>
                      <a:pt x="5" y="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9" name="Freeform 48"/>
              <p:cNvSpPr>
                <a:spLocks/>
              </p:cNvSpPr>
              <p:nvPr/>
            </p:nvSpPr>
            <p:spPr bwMode="auto">
              <a:xfrm>
                <a:off x="4895027" y="6701045"/>
                <a:ext cx="56016" cy="1566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4" y="50"/>
                  </a:cxn>
                  <a:cxn ang="0">
                    <a:pos x="30" y="100"/>
                  </a:cxn>
                  <a:cxn ang="0">
                    <a:pos x="46" y="150"/>
                  </a:cxn>
                  <a:cxn ang="0">
                    <a:pos x="60" y="199"/>
                  </a:cxn>
                  <a:cxn ang="0">
                    <a:pos x="70" y="199"/>
                  </a:cxn>
                  <a:cxn ang="0">
                    <a:pos x="70" y="199"/>
                  </a:cxn>
                  <a:cxn ang="0">
                    <a:pos x="38" y="99"/>
                  </a:cxn>
                  <a:cxn ang="0">
                    <a:pos x="19" y="50"/>
                  </a:cxn>
                  <a:cxn ang="0">
                    <a:pos x="10" y="2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0" h="199">
                    <a:moveTo>
                      <a:pt x="0" y="0"/>
                    </a:moveTo>
                    <a:lnTo>
                      <a:pt x="0" y="0"/>
                    </a:lnTo>
                    <a:lnTo>
                      <a:pt x="14" y="50"/>
                    </a:lnTo>
                    <a:lnTo>
                      <a:pt x="30" y="100"/>
                    </a:lnTo>
                    <a:lnTo>
                      <a:pt x="46" y="150"/>
                    </a:lnTo>
                    <a:lnTo>
                      <a:pt x="60" y="199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38" y="99"/>
                    </a:lnTo>
                    <a:lnTo>
                      <a:pt x="19" y="50"/>
                    </a:lnTo>
                    <a:lnTo>
                      <a:pt x="10" y="2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0" name="Freeform 49"/>
              <p:cNvSpPr>
                <a:spLocks/>
              </p:cNvSpPr>
              <p:nvPr/>
            </p:nvSpPr>
            <p:spPr bwMode="auto">
              <a:xfrm>
                <a:off x="5180049" y="6553874"/>
                <a:ext cx="283374" cy="1519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90" y="48"/>
                  </a:cxn>
                  <a:cxn ang="0">
                    <a:pos x="179" y="95"/>
                  </a:cxn>
                  <a:cxn ang="0">
                    <a:pos x="357" y="189"/>
                  </a:cxn>
                  <a:cxn ang="0">
                    <a:pos x="357" y="178"/>
                  </a:cxn>
                  <a:cxn ang="0">
                    <a:pos x="357" y="178"/>
                  </a:cxn>
                  <a:cxn ang="0">
                    <a:pos x="178" y="8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57" h="189">
                    <a:moveTo>
                      <a:pt x="0" y="0"/>
                    </a:moveTo>
                    <a:lnTo>
                      <a:pt x="0" y="0"/>
                    </a:lnTo>
                    <a:lnTo>
                      <a:pt x="90" y="48"/>
                    </a:lnTo>
                    <a:lnTo>
                      <a:pt x="179" y="95"/>
                    </a:lnTo>
                    <a:lnTo>
                      <a:pt x="357" y="189"/>
                    </a:lnTo>
                    <a:lnTo>
                      <a:pt x="357" y="178"/>
                    </a:lnTo>
                    <a:lnTo>
                      <a:pt x="357" y="178"/>
                    </a:lnTo>
                    <a:lnTo>
                      <a:pt x="178" y="8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1" name="Freeform 50"/>
              <p:cNvSpPr>
                <a:spLocks/>
              </p:cNvSpPr>
              <p:nvPr/>
            </p:nvSpPr>
            <p:spPr bwMode="auto">
              <a:xfrm>
                <a:off x="4623186" y="6807861"/>
                <a:ext cx="46131" cy="498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5" y="33"/>
                  </a:cxn>
                  <a:cxn ang="0">
                    <a:pos x="53" y="65"/>
                  </a:cxn>
                  <a:cxn ang="0">
                    <a:pos x="57" y="65"/>
                  </a:cxn>
                  <a:cxn ang="0">
                    <a:pos x="57" y="65"/>
                  </a:cxn>
                  <a:cxn ang="0">
                    <a:pos x="29" y="3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65">
                    <a:moveTo>
                      <a:pt x="0" y="0"/>
                    </a:moveTo>
                    <a:lnTo>
                      <a:pt x="0" y="0"/>
                    </a:lnTo>
                    <a:lnTo>
                      <a:pt x="25" y="33"/>
                    </a:lnTo>
                    <a:lnTo>
                      <a:pt x="53" y="65"/>
                    </a:lnTo>
                    <a:lnTo>
                      <a:pt x="57" y="65"/>
                    </a:lnTo>
                    <a:lnTo>
                      <a:pt x="57" y="65"/>
                    </a:lnTo>
                    <a:lnTo>
                      <a:pt x="29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2" name="Freeform 51"/>
              <p:cNvSpPr>
                <a:spLocks/>
              </p:cNvSpPr>
              <p:nvPr/>
            </p:nvSpPr>
            <p:spPr bwMode="auto">
              <a:xfrm>
                <a:off x="4845601" y="6836346"/>
                <a:ext cx="32950" cy="21364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7" y="27"/>
                  </a:cxn>
                  <a:cxn ang="0">
                    <a:pos x="24" y="13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18" y="13"/>
                  </a:cxn>
                  <a:cxn ang="0">
                    <a:pos x="0" y="27"/>
                  </a:cxn>
                  <a:cxn ang="0">
                    <a:pos x="7" y="27"/>
                  </a:cxn>
                </a:cxnLst>
                <a:rect l="0" t="0" r="r" b="b"/>
                <a:pathLst>
                  <a:path w="38" h="27">
                    <a:moveTo>
                      <a:pt x="7" y="27"/>
                    </a:moveTo>
                    <a:lnTo>
                      <a:pt x="7" y="27"/>
                    </a:lnTo>
                    <a:lnTo>
                      <a:pt x="24" y="13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18" y="13"/>
                    </a:lnTo>
                    <a:lnTo>
                      <a:pt x="0" y="27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3" name="Freeform 52"/>
              <p:cNvSpPr>
                <a:spLocks/>
              </p:cNvSpPr>
              <p:nvPr/>
            </p:nvSpPr>
            <p:spPr bwMode="auto">
              <a:xfrm>
                <a:off x="5381047" y="6788871"/>
                <a:ext cx="6590" cy="68838"/>
              </a:xfrm>
              <a:custGeom>
                <a:avLst/>
                <a:gdLst/>
                <a:ahLst/>
                <a:cxnLst>
                  <a:cxn ang="0">
                    <a:pos x="8" y="87"/>
                  </a:cxn>
                  <a:cxn ang="0">
                    <a:pos x="8" y="87"/>
                  </a:cxn>
                  <a:cxn ang="0">
                    <a:pos x="6" y="44"/>
                  </a:cxn>
                  <a:cxn ang="0">
                    <a:pos x="5" y="2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44"/>
                  </a:cxn>
                  <a:cxn ang="0">
                    <a:pos x="0" y="87"/>
                  </a:cxn>
                  <a:cxn ang="0">
                    <a:pos x="8" y="87"/>
                  </a:cxn>
                </a:cxnLst>
                <a:rect l="0" t="0" r="r" b="b"/>
                <a:pathLst>
                  <a:path w="8" h="87">
                    <a:moveTo>
                      <a:pt x="8" y="87"/>
                    </a:moveTo>
                    <a:lnTo>
                      <a:pt x="8" y="87"/>
                    </a:lnTo>
                    <a:lnTo>
                      <a:pt x="6" y="44"/>
                    </a:lnTo>
                    <a:lnTo>
                      <a:pt x="5" y="2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44"/>
                    </a:lnTo>
                    <a:lnTo>
                      <a:pt x="0" y="87"/>
                    </a:lnTo>
                    <a:lnTo>
                      <a:pt x="8" y="8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4" name="Freeform 53"/>
              <p:cNvSpPr>
                <a:spLocks/>
              </p:cNvSpPr>
              <p:nvPr/>
            </p:nvSpPr>
            <p:spPr bwMode="auto">
              <a:xfrm>
                <a:off x="3481452" y="6819731"/>
                <a:ext cx="21418" cy="379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1" y="25"/>
                  </a:cxn>
                  <a:cxn ang="0">
                    <a:pos x="20" y="49"/>
                  </a:cxn>
                  <a:cxn ang="0">
                    <a:pos x="26" y="49"/>
                  </a:cxn>
                  <a:cxn ang="0">
                    <a:pos x="26" y="49"/>
                  </a:cxn>
                  <a:cxn ang="0">
                    <a:pos x="15" y="24"/>
                  </a:cxn>
                  <a:cxn ang="0">
                    <a:pos x="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6" h="49">
                    <a:moveTo>
                      <a:pt x="0" y="0"/>
                    </a:moveTo>
                    <a:lnTo>
                      <a:pt x="0" y="0"/>
                    </a:lnTo>
                    <a:lnTo>
                      <a:pt x="11" y="25"/>
                    </a:lnTo>
                    <a:lnTo>
                      <a:pt x="20" y="49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15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5" name="Freeform 54"/>
              <p:cNvSpPr>
                <a:spLocks noEditPoints="1"/>
              </p:cNvSpPr>
              <p:nvPr/>
            </p:nvSpPr>
            <p:spPr bwMode="auto">
              <a:xfrm>
                <a:off x="2380907" y="5146260"/>
                <a:ext cx="1454763" cy="1711449"/>
              </a:xfrm>
              <a:custGeom>
                <a:avLst/>
                <a:gdLst/>
                <a:ahLst/>
                <a:cxnLst>
                  <a:cxn ang="0">
                    <a:pos x="1683" y="2118"/>
                  </a:cxn>
                  <a:cxn ang="0">
                    <a:pos x="1732" y="2052"/>
                  </a:cxn>
                  <a:cxn ang="0">
                    <a:pos x="1579" y="2012"/>
                  </a:cxn>
                  <a:cxn ang="0">
                    <a:pos x="1432" y="1836"/>
                  </a:cxn>
                  <a:cxn ang="0">
                    <a:pos x="1153" y="1577"/>
                  </a:cxn>
                  <a:cxn ang="0">
                    <a:pos x="1093" y="1593"/>
                  </a:cxn>
                  <a:cxn ang="0">
                    <a:pos x="992" y="1724"/>
                  </a:cxn>
                  <a:cxn ang="0">
                    <a:pos x="938" y="1319"/>
                  </a:cxn>
                  <a:cxn ang="0">
                    <a:pos x="889" y="999"/>
                  </a:cxn>
                  <a:cxn ang="0">
                    <a:pos x="792" y="832"/>
                  </a:cxn>
                  <a:cxn ang="0">
                    <a:pos x="659" y="1038"/>
                  </a:cxn>
                  <a:cxn ang="0">
                    <a:pos x="495" y="887"/>
                  </a:cxn>
                  <a:cxn ang="0">
                    <a:pos x="512" y="267"/>
                  </a:cxn>
                  <a:cxn ang="0">
                    <a:pos x="515" y="205"/>
                  </a:cxn>
                  <a:cxn ang="0">
                    <a:pos x="516" y="27"/>
                  </a:cxn>
                  <a:cxn ang="0">
                    <a:pos x="369" y="412"/>
                  </a:cxn>
                  <a:cxn ang="0">
                    <a:pos x="419" y="828"/>
                  </a:cxn>
                  <a:cxn ang="0">
                    <a:pos x="181" y="665"/>
                  </a:cxn>
                  <a:cxn ang="0">
                    <a:pos x="421" y="1244"/>
                  </a:cxn>
                  <a:cxn ang="0">
                    <a:pos x="114" y="806"/>
                  </a:cxn>
                  <a:cxn ang="0">
                    <a:pos x="419" y="1798"/>
                  </a:cxn>
                  <a:cxn ang="0">
                    <a:pos x="376" y="1942"/>
                  </a:cxn>
                  <a:cxn ang="0">
                    <a:pos x="419" y="2143"/>
                  </a:cxn>
                  <a:cxn ang="0">
                    <a:pos x="637" y="2153"/>
                  </a:cxn>
                  <a:cxn ang="0">
                    <a:pos x="896" y="2114"/>
                  </a:cxn>
                  <a:cxn ang="0">
                    <a:pos x="1037" y="2134"/>
                  </a:cxn>
                  <a:cxn ang="0">
                    <a:pos x="1126" y="1728"/>
                  </a:cxn>
                  <a:cxn ang="0">
                    <a:pos x="1207" y="2153"/>
                  </a:cxn>
                  <a:cxn ang="0">
                    <a:pos x="1730" y="2077"/>
                  </a:cxn>
                  <a:cxn ang="0">
                    <a:pos x="961" y="1598"/>
                  </a:cxn>
                  <a:cxn ang="0">
                    <a:pos x="812" y="1344"/>
                  </a:cxn>
                  <a:cxn ang="0">
                    <a:pos x="713" y="1479"/>
                  </a:cxn>
                  <a:cxn ang="0">
                    <a:pos x="680" y="1433"/>
                  </a:cxn>
                  <a:cxn ang="0">
                    <a:pos x="661" y="1190"/>
                  </a:cxn>
                  <a:cxn ang="0">
                    <a:pos x="651" y="1524"/>
                  </a:cxn>
                  <a:cxn ang="0">
                    <a:pos x="755" y="1812"/>
                  </a:cxn>
                  <a:cxn ang="0">
                    <a:pos x="759" y="1849"/>
                  </a:cxn>
                  <a:cxn ang="0">
                    <a:pos x="730" y="1112"/>
                  </a:cxn>
                  <a:cxn ang="0">
                    <a:pos x="697" y="1219"/>
                  </a:cxn>
                  <a:cxn ang="0">
                    <a:pos x="643" y="1230"/>
                  </a:cxn>
                  <a:cxn ang="0">
                    <a:pos x="575" y="1525"/>
                  </a:cxn>
                  <a:cxn ang="0">
                    <a:pos x="481" y="1724"/>
                  </a:cxn>
                  <a:cxn ang="0">
                    <a:pos x="548" y="1700"/>
                  </a:cxn>
                  <a:cxn ang="0">
                    <a:pos x="462" y="974"/>
                  </a:cxn>
                  <a:cxn ang="0">
                    <a:pos x="470" y="1139"/>
                  </a:cxn>
                  <a:cxn ang="0">
                    <a:pos x="453" y="1193"/>
                  </a:cxn>
                  <a:cxn ang="0">
                    <a:pos x="438" y="1286"/>
                  </a:cxn>
                  <a:cxn ang="0">
                    <a:pos x="488" y="1608"/>
                  </a:cxn>
                  <a:cxn ang="0">
                    <a:pos x="431" y="1581"/>
                  </a:cxn>
                  <a:cxn ang="0">
                    <a:pos x="487" y="1618"/>
                  </a:cxn>
                  <a:cxn ang="0">
                    <a:pos x="575" y="1969"/>
                  </a:cxn>
                  <a:cxn ang="0">
                    <a:pos x="530" y="1727"/>
                  </a:cxn>
                  <a:cxn ang="0">
                    <a:pos x="767" y="2079"/>
                  </a:cxn>
                  <a:cxn ang="0">
                    <a:pos x="772" y="1431"/>
                  </a:cxn>
                  <a:cxn ang="0">
                    <a:pos x="789" y="1703"/>
                  </a:cxn>
                  <a:cxn ang="0">
                    <a:pos x="875" y="1937"/>
                  </a:cxn>
                  <a:cxn ang="0">
                    <a:pos x="924" y="1792"/>
                  </a:cxn>
                  <a:cxn ang="0">
                    <a:pos x="965" y="2002"/>
                  </a:cxn>
                  <a:cxn ang="0">
                    <a:pos x="1020" y="1802"/>
                  </a:cxn>
                  <a:cxn ang="0">
                    <a:pos x="1247" y="1823"/>
                  </a:cxn>
                  <a:cxn ang="0">
                    <a:pos x="1259" y="2003"/>
                  </a:cxn>
                  <a:cxn ang="0">
                    <a:pos x="1272" y="2000"/>
                  </a:cxn>
                  <a:cxn ang="0">
                    <a:pos x="1371" y="1937"/>
                  </a:cxn>
                </a:cxnLst>
                <a:rect l="0" t="0" r="r" b="b"/>
                <a:pathLst>
                  <a:path w="1831" h="2153">
                    <a:moveTo>
                      <a:pt x="1470" y="2153"/>
                    </a:moveTo>
                    <a:lnTo>
                      <a:pt x="1470" y="2153"/>
                    </a:lnTo>
                    <a:lnTo>
                      <a:pt x="1456" y="2139"/>
                    </a:lnTo>
                    <a:lnTo>
                      <a:pt x="1452" y="2134"/>
                    </a:lnTo>
                    <a:lnTo>
                      <a:pt x="1448" y="2129"/>
                    </a:lnTo>
                    <a:lnTo>
                      <a:pt x="1448" y="2129"/>
                    </a:lnTo>
                    <a:lnTo>
                      <a:pt x="1447" y="2123"/>
                    </a:lnTo>
                    <a:lnTo>
                      <a:pt x="1447" y="2117"/>
                    </a:lnTo>
                    <a:lnTo>
                      <a:pt x="1447" y="2103"/>
                    </a:lnTo>
                    <a:lnTo>
                      <a:pt x="1450" y="2088"/>
                    </a:lnTo>
                    <a:lnTo>
                      <a:pt x="1451" y="2075"/>
                    </a:lnTo>
                    <a:lnTo>
                      <a:pt x="1451" y="2075"/>
                    </a:lnTo>
                    <a:lnTo>
                      <a:pt x="1451" y="2033"/>
                    </a:lnTo>
                    <a:lnTo>
                      <a:pt x="1451" y="1988"/>
                    </a:lnTo>
                    <a:lnTo>
                      <a:pt x="1450" y="1945"/>
                    </a:lnTo>
                    <a:lnTo>
                      <a:pt x="1450" y="1906"/>
                    </a:lnTo>
                    <a:lnTo>
                      <a:pt x="1450" y="1906"/>
                    </a:lnTo>
                    <a:lnTo>
                      <a:pt x="1465" y="1918"/>
                    </a:lnTo>
                    <a:lnTo>
                      <a:pt x="1481" y="1932"/>
                    </a:lnTo>
                    <a:lnTo>
                      <a:pt x="1518" y="1965"/>
                    </a:lnTo>
                    <a:lnTo>
                      <a:pt x="1518" y="1965"/>
                    </a:lnTo>
                    <a:lnTo>
                      <a:pt x="1553" y="1995"/>
                    </a:lnTo>
                    <a:lnTo>
                      <a:pt x="1570" y="2010"/>
                    </a:lnTo>
                    <a:lnTo>
                      <a:pt x="1576" y="2017"/>
                    </a:lnTo>
                    <a:lnTo>
                      <a:pt x="1580" y="2022"/>
                    </a:lnTo>
                    <a:lnTo>
                      <a:pt x="1580" y="2022"/>
                    </a:lnTo>
                    <a:lnTo>
                      <a:pt x="1585" y="2033"/>
                    </a:lnTo>
                    <a:lnTo>
                      <a:pt x="1587" y="2043"/>
                    </a:lnTo>
                    <a:lnTo>
                      <a:pt x="1588" y="2053"/>
                    </a:lnTo>
                    <a:lnTo>
                      <a:pt x="1590" y="2062"/>
                    </a:lnTo>
                    <a:lnTo>
                      <a:pt x="1590" y="2062"/>
                    </a:lnTo>
                    <a:lnTo>
                      <a:pt x="1605" y="2108"/>
                    </a:lnTo>
                    <a:lnTo>
                      <a:pt x="1619" y="2153"/>
                    </a:lnTo>
                    <a:lnTo>
                      <a:pt x="1624" y="2153"/>
                    </a:lnTo>
                    <a:lnTo>
                      <a:pt x="1624" y="2153"/>
                    </a:lnTo>
                    <a:lnTo>
                      <a:pt x="1616" y="2121"/>
                    </a:lnTo>
                    <a:lnTo>
                      <a:pt x="1607" y="2089"/>
                    </a:lnTo>
                    <a:lnTo>
                      <a:pt x="1598" y="2058"/>
                    </a:lnTo>
                    <a:lnTo>
                      <a:pt x="1587" y="2028"/>
                    </a:lnTo>
                    <a:lnTo>
                      <a:pt x="1587" y="2028"/>
                    </a:lnTo>
                    <a:lnTo>
                      <a:pt x="1599" y="2039"/>
                    </a:lnTo>
                    <a:lnTo>
                      <a:pt x="1614" y="2051"/>
                    </a:lnTo>
                    <a:lnTo>
                      <a:pt x="1643" y="2074"/>
                    </a:lnTo>
                    <a:lnTo>
                      <a:pt x="1643" y="2074"/>
                    </a:lnTo>
                    <a:lnTo>
                      <a:pt x="1666" y="2096"/>
                    </a:lnTo>
                    <a:lnTo>
                      <a:pt x="1678" y="2109"/>
                    </a:lnTo>
                    <a:lnTo>
                      <a:pt x="1681" y="2113"/>
                    </a:lnTo>
                    <a:lnTo>
                      <a:pt x="1683" y="2118"/>
                    </a:lnTo>
                    <a:lnTo>
                      <a:pt x="1683" y="2118"/>
                    </a:lnTo>
                    <a:lnTo>
                      <a:pt x="1683" y="2120"/>
                    </a:lnTo>
                    <a:lnTo>
                      <a:pt x="1683" y="2122"/>
                    </a:lnTo>
                    <a:lnTo>
                      <a:pt x="1680" y="2127"/>
                    </a:lnTo>
                    <a:lnTo>
                      <a:pt x="1677" y="2133"/>
                    </a:lnTo>
                    <a:lnTo>
                      <a:pt x="1674" y="2137"/>
                    </a:lnTo>
                    <a:lnTo>
                      <a:pt x="1674" y="2137"/>
                    </a:lnTo>
                    <a:lnTo>
                      <a:pt x="1667" y="2153"/>
                    </a:lnTo>
                    <a:lnTo>
                      <a:pt x="1680" y="2153"/>
                    </a:lnTo>
                    <a:lnTo>
                      <a:pt x="1680" y="2153"/>
                    </a:lnTo>
                    <a:lnTo>
                      <a:pt x="1686" y="2138"/>
                    </a:lnTo>
                    <a:lnTo>
                      <a:pt x="1691" y="2126"/>
                    </a:lnTo>
                    <a:lnTo>
                      <a:pt x="1691" y="2126"/>
                    </a:lnTo>
                    <a:lnTo>
                      <a:pt x="1691" y="2125"/>
                    </a:lnTo>
                    <a:lnTo>
                      <a:pt x="1692" y="2125"/>
                    </a:lnTo>
                    <a:lnTo>
                      <a:pt x="1692" y="2125"/>
                    </a:lnTo>
                    <a:lnTo>
                      <a:pt x="1699" y="2131"/>
                    </a:lnTo>
                    <a:lnTo>
                      <a:pt x="1708" y="2138"/>
                    </a:lnTo>
                    <a:lnTo>
                      <a:pt x="1717" y="2145"/>
                    </a:lnTo>
                    <a:lnTo>
                      <a:pt x="1725" y="2153"/>
                    </a:lnTo>
                    <a:lnTo>
                      <a:pt x="1741" y="2153"/>
                    </a:lnTo>
                    <a:lnTo>
                      <a:pt x="1741" y="2153"/>
                    </a:lnTo>
                    <a:lnTo>
                      <a:pt x="1739" y="2151"/>
                    </a:lnTo>
                    <a:lnTo>
                      <a:pt x="1739" y="2151"/>
                    </a:lnTo>
                    <a:lnTo>
                      <a:pt x="1736" y="2142"/>
                    </a:lnTo>
                    <a:lnTo>
                      <a:pt x="1734" y="2133"/>
                    </a:lnTo>
                    <a:lnTo>
                      <a:pt x="1734" y="2123"/>
                    </a:lnTo>
                    <a:lnTo>
                      <a:pt x="1736" y="2116"/>
                    </a:lnTo>
                    <a:lnTo>
                      <a:pt x="1737" y="2106"/>
                    </a:lnTo>
                    <a:lnTo>
                      <a:pt x="1737" y="2099"/>
                    </a:lnTo>
                    <a:lnTo>
                      <a:pt x="1736" y="2091"/>
                    </a:lnTo>
                    <a:lnTo>
                      <a:pt x="1733" y="2083"/>
                    </a:lnTo>
                    <a:lnTo>
                      <a:pt x="1733" y="2083"/>
                    </a:lnTo>
                    <a:lnTo>
                      <a:pt x="1739" y="2084"/>
                    </a:lnTo>
                    <a:lnTo>
                      <a:pt x="1739" y="2084"/>
                    </a:lnTo>
                    <a:lnTo>
                      <a:pt x="1780" y="2119"/>
                    </a:lnTo>
                    <a:lnTo>
                      <a:pt x="1822" y="2153"/>
                    </a:lnTo>
                    <a:lnTo>
                      <a:pt x="1831" y="2153"/>
                    </a:lnTo>
                    <a:lnTo>
                      <a:pt x="1831" y="2153"/>
                    </a:lnTo>
                    <a:lnTo>
                      <a:pt x="1781" y="2113"/>
                    </a:lnTo>
                    <a:lnTo>
                      <a:pt x="1734" y="2072"/>
                    </a:lnTo>
                    <a:lnTo>
                      <a:pt x="1734" y="2072"/>
                    </a:lnTo>
                    <a:lnTo>
                      <a:pt x="1736" y="2068"/>
                    </a:lnTo>
                    <a:lnTo>
                      <a:pt x="1736" y="2063"/>
                    </a:lnTo>
                    <a:lnTo>
                      <a:pt x="1736" y="2058"/>
                    </a:lnTo>
                    <a:lnTo>
                      <a:pt x="1734" y="2054"/>
                    </a:lnTo>
                    <a:lnTo>
                      <a:pt x="1732" y="2052"/>
                    </a:lnTo>
                    <a:lnTo>
                      <a:pt x="1732" y="2052"/>
                    </a:lnTo>
                    <a:lnTo>
                      <a:pt x="1732" y="2062"/>
                    </a:lnTo>
                    <a:lnTo>
                      <a:pt x="1731" y="2067"/>
                    </a:lnTo>
                    <a:lnTo>
                      <a:pt x="1730" y="2069"/>
                    </a:lnTo>
                    <a:lnTo>
                      <a:pt x="1728" y="2070"/>
                    </a:lnTo>
                    <a:lnTo>
                      <a:pt x="1728" y="2070"/>
                    </a:lnTo>
                    <a:lnTo>
                      <a:pt x="1724" y="2067"/>
                    </a:lnTo>
                    <a:lnTo>
                      <a:pt x="1723" y="2062"/>
                    </a:lnTo>
                    <a:lnTo>
                      <a:pt x="1723" y="2059"/>
                    </a:lnTo>
                    <a:lnTo>
                      <a:pt x="1724" y="2057"/>
                    </a:lnTo>
                    <a:lnTo>
                      <a:pt x="1727" y="2053"/>
                    </a:lnTo>
                    <a:lnTo>
                      <a:pt x="1730" y="2051"/>
                    </a:lnTo>
                    <a:lnTo>
                      <a:pt x="1732" y="2050"/>
                    </a:lnTo>
                    <a:lnTo>
                      <a:pt x="1736" y="2050"/>
                    </a:lnTo>
                    <a:lnTo>
                      <a:pt x="1736" y="2050"/>
                    </a:lnTo>
                    <a:lnTo>
                      <a:pt x="1736" y="2044"/>
                    </a:lnTo>
                    <a:lnTo>
                      <a:pt x="1737" y="2039"/>
                    </a:lnTo>
                    <a:lnTo>
                      <a:pt x="1741" y="2030"/>
                    </a:lnTo>
                    <a:lnTo>
                      <a:pt x="1746" y="2021"/>
                    </a:lnTo>
                    <a:lnTo>
                      <a:pt x="1747" y="2017"/>
                    </a:lnTo>
                    <a:lnTo>
                      <a:pt x="1747" y="2012"/>
                    </a:lnTo>
                    <a:lnTo>
                      <a:pt x="1747" y="2012"/>
                    </a:lnTo>
                    <a:lnTo>
                      <a:pt x="1738" y="2024"/>
                    </a:lnTo>
                    <a:lnTo>
                      <a:pt x="1731" y="2036"/>
                    </a:lnTo>
                    <a:lnTo>
                      <a:pt x="1724" y="2049"/>
                    </a:lnTo>
                    <a:lnTo>
                      <a:pt x="1716" y="2060"/>
                    </a:lnTo>
                    <a:lnTo>
                      <a:pt x="1716" y="2060"/>
                    </a:lnTo>
                    <a:lnTo>
                      <a:pt x="1670" y="2024"/>
                    </a:lnTo>
                    <a:lnTo>
                      <a:pt x="1646" y="2005"/>
                    </a:lnTo>
                    <a:lnTo>
                      <a:pt x="1623" y="1991"/>
                    </a:lnTo>
                    <a:lnTo>
                      <a:pt x="1623" y="1991"/>
                    </a:lnTo>
                    <a:lnTo>
                      <a:pt x="1646" y="2009"/>
                    </a:lnTo>
                    <a:lnTo>
                      <a:pt x="1670" y="2027"/>
                    </a:lnTo>
                    <a:lnTo>
                      <a:pt x="1692" y="2045"/>
                    </a:lnTo>
                    <a:lnTo>
                      <a:pt x="1714" y="2064"/>
                    </a:lnTo>
                    <a:lnTo>
                      <a:pt x="1714" y="2064"/>
                    </a:lnTo>
                    <a:lnTo>
                      <a:pt x="1702" y="2086"/>
                    </a:lnTo>
                    <a:lnTo>
                      <a:pt x="1696" y="2096"/>
                    </a:lnTo>
                    <a:lnTo>
                      <a:pt x="1690" y="2106"/>
                    </a:lnTo>
                    <a:lnTo>
                      <a:pt x="1690" y="2106"/>
                    </a:lnTo>
                    <a:lnTo>
                      <a:pt x="1677" y="2096"/>
                    </a:lnTo>
                    <a:lnTo>
                      <a:pt x="1663" y="2085"/>
                    </a:lnTo>
                    <a:lnTo>
                      <a:pt x="1635" y="2061"/>
                    </a:lnTo>
                    <a:lnTo>
                      <a:pt x="1635" y="2061"/>
                    </a:lnTo>
                    <a:lnTo>
                      <a:pt x="1603" y="2035"/>
                    </a:lnTo>
                    <a:lnTo>
                      <a:pt x="1588" y="2022"/>
                    </a:lnTo>
                    <a:lnTo>
                      <a:pt x="1582" y="2017"/>
                    </a:lnTo>
                    <a:lnTo>
                      <a:pt x="1579" y="2012"/>
                    </a:lnTo>
                    <a:lnTo>
                      <a:pt x="1579" y="2012"/>
                    </a:lnTo>
                    <a:lnTo>
                      <a:pt x="1573" y="2000"/>
                    </a:lnTo>
                    <a:lnTo>
                      <a:pt x="1569" y="1987"/>
                    </a:lnTo>
                    <a:lnTo>
                      <a:pt x="1566" y="1974"/>
                    </a:lnTo>
                    <a:lnTo>
                      <a:pt x="1564" y="1961"/>
                    </a:lnTo>
                    <a:lnTo>
                      <a:pt x="1561" y="1949"/>
                    </a:lnTo>
                    <a:lnTo>
                      <a:pt x="1557" y="1935"/>
                    </a:lnTo>
                    <a:lnTo>
                      <a:pt x="1553" y="1923"/>
                    </a:lnTo>
                    <a:lnTo>
                      <a:pt x="1545" y="1909"/>
                    </a:lnTo>
                    <a:lnTo>
                      <a:pt x="1545" y="1909"/>
                    </a:lnTo>
                    <a:lnTo>
                      <a:pt x="1547" y="1923"/>
                    </a:lnTo>
                    <a:lnTo>
                      <a:pt x="1552" y="1935"/>
                    </a:lnTo>
                    <a:lnTo>
                      <a:pt x="1560" y="1960"/>
                    </a:lnTo>
                    <a:lnTo>
                      <a:pt x="1569" y="1985"/>
                    </a:lnTo>
                    <a:lnTo>
                      <a:pt x="1571" y="1996"/>
                    </a:lnTo>
                    <a:lnTo>
                      <a:pt x="1573" y="2009"/>
                    </a:lnTo>
                    <a:lnTo>
                      <a:pt x="1573" y="2009"/>
                    </a:lnTo>
                    <a:lnTo>
                      <a:pt x="1541" y="1980"/>
                    </a:lnTo>
                    <a:lnTo>
                      <a:pt x="1510" y="1953"/>
                    </a:lnTo>
                    <a:lnTo>
                      <a:pt x="1446" y="1900"/>
                    </a:lnTo>
                    <a:lnTo>
                      <a:pt x="1446" y="1900"/>
                    </a:lnTo>
                    <a:lnTo>
                      <a:pt x="1446" y="1893"/>
                    </a:lnTo>
                    <a:lnTo>
                      <a:pt x="1445" y="1885"/>
                    </a:lnTo>
                    <a:lnTo>
                      <a:pt x="1442" y="1870"/>
                    </a:lnTo>
                    <a:lnTo>
                      <a:pt x="1439" y="1857"/>
                    </a:lnTo>
                    <a:lnTo>
                      <a:pt x="1438" y="1851"/>
                    </a:lnTo>
                    <a:lnTo>
                      <a:pt x="1439" y="1845"/>
                    </a:lnTo>
                    <a:lnTo>
                      <a:pt x="1439" y="1845"/>
                    </a:lnTo>
                    <a:lnTo>
                      <a:pt x="1444" y="1837"/>
                    </a:lnTo>
                    <a:lnTo>
                      <a:pt x="1450" y="1831"/>
                    </a:lnTo>
                    <a:lnTo>
                      <a:pt x="1462" y="1815"/>
                    </a:lnTo>
                    <a:lnTo>
                      <a:pt x="1474" y="1800"/>
                    </a:lnTo>
                    <a:lnTo>
                      <a:pt x="1479" y="1792"/>
                    </a:lnTo>
                    <a:lnTo>
                      <a:pt x="1484" y="1783"/>
                    </a:lnTo>
                    <a:lnTo>
                      <a:pt x="1484" y="1783"/>
                    </a:lnTo>
                    <a:lnTo>
                      <a:pt x="1477" y="1789"/>
                    </a:lnTo>
                    <a:lnTo>
                      <a:pt x="1471" y="1795"/>
                    </a:lnTo>
                    <a:lnTo>
                      <a:pt x="1460" y="1808"/>
                    </a:lnTo>
                    <a:lnTo>
                      <a:pt x="1450" y="1822"/>
                    </a:lnTo>
                    <a:lnTo>
                      <a:pt x="1444" y="1827"/>
                    </a:lnTo>
                    <a:lnTo>
                      <a:pt x="1436" y="1832"/>
                    </a:lnTo>
                    <a:lnTo>
                      <a:pt x="1436" y="1832"/>
                    </a:lnTo>
                    <a:lnTo>
                      <a:pt x="1435" y="1828"/>
                    </a:lnTo>
                    <a:lnTo>
                      <a:pt x="1435" y="1825"/>
                    </a:lnTo>
                    <a:lnTo>
                      <a:pt x="1434" y="1820"/>
                    </a:lnTo>
                    <a:lnTo>
                      <a:pt x="1430" y="1818"/>
                    </a:lnTo>
                    <a:lnTo>
                      <a:pt x="1430" y="1818"/>
                    </a:lnTo>
                    <a:lnTo>
                      <a:pt x="1432" y="1828"/>
                    </a:lnTo>
                    <a:lnTo>
                      <a:pt x="1432" y="1836"/>
                    </a:lnTo>
                    <a:lnTo>
                      <a:pt x="1430" y="1842"/>
                    </a:lnTo>
                    <a:lnTo>
                      <a:pt x="1427" y="1848"/>
                    </a:lnTo>
                    <a:lnTo>
                      <a:pt x="1422" y="1852"/>
                    </a:lnTo>
                    <a:lnTo>
                      <a:pt x="1417" y="1857"/>
                    </a:lnTo>
                    <a:lnTo>
                      <a:pt x="1411" y="1861"/>
                    </a:lnTo>
                    <a:lnTo>
                      <a:pt x="1406" y="1866"/>
                    </a:lnTo>
                    <a:lnTo>
                      <a:pt x="1406" y="1866"/>
                    </a:lnTo>
                    <a:lnTo>
                      <a:pt x="1373" y="1840"/>
                    </a:lnTo>
                    <a:lnTo>
                      <a:pt x="1341" y="1814"/>
                    </a:lnTo>
                    <a:lnTo>
                      <a:pt x="1341" y="1814"/>
                    </a:lnTo>
                    <a:lnTo>
                      <a:pt x="1325" y="1802"/>
                    </a:lnTo>
                    <a:lnTo>
                      <a:pt x="1305" y="1790"/>
                    </a:lnTo>
                    <a:lnTo>
                      <a:pt x="1287" y="1776"/>
                    </a:lnTo>
                    <a:lnTo>
                      <a:pt x="1280" y="1770"/>
                    </a:lnTo>
                    <a:lnTo>
                      <a:pt x="1275" y="1764"/>
                    </a:lnTo>
                    <a:lnTo>
                      <a:pt x="1275" y="1764"/>
                    </a:lnTo>
                    <a:lnTo>
                      <a:pt x="1270" y="1755"/>
                    </a:lnTo>
                    <a:lnTo>
                      <a:pt x="1267" y="1743"/>
                    </a:lnTo>
                    <a:lnTo>
                      <a:pt x="1261" y="1720"/>
                    </a:lnTo>
                    <a:lnTo>
                      <a:pt x="1261" y="1720"/>
                    </a:lnTo>
                    <a:lnTo>
                      <a:pt x="1244" y="1658"/>
                    </a:lnTo>
                    <a:lnTo>
                      <a:pt x="1227" y="1594"/>
                    </a:lnTo>
                    <a:lnTo>
                      <a:pt x="1218" y="1563"/>
                    </a:lnTo>
                    <a:lnTo>
                      <a:pt x="1209" y="1531"/>
                    </a:lnTo>
                    <a:lnTo>
                      <a:pt x="1199" y="1501"/>
                    </a:lnTo>
                    <a:lnTo>
                      <a:pt x="1187" y="1474"/>
                    </a:lnTo>
                    <a:lnTo>
                      <a:pt x="1187" y="1474"/>
                    </a:lnTo>
                    <a:lnTo>
                      <a:pt x="1191" y="1489"/>
                    </a:lnTo>
                    <a:lnTo>
                      <a:pt x="1193" y="1503"/>
                    </a:lnTo>
                    <a:lnTo>
                      <a:pt x="1201" y="1531"/>
                    </a:lnTo>
                    <a:lnTo>
                      <a:pt x="1209" y="1558"/>
                    </a:lnTo>
                    <a:lnTo>
                      <a:pt x="1211" y="1572"/>
                    </a:lnTo>
                    <a:lnTo>
                      <a:pt x="1213" y="1584"/>
                    </a:lnTo>
                    <a:lnTo>
                      <a:pt x="1213" y="1584"/>
                    </a:lnTo>
                    <a:lnTo>
                      <a:pt x="1213" y="1598"/>
                    </a:lnTo>
                    <a:lnTo>
                      <a:pt x="1212" y="1610"/>
                    </a:lnTo>
                    <a:lnTo>
                      <a:pt x="1209" y="1623"/>
                    </a:lnTo>
                    <a:lnTo>
                      <a:pt x="1205" y="1635"/>
                    </a:lnTo>
                    <a:lnTo>
                      <a:pt x="1199" y="1658"/>
                    </a:lnTo>
                    <a:lnTo>
                      <a:pt x="1196" y="1671"/>
                    </a:lnTo>
                    <a:lnTo>
                      <a:pt x="1194" y="1682"/>
                    </a:lnTo>
                    <a:lnTo>
                      <a:pt x="1194" y="1682"/>
                    </a:lnTo>
                    <a:lnTo>
                      <a:pt x="1185" y="1656"/>
                    </a:lnTo>
                    <a:lnTo>
                      <a:pt x="1176" y="1629"/>
                    </a:lnTo>
                    <a:lnTo>
                      <a:pt x="1166" y="1602"/>
                    </a:lnTo>
                    <a:lnTo>
                      <a:pt x="1160" y="1590"/>
                    </a:lnTo>
                    <a:lnTo>
                      <a:pt x="1153" y="1577"/>
                    </a:lnTo>
                    <a:lnTo>
                      <a:pt x="1153" y="1577"/>
                    </a:lnTo>
                    <a:lnTo>
                      <a:pt x="1157" y="1592"/>
                    </a:lnTo>
                    <a:lnTo>
                      <a:pt x="1162" y="1608"/>
                    </a:lnTo>
                    <a:lnTo>
                      <a:pt x="1175" y="1640"/>
                    </a:lnTo>
                    <a:lnTo>
                      <a:pt x="1180" y="1655"/>
                    </a:lnTo>
                    <a:lnTo>
                      <a:pt x="1186" y="1671"/>
                    </a:lnTo>
                    <a:lnTo>
                      <a:pt x="1191" y="1686"/>
                    </a:lnTo>
                    <a:lnTo>
                      <a:pt x="1192" y="1702"/>
                    </a:lnTo>
                    <a:lnTo>
                      <a:pt x="1192" y="1702"/>
                    </a:lnTo>
                    <a:lnTo>
                      <a:pt x="1192" y="1715"/>
                    </a:lnTo>
                    <a:lnTo>
                      <a:pt x="1188" y="1727"/>
                    </a:lnTo>
                    <a:lnTo>
                      <a:pt x="1186" y="1740"/>
                    </a:lnTo>
                    <a:lnTo>
                      <a:pt x="1184" y="1752"/>
                    </a:lnTo>
                    <a:lnTo>
                      <a:pt x="1184" y="1752"/>
                    </a:lnTo>
                    <a:lnTo>
                      <a:pt x="1179" y="1778"/>
                    </a:lnTo>
                    <a:lnTo>
                      <a:pt x="1176" y="1791"/>
                    </a:lnTo>
                    <a:lnTo>
                      <a:pt x="1173" y="1802"/>
                    </a:lnTo>
                    <a:lnTo>
                      <a:pt x="1173" y="1802"/>
                    </a:lnTo>
                    <a:lnTo>
                      <a:pt x="1146" y="1744"/>
                    </a:lnTo>
                    <a:lnTo>
                      <a:pt x="1133" y="1716"/>
                    </a:lnTo>
                    <a:lnTo>
                      <a:pt x="1119" y="1689"/>
                    </a:lnTo>
                    <a:lnTo>
                      <a:pt x="1119" y="1689"/>
                    </a:lnTo>
                    <a:lnTo>
                      <a:pt x="1107" y="1668"/>
                    </a:lnTo>
                    <a:lnTo>
                      <a:pt x="1102" y="1658"/>
                    </a:lnTo>
                    <a:lnTo>
                      <a:pt x="1100" y="1654"/>
                    </a:lnTo>
                    <a:lnTo>
                      <a:pt x="1100" y="1650"/>
                    </a:lnTo>
                    <a:lnTo>
                      <a:pt x="1100" y="1650"/>
                    </a:lnTo>
                    <a:lnTo>
                      <a:pt x="1100" y="1647"/>
                    </a:lnTo>
                    <a:lnTo>
                      <a:pt x="1101" y="1643"/>
                    </a:lnTo>
                    <a:lnTo>
                      <a:pt x="1104" y="1636"/>
                    </a:lnTo>
                    <a:lnTo>
                      <a:pt x="1109" y="1630"/>
                    </a:lnTo>
                    <a:lnTo>
                      <a:pt x="1113" y="1623"/>
                    </a:lnTo>
                    <a:lnTo>
                      <a:pt x="1113" y="1623"/>
                    </a:lnTo>
                    <a:lnTo>
                      <a:pt x="1134" y="1581"/>
                    </a:lnTo>
                    <a:lnTo>
                      <a:pt x="1152" y="1540"/>
                    </a:lnTo>
                    <a:lnTo>
                      <a:pt x="1152" y="1540"/>
                    </a:lnTo>
                    <a:lnTo>
                      <a:pt x="1143" y="1552"/>
                    </a:lnTo>
                    <a:lnTo>
                      <a:pt x="1136" y="1565"/>
                    </a:lnTo>
                    <a:lnTo>
                      <a:pt x="1123" y="1591"/>
                    </a:lnTo>
                    <a:lnTo>
                      <a:pt x="1110" y="1618"/>
                    </a:lnTo>
                    <a:lnTo>
                      <a:pt x="1103" y="1632"/>
                    </a:lnTo>
                    <a:lnTo>
                      <a:pt x="1095" y="1643"/>
                    </a:lnTo>
                    <a:lnTo>
                      <a:pt x="1095" y="1643"/>
                    </a:lnTo>
                    <a:lnTo>
                      <a:pt x="1090" y="1634"/>
                    </a:lnTo>
                    <a:lnTo>
                      <a:pt x="1087" y="1625"/>
                    </a:lnTo>
                    <a:lnTo>
                      <a:pt x="1086" y="1616"/>
                    </a:lnTo>
                    <a:lnTo>
                      <a:pt x="1087" y="1608"/>
                    </a:lnTo>
                    <a:lnTo>
                      <a:pt x="1090" y="1600"/>
                    </a:lnTo>
                    <a:lnTo>
                      <a:pt x="1093" y="1593"/>
                    </a:lnTo>
                    <a:lnTo>
                      <a:pt x="1100" y="1577"/>
                    </a:lnTo>
                    <a:lnTo>
                      <a:pt x="1100" y="1577"/>
                    </a:lnTo>
                    <a:lnTo>
                      <a:pt x="1132" y="1503"/>
                    </a:lnTo>
                    <a:lnTo>
                      <a:pt x="1149" y="1465"/>
                    </a:lnTo>
                    <a:lnTo>
                      <a:pt x="1166" y="1430"/>
                    </a:lnTo>
                    <a:lnTo>
                      <a:pt x="1184" y="1395"/>
                    </a:lnTo>
                    <a:lnTo>
                      <a:pt x="1203" y="1361"/>
                    </a:lnTo>
                    <a:lnTo>
                      <a:pt x="1222" y="1329"/>
                    </a:lnTo>
                    <a:lnTo>
                      <a:pt x="1244" y="1298"/>
                    </a:lnTo>
                    <a:lnTo>
                      <a:pt x="1244" y="1298"/>
                    </a:lnTo>
                    <a:lnTo>
                      <a:pt x="1230" y="1314"/>
                    </a:lnTo>
                    <a:lnTo>
                      <a:pt x="1217" y="1330"/>
                    </a:lnTo>
                    <a:lnTo>
                      <a:pt x="1205" y="1347"/>
                    </a:lnTo>
                    <a:lnTo>
                      <a:pt x="1193" y="1364"/>
                    </a:lnTo>
                    <a:lnTo>
                      <a:pt x="1171" y="1400"/>
                    </a:lnTo>
                    <a:lnTo>
                      <a:pt x="1151" y="1438"/>
                    </a:lnTo>
                    <a:lnTo>
                      <a:pt x="1132" y="1476"/>
                    </a:lnTo>
                    <a:lnTo>
                      <a:pt x="1112" y="1515"/>
                    </a:lnTo>
                    <a:lnTo>
                      <a:pt x="1093" y="1555"/>
                    </a:lnTo>
                    <a:lnTo>
                      <a:pt x="1074" y="1593"/>
                    </a:lnTo>
                    <a:lnTo>
                      <a:pt x="1074" y="1593"/>
                    </a:lnTo>
                    <a:lnTo>
                      <a:pt x="1070" y="1592"/>
                    </a:lnTo>
                    <a:lnTo>
                      <a:pt x="1069" y="1590"/>
                    </a:lnTo>
                    <a:lnTo>
                      <a:pt x="1067" y="1587"/>
                    </a:lnTo>
                    <a:lnTo>
                      <a:pt x="1065" y="1582"/>
                    </a:lnTo>
                    <a:lnTo>
                      <a:pt x="1064" y="1581"/>
                    </a:lnTo>
                    <a:lnTo>
                      <a:pt x="1061" y="1580"/>
                    </a:lnTo>
                    <a:lnTo>
                      <a:pt x="1061" y="1580"/>
                    </a:lnTo>
                    <a:lnTo>
                      <a:pt x="1066" y="1590"/>
                    </a:lnTo>
                    <a:lnTo>
                      <a:pt x="1067" y="1600"/>
                    </a:lnTo>
                    <a:lnTo>
                      <a:pt x="1067" y="1608"/>
                    </a:lnTo>
                    <a:lnTo>
                      <a:pt x="1064" y="1616"/>
                    </a:lnTo>
                    <a:lnTo>
                      <a:pt x="1060" y="1624"/>
                    </a:lnTo>
                    <a:lnTo>
                      <a:pt x="1057" y="1631"/>
                    </a:lnTo>
                    <a:lnTo>
                      <a:pt x="1052" y="1639"/>
                    </a:lnTo>
                    <a:lnTo>
                      <a:pt x="1049" y="1647"/>
                    </a:lnTo>
                    <a:lnTo>
                      <a:pt x="1049" y="1647"/>
                    </a:lnTo>
                    <a:lnTo>
                      <a:pt x="1036" y="1678"/>
                    </a:lnTo>
                    <a:lnTo>
                      <a:pt x="1025" y="1713"/>
                    </a:lnTo>
                    <a:lnTo>
                      <a:pt x="1025" y="1713"/>
                    </a:lnTo>
                    <a:lnTo>
                      <a:pt x="1019" y="1731"/>
                    </a:lnTo>
                    <a:lnTo>
                      <a:pt x="1015" y="1748"/>
                    </a:lnTo>
                    <a:lnTo>
                      <a:pt x="1008" y="1764"/>
                    </a:lnTo>
                    <a:lnTo>
                      <a:pt x="1005" y="1772"/>
                    </a:lnTo>
                    <a:lnTo>
                      <a:pt x="1000" y="1780"/>
                    </a:lnTo>
                    <a:lnTo>
                      <a:pt x="1000" y="1780"/>
                    </a:lnTo>
                    <a:lnTo>
                      <a:pt x="995" y="1751"/>
                    </a:lnTo>
                    <a:lnTo>
                      <a:pt x="992" y="1724"/>
                    </a:lnTo>
                    <a:lnTo>
                      <a:pt x="990" y="1698"/>
                    </a:lnTo>
                    <a:lnTo>
                      <a:pt x="987" y="1672"/>
                    </a:lnTo>
                    <a:lnTo>
                      <a:pt x="987" y="1672"/>
                    </a:lnTo>
                    <a:lnTo>
                      <a:pt x="990" y="1669"/>
                    </a:lnTo>
                    <a:lnTo>
                      <a:pt x="993" y="1667"/>
                    </a:lnTo>
                    <a:lnTo>
                      <a:pt x="1000" y="1665"/>
                    </a:lnTo>
                    <a:lnTo>
                      <a:pt x="1006" y="1661"/>
                    </a:lnTo>
                    <a:lnTo>
                      <a:pt x="1008" y="1659"/>
                    </a:lnTo>
                    <a:lnTo>
                      <a:pt x="1008" y="1657"/>
                    </a:lnTo>
                    <a:lnTo>
                      <a:pt x="1008" y="1657"/>
                    </a:lnTo>
                    <a:lnTo>
                      <a:pt x="998" y="1661"/>
                    </a:lnTo>
                    <a:lnTo>
                      <a:pt x="986" y="1665"/>
                    </a:lnTo>
                    <a:lnTo>
                      <a:pt x="986" y="1665"/>
                    </a:lnTo>
                    <a:lnTo>
                      <a:pt x="981" y="1638"/>
                    </a:lnTo>
                    <a:lnTo>
                      <a:pt x="975" y="1612"/>
                    </a:lnTo>
                    <a:lnTo>
                      <a:pt x="968" y="1556"/>
                    </a:lnTo>
                    <a:lnTo>
                      <a:pt x="968" y="1556"/>
                    </a:lnTo>
                    <a:lnTo>
                      <a:pt x="985" y="1534"/>
                    </a:lnTo>
                    <a:lnTo>
                      <a:pt x="1003" y="1512"/>
                    </a:lnTo>
                    <a:lnTo>
                      <a:pt x="1042" y="1470"/>
                    </a:lnTo>
                    <a:lnTo>
                      <a:pt x="1042" y="1470"/>
                    </a:lnTo>
                    <a:lnTo>
                      <a:pt x="1051" y="1459"/>
                    </a:lnTo>
                    <a:lnTo>
                      <a:pt x="1062" y="1449"/>
                    </a:lnTo>
                    <a:lnTo>
                      <a:pt x="1084" y="1431"/>
                    </a:lnTo>
                    <a:lnTo>
                      <a:pt x="1108" y="1415"/>
                    </a:lnTo>
                    <a:lnTo>
                      <a:pt x="1133" y="1400"/>
                    </a:lnTo>
                    <a:lnTo>
                      <a:pt x="1133" y="1400"/>
                    </a:lnTo>
                    <a:lnTo>
                      <a:pt x="1119" y="1406"/>
                    </a:lnTo>
                    <a:lnTo>
                      <a:pt x="1106" y="1413"/>
                    </a:lnTo>
                    <a:lnTo>
                      <a:pt x="1094" y="1420"/>
                    </a:lnTo>
                    <a:lnTo>
                      <a:pt x="1083" y="1428"/>
                    </a:lnTo>
                    <a:lnTo>
                      <a:pt x="1071" y="1436"/>
                    </a:lnTo>
                    <a:lnTo>
                      <a:pt x="1061" y="1444"/>
                    </a:lnTo>
                    <a:lnTo>
                      <a:pt x="1042" y="1462"/>
                    </a:lnTo>
                    <a:lnTo>
                      <a:pt x="1006" y="1500"/>
                    </a:lnTo>
                    <a:lnTo>
                      <a:pt x="986" y="1518"/>
                    </a:lnTo>
                    <a:lnTo>
                      <a:pt x="966" y="1537"/>
                    </a:lnTo>
                    <a:lnTo>
                      <a:pt x="966" y="1537"/>
                    </a:lnTo>
                    <a:lnTo>
                      <a:pt x="961" y="1508"/>
                    </a:lnTo>
                    <a:lnTo>
                      <a:pt x="958" y="1481"/>
                    </a:lnTo>
                    <a:lnTo>
                      <a:pt x="952" y="1426"/>
                    </a:lnTo>
                    <a:lnTo>
                      <a:pt x="952" y="1426"/>
                    </a:lnTo>
                    <a:lnTo>
                      <a:pt x="948" y="1399"/>
                    </a:lnTo>
                    <a:lnTo>
                      <a:pt x="942" y="1371"/>
                    </a:lnTo>
                    <a:lnTo>
                      <a:pt x="938" y="1344"/>
                    </a:lnTo>
                    <a:lnTo>
                      <a:pt x="938" y="1330"/>
                    </a:lnTo>
                    <a:lnTo>
                      <a:pt x="938" y="1319"/>
                    </a:lnTo>
                    <a:lnTo>
                      <a:pt x="938" y="1319"/>
                    </a:lnTo>
                    <a:lnTo>
                      <a:pt x="939" y="1306"/>
                    </a:lnTo>
                    <a:lnTo>
                      <a:pt x="940" y="1294"/>
                    </a:lnTo>
                    <a:lnTo>
                      <a:pt x="942" y="1281"/>
                    </a:lnTo>
                    <a:lnTo>
                      <a:pt x="944" y="1269"/>
                    </a:lnTo>
                    <a:lnTo>
                      <a:pt x="944" y="1269"/>
                    </a:lnTo>
                    <a:lnTo>
                      <a:pt x="949" y="1224"/>
                    </a:lnTo>
                    <a:lnTo>
                      <a:pt x="953" y="1181"/>
                    </a:lnTo>
                    <a:lnTo>
                      <a:pt x="959" y="1138"/>
                    </a:lnTo>
                    <a:lnTo>
                      <a:pt x="966" y="1096"/>
                    </a:lnTo>
                    <a:lnTo>
                      <a:pt x="974" y="1055"/>
                    </a:lnTo>
                    <a:lnTo>
                      <a:pt x="982" y="1014"/>
                    </a:lnTo>
                    <a:lnTo>
                      <a:pt x="991" y="976"/>
                    </a:lnTo>
                    <a:lnTo>
                      <a:pt x="1000" y="937"/>
                    </a:lnTo>
                    <a:lnTo>
                      <a:pt x="1000" y="937"/>
                    </a:lnTo>
                    <a:lnTo>
                      <a:pt x="986" y="975"/>
                    </a:lnTo>
                    <a:lnTo>
                      <a:pt x="976" y="1013"/>
                    </a:lnTo>
                    <a:lnTo>
                      <a:pt x="966" y="1053"/>
                    </a:lnTo>
                    <a:lnTo>
                      <a:pt x="958" y="1095"/>
                    </a:lnTo>
                    <a:lnTo>
                      <a:pt x="942" y="1179"/>
                    </a:lnTo>
                    <a:lnTo>
                      <a:pt x="927" y="1264"/>
                    </a:lnTo>
                    <a:lnTo>
                      <a:pt x="927" y="1264"/>
                    </a:lnTo>
                    <a:lnTo>
                      <a:pt x="923" y="1231"/>
                    </a:lnTo>
                    <a:lnTo>
                      <a:pt x="918" y="1198"/>
                    </a:lnTo>
                    <a:lnTo>
                      <a:pt x="910" y="1132"/>
                    </a:lnTo>
                    <a:lnTo>
                      <a:pt x="907" y="1100"/>
                    </a:lnTo>
                    <a:lnTo>
                      <a:pt x="901" y="1067"/>
                    </a:lnTo>
                    <a:lnTo>
                      <a:pt x="896" y="1035"/>
                    </a:lnTo>
                    <a:lnTo>
                      <a:pt x="888" y="1002"/>
                    </a:lnTo>
                    <a:lnTo>
                      <a:pt x="888" y="1002"/>
                    </a:lnTo>
                    <a:lnTo>
                      <a:pt x="892" y="1043"/>
                    </a:lnTo>
                    <a:lnTo>
                      <a:pt x="898" y="1084"/>
                    </a:lnTo>
                    <a:lnTo>
                      <a:pt x="903" y="1125"/>
                    </a:lnTo>
                    <a:lnTo>
                      <a:pt x="907" y="1162"/>
                    </a:lnTo>
                    <a:lnTo>
                      <a:pt x="907" y="1162"/>
                    </a:lnTo>
                    <a:lnTo>
                      <a:pt x="896" y="1118"/>
                    </a:lnTo>
                    <a:lnTo>
                      <a:pt x="883" y="1076"/>
                    </a:lnTo>
                    <a:lnTo>
                      <a:pt x="856" y="991"/>
                    </a:lnTo>
                    <a:lnTo>
                      <a:pt x="856" y="991"/>
                    </a:lnTo>
                    <a:lnTo>
                      <a:pt x="868" y="984"/>
                    </a:lnTo>
                    <a:lnTo>
                      <a:pt x="875" y="980"/>
                    </a:lnTo>
                    <a:lnTo>
                      <a:pt x="882" y="978"/>
                    </a:lnTo>
                    <a:lnTo>
                      <a:pt x="882" y="978"/>
                    </a:lnTo>
                    <a:lnTo>
                      <a:pt x="884" y="980"/>
                    </a:lnTo>
                    <a:lnTo>
                      <a:pt x="885" y="983"/>
                    </a:lnTo>
                    <a:lnTo>
                      <a:pt x="886" y="988"/>
                    </a:lnTo>
                    <a:lnTo>
                      <a:pt x="886" y="994"/>
                    </a:lnTo>
                    <a:lnTo>
                      <a:pt x="888" y="996"/>
                    </a:lnTo>
                    <a:lnTo>
                      <a:pt x="889" y="999"/>
                    </a:lnTo>
                    <a:lnTo>
                      <a:pt x="889" y="999"/>
                    </a:lnTo>
                    <a:lnTo>
                      <a:pt x="889" y="996"/>
                    </a:lnTo>
                    <a:lnTo>
                      <a:pt x="889" y="994"/>
                    </a:lnTo>
                    <a:lnTo>
                      <a:pt x="888" y="988"/>
                    </a:lnTo>
                    <a:lnTo>
                      <a:pt x="886" y="983"/>
                    </a:lnTo>
                    <a:lnTo>
                      <a:pt x="885" y="977"/>
                    </a:lnTo>
                    <a:lnTo>
                      <a:pt x="885" y="977"/>
                    </a:lnTo>
                    <a:lnTo>
                      <a:pt x="890" y="974"/>
                    </a:lnTo>
                    <a:lnTo>
                      <a:pt x="896" y="971"/>
                    </a:lnTo>
                    <a:lnTo>
                      <a:pt x="907" y="967"/>
                    </a:lnTo>
                    <a:lnTo>
                      <a:pt x="919" y="963"/>
                    </a:lnTo>
                    <a:lnTo>
                      <a:pt x="923" y="961"/>
                    </a:lnTo>
                    <a:lnTo>
                      <a:pt x="926" y="958"/>
                    </a:lnTo>
                    <a:lnTo>
                      <a:pt x="926" y="958"/>
                    </a:lnTo>
                    <a:lnTo>
                      <a:pt x="916" y="960"/>
                    </a:lnTo>
                    <a:lnTo>
                      <a:pt x="907" y="963"/>
                    </a:lnTo>
                    <a:lnTo>
                      <a:pt x="889" y="971"/>
                    </a:lnTo>
                    <a:lnTo>
                      <a:pt x="871" y="978"/>
                    </a:lnTo>
                    <a:lnTo>
                      <a:pt x="861" y="980"/>
                    </a:lnTo>
                    <a:lnTo>
                      <a:pt x="852" y="983"/>
                    </a:lnTo>
                    <a:lnTo>
                      <a:pt x="852" y="983"/>
                    </a:lnTo>
                    <a:lnTo>
                      <a:pt x="843" y="953"/>
                    </a:lnTo>
                    <a:lnTo>
                      <a:pt x="838" y="939"/>
                    </a:lnTo>
                    <a:lnTo>
                      <a:pt x="831" y="927"/>
                    </a:lnTo>
                    <a:lnTo>
                      <a:pt x="831" y="927"/>
                    </a:lnTo>
                    <a:lnTo>
                      <a:pt x="840" y="957"/>
                    </a:lnTo>
                    <a:lnTo>
                      <a:pt x="844" y="971"/>
                    </a:lnTo>
                    <a:lnTo>
                      <a:pt x="848" y="987"/>
                    </a:lnTo>
                    <a:lnTo>
                      <a:pt x="848" y="987"/>
                    </a:lnTo>
                    <a:lnTo>
                      <a:pt x="832" y="993"/>
                    </a:lnTo>
                    <a:lnTo>
                      <a:pt x="817" y="1001"/>
                    </a:lnTo>
                    <a:lnTo>
                      <a:pt x="802" y="1008"/>
                    </a:lnTo>
                    <a:lnTo>
                      <a:pt x="793" y="1010"/>
                    </a:lnTo>
                    <a:lnTo>
                      <a:pt x="785" y="1013"/>
                    </a:lnTo>
                    <a:lnTo>
                      <a:pt x="785" y="1013"/>
                    </a:lnTo>
                    <a:lnTo>
                      <a:pt x="776" y="1019"/>
                    </a:lnTo>
                    <a:lnTo>
                      <a:pt x="767" y="1025"/>
                    </a:lnTo>
                    <a:lnTo>
                      <a:pt x="746" y="1035"/>
                    </a:lnTo>
                    <a:lnTo>
                      <a:pt x="746" y="1035"/>
                    </a:lnTo>
                    <a:lnTo>
                      <a:pt x="728" y="1047"/>
                    </a:lnTo>
                    <a:lnTo>
                      <a:pt x="717" y="1053"/>
                    </a:lnTo>
                    <a:lnTo>
                      <a:pt x="713" y="1054"/>
                    </a:lnTo>
                    <a:lnTo>
                      <a:pt x="706" y="1055"/>
                    </a:lnTo>
                    <a:lnTo>
                      <a:pt x="706" y="1055"/>
                    </a:lnTo>
                    <a:lnTo>
                      <a:pt x="747" y="941"/>
                    </a:lnTo>
                    <a:lnTo>
                      <a:pt x="768" y="885"/>
                    </a:lnTo>
                    <a:lnTo>
                      <a:pt x="780" y="858"/>
                    </a:lnTo>
                    <a:lnTo>
                      <a:pt x="792" y="832"/>
                    </a:lnTo>
                    <a:lnTo>
                      <a:pt x="792" y="832"/>
                    </a:lnTo>
                    <a:lnTo>
                      <a:pt x="788" y="835"/>
                    </a:lnTo>
                    <a:lnTo>
                      <a:pt x="784" y="840"/>
                    </a:lnTo>
                    <a:lnTo>
                      <a:pt x="780" y="849"/>
                    </a:lnTo>
                    <a:lnTo>
                      <a:pt x="777" y="853"/>
                    </a:lnTo>
                    <a:lnTo>
                      <a:pt x="774" y="858"/>
                    </a:lnTo>
                    <a:lnTo>
                      <a:pt x="771" y="862"/>
                    </a:lnTo>
                    <a:lnTo>
                      <a:pt x="765" y="865"/>
                    </a:lnTo>
                    <a:lnTo>
                      <a:pt x="765" y="865"/>
                    </a:lnTo>
                    <a:lnTo>
                      <a:pt x="757" y="884"/>
                    </a:lnTo>
                    <a:lnTo>
                      <a:pt x="750" y="905"/>
                    </a:lnTo>
                    <a:lnTo>
                      <a:pt x="743" y="925"/>
                    </a:lnTo>
                    <a:lnTo>
                      <a:pt x="739" y="935"/>
                    </a:lnTo>
                    <a:lnTo>
                      <a:pt x="734" y="944"/>
                    </a:lnTo>
                    <a:lnTo>
                      <a:pt x="734" y="944"/>
                    </a:lnTo>
                    <a:lnTo>
                      <a:pt x="739" y="909"/>
                    </a:lnTo>
                    <a:lnTo>
                      <a:pt x="743" y="874"/>
                    </a:lnTo>
                    <a:lnTo>
                      <a:pt x="745" y="855"/>
                    </a:lnTo>
                    <a:lnTo>
                      <a:pt x="746" y="837"/>
                    </a:lnTo>
                    <a:lnTo>
                      <a:pt x="746" y="818"/>
                    </a:lnTo>
                    <a:lnTo>
                      <a:pt x="745" y="800"/>
                    </a:lnTo>
                    <a:lnTo>
                      <a:pt x="745" y="800"/>
                    </a:lnTo>
                    <a:lnTo>
                      <a:pt x="738" y="866"/>
                    </a:lnTo>
                    <a:lnTo>
                      <a:pt x="734" y="899"/>
                    </a:lnTo>
                    <a:lnTo>
                      <a:pt x="730" y="932"/>
                    </a:lnTo>
                    <a:lnTo>
                      <a:pt x="725" y="963"/>
                    </a:lnTo>
                    <a:lnTo>
                      <a:pt x="718" y="994"/>
                    </a:lnTo>
                    <a:lnTo>
                      <a:pt x="714" y="1009"/>
                    </a:lnTo>
                    <a:lnTo>
                      <a:pt x="709" y="1023"/>
                    </a:lnTo>
                    <a:lnTo>
                      <a:pt x="704" y="1037"/>
                    </a:lnTo>
                    <a:lnTo>
                      <a:pt x="697" y="1050"/>
                    </a:lnTo>
                    <a:lnTo>
                      <a:pt x="697" y="1050"/>
                    </a:lnTo>
                    <a:lnTo>
                      <a:pt x="695" y="1045"/>
                    </a:lnTo>
                    <a:lnTo>
                      <a:pt x="690" y="1039"/>
                    </a:lnTo>
                    <a:lnTo>
                      <a:pt x="682" y="1029"/>
                    </a:lnTo>
                    <a:lnTo>
                      <a:pt x="675" y="1019"/>
                    </a:lnTo>
                    <a:lnTo>
                      <a:pt x="672" y="1013"/>
                    </a:lnTo>
                    <a:lnTo>
                      <a:pt x="670" y="1008"/>
                    </a:lnTo>
                    <a:lnTo>
                      <a:pt x="670" y="1008"/>
                    </a:lnTo>
                    <a:lnTo>
                      <a:pt x="668" y="1000"/>
                    </a:lnTo>
                    <a:lnTo>
                      <a:pt x="668" y="991"/>
                    </a:lnTo>
                    <a:lnTo>
                      <a:pt x="671" y="974"/>
                    </a:lnTo>
                    <a:lnTo>
                      <a:pt x="673" y="964"/>
                    </a:lnTo>
                    <a:lnTo>
                      <a:pt x="673" y="955"/>
                    </a:lnTo>
                    <a:lnTo>
                      <a:pt x="673" y="947"/>
                    </a:lnTo>
                    <a:lnTo>
                      <a:pt x="671" y="938"/>
                    </a:lnTo>
                    <a:lnTo>
                      <a:pt x="671" y="938"/>
                    </a:lnTo>
                    <a:lnTo>
                      <a:pt x="659" y="1038"/>
                    </a:lnTo>
                    <a:lnTo>
                      <a:pt x="654" y="1088"/>
                    </a:lnTo>
                    <a:lnTo>
                      <a:pt x="646" y="1138"/>
                    </a:lnTo>
                    <a:lnTo>
                      <a:pt x="637" y="1186"/>
                    </a:lnTo>
                    <a:lnTo>
                      <a:pt x="626" y="1232"/>
                    </a:lnTo>
                    <a:lnTo>
                      <a:pt x="620" y="1255"/>
                    </a:lnTo>
                    <a:lnTo>
                      <a:pt x="613" y="1278"/>
                    </a:lnTo>
                    <a:lnTo>
                      <a:pt x="605" y="1299"/>
                    </a:lnTo>
                    <a:lnTo>
                      <a:pt x="597" y="1321"/>
                    </a:lnTo>
                    <a:lnTo>
                      <a:pt x="597" y="1321"/>
                    </a:lnTo>
                    <a:lnTo>
                      <a:pt x="591" y="1306"/>
                    </a:lnTo>
                    <a:lnTo>
                      <a:pt x="588" y="1291"/>
                    </a:lnTo>
                    <a:lnTo>
                      <a:pt x="586" y="1278"/>
                    </a:lnTo>
                    <a:lnTo>
                      <a:pt x="584" y="1265"/>
                    </a:lnTo>
                    <a:lnTo>
                      <a:pt x="584" y="1252"/>
                    </a:lnTo>
                    <a:lnTo>
                      <a:pt x="586" y="1239"/>
                    </a:lnTo>
                    <a:lnTo>
                      <a:pt x="588" y="1214"/>
                    </a:lnTo>
                    <a:lnTo>
                      <a:pt x="588" y="1214"/>
                    </a:lnTo>
                    <a:lnTo>
                      <a:pt x="598" y="1109"/>
                    </a:lnTo>
                    <a:lnTo>
                      <a:pt x="603" y="1058"/>
                    </a:lnTo>
                    <a:lnTo>
                      <a:pt x="609" y="1006"/>
                    </a:lnTo>
                    <a:lnTo>
                      <a:pt x="617" y="958"/>
                    </a:lnTo>
                    <a:lnTo>
                      <a:pt x="625" y="909"/>
                    </a:lnTo>
                    <a:lnTo>
                      <a:pt x="636" y="863"/>
                    </a:lnTo>
                    <a:lnTo>
                      <a:pt x="648" y="818"/>
                    </a:lnTo>
                    <a:lnTo>
                      <a:pt x="648" y="818"/>
                    </a:lnTo>
                    <a:lnTo>
                      <a:pt x="640" y="842"/>
                    </a:lnTo>
                    <a:lnTo>
                      <a:pt x="632" y="865"/>
                    </a:lnTo>
                    <a:lnTo>
                      <a:pt x="620" y="913"/>
                    </a:lnTo>
                    <a:lnTo>
                      <a:pt x="608" y="963"/>
                    </a:lnTo>
                    <a:lnTo>
                      <a:pt x="599" y="1016"/>
                    </a:lnTo>
                    <a:lnTo>
                      <a:pt x="590" y="1068"/>
                    </a:lnTo>
                    <a:lnTo>
                      <a:pt x="582" y="1121"/>
                    </a:lnTo>
                    <a:lnTo>
                      <a:pt x="566" y="1228"/>
                    </a:lnTo>
                    <a:lnTo>
                      <a:pt x="566" y="1228"/>
                    </a:lnTo>
                    <a:lnTo>
                      <a:pt x="547" y="1162"/>
                    </a:lnTo>
                    <a:lnTo>
                      <a:pt x="539" y="1128"/>
                    </a:lnTo>
                    <a:lnTo>
                      <a:pt x="531" y="1093"/>
                    </a:lnTo>
                    <a:lnTo>
                      <a:pt x="531" y="1093"/>
                    </a:lnTo>
                    <a:lnTo>
                      <a:pt x="533" y="1090"/>
                    </a:lnTo>
                    <a:lnTo>
                      <a:pt x="536" y="1089"/>
                    </a:lnTo>
                    <a:lnTo>
                      <a:pt x="538" y="1088"/>
                    </a:lnTo>
                    <a:lnTo>
                      <a:pt x="539" y="1086"/>
                    </a:lnTo>
                    <a:lnTo>
                      <a:pt x="539" y="1086"/>
                    </a:lnTo>
                    <a:lnTo>
                      <a:pt x="533" y="1056"/>
                    </a:lnTo>
                    <a:lnTo>
                      <a:pt x="528" y="1028"/>
                    </a:lnTo>
                    <a:lnTo>
                      <a:pt x="514" y="972"/>
                    </a:lnTo>
                    <a:lnTo>
                      <a:pt x="500" y="917"/>
                    </a:lnTo>
                    <a:lnTo>
                      <a:pt x="495" y="887"/>
                    </a:lnTo>
                    <a:lnTo>
                      <a:pt x="490" y="859"/>
                    </a:lnTo>
                    <a:lnTo>
                      <a:pt x="490" y="859"/>
                    </a:lnTo>
                    <a:lnTo>
                      <a:pt x="508" y="826"/>
                    </a:lnTo>
                    <a:lnTo>
                      <a:pt x="527" y="793"/>
                    </a:lnTo>
                    <a:lnTo>
                      <a:pt x="562" y="728"/>
                    </a:lnTo>
                    <a:lnTo>
                      <a:pt x="579" y="697"/>
                    </a:lnTo>
                    <a:lnTo>
                      <a:pt x="597" y="666"/>
                    </a:lnTo>
                    <a:lnTo>
                      <a:pt x="616" y="635"/>
                    </a:lnTo>
                    <a:lnTo>
                      <a:pt x="637" y="605"/>
                    </a:lnTo>
                    <a:lnTo>
                      <a:pt x="637" y="605"/>
                    </a:lnTo>
                    <a:lnTo>
                      <a:pt x="679" y="548"/>
                    </a:lnTo>
                    <a:lnTo>
                      <a:pt x="721" y="492"/>
                    </a:lnTo>
                    <a:lnTo>
                      <a:pt x="740" y="464"/>
                    </a:lnTo>
                    <a:lnTo>
                      <a:pt x="759" y="435"/>
                    </a:lnTo>
                    <a:lnTo>
                      <a:pt x="777" y="406"/>
                    </a:lnTo>
                    <a:lnTo>
                      <a:pt x="793" y="376"/>
                    </a:lnTo>
                    <a:lnTo>
                      <a:pt x="793" y="376"/>
                    </a:lnTo>
                    <a:lnTo>
                      <a:pt x="754" y="429"/>
                    </a:lnTo>
                    <a:lnTo>
                      <a:pt x="714" y="481"/>
                    </a:lnTo>
                    <a:lnTo>
                      <a:pt x="674" y="534"/>
                    </a:lnTo>
                    <a:lnTo>
                      <a:pt x="633" y="589"/>
                    </a:lnTo>
                    <a:lnTo>
                      <a:pt x="594" y="644"/>
                    </a:lnTo>
                    <a:lnTo>
                      <a:pt x="555" y="701"/>
                    </a:lnTo>
                    <a:lnTo>
                      <a:pt x="537" y="731"/>
                    </a:lnTo>
                    <a:lnTo>
                      <a:pt x="517" y="760"/>
                    </a:lnTo>
                    <a:lnTo>
                      <a:pt x="500" y="791"/>
                    </a:lnTo>
                    <a:lnTo>
                      <a:pt x="482" y="821"/>
                    </a:lnTo>
                    <a:lnTo>
                      <a:pt x="482" y="821"/>
                    </a:lnTo>
                    <a:lnTo>
                      <a:pt x="475" y="787"/>
                    </a:lnTo>
                    <a:lnTo>
                      <a:pt x="470" y="756"/>
                    </a:lnTo>
                    <a:lnTo>
                      <a:pt x="466" y="724"/>
                    </a:lnTo>
                    <a:lnTo>
                      <a:pt x="464" y="693"/>
                    </a:lnTo>
                    <a:lnTo>
                      <a:pt x="463" y="664"/>
                    </a:lnTo>
                    <a:lnTo>
                      <a:pt x="464" y="634"/>
                    </a:lnTo>
                    <a:lnTo>
                      <a:pt x="465" y="606"/>
                    </a:lnTo>
                    <a:lnTo>
                      <a:pt x="468" y="578"/>
                    </a:lnTo>
                    <a:lnTo>
                      <a:pt x="472" y="524"/>
                    </a:lnTo>
                    <a:lnTo>
                      <a:pt x="478" y="469"/>
                    </a:lnTo>
                    <a:lnTo>
                      <a:pt x="483" y="415"/>
                    </a:lnTo>
                    <a:lnTo>
                      <a:pt x="485" y="388"/>
                    </a:lnTo>
                    <a:lnTo>
                      <a:pt x="486" y="359"/>
                    </a:lnTo>
                    <a:lnTo>
                      <a:pt x="486" y="359"/>
                    </a:lnTo>
                    <a:lnTo>
                      <a:pt x="489" y="358"/>
                    </a:lnTo>
                    <a:lnTo>
                      <a:pt x="491" y="358"/>
                    </a:lnTo>
                    <a:lnTo>
                      <a:pt x="493" y="357"/>
                    </a:lnTo>
                    <a:lnTo>
                      <a:pt x="493" y="357"/>
                    </a:lnTo>
                    <a:lnTo>
                      <a:pt x="503" y="312"/>
                    </a:lnTo>
                    <a:lnTo>
                      <a:pt x="512" y="267"/>
                    </a:lnTo>
                    <a:lnTo>
                      <a:pt x="522" y="223"/>
                    </a:lnTo>
                    <a:lnTo>
                      <a:pt x="528" y="202"/>
                    </a:lnTo>
                    <a:lnTo>
                      <a:pt x="533" y="180"/>
                    </a:lnTo>
                    <a:lnTo>
                      <a:pt x="533" y="180"/>
                    </a:lnTo>
                    <a:lnTo>
                      <a:pt x="540" y="158"/>
                    </a:lnTo>
                    <a:lnTo>
                      <a:pt x="546" y="138"/>
                    </a:lnTo>
                    <a:lnTo>
                      <a:pt x="555" y="94"/>
                    </a:lnTo>
                    <a:lnTo>
                      <a:pt x="555" y="94"/>
                    </a:lnTo>
                    <a:lnTo>
                      <a:pt x="559" y="71"/>
                    </a:lnTo>
                    <a:lnTo>
                      <a:pt x="563" y="48"/>
                    </a:lnTo>
                    <a:lnTo>
                      <a:pt x="565" y="25"/>
                    </a:lnTo>
                    <a:lnTo>
                      <a:pt x="565" y="12"/>
                    </a:lnTo>
                    <a:lnTo>
                      <a:pt x="565" y="0"/>
                    </a:lnTo>
                    <a:lnTo>
                      <a:pt x="565" y="0"/>
                    </a:lnTo>
                    <a:lnTo>
                      <a:pt x="557" y="44"/>
                    </a:lnTo>
                    <a:lnTo>
                      <a:pt x="548" y="88"/>
                    </a:lnTo>
                    <a:lnTo>
                      <a:pt x="537" y="130"/>
                    </a:lnTo>
                    <a:lnTo>
                      <a:pt x="525" y="171"/>
                    </a:lnTo>
                    <a:lnTo>
                      <a:pt x="525" y="171"/>
                    </a:lnTo>
                    <a:lnTo>
                      <a:pt x="524" y="172"/>
                    </a:lnTo>
                    <a:lnTo>
                      <a:pt x="524" y="172"/>
                    </a:lnTo>
                    <a:lnTo>
                      <a:pt x="522" y="171"/>
                    </a:lnTo>
                    <a:lnTo>
                      <a:pt x="520" y="170"/>
                    </a:lnTo>
                    <a:lnTo>
                      <a:pt x="520" y="170"/>
                    </a:lnTo>
                    <a:lnTo>
                      <a:pt x="519" y="171"/>
                    </a:lnTo>
                    <a:lnTo>
                      <a:pt x="519" y="171"/>
                    </a:lnTo>
                    <a:lnTo>
                      <a:pt x="522" y="177"/>
                    </a:lnTo>
                    <a:lnTo>
                      <a:pt x="523" y="179"/>
                    </a:lnTo>
                    <a:lnTo>
                      <a:pt x="522" y="181"/>
                    </a:lnTo>
                    <a:lnTo>
                      <a:pt x="522" y="181"/>
                    </a:lnTo>
                    <a:lnTo>
                      <a:pt x="521" y="182"/>
                    </a:lnTo>
                    <a:lnTo>
                      <a:pt x="520" y="182"/>
                    </a:lnTo>
                    <a:lnTo>
                      <a:pt x="520" y="180"/>
                    </a:lnTo>
                    <a:lnTo>
                      <a:pt x="517" y="178"/>
                    </a:lnTo>
                    <a:lnTo>
                      <a:pt x="516" y="178"/>
                    </a:lnTo>
                    <a:lnTo>
                      <a:pt x="514" y="178"/>
                    </a:lnTo>
                    <a:lnTo>
                      <a:pt x="514" y="178"/>
                    </a:lnTo>
                    <a:lnTo>
                      <a:pt x="514" y="180"/>
                    </a:lnTo>
                    <a:lnTo>
                      <a:pt x="513" y="183"/>
                    </a:lnTo>
                    <a:lnTo>
                      <a:pt x="513" y="187"/>
                    </a:lnTo>
                    <a:lnTo>
                      <a:pt x="512" y="189"/>
                    </a:lnTo>
                    <a:lnTo>
                      <a:pt x="512" y="189"/>
                    </a:lnTo>
                    <a:lnTo>
                      <a:pt x="514" y="189"/>
                    </a:lnTo>
                    <a:lnTo>
                      <a:pt x="516" y="189"/>
                    </a:lnTo>
                    <a:lnTo>
                      <a:pt x="517" y="189"/>
                    </a:lnTo>
                    <a:lnTo>
                      <a:pt x="519" y="189"/>
                    </a:lnTo>
                    <a:lnTo>
                      <a:pt x="519" y="189"/>
                    </a:lnTo>
                    <a:lnTo>
                      <a:pt x="515" y="205"/>
                    </a:lnTo>
                    <a:lnTo>
                      <a:pt x="511" y="221"/>
                    </a:lnTo>
                    <a:lnTo>
                      <a:pt x="508" y="228"/>
                    </a:lnTo>
                    <a:lnTo>
                      <a:pt x="505" y="235"/>
                    </a:lnTo>
                    <a:lnTo>
                      <a:pt x="502" y="240"/>
                    </a:lnTo>
                    <a:lnTo>
                      <a:pt x="497" y="244"/>
                    </a:lnTo>
                    <a:lnTo>
                      <a:pt x="497" y="244"/>
                    </a:lnTo>
                    <a:lnTo>
                      <a:pt x="499" y="248"/>
                    </a:lnTo>
                    <a:lnTo>
                      <a:pt x="499" y="253"/>
                    </a:lnTo>
                    <a:lnTo>
                      <a:pt x="498" y="256"/>
                    </a:lnTo>
                    <a:lnTo>
                      <a:pt x="497" y="261"/>
                    </a:lnTo>
                    <a:lnTo>
                      <a:pt x="494" y="267"/>
                    </a:lnTo>
                    <a:lnTo>
                      <a:pt x="490" y="274"/>
                    </a:lnTo>
                    <a:lnTo>
                      <a:pt x="490" y="274"/>
                    </a:lnTo>
                    <a:lnTo>
                      <a:pt x="493" y="262"/>
                    </a:lnTo>
                    <a:lnTo>
                      <a:pt x="494" y="249"/>
                    </a:lnTo>
                    <a:lnTo>
                      <a:pt x="494" y="224"/>
                    </a:lnTo>
                    <a:lnTo>
                      <a:pt x="494" y="198"/>
                    </a:lnTo>
                    <a:lnTo>
                      <a:pt x="494" y="186"/>
                    </a:lnTo>
                    <a:lnTo>
                      <a:pt x="496" y="174"/>
                    </a:lnTo>
                    <a:lnTo>
                      <a:pt x="496" y="174"/>
                    </a:lnTo>
                    <a:lnTo>
                      <a:pt x="497" y="170"/>
                    </a:lnTo>
                    <a:lnTo>
                      <a:pt x="499" y="166"/>
                    </a:lnTo>
                    <a:lnTo>
                      <a:pt x="502" y="162"/>
                    </a:lnTo>
                    <a:lnTo>
                      <a:pt x="504" y="157"/>
                    </a:lnTo>
                    <a:lnTo>
                      <a:pt x="504" y="157"/>
                    </a:lnTo>
                    <a:lnTo>
                      <a:pt x="521" y="89"/>
                    </a:lnTo>
                    <a:lnTo>
                      <a:pt x="528" y="56"/>
                    </a:lnTo>
                    <a:lnTo>
                      <a:pt x="535" y="22"/>
                    </a:lnTo>
                    <a:lnTo>
                      <a:pt x="535" y="22"/>
                    </a:lnTo>
                    <a:lnTo>
                      <a:pt x="528" y="40"/>
                    </a:lnTo>
                    <a:lnTo>
                      <a:pt x="522" y="60"/>
                    </a:lnTo>
                    <a:lnTo>
                      <a:pt x="516" y="80"/>
                    </a:lnTo>
                    <a:lnTo>
                      <a:pt x="511" y="97"/>
                    </a:lnTo>
                    <a:lnTo>
                      <a:pt x="511" y="97"/>
                    </a:lnTo>
                    <a:lnTo>
                      <a:pt x="510" y="102"/>
                    </a:lnTo>
                    <a:lnTo>
                      <a:pt x="508" y="104"/>
                    </a:lnTo>
                    <a:lnTo>
                      <a:pt x="506" y="104"/>
                    </a:lnTo>
                    <a:lnTo>
                      <a:pt x="506" y="104"/>
                    </a:lnTo>
                    <a:lnTo>
                      <a:pt x="504" y="116"/>
                    </a:lnTo>
                    <a:lnTo>
                      <a:pt x="499" y="128"/>
                    </a:lnTo>
                    <a:lnTo>
                      <a:pt x="495" y="140"/>
                    </a:lnTo>
                    <a:lnTo>
                      <a:pt x="491" y="154"/>
                    </a:lnTo>
                    <a:lnTo>
                      <a:pt x="491" y="154"/>
                    </a:lnTo>
                    <a:lnTo>
                      <a:pt x="493" y="136"/>
                    </a:lnTo>
                    <a:lnTo>
                      <a:pt x="495" y="119"/>
                    </a:lnTo>
                    <a:lnTo>
                      <a:pt x="502" y="86"/>
                    </a:lnTo>
                    <a:lnTo>
                      <a:pt x="508" y="55"/>
                    </a:lnTo>
                    <a:lnTo>
                      <a:pt x="516" y="27"/>
                    </a:lnTo>
                    <a:lnTo>
                      <a:pt x="516" y="27"/>
                    </a:lnTo>
                    <a:lnTo>
                      <a:pt x="507" y="47"/>
                    </a:lnTo>
                    <a:lnTo>
                      <a:pt x="499" y="70"/>
                    </a:lnTo>
                    <a:lnTo>
                      <a:pt x="494" y="95"/>
                    </a:lnTo>
                    <a:lnTo>
                      <a:pt x="489" y="122"/>
                    </a:lnTo>
                    <a:lnTo>
                      <a:pt x="489" y="122"/>
                    </a:lnTo>
                    <a:lnTo>
                      <a:pt x="483" y="153"/>
                    </a:lnTo>
                    <a:lnTo>
                      <a:pt x="477" y="183"/>
                    </a:lnTo>
                    <a:lnTo>
                      <a:pt x="475" y="199"/>
                    </a:lnTo>
                    <a:lnTo>
                      <a:pt x="474" y="215"/>
                    </a:lnTo>
                    <a:lnTo>
                      <a:pt x="475" y="232"/>
                    </a:lnTo>
                    <a:lnTo>
                      <a:pt x="479" y="249"/>
                    </a:lnTo>
                    <a:lnTo>
                      <a:pt x="479" y="249"/>
                    </a:lnTo>
                    <a:lnTo>
                      <a:pt x="481" y="263"/>
                    </a:lnTo>
                    <a:lnTo>
                      <a:pt x="481" y="278"/>
                    </a:lnTo>
                    <a:lnTo>
                      <a:pt x="479" y="305"/>
                    </a:lnTo>
                    <a:lnTo>
                      <a:pt x="479" y="305"/>
                    </a:lnTo>
                    <a:lnTo>
                      <a:pt x="475" y="346"/>
                    </a:lnTo>
                    <a:lnTo>
                      <a:pt x="473" y="365"/>
                    </a:lnTo>
                    <a:lnTo>
                      <a:pt x="471" y="385"/>
                    </a:lnTo>
                    <a:lnTo>
                      <a:pt x="471" y="385"/>
                    </a:lnTo>
                    <a:lnTo>
                      <a:pt x="468" y="350"/>
                    </a:lnTo>
                    <a:lnTo>
                      <a:pt x="465" y="315"/>
                    </a:lnTo>
                    <a:lnTo>
                      <a:pt x="461" y="248"/>
                    </a:lnTo>
                    <a:lnTo>
                      <a:pt x="458" y="215"/>
                    </a:lnTo>
                    <a:lnTo>
                      <a:pt x="455" y="181"/>
                    </a:lnTo>
                    <a:lnTo>
                      <a:pt x="451" y="147"/>
                    </a:lnTo>
                    <a:lnTo>
                      <a:pt x="444" y="111"/>
                    </a:lnTo>
                    <a:lnTo>
                      <a:pt x="444" y="111"/>
                    </a:lnTo>
                    <a:lnTo>
                      <a:pt x="449" y="183"/>
                    </a:lnTo>
                    <a:lnTo>
                      <a:pt x="454" y="255"/>
                    </a:lnTo>
                    <a:lnTo>
                      <a:pt x="456" y="325"/>
                    </a:lnTo>
                    <a:lnTo>
                      <a:pt x="457" y="395"/>
                    </a:lnTo>
                    <a:lnTo>
                      <a:pt x="457" y="463"/>
                    </a:lnTo>
                    <a:lnTo>
                      <a:pt x="456" y="531"/>
                    </a:lnTo>
                    <a:lnTo>
                      <a:pt x="454" y="597"/>
                    </a:lnTo>
                    <a:lnTo>
                      <a:pt x="451" y="662"/>
                    </a:lnTo>
                    <a:lnTo>
                      <a:pt x="451" y="662"/>
                    </a:lnTo>
                    <a:lnTo>
                      <a:pt x="438" y="610"/>
                    </a:lnTo>
                    <a:lnTo>
                      <a:pt x="423" y="559"/>
                    </a:lnTo>
                    <a:lnTo>
                      <a:pt x="409" y="510"/>
                    </a:lnTo>
                    <a:lnTo>
                      <a:pt x="401" y="487"/>
                    </a:lnTo>
                    <a:lnTo>
                      <a:pt x="391" y="464"/>
                    </a:lnTo>
                    <a:lnTo>
                      <a:pt x="391" y="464"/>
                    </a:lnTo>
                    <a:lnTo>
                      <a:pt x="385" y="446"/>
                    </a:lnTo>
                    <a:lnTo>
                      <a:pt x="378" y="429"/>
                    </a:lnTo>
                    <a:lnTo>
                      <a:pt x="373" y="420"/>
                    </a:lnTo>
                    <a:lnTo>
                      <a:pt x="369" y="412"/>
                    </a:lnTo>
                    <a:lnTo>
                      <a:pt x="363" y="405"/>
                    </a:lnTo>
                    <a:lnTo>
                      <a:pt x="357" y="398"/>
                    </a:lnTo>
                    <a:lnTo>
                      <a:pt x="357" y="398"/>
                    </a:lnTo>
                    <a:lnTo>
                      <a:pt x="365" y="413"/>
                    </a:lnTo>
                    <a:lnTo>
                      <a:pt x="374" y="429"/>
                    </a:lnTo>
                    <a:lnTo>
                      <a:pt x="381" y="445"/>
                    </a:lnTo>
                    <a:lnTo>
                      <a:pt x="388" y="462"/>
                    </a:lnTo>
                    <a:lnTo>
                      <a:pt x="401" y="497"/>
                    </a:lnTo>
                    <a:lnTo>
                      <a:pt x="411" y="533"/>
                    </a:lnTo>
                    <a:lnTo>
                      <a:pt x="419" y="571"/>
                    </a:lnTo>
                    <a:lnTo>
                      <a:pt x="427" y="609"/>
                    </a:lnTo>
                    <a:lnTo>
                      <a:pt x="443" y="686"/>
                    </a:lnTo>
                    <a:lnTo>
                      <a:pt x="443" y="686"/>
                    </a:lnTo>
                    <a:lnTo>
                      <a:pt x="445" y="703"/>
                    </a:lnTo>
                    <a:lnTo>
                      <a:pt x="447" y="720"/>
                    </a:lnTo>
                    <a:lnTo>
                      <a:pt x="447" y="737"/>
                    </a:lnTo>
                    <a:lnTo>
                      <a:pt x="446" y="753"/>
                    </a:lnTo>
                    <a:lnTo>
                      <a:pt x="445" y="785"/>
                    </a:lnTo>
                    <a:lnTo>
                      <a:pt x="443" y="816"/>
                    </a:lnTo>
                    <a:lnTo>
                      <a:pt x="443" y="816"/>
                    </a:lnTo>
                    <a:lnTo>
                      <a:pt x="429" y="783"/>
                    </a:lnTo>
                    <a:lnTo>
                      <a:pt x="416" y="750"/>
                    </a:lnTo>
                    <a:lnTo>
                      <a:pt x="404" y="715"/>
                    </a:lnTo>
                    <a:lnTo>
                      <a:pt x="394" y="680"/>
                    </a:lnTo>
                    <a:lnTo>
                      <a:pt x="394" y="680"/>
                    </a:lnTo>
                    <a:lnTo>
                      <a:pt x="394" y="685"/>
                    </a:lnTo>
                    <a:lnTo>
                      <a:pt x="395" y="691"/>
                    </a:lnTo>
                    <a:lnTo>
                      <a:pt x="396" y="695"/>
                    </a:lnTo>
                    <a:lnTo>
                      <a:pt x="396" y="698"/>
                    </a:lnTo>
                    <a:lnTo>
                      <a:pt x="395" y="700"/>
                    </a:lnTo>
                    <a:lnTo>
                      <a:pt x="395" y="700"/>
                    </a:lnTo>
                    <a:lnTo>
                      <a:pt x="372" y="647"/>
                    </a:lnTo>
                    <a:lnTo>
                      <a:pt x="352" y="592"/>
                    </a:lnTo>
                    <a:lnTo>
                      <a:pt x="330" y="539"/>
                    </a:lnTo>
                    <a:lnTo>
                      <a:pt x="319" y="512"/>
                    </a:lnTo>
                    <a:lnTo>
                      <a:pt x="306" y="487"/>
                    </a:lnTo>
                    <a:lnTo>
                      <a:pt x="306" y="487"/>
                    </a:lnTo>
                    <a:lnTo>
                      <a:pt x="313" y="508"/>
                    </a:lnTo>
                    <a:lnTo>
                      <a:pt x="320" y="529"/>
                    </a:lnTo>
                    <a:lnTo>
                      <a:pt x="336" y="571"/>
                    </a:lnTo>
                    <a:lnTo>
                      <a:pt x="369" y="651"/>
                    </a:lnTo>
                    <a:lnTo>
                      <a:pt x="386" y="692"/>
                    </a:lnTo>
                    <a:lnTo>
                      <a:pt x="393" y="714"/>
                    </a:lnTo>
                    <a:lnTo>
                      <a:pt x="399" y="735"/>
                    </a:lnTo>
                    <a:lnTo>
                      <a:pt x="405" y="757"/>
                    </a:lnTo>
                    <a:lnTo>
                      <a:pt x="411" y="781"/>
                    </a:lnTo>
                    <a:lnTo>
                      <a:pt x="415" y="804"/>
                    </a:lnTo>
                    <a:lnTo>
                      <a:pt x="419" y="828"/>
                    </a:lnTo>
                    <a:lnTo>
                      <a:pt x="419" y="828"/>
                    </a:lnTo>
                    <a:lnTo>
                      <a:pt x="407" y="809"/>
                    </a:lnTo>
                    <a:lnTo>
                      <a:pt x="398" y="788"/>
                    </a:lnTo>
                    <a:lnTo>
                      <a:pt x="390" y="767"/>
                    </a:lnTo>
                    <a:lnTo>
                      <a:pt x="384" y="745"/>
                    </a:lnTo>
                    <a:lnTo>
                      <a:pt x="370" y="700"/>
                    </a:lnTo>
                    <a:lnTo>
                      <a:pt x="363" y="677"/>
                    </a:lnTo>
                    <a:lnTo>
                      <a:pt x="356" y="655"/>
                    </a:lnTo>
                    <a:lnTo>
                      <a:pt x="356" y="655"/>
                    </a:lnTo>
                    <a:lnTo>
                      <a:pt x="361" y="680"/>
                    </a:lnTo>
                    <a:lnTo>
                      <a:pt x="368" y="704"/>
                    </a:lnTo>
                    <a:lnTo>
                      <a:pt x="372" y="728"/>
                    </a:lnTo>
                    <a:lnTo>
                      <a:pt x="377" y="751"/>
                    </a:lnTo>
                    <a:lnTo>
                      <a:pt x="377" y="751"/>
                    </a:lnTo>
                    <a:lnTo>
                      <a:pt x="369" y="741"/>
                    </a:lnTo>
                    <a:lnTo>
                      <a:pt x="362" y="729"/>
                    </a:lnTo>
                    <a:lnTo>
                      <a:pt x="354" y="720"/>
                    </a:lnTo>
                    <a:lnTo>
                      <a:pt x="351" y="716"/>
                    </a:lnTo>
                    <a:lnTo>
                      <a:pt x="346" y="714"/>
                    </a:lnTo>
                    <a:lnTo>
                      <a:pt x="346" y="714"/>
                    </a:lnTo>
                    <a:lnTo>
                      <a:pt x="353" y="720"/>
                    </a:lnTo>
                    <a:lnTo>
                      <a:pt x="359" y="728"/>
                    </a:lnTo>
                    <a:lnTo>
                      <a:pt x="369" y="743"/>
                    </a:lnTo>
                    <a:lnTo>
                      <a:pt x="378" y="760"/>
                    </a:lnTo>
                    <a:lnTo>
                      <a:pt x="385" y="778"/>
                    </a:lnTo>
                    <a:lnTo>
                      <a:pt x="390" y="798"/>
                    </a:lnTo>
                    <a:lnTo>
                      <a:pt x="396" y="817"/>
                    </a:lnTo>
                    <a:lnTo>
                      <a:pt x="407" y="861"/>
                    </a:lnTo>
                    <a:lnTo>
                      <a:pt x="407" y="861"/>
                    </a:lnTo>
                    <a:lnTo>
                      <a:pt x="419" y="901"/>
                    </a:lnTo>
                    <a:lnTo>
                      <a:pt x="424" y="921"/>
                    </a:lnTo>
                    <a:lnTo>
                      <a:pt x="429" y="942"/>
                    </a:lnTo>
                    <a:lnTo>
                      <a:pt x="433" y="962"/>
                    </a:lnTo>
                    <a:lnTo>
                      <a:pt x="436" y="981"/>
                    </a:lnTo>
                    <a:lnTo>
                      <a:pt x="437" y="1002"/>
                    </a:lnTo>
                    <a:lnTo>
                      <a:pt x="436" y="1011"/>
                    </a:lnTo>
                    <a:lnTo>
                      <a:pt x="435" y="1020"/>
                    </a:lnTo>
                    <a:lnTo>
                      <a:pt x="435" y="1020"/>
                    </a:lnTo>
                    <a:lnTo>
                      <a:pt x="374" y="927"/>
                    </a:lnTo>
                    <a:lnTo>
                      <a:pt x="343" y="882"/>
                    </a:lnTo>
                    <a:lnTo>
                      <a:pt x="311" y="836"/>
                    </a:lnTo>
                    <a:lnTo>
                      <a:pt x="311" y="836"/>
                    </a:lnTo>
                    <a:lnTo>
                      <a:pt x="278" y="792"/>
                    </a:lnTo>
                    <a:lnTo>
                      <a:pt x="247" y="748"/>
                    </a:lnTo>
                    <a:lnTo>
                      <a:pt x="231" y="726"/>
                    </a:lnTo>
                    <a:lnTo>
                      <a:pt x="216" y="704"/>
                    </a:lnTo>
                    <a:lnTo>
                      <a:pt x="198" y="684"/>
                    </a:lnTo>
                    <a:lnTo>
                      <a:pt x="181" y="665"/>
                    </a:lnTo>
                    <a:lnTo>
                      <a:pt x="181" y="665"/>
                    </a:lnTo>
                    <a:lnTo>
                      <a:pt x="210" y="703"/>
                    </a:lnTo>
                    <a:lnTo>
                      <a:pt x="238" y="743"/>
                    </a:lnTo>
                    <a:lnTo>
                      <a:pt x="267" y="783"/>
                    </a:lnTo>
                    <a:lnTo>
                      <a:pt x="295" y="825"/>
                    </a:lnTo>
                    <a:lnTo>
                      <a:pt x="349" y="911"/>
                    </a:lnTo>
                    <a:lnTo>
                      <a:pt x="403" y="997"/>
                    </a:lnTo>
                    <a:lnTo>
                      <a:pt x="403" y="997"/>
                    </a:lnTo>
                    <a:lnTo>
                      <a:pt x="421" y="1025"/>
                    </a:lnTo>
                    <a:lnTo>
                      <a:pt x="429" y="1037"/>
                    </a:lnTo>
                    <a:lnTo>
                      <a:pt x="432" y="1043"/>
                    </a:lnTo>
                    <a:lnTo>
                      <a:pt x="433" y="1048"/>
                    </a:lnTo>
                    <a:lnTo>
                      <a:pt x="433" y="1048"/>
                    </a:lnTo>
                    <a:lnTo>
                      <a:pt x="435" y="1056"/>
                    </a:lnTo>
                    <a:lnTo>
                      <a:pt x="433" y="1067"/>
                    </a:lnTo>
                    <a:lnTo>
                      <a:pt x="431" y="1089"/>
                    </a:lnTo>
                    <a:lnTo>
                      <a:pt x="431" y="1089"/>
                    </a:lnTo>
                    <a:lnTo>
                      <a:pt x="430" y="1120"/>
                    </a:lnTo>
                    <a:lnTo>
                      <a:pt x="430" y="1149"/>
                    </a:lnTo>
                    <a:lnTo>
                      <a:pt x="429" y="1179"/>
                    </a:lnTo>
                    <a:lnTo>
                      <a:pt x="428" y="1193"/>
                    </a:lnTo>
                    <a:lnTo>
                      <a:pt x="426" y="1206"/>
                    </a:lnTo>
                    <a:lnTo>
                      <a:pt x="426" y="1206"/>
                    </a:lnTo>
                    <a:lnTo>
                      <a:pt x="394" y="1138"/>
                    </a:lnTo>
                    <a:lnTo>
                      <a:pt x="362" y="1070"/>
                    </a:lnTo>
                    <a:lnTo>
                      <a:pt x="345" y="1036"/>
                    </a:lnTo>
                    <a:lnTo>
                      <a:pt x="328" y="1003"/>
                    </a:lnTo>
                    <a:lnTo>
                      <a:pt x="311" y="971"/>
                    </a:lnTo>
                    <a:lnTo>
                      <a:pt x="293" y="941"/>
                    </a:lnTo>
                    <a:lnTo>
                      <a:pt x="293" y="941"/>
                    </a:lnTo>
                    <a:lnTo>
                      <a:pt x="280" y="919"/>
                    </a:lnTo>
                    <a:lnTo>
                      <a:pt x="268" y="900"/>
                    </a:lnTo>
                    <a:lnTo>
                      <a:pt x="254" y="880"/>
                    </a:lnTo>
                    <a:lnTo>
                      <a:pt x="247" y="871"/>
                    </a:lnTo>
                    <a:lnTo>
                      <a:pt x="238" y="863"/>
                    </a:lnTo>
                    <a:lnTo>
                      <a:pt x="238" y="863"/>
                    </a:lnTo>
                    <a:lnTo>
                      <a:pt x="251" y="882"/>
                    </a:lnTo>
                    <a:lnTo>
                      <a:pt x="263" y="900"/>
                    </a:lnTo>
                    <a:lnTo>
                      <a:pt x="286" y="939"/>
                    </a:lnTo>
                    <a:lnTo>
                      <a:pt x="306" y="981"/>
                    </a:lnTo>
                    <a:lnTo>
                      <a:pt x="327" y="1026"/>
                    </a:lnTo>
                    <a:lnTo>
                      <a:pt x="346" y="1070"/>
                    </a:lnTo>
                    <a:lnTo>
                      <a:pt x="364" y="1114"/>
                    </a:lnTo>
                    <a:lnTo>
                      <a:pt x="402" y="1204"/>
                    </a:lnTo>
                    <a:lnTo>
                      <a:pt x="402" y="1204"/>
                    </a:lnTo>
                    <a:lnTo>
                      <a:pt x="407" y="1218"/>
                    </a:lnTo>
                    <a:lnTo>
                      <a:pt x="414" y="1231"/>
                    </a:lnTo>
                    <a:lnTo>
                      <a:pt x="421" y="1244"/>
                    </a:lnTo>
                    <a:lnTo>
                      <a:pt x="422" y="1249"/>
                    </a:lnTo>
                    <a:lnTo>
                      <a:pt x="424" y="1255"/>
                    </a:lnTo>
                    <a:lnTo>
                      <a:pt x="424" y="1255"/>
                    </a:lnTo>
                    <a:lnTo>
                      <a:pt x="424" y="1263"/>
                    </a:lnTo>
                    <a:lnTo>
                      <a:pt x="424" y="1270"/>
                    </a:lnTo>
                    <a:lnTo>
                      <a:pt x="422" y="1283"/>
                    </a:lnTo>
                    <a:lnTo>
                      <a:pt x="419" y="1297"/>
                    </a:lnTo>
                    <a:lnTo>
                      <a:pt x="416" y="1311"/>
                    </a:lnTo>
                    <a:lnTo>
                      <a:pt x="416" y="1311"/>
                    </a:lnTo>
                    <a:lnTo>
                      <a:pt x="414" y="1306"/>
                    </a:lnTo>
                    <a:lnTo>
                      <a:pt x="412" y="1302"/>
                    </a:lnTo>
                    <a:lnTo>
                      <a:pt x="411" y="1297"/>
                    </a:lnTo>
                    <a:lnTo>
                      <a:pt x="409" y="1294"/>
                    </a:lnTo>
                    <a:lnTo>
                      <a:pt x="409" y="1294"/>
                    </a:lnTo>
                    <a:lnTo>
                      <a:pt x="412" y="1308"/>
                    </a:lnTo>
                    <a:lnTo>
                      <a:pt x="414" y="1322"/>
                    </a:lnTo>
                    <a:lnTo>
                      <a:pt x="414" y="1337"/>
                    </a:lnTo>
                    <a:lnTo>
                      <a:pt x="414" y="1349"/>
                    </a:lnTo>
                    <a:lnTo>
                      <a:pt x="411" y="1375"/>
                    </a:lnTo>
                    <a:lnTo>
                      <a:pt x="407" y="1401"/>
                    </a:lnTo>
                    <a:lnTo>
                      <a:pt x="407" y="1401"/>
                    </a:lnTo>
                    <a:lnTo>
                      <a:pt x="401" y="1373"/>
                    </a:lnTo>
                    <a:lnTo>
                      <a:pt x="393" y="1345"/>
                    </a:lnTo>
                    <a:lnTo>
                      <a:pt x="384" y="1317"/>
                    </a:lnTo>
                    <a:lnTo>
                      <a:pt x="373" y="1290"/>
                    </a:lnTo>
                    <a:lnTo>
                      <a:pt x="363" y="1263"/>
                    </a:lnTo>
                    <a:lnTo>
                      <a:pt x="352" y="1237"/>
                    </a:lnTo>
                    <a:lnTo>
                      <a:pt x="327" y="1184"/>
                    </a:lnTo>
                    <a:lnTo>
                      <a:pt x="327" y="1184"/>
                    </a:lnTo>
                    <a:lnTo>
                      <a:pt x="292" y="1110"/>
                    </a:lnTo>
                    <a:lnTo>
                      <a:pt x="256" y="1038"/>
                    </a:lnTo>
                    <a:lnTo>
                      <a:pt x="220" y="968"/>
                    </a:lnTo>
                    <a:lnTo>
                      <a:pt x="201" y="934"/>
                    </a:lnTo>
                    <a:lnTo>
                      <a:pt x="181" y="900"/>
                    </a:lnTo>
                    <a:lnTo>
                      <a:pt x="162" y="867"/>
                    </a:lnTo>
                    <a:lnTo>
                      <a:pt x="142" y="834"/>
                    </a:lnTo>
                    <a:lnTo>
                      <a:pt x="120" y="803"/>
                    </a:lnTo>
                    <a:lnTo>
                      <a:pt x="97" y="773"/>
                    </a:lnTo>
                    <a:lnTo>
                      <a:pt x="75" y="743"/>
                    </a:lnTo>
                    <a:lnTo>
                      <a:pt x="51" y="715"/>
                    </a:lnTo>
                    <a:lnTo>
                      <a:pt x="26" y="687"/>
                    </a:lnTo>
                    <a:lnTo>
                      <a:pt x="0" y="661"/>
                    </a:lnTo>
                    <a:lnTo>
                      <a:pt x="0" y="661"/>
                    </a:lnTo>
                    <a:lnTo>
                      <a:pt x="34" y="701"/>
                    </a:lnTo>
                    <a:lnTo>
                      <a:pt x="67" y="741"/>
                    </a:lnTo>
                    <a:lnTo>
                      <a:pt x="84" y="761"/>
                    </a:lnTo>
                    <a:lnTo>
                      <a:pt x="100" y="783"/>
                    </a:lnTo>
                    <a:lnTo>
                      <a:pt x="114" y="806"/>
                    </a:lnTo>
                    <a:lnTo>
                      <a:pt x="129" y="828"/>
                    </a:lnTo>
                    <a:lnTo>
                      <a:pt x="129" y="828"/>
                    </a:lnTo>
                    <a:lnTo>
                      <a:pt x="162" y="887"/>
                    </a:lnTo>
                    <a:lnTo>
                      <a:pt x="194" y="949"/>
                    </a:lnTo>
                    <a:lnTo>
                      <a:pt x="226" y="1011"/>
                    </a:lnTo>
                    <a:lnTo>
                      <a:pt x="256" y="1073"/>
                    </a:lnTo>
                    <a:lnTo>
                      <a:pt x="286" y="1138"/>
                    </a:lnTo>
                    <a:lnTo>
                      <a:pt x="314" y="1204"/>
                    </a:lnTo>
                    <a:lnTo>
                      <a:pt x="343" y="1270"/>
                    </a:lnTo>
                    <a:lnTo>
                      <a:pt x="371" y="1338"/>
                    </a:lnTo>
                    <a:lnTo>
                      <a:pt x="371" y="1338"/>
                    </a:lnTo>
                    <a:lnTo>
                      <a:pt x="395" y="1395"/>
                    </a:lnTo>
                    <a:lnTo>
                      <a:pt x="405" y="1423"/>
                    </a:lnTo>
                    <a:lnTo>
                      <a:pt x="410" y="1436"/>
                    </a:lnTo>
                    <a:lnTo>
                      <a:pt x="412" y="1449"/>
                    </a:lnTo>
                    <a:lnTo>
                      <a:pt x="412" y="1449"/>
                    </a:lnTo>
                    <a:lnTo>
                      <a:pt x="413" y="1459"/>
                    </a:lnTo>
                    <a:lnTo>
                      <a:pt x="413" y="1470"/>
                    </a:lnTo>
                    <a:lnTo>
                      <a:pt x="412" y="1490"/>
                    </a:lnTo>
                    <a:lnTo>
                      <a:pt x="411" y="1510"/>
                    </a:lnTo>
                    <a:lnTo>
                      <a:pt x="411" y="1521"/>
                    </a:lnTo>
                    <a:lnTo>
                      <a:pt x="412" y="1530"/>
                    </a:lnTo>
                    <a:lnTo>
                      <a:pt x="412" y="1530"/>
                    </a:lnTo>
                    <a:lnTo>
                      <a:pt x="372" y="1504"/>
                    </a:lnTo>
                    <a:lnTo>
                      <a:pt x="353" y="1490"/>
                    </a:lnTo>
                    <a:lnTo>
                      <a:pt x="330" y="1479"/>
                    </a:lnTo>
                    <a:lnTo>
                      <a:pt x="330" y="1479"/>
                    </a:lnTo>
                    <a:lnTo>
                      <a:pt x="351" y="1492"/>
                    </a:lnTo>
                    <a:lnTo>
                      <a:pt x="371" y="1506"/>
                    </a:lnTo>
                    <a:lnTo>
                      <a:pt x="391" y="1521"/>
                    </a:lnTo>
                    <a:lnTo>
                      <a:pt x="411" y="1535"/>
                    </a:lnTo>
                    <a:lnTo>
                      <a:pt x="411" y="1535"/>
                    </a:lnTo>
                    <a:lnTo>
                      <a:pt x="413" y="1558"/>
                    </a:lnTo>
                    <a:lnTo>
                      <a:pt x="413" y="1582"/>
                    </a:lnTo>
                    <a:lnTo>
                      <a:pt x="413" y="1629"/>
                    </a:lnTo>
                    <a:lnTo>
                      <a:pt x="413" y="1675"/>
                    </a:lnTo>
                    <a:lnTo>
                      <a:pt x="413" y="1698"/>
                    </a:lnTo>
                    <a:lnTo>
                      <a:pt x="415" y="1722"/>
                    </a:lnTo>
                    <a:lnTo>
                      <a:pt x="415" y="1722"/>
                    </a:lnTo>
                    <a:lnTo>
                      <a:pt x="418" y="1739"/>
                    </a:lnTo>
                    <a:lnTo>
                      <a:pt x="420" y="1757"/>
                    </a:lnTo>
                    <a:lnTo>
                      <a:pt x="420" y="1766"/>
                    </a:lnTo>
                    <a:lnTo>
                      <a:pt x="420" y="1774"/>
                    </a:lnTo>
                    <a:lnTo>
                      <a:pt x="419" y="1781"/>
                    </a:lnTo>
                    <a:lnTo>
                      <a:pt x="416" y="1787"/>
                    </a:lnTo>
                    <a:lnTo>
                      <a:pt x="416" y="1787"/>
                    </a:lnTo>
                    <a:lnTo>
                      <a:pt x="418" y="1792"/>
                    </a:lnTo>
                    <a:lnTo>
                      <a:pt x="419" y="1798"/>
                    </a:lnTo>
                    <a:lnTo>
                      <a:pt x="418" y="1809"/>
                    </a:lnTo>
                    <a:lnTo>
                      <a:pt x="415" y="1819"/>
                    </a:lnTo>
                    <a:lnTo>
                      <a:pt x="412" y="1829"/>
                    </a:lnTo>
                    <a:lnTo>
                      <a:pt x="409" y="1840"/>
                    </a:lnTo>
                    <a:lnTo>
                      <a:pt x="405" y="1850"/>
                    </a:lnTo>
                    <a:lnTo>
                      <a:pt x="403" y="1860"/>
                    </a:lnTo>
                    <a:lnTo>
                      <a:pt x="403" y="1871"/>
                    </a:lnTo>
                    <a:lnTo>
                      <a:pt x="403" y="1871"/>
                    </a:lnTo>
                    <a:lnTo>
                      <a:pt x="403" y="1883"/>
                    </a:lnTo>
                    <a:lnTo>
                      <a:pt x="403" y="1888"/>
                    </a:lnTo>
                    <a:lnTo>
                      <a:pt x="401" y="1893"/>
                    </a:lnTo>
                    <a:lnTo>
                      <a:pt x="399" y="1898"/>
                    </a:lnTo>
                    <a:lnTo>
                      <a:pt x="396" y="1901"/>
                    </a:lnTo>
                    <a:lnTo>
                      <a:pt x="389" y="1909"/>
                    </a:lnTo>
                    <a:lnTo>
                      <a:pt x="389" y="1909"/>
                    </a:lnTo>
                    <a:lnTo>
                      <a:pt x="386" y="1884"/>
                    </a:lnTo>
                    <a:lnTo>
                      <a:pt x="381" y="1860"/>
                    </a:lnTo>
                    <a:lnTo>
                      <a:pt x="377" y="1836"/>
                    </a:lnTo>
                    <a:lnTo>
                      <a:pt x="371" y="1814"/>
                    </a:lnTo>
                    <a:lnTo>
                      <a:pt x="356" y="1770"/>
                    </a:lnTo>
                    <a:lnTo>
                      <a:pt x="340" y="1726"/>
                    </a:lnTo>
                    <a:lnTo>
                      <a:pt x="340" y="1726"/>
                    </a:lnTo>
                    <a:lnTo>
                      <a:pt x="323" y="1680"/>
                    </a:lnTo>
                    <a:lnTo>
                      <a:pt x="305" y="1632"/>
                    </a:lnTo>
                    <a:lnTo>
                      <a:pt x="287" y="1587"/>
                    </a:lnTo>
                    <a:lnTo>
                      <a:pt x="268" y="1540"/>
                    </a:lnTo>
                    <a:lnTo>
                      <a:pt x="247" y="1496"/>
                    </a:lnTo>
                    <a:lnTo>
                      <a:pt x="226" y="1451"/>
                    </a:lnTo>
                    <a:lnTo>
                      <a:pt x="204" y="1408"/>
                    </a:lnTo>
                    <a:lnTo>
                      <a:pt x="180" y="1366"/>
                    </a:lnTo>
                    <a:lnTo>
                      <a:pt x="180" y="1366"/>
                    </a:lnTo>
                    <a:lnTo>
                      <a:pt x="205" y="1422"/>
                    </a:lnTo>
                    <a:lnTo>
                      <a:pt x="229" y="1480"/>
                    </a:lnTo>
                    <a:lnTo>
                      <a:pt x="253" y="1539"/>
                    </a:lnTo>
                    <a:lnTo>
                      <a:pt x="276" y="1600"/>
                    </a:lnTo>
                    <a:lnTo>
                      <a:pt x="300" y="1663"/>
                    </a:lnTo>
                    <a:lnTo>
                      <a:pt x="321" y="1725"/>
                    </a:lnTo>
                    <a:lnTo>
                      <a:pt x="342" y="1789"/>
                    </a:lnTo>
                    <a:lnTo>
                      <a:pt x="362" y="1851"/>
                    </a:lnTo>
                    <a:lnTo>
                      <a:pt x="362" y="1851"/>
                    </a:lnTo>
                    <a:lnTo>
                      <a:pt x="368" y="1869"/>
                    </a:lnTo>
                    <a:lnTo>
                      <a:pt x="374" y="1890"/>
                    </a:lnTo>
                    <a:lnTo>
                      <a:pt x="380" y="1909"/>
                    </a:lnTo>
                    <a:lnTo>
                      <a:pt x="381" y="1918"/>
                    </a:lnTo>
                    <a:lnTo>
                      <a:pt x="381" y="1926"/>
                    </a:lnTo>
                    <a:lnTo>
                      <a:pt x="381" y="1926"/>
                    </a:lnTo>
                    <a:lnTo>
                      <a:pt x="380" y="1934"/>
                    </a:lnTo>
                    <a:lnTo>
                      <a:pt x="376" y="1942"/>
                    </a:lnTo>
                    <a:lnTo>
                      <a:pt x="365" y="1958"/>
                    </a:lnTo>
                    <a:lnTo>
                      <a:pt x="365" y="1958"/>
                    </a:lnTo>
                    <a:lnTo>
                      <a:pt x="314" y="2055"/>
                    </a:lnTo>
                    <a:lnTo>
                      <a:pt x="314" y="2055"/>
                    </a:lnTo>
                    <a:lnTo>
                      <a:pt x="293" y="2046"/>
                    </a:lnTo>
                    <a:lnTo>
                      <a:pt x="271" y="2037"/>
                    </a:lnTo>
                    <a:lnTo>
                      <a:pt x="251" y="2028"/>
                    </a:lnTo>
                    <a:lnTo>
                      <a:pt x="230" y="2019"/>
                    </a:lnTo>
                    <a:lnTo>
                      <a:pt x="230" y="2019"/>
                    </a:lnTo>
                    <a:lnTo>
                      <a:pt x="239" y="2025"/>
                    </a:lnTo>
                    <a:lnTo>
                      <a:pt x="250" y="2030"/>
                    </a:lnTo>
                    <a:lnTo>
                      <a:pt x="270" y="2041"/>
                    </a:lnTo>
                    <a:lnTo>
                      <a:pt x="292" y="2050"/>
                    </a:lnTo>
                    <a:lnTo>
                      <a:pt x="302" y="2055"/>
                    </a:lnTo>
                    <a:lnTo>
                      <a:pt x="311" y="2062"/>
                    </a:lnTo>
                    <a:lnTo>
                      <a:pt x="311" y="2062"/>
                    </a:lnTo>
                    <a:lnTo>
                      <a:pt x="301" y="2085"/>
                    </a:lnTo>
                    <a:lnTo>
                      <a:pt x="289" y="2108"/>
                    </a:lnTo>
                    <a:lnTo>
                      <a:pt x="267" y="2153"/>
                    </a:lnTo>
                    <a:lnTo>
                      <a:pt x="309" y="2153"/>
                    </a:lnTo>
                    <a:lnTo>
                      <a:pt x="309" y="2153"/>
                    </a:lnTo>
                    <a:lnTo>
                      <a:pt x="327" y="2114"/>
                    </a:lnTo>
                    <a:lnTo>
                      <a:pt x="336" y="2095"/>
                    </a:lnTo>
                    <a:lnTo>
                      <a:pt x="347" y="2077"/>
                    </a:lnTo>
                    <a:lnTo>
                      <a:pt x="347" y="2077"/>
                    </a:lnTo>
                    <a:lnTo>
                      <a:pt x="347" y="2083"/>
                    </a:lnTo>
                    <a:lnTo>
                      <a:pt x="347" y="2089"/>
                    </a:lnTo>
                    <a:lnTo>
                      <a:pt x="344" y="2102"/>
                    </a:lnTo>
                    <a:lnTo>
                      <a:pt x="340" y="2114"/>
                    </a:lnTo>
                    <a:lnTo>
                      <a:pt x="336" y="2129"/>
                    </a:lnTo>
                    <a:lnTo>
                      <a:pt x="336" y="2129"/>
                    </a:lnTo>
                    <a:lnTo>
                      <a:pt x="329" y="2153"/>
                    </a:lnTo>
                    <a:lnTo>
                      <a:pt x="347" y="2153"/>
                    </a:lnTo>
                    <a:lnTo>
                      <a:pt x="347" y="2153"/>
                    </a:lnTo>
                    <a:lnTo>
                      <a:pt x="357" y="2120"/>
                    </a:lnTo>
                    <a:lnTo>
                      <a:pt x="369" y="2088"/>
                    </a:lnTo>
                    <a:lnTo>
                      <a:pt x="369" y="2088"/>
                    </a:lnTo>
                    <a:lnTo>
                      <a:pt x="379" y="2094"/>
                    </a:lnTo>
                    <a:lnTo>
                      <a:pt x="388" y="2101"/>
                    </a:lnTo>
                    <a:lnTo>
                      <a:pt x="395" y="2108"/>
                    </a:lnTo>
                    <a:lnTo>
                      <a:pt x="403" y="2116"/>
                    </a:lnTo>
                    <a:lnTo>
                      <a:pt x="415" y="2133"/>
                    </a:lnTo>
                    <a:lnTo>
                      <a:pt x="428" y="2148"/>
                    </a:lnTo>
                    <a:lnTo>
                      <a:pt x="428" y="2148"/>
                    </a:lnTo>
                    <a:lnTo>
                      <a:pt x="426" y="2148"/>
                    </a:lnTo>
                    <a:lnTo>
                      <a:pt x="424" y="2147"/>
                    </a:lnTo>
                    <a:lnTo>
                      <a:pt x="421" y="2144"/>
                    </a:lnTo>
                    <a:lnTo>
                      <a:pt x="419" y="2143"/>
                    </a:lnTo>
                    <a:lnTo>
                      <a:pt x="418" y="2143"/>
                    </a:lnTo>
                    <a:lnTo>
                      <a:pt x="416" y="2145"/>
                    </a:lnTo>
                    <a:lnTo>
                      <a:pt x="416" y="2145"/>
                    </a:lnTo>
                    <a:lnTo>
                      <a:pt x="418" y="2147"/>
                    </a:lnTo>
                    <a:lnTo>
                      <a:pt x="420" y="2150"/>
                    </a:lnTo>
                    <a:lnTo>
                      <a:pt x="424" y="2153"/>
                    </a:lnTo>
                    <a:lnTo>
                      <a:pt x="458" y="2153"/>
                    </a:lnTo>
                    <a:lnTo>
                      <a:pt x="458" y="2153"/>
                    </a:lnTo>
                    <a:lnTo>
                      <a:pt x="458" y="2141"/>
                    </a:lnTo>
                    <a:lnTo>
                      <a:pt x="458" y="2141"/>
                    </a:lnTo>
                    <a:lnTo>
                      <a:pt x="482" y="2153"/>
                    </a:lnTo>
                    <a:lnTo>
                      <a:pt x="493" y="2153"/>
                    </a:lnTo>
                    <a:lnTo>
                      <a:pt x="493" y="2153"/>
                    </a:lnTo>
                    <a:lnTo>
                      <a:pt x="475" y="2143"/>
                    </a:lnTo>
                    <a:lnTo>
                      <a:pt x="458" y="2130"/>
                    </a:lnTo>
                    <a:lnTo>
                      <a:pt x="458" y="2130"/>
                    </a:lnTo>
                    <a:lnTo>
                      <a:pt x="468" y="2118"/>
                    </a:lnTo>
                    <a:lnTo>
                      <a:pt x="477" y="2105"/>
                    </a:lnTo>
                    <a:lnTo>
                      <a:pt x="487" y="2093"/>
                    </a:lnTo>
                    <a:lnTo>
                      <a:pt x="497" y="2081"/>
                    </a:lnTo>
                    <a:lnTo>
                      <a:pt x="519" y="2059"/>
                    </a:lnTo>
                    <a:lnTo>
                      <a:pt x="541" y="2037"/>
                    </a:lnTo>
                    <a:lnTo>
                      <a:pt x="541" y="2037"/>
                    </a:lnTo>
                    <a:lnTo>
                      <a:pt x="565" y="2081"/>
                    </a:lnTo>
                    <a:lnTo>
                      <a:pt x="575" y="2104"/>
                    </a:lnTo>
                    <a:lnTo>
                      <a:pt x="583" y="2126"/>
                    </a:lnTo>
                    <a:lnTo>
                      <a:pt x="583" y="2126"/>
                    </a:lnTo>
                    <a:lnTo>
                      <a:pt x="562" y="2101"/>
                    </a:lnTo>
                    <a:lnTo>
                      <a:pt x="552" y="2089"/>
                    </a:lnTo>
                    <a:lnTo>
                      <a:pt x="540" y="2077"/>
                    </a:lnTo>
                    <a:lnTo>
                      <a:pt x="540" y="2077"/>
                    </a:lnTo>
                    <a:lnTo>
                      <a:pt x="570" y="2114"/>
                    </a:lnTo>
                    <a:lnTo>
                      <a:pt x="583" y="2134"/>
                    </a:lnTo>
                    <a:lnTo>
                      <a:pt x="597" y="2153"/>
                    </a:lnTo>
                    <a:lnTo>
                      <a:pt x="625" y="2153"/>
                    </a:lnTo>
                    <a:lnTo>
                      <a:pt x="625" y="2153"/>
                    </a:lnTo>
                    <a:lnTo>
                      <a:pt x="619" y="2137"/>
                    </a:lnTo>
                    <a:lnTo>
                      <a:pt x="613" y="2121"/>
                    </a:lnTo>
                    <a:lnTo>
                      <a:pt x="607" y="2104"/>
                    </a:lnTo>
                    <a:lnTo>
                      <a:pt x="604" y="2087"/>
                    </a:lnTo>
                    <a:lnTo>
                      <a:pt x="599" y="2070"/>
                    </a:lnTo>
                    <a:lnTo>
                      <a:pt x="597" y="2052"/>
                    </a:lnTo>
                    <a:lnTo>
                      <a:pt x="595" y="2035"/>
                    </a:lnTo>
                    <a:lnTo>
                      <a:pt x="594" y="2017"/>
                    </a:lnTo>
                    <a:lnTo>
                      <a:pt x="594" y="2017"/>
                    </a:lnTo>
                    <a:lnTo>
                      <a:pt x="605" y="2051"/>
                    </a:lnTo>
                    <a:lnTo>
                      <a:pt x="616" y="2085"/>
                    </a:lnTo>
                    <a:lnTo>
                      <a:pt x="637" y="2153"/>
                    </a:lnTo>
                    <a:lnTo>
                      <a:pt x="648" y="2153"/>
                    </a:lnTo>
                    <a:lnTo>
                      <a:pt x="648" y="2153"/>
                    </a:lnTo>
                    <a:lnTo>
                      <a:pt x="615" y="2058"/>
                    </a:lnTo>
                    <a:lnTo>
                      <a:pt x="615" y="2058"/>
                    </a:lnTo>
                    <a:lnTo>
                      <a:pt x="601" y="2021"/>
                    </a:lnTo>
                    <a:lnTo>
                      <a:pt x="595" y="2002"/>
                    </a:lnTo>
                    <a:lnTo>
                      <a:pt x="594" y="1994"/>
                    </a:lnTo>
                    <a:lnTo>
                      <a:pt x="594" y="1988"/>
                    </a:lnTo>
                    <a:lnTo>
                      <a:pt x="594" y="1988"/>
                    </a:lnTo>
                    <a:lnTo>
                      <a:pt x="595" y="1985"/>
                    </a:lnTo>
                    <a:lnTo>
                      <a:pt x="597" y="1982"/>
                    </a:lnTo>
                    <a:lnTo>
                      <a:pt x="604" y="1975"/>
                    </a:lnTo>
                    <a:lnTo>
                      <a:pt x="622" y="1960"/>
                    </a:lnTo>
                    <a:lnTo>
                      <a:pt x="622" y="1960"/>
                    </a:lnTo>
                    <a:lnTo>
                      <a:pt x="640" y="1943"/>
                    </a:lnTo>
                    <a:lnTo>
                      <a:pt x="648" y="1936"/>
                    </a:lnTo>
                    <a:lnTo>
                      <a:pt x="657" y="1932"/>
                    </a:lnTo>
                    <a:lnTo>
                      <a:pt x="657" y="1932"/>
                    </a:lnTo>
                    <a:lnTo>
                      <a:pt x="688" y="2013"/>
                    </a:lnTo>
                    <a:lnTo>
                      <a:pt x="705" y="2058"/>
                    </a:lnTo>
                    <a:lnTo>
                      <a:pt x="718" y="2100"/>
                    </a:lnTo>
                    <a:lnTo>
                      <a:pt x="718" y="2100"/>
                    </a:lnTo>
                    <a:lnTo>
                      <a:pt x="729" y="2127"/>
                    </a:lnTo>
                    <a:lnTo>
                      <a:pt x="733" y="2142"/>
                    </a:lnTo>
                    <a:lnTo>
                      <a:pt x="735" y="2153"/>
                    </a:lnTo>
                    <a:lnTo>
                      <a:pt x="785" y="2153"/>
                    </a:lnTo>
                    <a:lnTo>
                      <a:pt x="785" y="2153"/>
                    </a:lnTo>
                    <a:lnTo>
                      <a:pt x="787" y="2138"/>
                    </a:lnTo>
                    <a:lnTo>
                      <a:pt x="790" y="2123"/>
                    </a:lnTo>
                    <a:lnTo>
                      <a:pt x="790" y="2123"/>
                    </a:lnTo>
                    <a:lnTo>
                      <a:pt x="799" y="2153"/>
                    </a:lnTo>
                    <a:lnTo>
                      <a:pt x="886" y="2153"/>
                    </a:lnTo>
                    <a:lnTo>
                      <a:pt x="886" y="2153"/>
                    </a:lnTo>
                    <a:lnTo>
                      <a:pt x="876" y="2138"/>
                    </a:lnTo>
                    <a:lnTo>
                      <a:pt x="867" y="2123"/>
                    </a:lnTo>
                    <a:lnTo>
                      <a:pt x="864" y="2116"/>
                    </a:lnTo>
                    <a:lnTo>
                      <a:pt x="861" y="2108"/>
                    </a:lnTo>
                    <a:lnTo>
                      <a:pt x="859" y="2100"/>
                    </a:lnTo>
                    <a:lnTo>
                      <a:pt x="859" y="2091"/>
                    </a:lnTo>
                    <a:lnTo>
                      <a:pt x="859" y="2091"/>
                    </a:lnTo>
                    <a:lnTo>
                      <a:pt x="869" y="2105"/>
                    </a:lnTo>
                    <a:lnTo>
                      <a:pt x="878" y="2120"/>
                    </a:lnTo>
                    <a:lnTo>
                      <a:pt x="888" y="2137"/>
                    </a:lnTo>
                    <a:lnTo>
                      <a:pt x="894" y="2153"/>
                    </a:lnTo>
                    <a:lnTo>
                      <a:pt x="924" y="2153"/>
                    </a:lnTo>
                    <a:lnTo>
                      <a:pt x="924" y="2153"/>
                    </a:lnTo>
                    <a:lnTo>
                      <a:pt x="905" y="2127"/>
                    </a:lnTo>
                    <a:lnTo>
                      <a:pt x="896" y="2114"/>
                    </a:lnTo>
                    <a:lnTo>
                      <a:pt x="888" y="2102"/>
                    </a:lnTo>
                    <a:lnTo>
                      <a:pt x="888" y="2102"/>
                    </a:lnTo>
                    <a:lnTo>
                      <a:pt x="883" y="2093"/>
                    </a:lnTo>
                    <a:lnTo>
                      <a:pt x="880" y="2081"/>
                    </a:lnTo>
                    <a:lnTo>
                      <a:pt x="876" y="2071"/>
                    </a:lnTo>
                    <a:lnTo>
                      <a:pt x="873" y="2061"/>
                    </a:lnTo>
                    <a:lnTo>
                      <a:pt x="873" y="2061"/>
                    </a:lnTo>
                    <a:lnTo>
                      <a:pt x="867" y="2050"/>
                    </a:lnTo>
                    <a:lnTo>
                      <a:pt x="863" y="2039"/>
                    </a:lnTo>
                    <a:lnTo>
                      <a:pt x="858" y="2028"/>
                    </a:lnTo>
                    <a:lnTo>
                      <a:pt x="856" y="2024"/>
                    </a:lnTo>
                    <a:lnTo>
                      <a:pt x="856" y="2019"/>
                    </a:lnTo>
                    <a:lnTo>
                      <a:pt x="856" y="2019"/>
                    </a:lnTo>
                    <a:lnTo>
                      <a:pt x="857" y="2012"/>
                    </a:lnTo>
                    <a:lnTo>
                      <a:pt x="860" y="2005"/>
                    </a:lnTo>
                    <a:lnTo>
                      <a:pt x="869" y="1991"/>
                    </a:lnTo>
                    <a:lnTo>
                      <a:pt x="869" y="1991"/>
                    </a:lnTo>
                    <a:lnTo>
                      <a:pt x="882" y="1969"/>
                    </a:lnTo>
                    <a:lnTo>
                      <a:pt x="896" y="1946"/>
                    </a:lnTo>
                    <a:lnTo>
                      <a:pt x="909" y="1926"/>
                    </a:lnTo>
                    <a:lnTo>
                      <a:pt x="922" y="1908"/>
                    </a:lnTo>
                    <a:lnTo>
                      <a:pt x="922" y="1908"/>
                    </a:lnTo>
                    <a:lnTo>
                      <a:pt x="934" y="1927"/>
                    </a:lnTo>
                    <a:lnTo>
                      <a:pt x="948" y="1946"/>
                    </a:lnTo>
                    <a:lnTo>
                      <a:pt x="948" y="1946"/>
                    </a:lnTo>
                    <a:lnTo>
                      <a:pt x="948" y="1958"/>
                    </a:lnTo>
                    <a:lnTo>
                      <a:pt x="949" y="1969"/>
                    </a:lnTo>
                    <a:lnTo>
                      <a:pt x="952" y="1992"/>
                    </a:lnTo>
                    <a:lnTo>
                      <a:pt x="958" y="2016"/>
                    </a:lnTo>
                    <a:lnTo>
                      <a:pt x="965" y="2039"/>
                    </a:lnTo>
                    <a:lnTo>
                      <a:pt x="972" y="2062"/>
                    </a:lnTo>
                    <a:lnTo>
                      <a:pt x="977" y="2086"/>
                    </a:lnTo>
                    <a:lnTo>
                      <a:pt x="982" y="2108"/>
                    </a:lnTo>
                    <a:lnTo>
                      <a:pt x="984" y="2119"/>
                    </a:lnTo>
                    <a:lnTo>
                      <a:pt x="984" y="2130"/>
                    </a:lnTo>
                    <a:lnTo>
                      <a:pt x="984" y="2130"/>
                    </a:lnTo>
                    <a:lnTo>
                      <a:pt x="984" y="2142"/>
                    </a:lnTo>
                    <a:lnTo>
                      <a:pt x="983" y="2153"/>
                    </a:lnTo>
                    <a:lnTo>
                      <a:pt x="1015" y="2153"/>
                    </a:lnTo>
                    <a:lnTo>
                      <a:pt x="1015" y="2153"/>
                    </a:lnTo>
                    <a:lnTo>
                      <a:pt x="1014" y="2131"/>
                    </a:lnTo>
                    <a:lnTo>
                      <a:pt x="1015" y="2111"/>
                    </a:lnTo>
                    <a:lnTo>
                      <a:pt x="1017" y="2092"/>
                    </a:lnTo>
                    <a:lnTo>
                      <a:pt x="1022" y="2074"/>
                    </a:lnTo>
                    <a:lnTo>
                      <a:pt x="1022" y="2074"/>
                    </a:lnTo>
                    <a:lnTo>
                      <a:pt x="1028" y="2094"/>
                    </a:lnTo>
                    <a:lnTo>
                      <a:pt x="1034" y="2113"/>
                    </a:lnTo>
                    <a:lnTo>
                      <a:pt x="1037" y="2134"/>
                    </a:lnTo>
                    <a:lnTo>
                      <a:pt x="1040" y="2153"/>
                    </a:lnTo>
                    <a:lnTo>
                      <a:pt x="1053" y="2153"/>
                    </a:lnTo>
                    <a:lnTo>
                      <a:pt x="1053" y="2153"/>
                    </a:lnTo>
                    <a:lnTo>
                      <a:pt x="1053" y="2148"/>
                    </a:lnTo>
                    <a:lnTo>
                      <a:pt x="1053" y="2148"/>
                    </a:lnTo>
                    <a:lnTo>
                      <a:pt x="1056" y="2153"/>
                    </a:lnTo>
                    <a:lnTo>
                      <a:pt x="1069" y="2153"/>
                    </a:lnTo>
                    <a:lnTo>
                      <a:pt x="1069" y="2153"/>
                    </a:lnTo>
                    <a:lnTo>
                      <a:pt x="1054" y="2120"/>
                    </a:lnTo>
                    <a:lnTo>
                      <a:pt x="1054" y="2120"/>
                    </a:lnTo>
                    <a:lnTo>
                      <a:pt x="1050" y="2108"/>
                    </a:lnTo>
                    <a:lnTo>
                      <a:pt x="1047" y="2094"/>
                    </a:lnTo>
                    <a:lnTo>
                      <a:pt x="1044" y="2080"/>
                    </a:lnTo>
                    <a:lnTo>
                      <a:pt x="1042" y="2067"/>
                    </a:lnTo>
                    <a:lnTo>
                      <a:pt x="1035" y="2010"/>
                    </a:lnTo>
                    <a:lnTo>
                      <a:pt x="1035" y="2010"/>
                    </a:lnTo>
                    <a:lnTo>
                      <a:pt x="1032" y="1996"/>
                    </a:lnTo>
                    <a:lnTo>
                      <a:pt x="1029" y="1983"/>
                    </a:lnTo>
                    <a:lnTo>
                      <a:pt x="1029" y="1983"/>
                    </a:lnTo>
                    <a:lnTo>
                      <a:pt x="1028" y="1966"/>
                    </a:lnTo>
                    <a:lnTo>
                      <a:pt x="1029" y="1949"/>
                    </a:lnTo>
                    <a:lnTo>
                      <a:pt x="1032" y="1931"/>
                    </a:lnTo>
                    <a:lnTo>
                      <a:pt x="1034" y="1912"/>
                    </a:lnTo>
                    <a:lnTo>
                      <a:pt x="1041" y="1876"/>
                    </a:lnTo>
                    <a:lnTo>
                      <a:pt x="1045" y="1841"/>
                    </a:lnTo>
                    <a:lnTo>
                      <a:pt x="1045" y="1841"/>
                    </a:lnTo>
                    <a:lnTo>
                      <a:pt x="1050" y="1803"/>
                    </a:lnTo>
                    <a:lnTo>
                      <a:pt x="1057" y="1768"/>
                    </a:lnTo>
                    <a:lnTo>
                      <a:pt x="1065" y="1736"/>
                    </a:lnTo>
                    <a:lnTo>
                      <a:pt x="1070" y="1723"/>
                    </a:lnTo>
                    <a:lnTo>
                      <a:pt x="1075" y="1709"/>
                    </a:lnTo>
                    <a:lnTo>
                      <a:pt x="1075" y="1709"/>
                    </a:lnTo>
                    <a:lnTo>
                      <a:pt x="1077" y="1706"/>
                    </a:lnTo>
                    <a:lnTo>
                      <a:pt x="1081" y="1702"/>
                    </a:lnTo>
                    <a:lnTo>
                      <a:pt x="1089" y="1697"/>
                    </a:lnTo>
                    <a:lnTo>
                      <a:pt x="1096" y="1691"/>
                    </a:lnTo>
                    <a:lnTo>
                      <a:pt x="1099" y="1688"/>
                    </a:lnTo>
                    <a:lnTo>
                      <a:pt x="1100" y="1684"/>
                    </a:lnTo>
                    <a:lnTo>
                      <a:pt x="1100" y="1684"/>
                    </a:lnTo>
                    <a:lnTo>
                      <a:pt x="1091" y="1692"/>
                    </a:lnTo>
                    <a:lnTo>
                      <a:pt x="1085" y="1696"/>
                    </a:lnTo>
                    <a:lnTo>
                      <a:pt x="1079" y="1698"/>
                    </a:lnTo>
                    <a:lnTo>
                      <a:pt x="1079" y="1698"/>
                    </a:lnTo>
                    <a:lnTo>
                      <a:pt x="1086" y="1678"/>
                    </a:lnTo>
                    <a:lnTo>
                      <a:pt x="1091" y="1669"/>
                    </a:lnTo>
                    <a:lnTo>
                      <a:pt x="1096" y="1661"/>
                    </a:lnTo>
                    <a:lnTo>
                      <a:pt x="1096" y="1661"/>
                    </a:lnTo>
                    <a:lnTo>
                      <a:pt x="1126" y="1728"/>
                    </a:lnTo>
                    <a:lnTo>
                      <a:pt x="1140" y="1762"/>
                    </a:lnTo>
                    <a:lnTo>
                      <a:pt x="1151" y="1797"/>
                    </a:lnTo>
                    <a:lnTo>
                      <a:pt x="1151" y="1797"/>
                    </a:lnTo>
                    <a:lnTo>
                      <a:pt x="1155" y="1808"/>
                    </a:lnTo>
                    <a:lnTo>
                      <a:pt x="1161" y="1819"/>
                    </a:lnTo>
                    <a:lnTo>
                      <a:pt x="1166" y="1832"/>
                    </a:lnTo>
                    <a:lnTo>
                      <a:pt x="1169" y="1842"/>
                    </a:lnTo>
                    <a:lnTo>
                      <a:pt x="1169" y="1842"/>
                    </a:lnTo>
                    <a:lnTo>
                      <a:pt x="1169" y="1851"/>
                    </a:lnTo>
                    <a:lnTo>
                      <a:pt x="1167" y="1860"/>
                    </a:lnTo>
                    <a:lnTo>
                      <a:pt x="1166" y="1868"/>
                    </a:lnTo>
                    <a:lnTo>
                      <a:pt x="1163" y="1877"/>
                    </a:lnTo>
                    <a:lnTo>
                      <a:pt x="1163" y="1877"/>
                    </a:lnTo>
                    <a:lnTo>
                      <a:pt x="1158" y="1933"/>
                    </a:lnTo>
                    <a:lnTo>
                      <a:pt x="1154" y="1960"/>
                    </a:lnTo>
                    <a:lnTo>
                      <a:pt x="1150" y="1986"/>
                    </a:lnTo>
                    <a:lnTo>
                      <a:pt x="1150" y="1986"/>
                    </a:lnTo>
                    <a:lnTo>
                      <a:pt x="1134" y="1958"/>
                    </a:lnTo>
                    <a:lnTo>
                      <a:pt x="1118" y="1929"/>
                    </a:lnTo>
                    <a:lnTo>
                      <a:pt x="1102" y="1902"/>
                    </a:lnTo>
                    <a:lnTo>
                      <a:pt x="1084" y="1876"/>
                    </a:lnTo>
                    <a:lnTo>
                      <a:pt x="1084" y="1876"/>
                    </a:lnTo>
                    <a:lnTo>
                      <a:pt x="1118" y="1938"/>
                    </a:lnTo>
                    <a:lnTo>
                      <a:pt x="1118" y="1938"/>
                    </a:lnTo>
                    <a:lnTo>
                      <a:pt x="1136" y="1971"/>
                    </a:lnTo>
                    <a:lnTo>
                      <a:pt x="1144" y="1987"/>
                    </a:lnTo>
                    <a:lnTo>
                      <a:pt x="1148" y="1995"/>
                    </a:lnTo>
                    <a:lnTo>
                      <a:pt x="1150" y="2003"/>
                    </a:lnTo>
                    <a:lnTo>
                      <a:pt x="1150" y="2003"/>
                    </a:lnTo>
                    <a:lnTo>
                      <a:pt x="1151" y="2011"/>
                    </a:lnTo>
                    <a:lnTo>
                      <a:pt x="1151" y="2020"/>
                    </a:lnTo>
                    <a:lnTo>
                      <a:pt x="1150" y="2038"/>
                    </a:lnTo>
                    <a:lnTo>
                      <a:pt x="1149" y="2058"/>
                    </a:lnTo>
                    <a:lnTo>
                      <a:pt x="1146" y="2076"/>
                    </a:lnTo>
                    <a:lnTo>
                      <a:pt x="1146" y="2076"/>
                    </a:lnTo>
                    <a:lnTo>
                      <a:pt x="1142" y="2153"/>
                    </a:lnTo>
                    <a:lnTo>
                      <a:pt x="1169" y="2153"/>
                    </a:lnTo>
                    <a:lnTo>
                      <a:pt x="1169" y="2153"/>
                    </a:lnTo>
                    <a:lnTo>
                      <a:pt x="1171" y="2109"/>
                    </a:lnTo>
                    <a:lnTo>
                      <a:pt x="1174" y="2087"/>
                    </a:lnTo>
                    <a:lnTo>
                      <a:pt x="1176" y="2067"/>
                    </a:lnTo>
                    <a:lnTo>
                      <a:pt x="1176" y="2067"/>
                    </a:lnTo>
                    <a:lnTo>
                      <a:pt x="1186" y="2086"/>
                    </a:lnTo>
                    <a:lnTo>
                      <a:pt x="1194" y="2105"/>
                    </a:lnTo>
                    <a:lnTo>
                      <a:pt x="1203" y="2125"/>
                    </a:lnTo>
                    <a:lnTo>
                      <a:pt x="1212" y="2144"/>
                    </a:lnTo>
                    <a:lnTo>
                      <a:pt x="1212" y="2144"/>
                    </a:lnTo>
                    <a:lnTo>
                      <a:pt x="1207" y="2153"/>
                    </a:lnTo>
                    <a:lnTo>
                      <a:pt x="1255" y="2153"/>
                    </a:lnTo>
                    <a:lnTo>
                      <a:pt x="1255" y="2153"/>
                    </a:lnTo>
                    <a:lnTo>
                      <a:pt x="1258" y="2146"/>
                    </a:lnTo>
                    <a:lnTo>
                      <a:pt x="1260" y="2138"/>
                    </a:lnTo>
                    <a:lnTo>
                      <a:pt x="1260" y="2138"/>
                    </a:lnTo>
                    <a:lnTo>
                      <a:pt x="1266" y="2153"/>
                    </a:lnTo>
                    <a:lnTo>
                      <a:pt x="1376" y="2153"/>
                    </a:lnTo>
                    <a:lnTo>
                      <a:pt x="1376" y="2153"/>
                    </a:lnTo>
                    <a:lnTo>
                      <a:pt x="1355" y="2088"/>
                    </a:lnTo>
                    <a:lnTo>
                      <a:pt x="1345" y="2057"/>
                    </a:lnTo>
                    <a:lnTo>
                      <a:pt x="1337" y="2024"/>
                    </a:lnTo>
                    <a:lnTo>
                      <a:pt x="1337" y="2024"/>
                    </a:lnTo>
                    <a:lnTo>
                      <a:pt x="1344" y="2032"/>
                    </a:lnTo>
                    <a:lnTo>
                      <a:pt x="1348" y="2038"/>
                    </a:lnTo>
                    <a:lnTo>
                      <a:pt x="1358" y="2054"/>
                    </a:lnTo>
                    <a:lnTo>
                      <a:pt x="1368" y="2070"/>
                    </a:lnTo>
                    <a:lnTo>
                      <a:pt x="1372" y="2077"/>
                    </a:lnTo>
                    <a:lnTo>
                      <a:pt x="1378" y="2085"/>
                    </a:lnTo>
                    <a:lnTo>
                      <a:pt x="1378" y="2085"/>
                    </a:lnTo>
                    <a:lnTo>
                      <a:pt x="1377" y="2079"/>
                    </a:lnTo>
                    <a:lnTo>
                      <a:pt x="1375" y="2074"/>
                    </a:lnTo>
                    <a:lnTo>
                      <a:pt x="1369" y="2064"/>
                    </a:lnTo>
                    <a:lnTo>
                      <a:pt x="1363" y="2054"/>
                    </a:lnTo>
                    <a:lnTo>
                      <a:pt x="1362" y="2051"/>
                    </a:lnTo>
                    <a:lnTo>
                      <a:pt x="1361" y="2046"/>
                    </a:lnTo>
                    <a:lnTo>
                      <a:pt x="1361" y="2046"/>
                    </a:lnTo>
                    <a:lnTo>
                      <a:pt x="1367" y="2054"/>
                    </a:lnTo>
                    <a:lnTo>
                      <a:pt x="1375" y="2063"/>
                    </a:lnTo>
                    <a:lnTo>
                      <a:pt x="1395" y="2081"/>
                    </a:lnTo>
                    <a:lnTo>
                      <a:pt x="1413" y="2101"/>
                    </a:lnTo>
                    <a:lnTo>
                      <a:pt x="1421" y="2109"/>
                    </a:lnTo>
                    <a:lnTo>
                      <a:pt x="1426" y="2117"/>
                    </a:lnTo>
                    <a:lnTo>
                      <a:pt x="1426" y="2117"/>
                    </a:lnTo>
                    <a:lnTo>
                      <a:pt x="1427" y="2121"/>
                    </a:lnTo>
                    <a:lnTo>
                      <a:pt x="1428" y="2126"/>
                    </a:lnTo>
                    <a:lnTo>
                      <a:pt x="1427" y="2135"/>
                    </a:lnTo>
                    <a:lnTo>
                      <a:pt x="1426" y="2144"/>
                    </a:lnTo>
                    <a:lnTo>
                      <a:pt x="1423" y="2153"/>
                    </a:lnTo>
                    <a:lnTo>
                      <a:pt x="1448" y="2153"/>
                    </a:lnTo>
                    <a:lnTo>
                      <a:pt x="1448" y="2153"/>
                    </a:lnTo>
                    <a:lnTo>
                      <a:pt x="1448" y="2143"/>
                    </a:lnTo>
                    <a:lnTo>
                      <a:pt x="1448" y="2143"/>
                    </a:lnTo>
                    <a:lnTo>
                      <a:pt x="1459" y="2153"/>
                    </a:lnTo>
                    <a:lnTo>
                      <a:pt x="1470" y="2153"/>
                    </a:lnTo>
                    <a:close/>
                    <a:moveTo>
                      <a:pt x="1720" y="2068"/>
                    </a:moveTo>
                    <a:lnTo>
                      <a:pt x="1720" y="2068"/>
                    </a:lnTo>
                    <a:lnTo>
                      <a:pt x="1727" y="2075"/>
                    </a:lnTo>
                    <a:lnTo>
                      <a:pt x="1730" y="2077"/>
                    </a:lnTo>
                    <a:lnTo>
                      <a:pt x="1733" y="2081"/>
                    </a:lnTo>
                    <a:lnTo>
                      <a:pt x="1733" y="2081"/>
                    </a:lnTo>
                    <a:lnTo>
                      <a:pt x="1731" y="2088"/>
                    </a:lnTo>
                    <a:lnTo>
                      <a:pt x="1731" y="2095"/>
                    </a:lnTo>
                    <a:lnTo>
                      <a:pt x="1731" y="2111"/>
                    </a:lnTo>
                    <a:lnTo>
                      <a:pt x="1732" y="2127"/>
                    </a:lnTo>
                    <a:lnTo>
                      <a:pt x="1731" y="2143"/>
                    </a:lnTo>
                    <a:lnTo>
                      <a:pt x="1731" y="2143"/>
                    </a:lnTo>
                    <a:lnTo>
                      <a:pt x="1711" y="2128"/>
                    </a:lnTo>
                    <a:lnTo>
                      <a:pt x="1703" y="2121"/>
                    </a:lnTo>
                    <a:lnTo>
                      <a:pt x="1699" y="2117"/>
                    </a:lnTo>
                    <a:lnTo>
                      <a:pt x="1697" y="2113"/>
                    </a:lnTo>
                    <a:lnTo>
                      <a:pt x="1697" y="2113"/>
                    </a:lnTo>
                    <a:lnTo>
                      <a:pt x="1697" y="2109"/>
                    </a:lnTo>
                    <a:lnTo>
                      <a:pt x="1699" y="2103"/>
                    </a:lnTo>
                    <a:lnTo>
                      <a:pt x="1706" y="2089"/>
                    </a:lnTo>
                    <a:lnTo>
                      <a:pt x="1715" y="2077"/>
                    </a:lnTo>
                    <a:lnTo>
                      <a:pt x="1720" y="2068"/>
                    </a:lnTo>
                    <a:lnTo>
                      <a:pt x="1720" y="2068"/>
                    </a:lnTo>
                    <a:close/>
                    <a:moveTo>
                      <a:pt x="972" y="1672"/>
                    </a:moveTo>
                    <a:lnTo>
                      <a:pt x="972" y="1672"/>
                    </a:lnTo>
                    <a:lnTo>
                      <a:pt x="964" y="1677"/>
                    </a:lnTo>
                    <a:lnTo>
                      <a:pt x="955" y="1682"/>
                    </a:lnTo>
                    <a:lnTo>
                      <a:pt x="938" y="1692"/>
                    </a:lnTo>
                    <a:lnTo>
                      <a:pt x="938" y="1692"/>
                    </a:lnTo>
                    <a:lnTo>
                      <a:pt x="920" y="1703"/>
                    </a:lnTo>
                    <a:lnTo>
                      <a:pt x="911" y="1707"/>
                    </a:lnTo>
                    <a:lnTo>
                      <a:pt x="906" y="1709"/>
                    </a:lnTo>
                    <a:lnTo>
                      <a:pt x="901" y="1709"/>
                    </a:lnTo>
                    <a:lnTo>
                      <a:pt x="901" y="1709"/>
                    </a:lnTo>
                    <a:lnTo>
                      <a:pt x="900" y="1705"/>
                    </a:lnTo>
                    <a:lnTo>
                      <a:pt x="899" y="1700"/>
                    </a:lnTo>
                    <a:lnTo>
                      <a:pt x="893" y="1690"/>
                    </a:lnTo>
                    <a:lnTo>
                      <a:pt x="890" y="1681"/>
                    </a:lnTo>
                    <a:lnTo>
                      <a:pt x="889" y="1676"/>
                    </a:lnTo>
                    <a:lnTo>
                      <a:pt x="888" y="1671"/>
                    </a:lnTo>
                    <a:lnTo>
                      <a:pt x="888" y="1671"/>
                    </a:lnTo>
                    <a:lnTo>
                      <a:pt x="889" y="1668"/>
                    </a:lnTo>
                    <a:lnTo>
                      <a:pt x="890" y="1665"/>
                    </a:lnTo>
                    <a:lnTo>
                      <a:pt x="894" y="1659"/>
                    </a:lnTo>
                    <a:lnTo>
                      <a:pt x="900" y="1654"/>
                    </a:lnTo>
                    <a:lnTo>
                      <a:pt x="905" y="1647"/>
                    </a:lnTo>
                    <a:lnTo>
                      <a:pt x="905" y="1647"/>
                    </a:lnTo>
                    <a:lnTo>
                      <a:pt x="931" y="1607"/>
                    </a:lnTo>
                    <a:lnTo>
                      <a:pt x="944" y="1589"/>
                    </a:lnTo>
                    <a:lnTo>
                      <a:pt x="957" y="1573"/>
                    </a:lnTo>
                    <a:lnTo>
                      <a:pt x="957" y="1573"/>
                    </a:lnTo>
                    <a:lnTo>
                      <a:pt x="961" y="1598"/>
                    </a:lnTo>
                    <a:lnTo>
                      <a:pt x="965" y="1623"/>
                    </a:lnTo>
                    <a:lnTo>
                      <a:pt x="972" y="1672"/>
                    </a:lnTo>
                    <a:lnTo>
                      <a:pt x="972" y="1672"/>
                    </a:lnTo>
                    <a:close/>
                    <a:moveTo>
                      <a:pt x="951" y="1525"/>
                    </a:moveTo>
                    <a:lnTo>
                      <a:pt x="951" y="1525"/>
                    </a:lnTo>
                    <a:lnTo>
                      <a:pt x="952" y="1542"/>
                    </a:lnTo>
                    <a:lnTo>
                      <a:pt x="952" y="1549"/>
                    </a:lnTo>
                    <a:lnTo>
                      <a:pt x="951" y="1554"/>
                    </a:lnTo>
                    <a:lnTo>
                      <a:pt x="949" y="1558"/>
                    </a:lnTo>
                    <a:lnTo>
                      <a:pt x="945" y="1563"/>
                    </a:lnTo>
                    <a:lnTo>
                      <a:pt x="938" y="1573"/>
                    </a:lnTo>
                    <a:lnTo>
                      <a:pt x="938" y="1573"/>
                    </a:lnTo>
                    <a:lnTo>
                      <a:pt x="917" y="1597"/>
                    </a:lnTo>
                    <a:lnTo>
                      <a:pt x="917" y="1597"/>
                    </a:lnTo>
                    <a:lnTo>
                      <a:pt x="897" y="1622"/>
                    </a:lnTo>
                    <a:lnTo>
                      <a:pt x="888" y="1633"/>
                    </a:lnTo>
                    <a:lnTo>
                      <a:pt x="876" y="1644"/>
                    </a:lnTo>
                    <a:lnTo>
                      <a:pt x="876" y="1644"/>
                    </a:lnTo>
                    <a:lnTo>
                      <a:pt x="865" y="1614"/>
                    </a:lnTo>
                    <a:lnTo>
                      <a:pt x="855" y="1583"/>
                    </a:lnTo>
                    <a:lnTo>
                      <a:pt x="836" y="1520"/>
                    </a:lnTo>
                    <a:lnTo>
                      <a:pt x="819" y="1457"/>
                    </a:lnTo>
                    <a:lnTo>
                      <a:pt x="809" y="1426"/>
                    </a:lnTo>
                    <a:lnTo>
                      <a:pt x="798" y="1397"/>
                    </a:lnTo>
                    <a:lnTo>
                      <a:pt x="798" y="1397"/>
                    </a:lnTo>
                    <a:lnTo>
                      <a:pt x="805" y="1423"/>
                    </a:lnTo>
                    <a:lnTo>
                      <a:pt x="812" y="1450"/>
                    </a:lnTo>
                    <a:lnTo>
                      <a:pt x="818" y="1476"/>
                    </a:lnTo>
                    <a:lnTo>
                      <a:pt x="821" y="1489"/>
                    </a:lnTo>
                    <a:lnTo>
                      <a:pt x="823" y="1503"/>
                    </a:lnTo>
                    <a:lnTo>
                      <a:pt x="823" y="1503"/>
                    </a:lnTo>
                    <a:lnTo>
                      <a:pt x="816" y="1486"/>
                    </a:lnTo>
                    <a:lnTo>
                      <a:pt x="809" y="1468"/>
                    </a:lnTo>
                    <a:lnTo>
                      <a:pt x="794" y="1437"/>
                    </a:lnTo>
                    <a:lnTo>
                      <a:pt x="788" y="1420"/>
                    </a:lnTo>
                    <a:lnTo>
                      <a:pt x="781" y="1404"/>
                    </a:lnTo>
                    <a:lnTo>
                      <a:pt x="776" y="1388"/>
                    </a:lnTo>
                    <a:lnTo>
                      <a:pt x="772" y="1371"/>
                    </a:lnTo>
                    <a:lnTo>
                      <a:pt x="772" y="1371"/>
                    </a:lnTo>
                    <a:lnTo>
                      <a:pt x="782" y="1365"/>
                    </a:lnTo>
                    <a:lnTo>
                      <a:pt x="791" y="1359"/>
                    </a:lnTo>
                    <a:lnTo>
                      <a:pt x="813" y="1350"/>
                    </a:lnTo>
                    <a:lnTo>
                      <a:pt x="834" y="1340"/>
                    </a:lnTo>
                    <a:lnTo>
                      <a:pt x="855" y="1330"/>
                    </a:lnTo>
                    <a:lnTo>
                      <a:pt x="855" y="1330"/>
                    </a:lnTo>
                    <a:lnTo>
                      <a:pt x="843" y="1333"/>
                    </a:lnTo>
                    <a:lnTo>
                      <a:pt x="832" y="1336"/>
                    </a:lnTo>
                    <a:lnTo>
                      <a:pt x="812" y="1344"/>
                    </a:lnTo>
                    <a:lnTo>
                      <a:pt x="792" y="1353"/>
                    </a:lnTo>
                    <a:lnTo>
                      <a:pt x="772" y="1362"/>
                    </a:lnTo>
                    <a:lnTo>
                      <a:pt x="772" y="1362"/>
                    </a:lnTo>
                    <a:lnTo>
                      <a:pt x="772" y="1338"/>
                    </a:lnTo>
                    <a:lnTo>
                      <a:pt x="771" y="1313"/>
                    </a:lnTo>
                    <a:lnTo>
                      <a:pt x="767" y="1262"/>
                    </a:lnTo>
                    <a:lnTo>
                      <a:pt x="763" y="1212"/>
                    </a:lnTo>
                    <a:lnTo>
                      <a:pt x="759" y="1162"/>
                    </a:lnTo>
                    <a:lnTo>
                      <a:pt x="759" y="1162"/>
                    </a:lnTo>
                    <a:lnTo>
                      <a:pt x="794" y="1218"/>
                    </a:lnTo>
                    <a:lnTo>
                      <a:pt x="831" y="1280"/>
                    </a:lnTo>
                    <a:lnTo>
                      <a:pt x="867" y="1345"/>
                    </a:lnTo>
                    <a:lnTo>
                      <a:pt x="901" y="1407"/>
                    </a:lnTo>
                    <a:lnTo>
                      <a:pt x="901" y="1407"/>
                    </a:lnTo>
                    <a:lnTo>
                      <a:pt x="914" y="1429"/>
                    </a:lnTo>
                    <a:lnTo>
                      <a:pt x="926" y="1450"/>
                    </a:lnTo>
                    <a:lnTo>
                      <a:pt x="938" y="1471"/>
                    </a:lnTo>
                    <a:lnTo>
                      <a:pt x="942" y="1480"/>
                    </a:lnTo>
                    <a:lnTo>
                      <a:pt x="945" y="1490"/>
                    </a:lnTo>
                    <a:lnTo>
                      <a:pt x="945" y="1490"/>
                    </a:lnTo>
                    <a:lnTo>
                      <a:pt x="948" y="1498"/>
                    </a:lnTo>
                    <a:lnTo>
                      <a:pt x="949" y="1507"/>
                    </a:lnTo>
                    <a:lnTo>
                      <a:pt x="951" y="1525"/>
                    </a:lnTo>
                    <a:lnTo>
                      <a:pt x="951" y="1525"/>
                    </a:lnTo>
                    <a:close/>
                    <a:moveTo>
                      <a:pt x="878" y="1730"/>
                    </a:moveTo>
                    <a:lnTo>
                      <a:pt x="878" y="1730"/>
                    </a:lnTo>
                    <a:lnTo>
                      <a:pt x="869" y="1738"/>
                    </a:lnTo>
                    <a:lnTo>
                      <a:pt x="858" y="1747"/>
                    </a:lnTo>
                    <a:lnTo>
                      <a:pt x="852" y="1750"/>
                    </a:lnTo>
                    <a:lnTo>
                      <a:pt x="847" y="1753"/>
                    </a:lnTo>
                    <a:lnTo>
                      <a:pt x="840" y="1756"/>
                    </a:lnTo>
                    <a:lnTo>
                      <a:pt x="833" y="1758"/>
                    </a:lnTo>
                    <a:lnTo>
                      <a:pt x="833" y="1758"/>
                    </a:lnTo>
                    <a:lnTo>
                      <a:pt x="840" y="1742"/>
                    </a:lnTo>
                    <a:lnTo>
                      <a:pt x="849" y="1727"/>
                    </a:lnTo>
                    <a:lnTo>
                      <a:pt x="859" y="1714"/>
                    </a:lnTo>
                    <a:lnTo>
                      <a:pt x="871" y="1700"/>
                    </a:lnTo>
                    <a:lnTo>
                      <a:pt x="871" y="1700"/>
                    </a:lnTo>
                    <a:lnTo>
                      <a:pt x="875" y="1715"/>
                    </a:lnTo>
                    <a:lnTo>
                      <a:pt x="878" y="1730"/>
                    </a:lnTo>
                    <a:lnTo>
                      <a:pt x="878" y="1730"/>
                    </a:lnTo>
                    <a:close/>
                    <a:moveTo>
                      <a:pt x="688" y="1505"/>
                    </a:moveTo>
                    <a:lnTo>
                      <a:pt x="688" y="1505"/>
                    </a:lnTo>
                    <a:lnTo>
                      <a:pt x="689" y="1499"/>
                    </a:lnTo>
                    <a:lnTo>
                      <a:pt x="692" y="1495"/>
                    </a:lnTo>
                    <a:lnTo>
                      <a:pt x="697" y="1490"/>
                    </a:lnTo>
                    <a:lnTo>
                      <a:pt x="703" y="1486"/>
                    </a:lnTo>
                    <a:lnTo>
                      <a:pt x="713" y="1479"/>
                    </a:lnTo>
                    <a:lnTo>
                      <a:pt x="717" y="1475"/>
                    </a:lnTo>
                    <a:lnTo>
                      <a:pt x="720" y="1472"/>
                    </a:lnTo>
                    <a:lnTo>
                      <a:pt x="720" y="1472"/>
                    </a:lnTo>
                    <a:lnTo>
                      <a:pt x="724" y="1497"/>
                    </a:lnTo>
                    <a:lnTo>
                      <a:pt x="726" y="1522"/>
                    </a:lnTo>
                    <a:lnTo>
                      <a:pt x="728" y="1545"/>
                    </a:lnTo>
                    <a:lnTo>
                      <a:pt x="730" y="1568"/>
                    </a:lnTo>
                    <a:lnTo>
                      <a:pt x="730" y="1568"/>
                    </a:lnTo>
                    <a:lnTo>
                      <a:pt x="730" y="1573"/>
                    </a:lnTo>
                    <a:lnTo>
                      <a:pt x="730" y="1573"/>
                    </a:lnTo>
                    <a:lnTo>
                      <a:pt x="729" y="1573"/>
                    </a:lnTo>
                    <a:lnTo>
                      <a:pt x="728" y="1570"/>
                    </a:lnTo>
                    <a:lnTo>
                      <a:pt x="726" y="1565"/>
                    </a:lnTo>
                    <a:lnTo>
                      <a:pt x="726" y="1565"/>
                    </a:lnTo>
                    <a:lnTo>
                      <a:pt x="725" y="1558"/>
                    </a:lnTo>
                    <a:lnTo>
                      <a:pt x="724" y="1551"/>
                    </a:lnTo>
                    <a:lnTo>
                      <a:pt x="723" y="1539"/>
                    </a:lnTo>
                    <a:lnTo>
                      <a:pt x="722" y="1526"/>
                    </a:lnTo>
                    <a:lnTo>
                      <a:pt x="720" y="1521"/>
                    </a:lnTo>
                    <a:lnTo>
                      <a:pt x="716" y="1515"/>
                    </a:lnTo>
                    <a:lnTo>
                      <a:pt x="716" y="1515"/>
                    </a:lnTo>
                    <a:lnTo>
                      <a:pt x="721" y="1563"/>
                    </a:lnTo>
                    <a:lnTo>
                      <a:pt x="725" y="1610"/>
                    </a:lnTo>
                    <a:lnTo>
                      <a:pt x="731" y="1658"/>
                    </a:lnTo>
                    <a:lnTo>
                      <a:pt x="734" y="1683"/>
                    </a:lnTo>
                    <a:lnTo>
                      <a:pt x="739" y="1709"/>
                    </a:lnTo>
                    <a:lnTo>
                      <a:pt x="739" y="1709"/>
                    </a:lnTo>
                    <a:lnTo>
                      <a:pt x="732" y="1699"/>
                    </a:lnTo>
                    <a:lnTo>
                      <a:pt x="728" y="1688"/>
                    </a:lnTo>
                    <a:lnTo>
                      <a:pt x="718" y="1663"/>
                    </a:lnTo>
                    <a:lnTo>
                      <a:pt x="718" y="1663"/>
                    </a:lnTo>
                    <a:lnTo>
                      <a:pt x="708" y="1638"/>
                    </a:lnTo>
                    <a:lnTo>
                      <a:pt x="704" y="1626"/>
                    </a:lnTo>
                    <a:lnTo>
                      <a:pt x="701" y="1614"/>
                    </a:lnTo>
                    <a:lnTo>
                      <a:pt x="701" y="1614"/>
                    </a:lnTo>
                    <a:lnTo>
                      <a:pt x="701" y="1609"/>
                    </a:lnTo>
                    <a:lnTo>
                      <a:pt x="703" y="1606"/>
                    </a:lnTo>
                    <a:lnTo>
                      <a:pt x="703" y="1600"/>
                    </a:lnTo>
                    <a:lnTo>
                      <a:pt x="704" y="1596"/>
                    </a:lnTo>
                    <a:lnTo>
                      <a:pt x="704" y="1596"/>
                    </a:lnTo>
                    <a:lnTo>
                      <a:pt x="703" y="1584"/>
                    </a:lnTo>
                    <a:lnTo>
                      <a:pt x="700" y="1573"/>
                    </a:lnTo>
                    <a:lnTo>
                      <a:pt x="695" y="1548"/>
                    </a:lnTo>
                    <a:lnTo>
                      <a:pt x="690" y="1525"/>
                    </a:lnTo>
                    <a:lnTo>
                      <a:pt x="689" y="1514"/>
                    </a:lnTo>
                    <a:lnTo>
                      <a:pt x="688" y="1505"/>
                    </a:lnTo>
                    <a:lnTo>
                      <a:pt x="688" y="1505"/>
                    </a:lnTo>
                    <a:close/>
                    <a:moveTo>
                      <a:pt x="680" y="1433"/>
                    </a:moveTo>
                    <a:lnTo>
                      <a:pt x="680" y="1433"/>
                    </a:lnTo>
                    <a:lnTo>
                      <a:pt x="695" y="1422"/>
                    </a:lnTo>
                    <a:lnTo>
                      <a:pt x="703" y="1416"/>
                    </a:lnTo>
                    <a:lnTo>
                      <a:pt x="712" y="1413"/>
                    </a:lnTo>
                    <a:lnTo>
                      <a:pt x="712" y="1413"/>
                    </a:lnTo>
                    <a:lnTo>
                      <a:pt x="716" y="1440"/>
                    </a:lnTo>
                    <a:lnTo>
                      <a:pt x="718" y="1466"/>
                    </a:lnTo>
                    <a:lnTo>
                      <a:pt x="718" y="1466"/>
                    </a:lnTo>
                    <a:lnTo>
                      <a:pt x="710" y="1473"/>
                    </a:lnTo>
                    <a:lnTo>
                      <a:pt x="704" y="1480"/>
                    </a:lnTo>
                    <a:lnTo>
                      <a:pt x="697" y="1487"/>
                    </a:lnTo>
                    <a:lnTo>
                      <a:pt x="688" y="1491"/>
                    </a:lnTo>
                    <a:lnTo>
                      <a:pt x="688" y="1491"/>
                    </a:lnTo>
                    <a:lnTo>
                      <a:pt x="686" y="1476"/>
                    </a:lnTo>
                    <a:lnTo>
                      <a:pt x="684" y="1463"/>
                    </a:lnTo>
                    <a:lnTo>
                      <a:pt x="682" y="1449"/>
                    </a:lnTo>
                    <a:lnTo>
                      <a:pt x="680" y="1433"/>
                    </a:lnTo>
                    <a:lnTo>
                      <a:pt x="680" y="1433"/>
                    </a:lnTo>
                    <a:close/>
                    <a:moveTo>
                      <a:pt x="689" y="1616"/>
                    </a:moveTo>
                    <a:lnTo>
                      <a:pt x="689" y="1616"/>
                    </a:lnTo>
                    <a:lnTo>
                      <a:pt x="683" y="1608"/>
                    </a:lnTo>
                    <a:lnTo>
                      <a:pt x="678" y="1599"/>
                    </a:lnTo>
                    <a:lnTo>
                      <a:pt x="668" y="1579"/>
                    </a:lnTo>
                    <a:lnTo>
                      <a:pt x="661" y="1559"/>
                    </a:lnTo>
                    <a:lnTo>
                      <a:pt x="651" y="1539"/>
                    </a:lnTo>
                    <a:lnTo>
                      <a:pt x="651" y="1539"/>
                    </a:lnTo>
                    <a:lnTo>
                      <a:pt x="655" y="1535"/>
                    </a:lnTo>
                    <a:lnTo>
                      <a:pt x="656" y="1534"/>
                    </a:lnTo>
                    <a:lnTo>
                      <a:pt x="659" y="1533"/>
                    </a:lnTo>
                    <a:lnTo>
                      <a:pt x="659" y="1533"/>
                    </a:lnTo>
                    <a:lnTo>
                      <a:pt x="668" y="1552"/>
                    </a:lnTo>
                    <a:lnTo>
                      <a:pt x="678" y="1573"/>
                    </a:lnTo>
                    <a:lnTo>
                      <a:pt x="682" y="1583"/>
                    </a:lnTo>
                    <a:lnTo>
                      <a:pt x="686" y="1593"/>
                    </a:lnTo>
                    <a:lnTo>
                      <a:pt x="688" y="1605"/>
                    </a:lnTo>
                    <a:lnTo>
                      <a:pt x="689" y="1616"/>
                    </a:lnTo>
                    <a:lnTo>
                      <a:pt x="689" y="1616"/>
                    </a:lnTo>
                    <a:close/>
                    <a:moveTo>
                      <a:pt x="676" y="1416"/>
                    </a:moveTo>
                    <a:lnTo>
                      <a:pt x="676" y="1416"/>
                    </a:lnTo>
                    <a:lnTo>
                      <a:pt x="671" y="1380"/>
                    </a:lnTo>
                    <a:lnTo>
                      <a:pt x="667" y="1346"/>
                    </a:lnTo>
                    <a:lnTo>
                      <a:pt x="664" y="1313"/>
                    </a:lnTo>
                    <a:lnTo>
                      <a:pt x="663" y="1279"/>
                    </a:lnTo>
                    <a:lnTo>
                      <a:pt x="663" y="1279"/>
                    </a:lnTo>
                    <a:lnTo>
                      <a:pt x="659" y="1240"/>
                    </a:lnTo>
                    <a:lnTo>
                      <a:pt x="659" y="1223"/>
                    </a:lnTo>
                    <a:lnTo>
                      <a:pt x="659" y="1206"/>
                    </a:lnTo>
                    <a:lnTo>
                      <a:pt x="661" y="1190"/>
                    </a:lnTo>
                    <a:lnTo>
                      <a:pt x="664" y="1177"/>
                    </a:lnTo>
                    <a:lnTo>
                      <a:pt x="668" y="1163"/>
                    </a:lnTo>
                    <a:lnTo>
                      <a:pt x="671" y="1157"/>
                    </a:lnTo>
                    <a:lnTo>
                      <a:pt x="675" y="1152"/>
                    </a:lnTo>
                    <a:lnTo>
                      <a:pt x="675" y="1152"/>
                    </a:lnTo>
                    <a:lnTo>
                      <a:pt x="692" y="1275"/>
                    </a:lnTo>
                    <a:lnTo>
                      <a:pt x="709" y="1399"/>
                    </a:lnTo>
                    <a:lnTo>
                      <a:pt x="709" y="1399"/>
                    </a:lnTo>
                    <a:lnTo>
                      <a:pt x="693" y="1409"/>
                    </a:lnTo>
                    <a:lnTo>
                      <a:pt x="686" y="1414"/>
                    </a:lnTo>
                    <a:lnTo>
                      <a:pt x="681" y="1415"/>
                    </a:lnTo>
                    <a:lnTo>
                      <a:pt x="676" y="1416"/>
                    </a:lnTo>
                    <a:lnTo>
                      <a:pt x="676" y="1416"/>
                    </a:lnTo>
                    <a:close/>
                    <a:moveTo>
                      <a:pt x="658" y="1518"/>
                    </a:moveTo>
                    <a:lnTo>
                      <a:pt x="658" y="1518"/>
                    </a:lnTo>
                    <a:lnTo>
                      <a:pt x="646" y="1493"/>
                    </a:lnTo>
                    <a:lnTo>
                      <a:pt x="634" y="1468"/>
                    </a:lnTo>
                    <a:lnTo>
                      <a:pt x="634" y="1468"/>
                    </a:lnTo>
                    <a:lnTo>
                      <a:pt x="649" y="1455"/>
                    </a:lnTo>
                    <a:lnTo>
                      <a:pt x="657" y="1449"/>
                    </a:lnTo>
                    <a:lnTo>
                      <a:pt x="667" y="1445"/>
                    </a:lnTo>
                    <a:lnTo>
                      <a:pt x="667" y="1445"/>
                    </a:lnTo>
                    <a:lnTo>
                      <a:pt x="667" y="1454"/>
                    </a:lnTo>
                    <a:lnTo>
                      <a:pt x="668" y="1465"/>
                    </a:lnTo>
                    <a:lnTo>
                      <a:pt x="672" y="1489"/>
                    </a:lnTo>
                    <a:lnTo>
                      <a:pt x="673" y="1499"/>
                    </a:lnTo>
                    <a:lnTo>
                      <a:pt x="672" y="1504"/>
                    </a:lnTo>
                    <a:lnTo>
                      <a:pt x="671" y="1508"/>
                    </a:lnTo>
                    <a:lnTo>
                      <a:pt x="670" y="1512"/>
                    </a:lnTo>
                    <a:lnTo>
                      <a:pt x="666" y="1515"/>
                    </a:lnTo>
                    <a:lnTo>
                      <a:pt x="663" y="1517"/>
                    </a:lnTo>
                    <a:lnTo>
                      <a:pt x="658" y="1518"/>
                    </a:lnTo>
                    <a:lnTo>
                      <a:pt x="658" y="1518"/>
                    </a:lnTo>
                    <a:close/>
                    <a:moveTo>
                      <a:pt x="646" y="1532"/>
                    </a:moveTo>
                    <a:lnTo>
                      <a:pt x="646" y="1532"/>
                    </a:lnTo>
                    <a:lnTo>
                      <a:pt x="639" y="1518"/>
                    </a:lnTo>
                    <a:lnTo>
                      <a:pt x="632" y="1503"/>
                    </a:lnTo>
                    <a:lnTo>
                      <a:pt x="630" y="1495"/>
                    </a:lnTo>
                    <a:lnTo>
                      <a:pt x="628" y="1487"/>
                    </a:lnTo>
                    <a:lnTo>
                      <a:pt x="628" y="1479"/>
                    </a:lnTo>
                    <a:lnTo>
                      <a:pt x="630" y="1472"/>
                    </a:lnTo>
                    <a:lnTo>
                      <a:pt x="630" y="1472"/>
                    </a:lnTo>
                    <a:lnTo>
                      <a:pt x="632" y="1479"/>
                    </a:lnTo>
                    <a:lnTo>
                      <a:pt x="637" y="1487"/>
                    </a:lnTo>
                    <a:lnTo>
                      <a:pt x="647" y="1505"/>
                    </a:lnTo>
                    <a:lnTo>
                      <a:pt x="650" y="1513"/>
                    </a:lnTo>
                    <a:lnTo>
                      <a:pt x="651" y="1521"/>
                    </a:lnTo>
                    <a:lnTo>
                      <a:pt x="651" y="1524"/>
                    </a:lnTo>
                    <a:lnTo>
                      <a:pt x="650" y="1528"/>
                    </a:lnTo>
                    <a:lnTo>
                      <a:pt x="649" y="1530"/>
                    </a:lnTo>
                    <a:lnTo>
                      <a:pt x="646" y="1532"/>
                    </a:lnTo>
                    <a:lnTo>
                      <a:pt x="646" y="1532"/>
                    </a:lnTo>
                    <a:close/>
                    <a:moveTo>
                      <a:pt x="654" y="1669"/>
                    </a:moveTo>
                    <a:lnTo>
                      <a:pt x="654" y="1669"/>
                    </a:lnTo>
                    <a:lnTo>
                      <a:pt x="647" y="1659"/>
                    </a:lnTo>
                    <a:lnTo>
                      <a:pt x="639" y="1646"/>
                    </a:lnTo>
                    <a:lnTo>
                      <a:pt x="630" y="1631"/>
                    </a:lnTo>
                    <a:lnTo>
                      <a:pt x="622" y="1617"/>
                    </a:lnTo>
                    <a:lnTo>
                      <a:pt x="615" y="1604"/>
                    </a:lnTo>
                    <a:lnTo>
                      <a:pt x="614" y="1597"/>
                    </a:lnTo>
                    <a:lnTo>
                      <a:pt x="614" y="1591"/>
                    </a:lnTo>
                    <a:lnTo>
                      <a:pt x="614" y="1585"/>
                    </a:lnTo>
                    <a:lnTo>
                      <a:pt x="616" y="1581"/>
                    </a:lnTo>
                    <a:lnTo>
                      <a:pt x="621" y="1577"/>
                    </a:lnTo>
                    <a:lnTo>
                      <a:pt x="626" y="1575"/>
                    </a:lnTo>
                    <a:lnTo>
                      <a:pt x="626" y="1575"/>
                    </a:lnTo>
                    <a:lnTo>
                      <a:pt x="640" y="1623"/>
                    </a:lnTo>
                    <a:lnTo>
                      <a:pt x="647" y="1647"/>
                    </a:lnTo>
                    <a:lnTo>
                      <a:pt x="654" y="1669"/>
                    </a:lnTo>
                    <a:lnTo>
                      <a:pt x="654" y="1669"/>
                    </a:lnTo>
                    <a:close/>
                    <a:moveTo>
                      <a:pt x="650" y="1567"/>
                    </a:moveTo>
                    <a:lnTo>
                      <a:pt x="650" y="1567"/>
                    </a:lnTo>
                    <a:lnTo>
                      <a:pt x="670" y="1602"/>
                    </a:lnTo>
                    <a:lnTo>
                      <a:pt x="689" y="1639"/>
                    </a:lnTo>
                    <a:lnTo>
                      <a:pt x="689" y="1639"/>
                    </a:lnTo>
                    <a:lnTo>
                      <a:pt x="689" y="1657"/>
                    </a:lnTo>
                    <a:lnTo>
                      <a:pt x="689" y="1676"/>
                    </a:lnTo>
                    <a:lnTo>
                      <a:pt x="690" y="1694"/>
                    </a:lnTo>
                    <a:lnTo>
                      <a:pt x="689" y="1702"/>
                    </a:lnTo>
                    <a:lnTo>
                      <a:pt x="688" y="1710"/>
                    </a:lnTo>
                    <a:lnTo>
                      <a:pt x="688" y="1710"/>
                    </a:lnTo>
                    <a:lnTo>
                      <a:pt x="679" y="1675"/>
                    </a:lnTo>
                    <a:lnTo>
                      <a:pt x="667" y="1638"/>
                    </a:lnTo>
                    <a:lnTo>
                      <a:pt x="658" y="1601"/>
                    </a:lnTo>
                    <a:lnTo>
                      <a:pt x="650" y="1567"/>
                    </a:lnTo>
                    <a:lnTo>
                      <a:pt x="650" y="1567"/>
                    </a:lnTo>
                    <a:close/>
                    <a:moveTo>
                      <a:pt x="704" y="1665"/>
                    </a:moveTo>
                    <a:lnTo>
                      <a:pt x="704" y="1665"/>
                    </a:lnTo>
                    <a:lnTo>
                      <a:pt x="729" y="1724"/>
                    </a:lnTo>
                    <a:lnTo>
                      <a:pt x="742" y="1757"/>
                    </a:lnTo>
                    <a:lnTo>
                      <a:pt x="748" y="1773"/>
                    </a:lnTo>
                    <a:lnTo>
                      <a:pt x="752" y="1787"/>
                    </a:lnTo>
                    <a:lnTo>
                      <a:pt x="752" y="1787"/>
                    </a:lnTo>
                    <a:lnTo>
                      <a:pt x="755" y="1797"/>
                    </a:lnTo>
                    <a:lnTo>
                      <a:pt x="756" y="1806"/>
                    </a:lnTo>
                    <a:lnTo>
                      <a:pt x="755" y="1812"/>
                    </a:lnTo>
                    <a:lnTo>
                      <a:pt x="754" y="1818"/>
                    </a:lnTo>
                    <a:lnTo>
                      <a:pt x="751" y="1823"/>
                    </a:lnTo>
                    <a:lnTo>
                      <a:pt x="747" y="1827"/>
                    </a:lnTo>
                    <a:lnTo>
                      <a:pt x="741" y="1831"/>
                    </a:lnTo>
                    <a:lnTo>
                      <a:pt x="734" y="1833"/>
                    </a:lnTo>
                    <a:lnTo>
                      <a:pt x="734" y="1833"/>
                    </a:lnTo>
                    <a:lnTo>
                      <a:pt x="729" y="1824"/>
                    </a:lnTo>
                    <a:lnTo>
                      <a:pt x="723" y="1814"/>
                    </a:lnTo>
                    <a:lnTo>
                      <a:pt x="715" y="1793"/>
                    </a:lnTo>
                    <a:lnTo>
                      <a:pt x="709" y="1772"/>
                    </a:lnTo>
                    <a:lnTo>
                      <a:pt x="706" y="1750"/>
                    </a:lnTo>
                    <a:lnTo>
                      <a:pt x="704" y="1727"/>
                    </a:lnTo>
                    <a:lnTo>
                      <a:pt x="703" y="1706"/>
                    </a:lnTo>
                    <a:lnTo>
                      <a:pt x="703" y="1684"/>
                    </a:lnTo>
                    <a:lnTo>
                      <a:pt x="704" y="1665"/>
                    </a:lnTo>
                    <a:lnTo>
                      <a:pt x="704" y="1665"/>
                    </a:lnTo>
                    <a:close/>
                    <a:moveTo>
                      <a:pt x="754" y="1414"/>
                    </a:moveTo>
                    <a:lnTo>
                      <a:pt x="754" y="1414"/>
                    </a:lnTo>
                    <a:lnTo>
                      <a:pt x="757" y="1429"/>
                    </a:lnTo>
                    <a:lnTo>
                      <a:pt x="758" y="1445"/>
                    </a:lnTo>
                    <a:lnTo>
                      <a:pt x="759" y="1459"/>
                    </a:lnTo>
                    <a:lnTo>
                      <a:pt x="759" y="1475"/>
                    </a:lnTo>
                    <a:lnTo>
                      <a:pt x="757" y="1506"/>
                    </a:lnTo>
                    <a:lnTo>
                      <a:pt x="754" y="1535"/>
                    </a:lnTo>
                    <a:lnTo>
                      <a:pt x="754" y="1535"/>
                    </a:lnTo>
                    <a:lnTo>
                      <a:pt x="752" y="1504"/>
                    </a:lnTo>
                    <a:lnTo>
                      <a:pt x="751" y="1473"/>
                    </a:lnTo>
                    <a:lnTo>
                      <a:pt x="752" y="1442"/>
                    </a:lnTo>
                    <a:lnTo>
                      <a:pt x="754" y="1414"/>
                    </a:lnTo>
                    <a:lnTo>
                      <a:pt x="754" y="1414"/>
                    </a:lnTo>
                    <a:close/>
                    <a:moveTo>
                      <a:pt x="759" y="1849"/>
                    </a:moveTo>
                    <a:lnTo>
                      <a:pt x="759" y="1849"/>
                    </a:lnTo>
                    <a:lnTo>
                      <a:pt x="759" y="1861"/>
                    </a:lnTo>
                    <a:lnTo>
                      <a:pt x="760" y="1873"/>
                    </a:lnTo>
                    <a:lnTo>
                      <a:pt x="763" y="1899"/>
                    </a:lnTo>
                    <a:lnTo>
                      <a:pt x="764" y="1910"/>
                    </a:lnTo>
                    <a:lnTo>
                      <a:pt x="764" y="1923"/>
                    </a:lnTo>
                    <a:lnTo>
                      <a:pt x="764" y="1934"/>
                    </a:lnTo>
                    <a:lnTo>
                      <a:pt x="762" y="1944"/>
                    </a:lnTo>
                    <a:lnTo>
                      <a:pt x="762" y="1944"/>
                    </a:lnTo>
                    <a:lnTo>
                      <a:pt x="749" y="1904"/>
                    </a:lnTo>
                    <a:lnTo>
                      <a:pt x="735" y="1865"/>
                    </a:lnTo>
                    <a:lnTo>
                      <a:pt x="735" y="1865"/>
                    </a:lnTo>
                    <a:lnTo>
                      <a:pt x="741" y="1861"/>
                    </a:lnTo>
                    <a:lnTo>
                      <a:pt x="746" y="1856"/>
                    </a:lnTo>
                    <a:lnTo>
                      <a:pt x="751" y="1852"/>
                    </a:lnTo>
                    <a:lnTo>
                      <a:pt x="755" y="1850"/>
                    </a:lnTo>
                    <a:lnTo>
                      <a:pt x="759" y="1849"/>
                    </a:lnTo>
                    <a:lnTo>
                      <a:pt x="759" y="1849"/>
                    </a:lnTo>
                    <a:close/>
                    <a:moveTo>
                      <a:pt x="851" y="994"/>
                    </a:moveTo>
                    <a:lnTo>
                      <a:pt x="851" y="994"/>
                    </a:lnTo>
                    <a:lnTo>
                      <a:pt x="861" y="1025"/>
                    </a:lnTo>
                    <a:lnTo>
                      <a:pt x="871" y="1054"/>
                    </a:lnTo>
                    <a:lnTo>
                      <a:pt x="888" y="1115"/>
                    </a:lnTo>
                    <a:lnTo>
                      <a:pt x="902" y="1177"/>
                    </a:lnTo>
                    <a:lnTo>
                      <a:pt x="915" y="1238"/>
                    </a:lnTo>
                    <a:lnTo>
                      <a:pt x="925" y="1299"/>
                    </a:lnTo>
                    <a:lnTo>
                      <a:pt x="933" y="1359"/>
                    </a:lnTo>
                    <a:lnTo>
                      <a:pt x="940" y="1419"/>
                    </a:lnTo>
                    <a:lnTo>
                      <a:pt x="944" y="1476"/>
                    </a:lnTo>
                    <a:lnTo>
                      <a:pt x="944" y="1476"/>
                    </a:lnTo>
                    <a:lnTo>
                      <a:pt x="930" y="1442"/>
                    </a:lnTo>
                    <a:lnTo>
                      <a:pt x="914" y="1409"/>
                    </a:lnTo>
                    <a:lnTo>
                      <a:pt x="898" y="1378"/>
                    </a:lnTo>
                    <a:lnTo>
                      <a:pt x="881" y="1346"/>
                    </a:lnTo>
                    <a:lnTo>
                      <a:pt x="844" y="1283"/>
                    </a:lnTo>
                    <a:lnTo>
                      <a:pt x="807" y="1223"/>
                    </a:lnTo>
                    <a:lnTo>
                      <a:pt x="807" y="1223"/>
                    </a:lnTo>
                    <a:lnTo>
                      <a:pt x="789" y="1196"/>
                    </a:lnTo>
                    <a:lnTo>
                      <a:pt x="772" y="1170"/>
                    </a:lnTo>
                    <a:lnTo>
                      <a:pt x="764" y="1156"/>
                    </a:lnTo>
                    <a:lnTo>
                      <a:pt x="758" y="1144"/>
                    </a:lnTo>
                    <a:lnTo>
                      <a:pt x="754" y="1129"/>
                    </a:lnTo>
                    <a:lnTo>
                      <a:pt x="751" y="1115"/>
                    </a:lnTo>
                    <a:lnTo>
                      <a:pt x="751" y="1115"/>
                    </a:lnTo>
                    <a:lnTo>
                      <a:pt x="750" y="1117"/>
                    </a:lnTo>
                    <a:lnTo>
                      <a:pt x="750" y="1119"/>
                    </a:lnTo>
                    <a:lnTo>
                      <a:pt x="750" y="1125"/>
                    </a:lnTo>
                    <a:lnTo>
                      <a:pt x="751" y="1129"/>
                    </a:lnTo>
                    <a:lnTo>
                      <a:pt x="750" y="1131"/>
                    </a:lnTo>
                    <a:lnTo>
                      <a:pt x="749" y="1132"/>
                    </a:lnTo>
                    <a:lnTo>
                      <a:pt x="749" y="1132"/>
                    </a:lnTo>
                    <a:lnTo>
                      <a:pt x="728" y="1100"/>
                    </a:lnTo>
                    <a:lnTo>
                      <a:pt x="707" y="1065"/>
                    </a:lnTo>
                    <a:lnTo>
                      <a:pt x="707" y="1065"/>
                    </a:lnTo>
                    <a:lnTo>
                      <a:pt x="743" y="1047"/>
                    </a:lnTo>
                    <a:lnTo>
                      <a:pt x="779" y="1028"/>
                    </a:lnTo>
                    <a:lnTo>
                      <a:pt x="815" y="1010"/>
                    </a:lnTo>
                    <a:lnTo>
                      <a:pt x="833" y="1001"/>
                    </a:lnTo>
                    <a:lnTo>
                      <a:pt x="851" y="994"/>
                    </a:lnTo>
                    <a:lnTo>
                      <a:pt x="851" y="994"/>
                    </a:lnTo>
                    <a:close/>
                    <a:moveTo>
                      <a:pt x="705" y="1072"/>
                    </a:moveTo>
                    <a:lnTo>
                      <a:pt x="705" y="1072"/>
                    </a:lnTo>
                    <a:lnTo>
                      <a:pt x="717" y="1092"/>
                    </a:lnTo>
                    <a:lnTo>
                      <a:pt x="730" y="1112"/>
                    </a:lnTo>
                    <a:lnTo>
                      <a:pt x="730" y="1112"/>
                    </a:lnTo>
                    <a:lnTo>
                      <a:pt x="743" y="1132"/>
                    </a:lnTo>
                    <a:lnTo>
                      <a:pt x="749" y="1143"/>
                    </a:lnTo>
                    <a:lnTo>
                      <a:pt x="752" y="1152"/>
                    </a:lnTo>
                    <a:lnTo>
                      <a:pt x="752" y="1152"/>
                    </a:lnTo>
                    <a:lnTo>
                      <a:pt x="755" y="1162"/>
                    </a:lnTo>
                    <a:lnTo>
                      <a:pt x="756" y="1173"/>
                    </a:lnTo>
                    <a:lnTo>
                      <a:pt x="756" y="1198"/>
                    </a:lnTo>
                    <a:lnTo>
                      <a:pt x="756" y="1198"/>
                    </a:lnTo>
                    <a:lnTo>
                      <a:pt x="757" y="1233"/>
                    </a:lnTo>
                    <a:lnTo>
                      <a:pt x="758" y="1268"/>
                    </a:lnTo>
                    <a:lnTo>
                      <a:pt x="757" y="1285"/>
                    </a:lnTo>
                    <a:lnTo>
                      <a:pt x="755" y="1300"/>
                    </a:lnTo>
                    <a:lnTo>
                      <a:pt x="752" y="1315"/>
                    </a:lnTo>
                    <a:lnTo>
                      <a:pt x="749" y="1328"/>
                    </a:lnTo>
                    <a:lnTo>
                      <a:pt x="749" y="1328"/>
                    </a:lnTo>
                    <a:lnTo>
                      <a:pt x="745" y="1321"/>
                    </a:lnTo>
                    <a:lnTo>
                      <a:pt x="741" y="1313"/>
                    </a:lnTo>
                    <a:lnTo>
                      <a:pt x="738" y="1305"/>
                    </a:lnTo>
                    <a:lnTo>
                      <a:pt x="733" y="1298"/>
                    </a:lnTo>
                    <a:lnTo>
                      <a:pt x="733" y="1298"/>
                    </a:lnTo>
                    <a:lnTo>
                      <a:pt x="738" y="1307"/>
                    </a:lnTo>
                    <a:lnTo>
                      <a:pt x="741" y="1315"/>
                    </a:lnTo>
                    <a:lnTo>
                      <a:pt x="743" y="1324"/>
                    </a:lnTo>
                    <a:lnTo>
                      <a:pt x="745" y="1332"/>
                    </a:lnTo>
                    <a:lnTo>
                      <a:pt x="746" y="1347"/>
                    </a:lnTo>
                    <a:lnTo>
                      <a:pt x="745" y="1362"/>
                    </a:lnTo>
                    <a:lnTo>
                      <a:pt x="745" y="1362"/>
                    </a:lnTo>
                    <a:lnTo>
                      <a:pt x="745" y="1369"/>
                    </a:lnTo>
                    <a:lnTo>
                      <a:pt x="743" y="1375"/>
                    </a:lnTo>
                    <a:lnTo>
                      <a:pt x="742" y="1379"/>
                    </a:lnTo>
                    <a:lnTo>
                      <a:pt x="741" y="1381"/>
                    </a:lnTo>
                    <a:lnTo>
                      <a:pt x="738" y="1382"/>
                    </a:lnTo>
                    <a:lnTo>
                      <a:pt x="734" y="1383"/>
                    </a:lnTo>
                    <a:lnTo>
                      <a:pt x="734" y="1383"/>
                    </a:lnTo>
                    <a:lnTo>
                      <a:pt x="732" y="1365"/>
                    </a:lnTo>
                    <a:lnTo>
                      <a:pt x="731" y="1345"/>
                    </a:lnTo>
                    <a:lnTo>
                      <a:pt x="729" y="1324"/>
                    </a:lnTo>
                    <a:lnTo>
                      <a:pt x="728" y="1315"/>
                    </a:lnTo>
                    <a:lnTo>
                      <a:pt x="724" y="1306"/>
                    </a:lnTo>
                    <a:lnTo>
                      <a:pt x="724" y="1306"/>
                    </a:lnTo>
                    <a:lnTo>
                      <a:pt x="726" y="1336"/>
                    </a:lnTo>
                    <a:lnTo>
                      <a:pt x="726" y="1349"/>
                    </a:lnTo>
                    <a:lnTo>
                      <a:pt x="725" y="1355"/>
                    </a:lnTo>
                    <a:lnTo>
                      <a:pt x="723" y="1361"/>
                    </a:lnTo>
                    <a:lnTo>
                      <a:pt x="723" y="1361"/>
                    </a:lnTo>
                    <a:lnTo>
                      <a:pt x="713" y="1313"/>
                    </a:lnTo>
                    <a:lnTo>
                      <a:pt x="705" y="1266"/>
                    </a:lnTo>
                    <a:lnTo>
                      <a:pt x="697" y="1219"/>
                    </a:lnTo>
                    <a:lnTo>
                      <a:pt x="687" y="1171"/>
                    </a:lnTo>
                    <a:lnTo>
                      <a:pt x="687" y="1171"/>
                    </a:lnTo>
                    <a:lnTo>
                      <a:pt x="682" y="1153"/>
                    </a:lnTo>
                    <a:lnTo>
                      <a:pt x="680" y="1145"/>
                    </a:lnTo>
                    <a:lnTo>
                      <a:pt x="679" y="1138"/>
                    </a:lnTo>
                    <a:lnTo>
                      <a:pt x="679" y="1138"/>
                    </a:lnTo>
                    <a:lnTo>
                      <a:pt x="680" y="1129"/>
                    </a:lnTo>
                    <a:lnTo>
                      <a:pt x="683" y="1120"/>
                    </a:lnTo>
                    <a:lnTo>
                      <a:pt x="687" y="1111"/>
                    </a:lnTo>
                    <a:lnTo>
                      <a:pt x="691" y="1103"/>
                    </a:lnTo>
                    <a:lnTo>
                      <a:pt x="699" y="1087"/>
                    </a:lnTo>
                    <a:lnTo>
                      <a:pt x="703" y="1080"/>
                    </a:lnTo>
                    <a:lnTo>
                      <a:pt x="705" y="1072"/>
                    </a:lnTo>
                    <a:lnTo>
                      <a:pt x="705" y="1072"/>
                    </a:lnTo>
                    <a:close/>
                    <a:moveTo>
                      <a:pt x="672" y="1018"/>
                    </a:moveTo>
                    <a:lnTo>
                      <a:pt x="672" y="1018"/>
                    </a:lnTo>
                    <a:lnTo>
                      <a:pt x="683" y="1037"/>
                    </a:lnTo>
                    <a:lnTo>
                      <a:pt x="696" y="1058"/>
                    </a:lnTo>
                    <a:lnTo>
                      <a:pt x="696" y="1058"/>
                    </a:lnTo>
                    <a:lnTo>
                      <a:pt x="687" y="1085"/>
                    </a:lnTo>
                    <a:lnTo>
                      <a:pt x="676" y="1111"/>
                    </a:lnTo>
                    <a:lnTo>
                      <a:pt x="676" y="1111"/>
                    </a:lnTo>
                    <a:lnTo>
                      <a:pt x="671" y="1085"/>
                    </a:lnTo>
                    <a:lnTo>
                      <a:pt x="668" y="1060"/>
                    </a:lnTo>
                    <a:lnTo>
                      <a:pt x="667" y="1048"/>
                    </a:lnTo>
                    <a:lnTo>
                      <a:pt x="668" y="1037"/>
                    </a:lnTo>
                    <a:lnTo>
                      <a:pt x="670" y="1027"/>
                    </a:lnTo>
                    <a:lnTo>
                      <a:pt x="672" y="1018"/>
                    </a:lnTo>
                    <a:lnTo>
                      <a:pt x="672" y="1018"/>
                    </a:lnTo>
                    <a:close/>
                    <a:moveTo>
                      <a:pt x="666" y="1084"/>
                    </a:moveTo>
                    <a:lnTo>
                      <a:pt x="666" y="1084"/>
                    </a:lnTo>
                    <a:lnTo>
                      <a:pt x="670" y="1097"/>
                    </a:lnTo>
                    <a:lnTo>
                      <a:pt x="671" y="1110"/>
                    </a:lnTo>
                    <a:lnTo>
                      <a:pt x="671" y="1121"/>
                    </a:lnTo>
                    <a:lnTo>
                      <a:pt x="670" y="1131"/>
                    </a:lnTo>
                    <a:lnTo>
                      <a:pt x="667" y="1142"/>
                    </a:lnTo>
                    <a:lnTo>
                      <a:pt x="664" y="1151"/>
                    </a:lnTo>
                    <a:lnTo>
                      <a:pt x="659" y="1159"/>
                    </a:lnTo>
                    <a:lnTo>
                      <a:pt x="655" y="1167"/>
                    </a:lnTo>
                    <a:lnTo>
                      <a:pt x="655" y="1167"/>
                    </a:lnTo>
                    <a:lnTo>
                      <a:pt x="657" y="1146"/>
                    </a:lnTo>
                    <a:lnTo>
                      <a:pt x="661" y="1125"/>
                    </a:lnTo>
                    <a:lnTo>
                      <a:pt x="666" y="1084"/>
                    </a:lnTo>
                    <a:lnTo>
                      <a:pt x="666" y="1084"/>
                    </a:lnTo>
                    <a:close/>
                    <a:moveTo>
                      <a:pt x="608" y="1322"/>
                    </a:moveTo>
                    <a:lnTo>
                      <a:pt x="608" y="1322"/>
                    </a:lnTo>
                    <a:lnTo>
                      <a:pt x="632" y="1261"/>
                    </a:lnTo>
                    <a:lnTo>
                      <a:pt x="643" y="1230"/>
                    </a:lnTo>
                    <a:lnTo>
                      <a:pt x="655" y="1205"/>
                    </a:lnTo>
                    <a:lnTo>
                      <a:pt x="655" y="1205"/>
                    </a:lnTo>
                    <a:lnTo>
                      <a:pt x="658" y="1261"/>
                    </a:lnTo>
                    <a:lnTo>
                      <a:pt x="661" y="1315"/>
                    </a:lnTo>
                    <a:lnTo>
                      <a:pt x="663" y="1370"/>
                    </a:lnTo>
                    <a:lnTo>
                      <a:pt x="666" y="1425"/>
                    </a:lnTo>
                    <a:lnTo>
                      <a:pt x="666" y="1425"/>
                    </a:lnTo>
                    <a:lnTo>
                      <a:pt x="662" y="1429"/>
                    </a:lnTo>
                    <a:lnTo>
                      <a:pt x="656" y="1432"/>
                    </a:lnTo>
                    <a:lnTo>
                      <a:pt x="646" y="1439"/>
                    </a:lnTo>
                    <a:lnTo>
                      <a:pt x="646" y="1439"/>
                    </a:lnTo>
                    <a:lnTo>
                      <a:pt x="637" y="1447"/>
                    </a:lnTo>
                    <a:lnTo>
                      <a:pt x="634" y="1449"/>
                    </a:lnTo>
                    <a:lnTo>
                      <a:pt x="631" y="1449"/>
                    </a:lnTo>
                    <a:lnTo>
                      <a:pt x="629" y="1450"/>
                    </a:lnTo>
                    <a:lnTo>
                      <a:pt x="625" y="1449"/>
                    </a:lnTo>
                    <a:lnTo>
                      <a:pt x="625" y="1449"/>
                    </a:lnTo>
                    <a:lnTo>
                      <a:pt x="616" y="1428"/>
                    </a:lnTo>
                    <a:lnTo>
                      <a:pt x="607" y="1406"/>
                    </a:lnTo>
                    <a:lnTo>
                      <a:pt x="604" y="1395"/>
                    </a:lnTo>
                    <a:lnTo>
                      <a:pt x="600" y="1384"/>
                    </a:lnTo>
                    <a:lnTo>
                      <a:pt x="599" y="1373"/>
                    </a:lnTo>
                    <a:lnTo>
                      <a:pt x="598" y="1363"/>
                    </a:lnTo>
                    <a:lnTo>
                      <a:pt x="598" y="1363"/>
                    </a:lnTo>
                    <a:lnTo>
                      <a:pt x="599" y="1354"/>
                    </a:lnTo>
                    <a:lnTo>
                      <a:pt x="601" y="1344"/>
                    </a:lnTo>
                    <a:lnTo>
                      <a:pt x="608" y="1322"/>
                    </a:lnTo>
                    <a:lnTo>
                      <a:pt x="608" y="1322"/>
                    </a:lnTo>
                    <a:close/>
                    <a:moveTo>
                      <a:pt x="600" y="1498"/>
                    </a:moveTo>
                    <a:lnTo>
                      <a:pt x="600" y="1498"/>
                    </a:lnTo>
                    <a:lnTo>
                      <a:pt x="604" y="1509"/>
                    </a:lnTo>
                    <a:lnTo>
                      <a:pt x="608" y="1521"/>
                    </a:lnTo>
                    <a:lnTo>
                      <a:pt x="613" y="1533"/>
                    </a:lnTo>
                    <a:lnTo>
                      <a:pt x="616" y="1546"/>
                    </a:lnTo>
                    <a:lnTo>
                      <a:pt x="619" y="1557"/>
                    </a:lnTo>
                    <a:lnTo>
                      <a:pt x="619" y="1562"/>
                    </a:lnTo>
                    <a:lnTo>
                      <a:pt x="617" y="1566"/>
                    </a:lnTo>
                    <a:lnTo>
                      <a:pt x="616" y="1571"/>
                    </a:lnTo>
                    <a:lnTo>
                      <a:pt x="614" y="1575"/>
                    </a:lnTo>
                    <a:lnTo>
                      <a:pt x="611" y="1577"/>
                    </a:lnTo>
                    <a:lnTo>
                      <a:pt x="606" y="1581"/>
                    </a:lnTo>
                    <a:lnTo>
                      <a:pt x="606" y="1581"/>
                    </a:lnTo>
                    <a:lnTo>
                      <a:pt x="603" y="1574"/>
                    </a:lnTo>
                    <a:lnTo>
                      <a:pt x="599" y="1566"/>
                    </a:lnTo>
                    <a:lnTo>
                      <a:pt x="588" y="1549"/>
                    </a:lnTo>
                    <a:lnTo>
                      <a:pt x="582" y="1541"/>
                    </a:lnTo>
                    <a:lnTo>
                      <a:pt x="579" y="1533"/>
                    </a:lnTo>
                    <a:lnTo>
                      <a:pt x="575" y="1525"/>
                    </a:lnTo>
                    <a:lnTo>
                      <a:pt x="574" y="1518"/>
                    </a:lnTo>
                    <a:lnTo>
                      <a:pt x="574" y="1518"/>
                    </a:lnTo>
                    <a:lnTo>
                      <a:pt x="575" y="1515"/>
                    </a:lnTo>
                    <a:lnTo>
                      <a:pt x="578" y="1512"/>
                    </a:lnTo>
                    <a:lnTo>
                      <a:pt x="581" y="1509"/>
                    </a:lnTo>
                    <a:lnTo>
                      <a:pt x="584" y="1507"/>
                    </a:lnTo>
                    <a:lnTo>
                      <a:pt x="592" y="1503"/>
                    </a:lnTo>
                    <a:lnTo>
                      <a:pt x="600" y="1498"/>
                    </a:lnTo>
                    <a:lnTo>
                      <a:pt x="600" y="1498"/>
                    </a:lnTo>
                    <a:close/>
                    <a:moveTo>
                      <a:pt x="594" y="1479"/>
                    </a:moveTo>
                    <a:lnTo>
                      <a:pt x="594" y="1479"/>
                    </a:lnTo>
                    <a:lnTo>
                      <a:pt x="591" y="1482"/>
                    </a:lnTo>
                    <a:lnTo>
                      <a:pt x="589" y="1486"/>
                    </a:lnTo>
                    <a:lnTo>
                      <a:pt x="586" y="1489"/>
                    </a:lnTo>
                    <a:lnTo>
                      <a:pt x="581" y="1491"/>
                    </a:lnTo>
                    <a:lnTo>
                      <a:pt x="572" y="1497"/>
                    </a:lnTo>
                    <a:lnTo>
                      <a:pt x="567" y="1499"/>
                    </a:lnTo>
                    <a:lnTo>
                      <a:pt x="565" y="1501"/>
                    </a:lnTo>
                    <a:lnTo>
                      <a:pt x="565" y="1501"/>
                    </a:lnTo>
                    <a:lnTo>
                      <a:pt x="562" y="1492"/>
                    </a:lnTo>
                    <a:lnTo>
                      <a:pt x="562" y="1482"/>
                    </a:lnTo>
                    <a:lnTo>
                      <a:pt x="563" y="1473"/>
                    </a:lnTo>
                    <a:lnTo>
                      <a:pt x="565" y="1464"/>
                    </a:lnTo>
                    <a:lnTo>
                      <a:pt x="572" y="1447"/>
                    </a:lnTo>
                    <a:lnTo>
                      <a:pt x="574" y="1439"/>
                    </a:lnTo>
                    <a:lnTo>
                      <a:pt x="577" y="1430"/>
                    </a:lnTo>
                    <a:lnTo>
                      <a:pt x="577" y="1430"/>
                    </a:lnTo>
                    <a:lnTo>
                      <a:pt x="579" y="1437"/>
                    </a:lnTo>
                    <a:lnTo>
                      <a:pt x="581" y="1442"/>
                    </a:lnTo>
                    <a:lnTo>
                      <a:pt x="587" y="1455"/>
                    </a:lnTo>
                    <a:lnTo>
                      <a:pt x="592" y="1467"/>
                    </a:lnTo>
                    <a:lnTo>
                      <a:pt x="594" y="1473"/>
                    </a:lnTo>
                    <a:lnTo>
                      <a:pt x="594" y="1479"/>
                    </a:lnTo>
                    <a:lnTo>
                      <a:pt x="594" y="1479"/>
                    </a:lnTo>
                    <a:close/>
                    <a:moveTo>
                      <a:pt x="532" y="1681"/>
                    </a:moveTo>
                    <a:lnTo>
                      <a:pt x="532" y="1681"/>
                    </a:lnTo>
                    <a:lnTo>
                      <a:pt x="531" y="1684"/>
                    </a:lnTo>
                    <a:lnTo>
                      <a:pt x="530" y="1688"/>
                    </a:lnTo>
                    <a:lnTo>
                      <a:pt x="524" y="1696"/>
                    </a:lnTo>
                    <a:lnTo>
                      <a:pt x="513" y="1711"/>
                    </a:lnTo>
                    <a:lnTo>
                      <a:pt x="513" y="1711"/>
                    </a:lnTo>
                    <a:lnTo>
                      <a:pt x="498" y="1735"/>
                    </a:lnTo>
                    <a:lnTo>
                      <a:pt x="483" y="1759"/>
                    </a:lnTo>
                    <a:lnTo>
                      <a:pt x="469" y="1783"/>
                    </a:lnTo>
                    <a:lnTo>
                      <a:pt x="461" y="1792"/>
                    </a:lnTo>
                    <a:lnTo>
                      <a:pt x="453" y="1801"/>
                    </a:lnTo>
                    <a:lnTo>
                      <a:pt x="453" y="1801"/>
                    </a:lnTo>
                    <a:lnTo>
                      <a:pt x="481" y="1724"/>
                    </a:lnTo>
                    <a:lnTo>
                      <a:pt x="494" y="1685"/>
                    </a:lnTo>
                    <a:lnTo>
                      <a:pt x="505" y="1646"/>
                    </a:lnTo>
                    <a:lnTo>
                      <a:pt x="505" y="1646"/>
                    </a:lnTo>
                    <a:lnTo>
                      <a:pt x="522" y="1663"/>
                    </a:lnTo>
                    <a:lnTo>
                      <a:pt x="529" y="1672"/>
                    </a:lnTo>
                    <a:lnTo>
                      <a:pt x="531" y="1676"/>
                    </a:lnTo>
                    <a:lnTo>
                      <a:pt x="532" y="1681"/>
                    </a:lnTo>
                    <a:lnTo>
                      <a:pt x="532" y="1681"/>
                    </a:lnTo>
                    <a:close/>
                    <a:moveTo>
                      <a:pt x="521" y="1604"/>
                    </a:moveTo>
                    <a:lnTo>
                      <a:pt x="521" y="1604"/>
                    </a:lnTo>
                    <a:lnTo>
                      <a:pt x="523" y="1613"/>
                    </a:lnTo>
                    <a:lnTo>
                      <a:pt x="528" y="1622"/>
                    </a:lnTo>
                    <a:lnTo>
                      <a:pt x="536" y="1640"/>
                    </a:lnTo>
                    <a:lnTo>
                      <a:pt x="539" y="1649"/>
                    </a:lnTo>
                    <a:lnTo>
                      <a:pt x="541" y="1657"/>
                    </a:lnTo>
                    <a:lnTo>
                      <a:pt x="542" y="1665"/>
                    </a:lnTo>
                    <a:lnTo>
                      <a:pt x="541" y="1668"/>
                    </a:lnTo>
                    <a:lnTo>
                      <a:pt x="540" y="1673"/>
                    </a:lnTo>
                    <a:lnTo>
                      <a:pt x="540" y="1673"/>
                    </a:lnTo>
                    <a:lnTo>
                      <a:pt x="530" y="1665"/>
                    </a:lnTo>
                    <a:lnTo>
                      <a:pt x="522" y="1657"/>
                    </a:lnTo>
                    <a:lnTo>
                      <a:pt x="516" y="1648"/>
                    </a:lnTo>
                    <a:lnTo>
                      <a:pt x="513" y="1639"/>
                    </a:lnTo>
                    <a:lnTo>
                      <a:pt x="512" y="1630"/>
                    </a:lnTo>
                    <a:lnTo>
                      <a:pt x="512" y="1621"/>
                    </a:lnTo>
                    <a:lnTo>
                      <a:pt x="515" y="1612"/>
                    </a:lnTo>
                    <a:lnTo>
                      <a:pt x="521" y="1604"/>
                    </a:lnTo>
                    <a:lnTo>
                      <a:pt x="521" y="1604"/>
                    </a:lnTo>
                    <a:close/>
                    <a:moveTo>
                      <a:pt x="548" y="1700"/>
                    </a:moveTo>
                    <a:lnTo>
                      <a:pt x="548" y="1700"/>
                    </a:lnTo>
                    <a:lnTo>
                      <a:pt x="558" y="1716"/>
                    </a:lnTo>
                    <a:lnTo>
                      <a:pt x="569" y="1731"/>
                    </a:lnTo>
                    <a:lnTo>
                      <a:pt x="579" y="1747"/>
                    </a:lnTo>
                    <a:lnTo>
                      <a:pt x="583" y="1756"/>
                    </a:lnTo>
                    <a:lnTo>
                      <a:pt x="587" y="1765"/>
                    </a:lnTo>
                    <a:lnTo>
                      <a:pt x="587" y="1765"/>
                    </a:lnTo>
                    <a:lnTo>
                      <a:pt x="579" y="1760"/>
                    </a:lnTo>
                    <a:lnTo>
                      <a:pt x="572" y="1756"/>
                    </a:lnTo>
                    <a:lnTo>
                      <a:pt x="558" y="1745"/>
                    </a:lnTo>
                    <a:lnTo>
                      <a:pt x="545" y="1735"/>
                    </a:lnTo>
                    <a:lnTo>
                      <a:pt x="537" y="1731"/>
                    </a:lnTo>
                    <a:lnTo>
                      <a:pt x="530" y="1726"/>
                    </a:lnTo>
                    <a:lnTo>
                      <a:pt x="530" y="1726"/>
                    </a:lnTo>
                    <a:lnTo>
                      <a:pt x="533" y="1718"/>
                    </a:lnTo>
                    <a:lnTo>
                      <a:pt x="537" y="1711"/>
                    </a:lnTo>
                    <a:lnTo>
                      <a:pt x="541" y="1705"/>
                    </a:lnTo>
                    <a:lnTo>
                      <a:pt x="544" y="1702"/>
                    </a:lnTo>
                    <a:lnTo>
                      <a:pt x="548" y="1700"/>
                    </a:lnTo>
                    <a:lnTo>
                      <a:pt x="548" y="1700"/>
                    </a:lnTo>
                    <a:close/>
                    <a:moveTo>
                      <a:pt x="558" y="1640"/>
                    </a:moveTo>
                    <a:lnTo>
                      <a:pt x="558" y="1640"/>
                    </a:lnTo>
                    <a:lnTo>
                      <a:pt x="555" y="1629"/>
                    </a:lnTo>
                    <a:lnTo>
                      <a:pt x="549" y="1617"/>
                    </a:lnTo>
                    <a:lnTo>
                      <a:pt x="538" y="1594"/>
                    </a:lnTo>
                    <a:lnTo>
                      <a:pt x="533" y="1583"/>
                    </a:lnTo>
                    <a:lnTo>
                      <a:pt x="531" y="1579"/>
                    </a:lnTo>
                    <a:lnTo>
                      <a:pt x="531" y="1573"/>
                    </a:lnTo>
                    <a:lnTo>
                      <a:pt x="531" y="1568"/>
                    </a:lnTo>
                    <a:lnTo>
                      <a:pt x="532" y="1564"/>
                    </a:lnTo>
                    <a:lnTo>
                      <a:pt x="533" y="1559"/>
                    </a:lnTo>
                    <a:lnTo>
                      <a:pt x="537" y="1555"/>
                    </a:lnTo>
                    <a:lnTo>
                      <a:pt x="537" y="1555"/>
                    </a:lnTo>
                    <a:lnTo>
                      <a:pt x="545" y="1566"/>
                    </a:lnTo>
                    <a:lnTo>
                      <a:pt x="553" y="1577"/>
                    </a:lnTo>
                    <a:lnTo>
                      <a:pt x="562" y="1590"/>
                    </a:lnTo>
                    <a:lnTo>
                      <a:pt x="569" y="1601"/>
                    </a:lnTo>
                    <a:lnTo>
                      <a:pt x="571" y="1607"/>
                    </a:lnTo>
                    <a:lnTo>
                      <a:pt x="573" y="1613"/>
                    </a:lnTo>
                    <a:lnTo>
                      <a:pt x="574" y="1618"/>
                    </a:lnTo>
                    <a:lnTo>
                      <a:pt x="574" y="1623"/>
                    </a:lnTo>
                    <a:lnTo>
                      <a:pt x="572" y="1629"/>
                    </a:lnTo>
                    <a:lnTo>
                      <a:pt x="570" y="1632"/>
                    </a:lnTo>
                    <a:lnTo>
                      <a:pt x="565" y="1636"/>
                    </a:lnTo>
                    <a:lnTo>
                      <a:pt x="558" y="1640"/>
                    </a:lnTo>
                    <a:lnTo>
                      <a:pt x="558" y="1640"/>
                    </a:lnTo>
                    <a:close/>
                    <a:moveTo>
                      <a:pt x="471" y="914"/>
                    </a:moveTo>
                    <a:lnTo>
                      <a:pt x="471" y="914"/>
                    </a:lnTo>
                    <a:lnTo>
                      <a:pt x="475" y="925"/>
                    </a:lnTo>
                    <a:lnTo>
                      <a:pt x="479" y="935"/>
                    </a:lnTo>
                    <a:lnTo>
                      <a:pt x="482" y="946"/>
                    </a:lnTo>
                    <a:lnTo>
                      <a:pt x="485" y="958"/>
                    </a:lnTo>
                    <a:lnTo>
                      <a:pt x="488" y="983"/>
                    </a:lnTo>
                    <a:lnTo>
                      <a:pt x="489" y="1004"/>
                    </a:lnTo>
                    <a:lnTo>
                      <a:pt x="489" y="1004"/>
                    </a:lnTo>
                    <a:lnTo>
                      <a:pt x="486" y="993"/>
                    </a:lnTo>
                    <a:lnTo>
                      <a:pt x="480" y="980"/>
                    </a:lnTo>
                    <a:lnTo>
                      <a:pt x="469" y="955"/>
                    </a:lnTo>
                    <a:lnTo>
                      <a:pt x="464" y="944"/>
                    </a:lnTo>
                    <a:lnTo>
                      <a:pt x="463" y="938"/>
                    </a:lnTo>
                    <a:lnTo>
                      <a:pt x="463" y="933"/>
                    </a:lnTo>
                    <a:lnTo>
                      <a:pt x="463" y="928"/>
                    </a:lnTo>
                    <a:lnTo>
                      <a:pt x="464" y="924"/>
                    </a:lnTo>
                    <a:lnTo>
                      <a:pt x="466" y="919"/>
                    </a:lnTo>
                    <a:lnTo>
                      <a:pt x="471" y="914"/>
                    </a:lnTo>
                    <a:lnTo>
                      <a:pt x="471" y="914"/>
                    </a:lnTo>
                    <a:close/>
                    <a:moveTo>
                      <a:pt x="462" y="974"/>
                    </a:moveTo>
                    <a:lnTo>
                      <a:pt x="462" y="974"/>
                    </a:lnTo>
                    <a:lnTo>
                      <a:pt x="489" y="1064"/>
                    </a:lnTo>
                    <a:lnTo>
                      <a:pt x="515" y="1157"/>
                    </a:lnTo>
                    <a:lnTo>
                      <a:pt x="539" y="1251"/>
                    </a:lnTo>
                    <a:lnTo>
                      <a:pt x="562" y="1344"/>
                    </a:lnTo>
                    <a:lnTo>
                      <a:pt x="562" y="1344"/>
                    </a:lnTo>
                    <a:lnTo>
                      <a:pt x="544" y="1286"/>
                    </a:lnTo>
                    <a:lnTo>
                      <a:pt x="524" y="1228"/>
                    </a:lnTo>
                    <a:lnTo>
                      <a:pt x="488" y="1110"/>
                    </a:lnTo>
                    <a:lnTo>
                      <a:pt x="488" y="1110"/>
                    </a:lnTo>
                    <a:lnTo>
                      <a:pt x="481" y="1089"/>
                    </a:lnTo>
                    <a:lnTo>
                      <a:pt x="473" y="1068"/>
                    </a:lnTo>
                    <a:lnTo>
                      <a:pt x="468" y="1048"/>
                    </a:lnTo>
                    <a:lnTo>
                      <a:pt x="465" y="1038"/>
                    </a:lnTo>
                    <a:lnTo>
                      <a:pt x="464" y="1030"/>
                    </a:lnTo>
                    <a:lnTo>
                      <a:pt x="464" y="1030"/>
                    </a:lnTo>
                    <a:lnTo>
                      <a:pt x="465" y="1026"/>
                    </a:lnTo>
                    <a:lnTo>
                      <a:pt x="466" y="1022"/>
                    </a:lnTo>
                    <a:lnTo>
                      <a:pt x="469" y="1019"/>
                    </a:lnTo>
                    <a:lnTo>
                      <a:pt x="469" y="1014"/>
                    </a:lnTo>
                    <a:lnTo>
                      <a:pt x="469" y="1014"/>
                    </a:lnTo>
                    <a:lnTo>
                      <a:pt x="469" y="1010"/>
                    </a:lnTo>
                    <a:lnTo>
                      <a:pt x="468" y="1004"/>
                    </a:lnTo>
                    <a:lnTo>
                      <a:pt x="464" y="994"/>
                    </a:lnTo>
                    <a:lnTo>
                      <a:pt x="461" y="984"/>
                    </a:lnTo>
                    <a:lnTo>
                      <a:pt x="461" y="979"/>
                    </a:lnTo>
                    <a:lnTo>
                      <a:pt x="462" y="974"/>
                    </a:lnTo>
                    <a:lnTo>
                      <a:pt x="462" y="974"/>
                    </a:lnTo>
                    <a:close/>
                    <a:moveTo>
                      <a:pt x="449" y="1073"/>
                    </a:moveTo>
                    <a:lnTo>
                      <a:pt x="449" y="1073"/>
                    </a:lnTo>
                    <a:lnTo>
                      <a:pt x="458" y="1086"/>
                    </a:lnTo>
                    <a:lnTo>
                      <a:pt x="466" y="1100"/>
                    </a:lnTo>
                    <a:lnTo>
                      <a:pt x="473" y="1112"/>
                    </a:lnTo>
                    <a:lnTo>
                      <a:pt x="479" y="1126"/>
                    </a:lnTo>
                    <a:lnTo>
                      <a:pt x="489" y="1155"/>
                    </a:lnTo>
                    <a:lnTo>
                      <a:pt x="499" y="1187"/>
                    </a:lnTo>
                    <a:lnTo>
                      <a:pt x="499" y="1187"/>
                    </a:lnTo>
                    <a:lnTo>
                      <a:pt x="531" y="1283"/>
                    </a:lnTo>
                    <a:lnTo>
                      <a:pt x="545" y="1331"/>
                    </a:lnTo>
                    <a:lnTo>
                      <a:pt x="558" y="1377"/>
                    </a:lnTo>
                    <a:lnTo>
                      <a:pt x="558" y="1377"/>
                    </a:lnTo>
                    <a:lnTo>
                      <a:pt x="532" y="1327"/>
                    </a:lnTo>
                    <a:lnTo>
                      <a:pt x="506" y="1278"/>
                    </a:lnTo>
                    <a:lnTo>
                      <a:pt x="453" y="1182"/>
                    </a:lnTo>
                    <a:lnTo>
                      <a:pt x="453" y="1182"/>
                    </a:lnTo>
                    <a:lnTo>
                      <a:pt x="457" y="1168"/>
                    </a:lnTo>
                    <a:lnTo>
                      <a:pt x="464" y="1153"/>
                    </a:lnTo>
                    <a:lnTo>
                      <a:pt x="470" y="1139"/>
                    </a:lnTo>
                    <a:lnTo>
                      <a:pt x="475" y="1126"/>
                    </a:lnTo>
                    <a:lnTo>
                      <a:pt x="475" y="1126"/>
                    </a:lnTo>
                    <a:lnTo>
                      <a:pt x="468" y="1137"/>
                    </a:lnTo>
                    <a:lnTo>
                      <a:pt x="461" y="1148"/>
                    </a:lnTo>
                    <a:lnTo>
                      <a:pt x="448" y="1173"/>
                    </a:lnTo>
                    <a:lnTo>
                      <a:pt x="448" y="1173"/>
                    </a:lnTo>
                    <a:lnTo>
                      <a:pt x="446" y="1162"/>
                    </a:lnTo>
                    <a:lnTo>
                      <a:pt x="445" y="1149"/>
                    </a:lnTo>
                    <a:lnTo>
                      <a:pt x="445" y="1137"/>
                    </a:lnTo>
                    <a:lnTo>
                      <a:pt x="445" y="1123"/>
                    </a:lnTo>
                    <a:lnTo>
                      <a:pt x="447" y="1097"/>
                    </a:lnTo>
                    <a:lnTo>
                      <a:pt x="449" y="1073"/>
                    </a:lnTo>
                    <a:lnTo>
                      <a:pt x="449" y="1073"/>
                    </a:lnTo>
                    <a:close/>
                    <a:moveTo>
                      <a:pt x="453" y="1193"/>
                    </a:moveTo>
                    <a:lnTo>
                      <a:pt x="453" y="1193"/>
                    </a:lnTo>
                    <a:lnTo>
                      <a:pt x="479" y="1244"/>
                    </a:lnTo>
                    <a:lnTo>
                      <a:pt x="511" y="1302"/>
                    </a:lnTo>
                    <a:lnTo>
                      <a:pt x="511" y="1302"/>
                    </a:lnTo>
                    <a:lnTo>
                      <a:pt x="539" y="1354"/>
                    </a:lnTo>
                    <a:lnTo>
                      <a:pt x="539" y="1354"/>
                    </a:lnTo>
                    <a:lnTo>
                      <a:pt x="556" y="1383"/>
                    </a:lnTo>
                    <a:lnTo>
                      <a:pt x="563" y="1396"/>
                    </a:lnTo>
                    <a:lnTo>
                      <a:pt x="565" y="1403"/>
                    </a:lnTo>
                    <a:lnTo>
                      <a:pt x="566" y="1407"/>
                    </a:lnTo>
                    <a:lnTo>
                      <a:pt x="566" y="1407"/>
                    </a:lnTo>
                    <a:lnTo>
                      <a:pt x="566" y="1416"/>
                    </a:lnTo>
                    <a:lnTo>
                      <a:pt x="565" y="1423"/>
                    </a:lnTo>
                    <a:lnTo>
                      <a:pt x="563" y="1431"/>
                    </a:lnTo>
                    <a:lnTo>
                      <a:pt x="559" y="1439"/>
                    </a:lnTo>
                    <a:lnTo>
                      <a:pt x="553" y="1454"/>
                    </a:lnTo>
                    <a:lnTo>
                      <a:pt x="549" y="1461"/>
                    </a:lnTo>
                    <a:lnTo>
                      <a:pt x="547" y="1468"/>
                    </a:lnTo>
                    <a:lnTo>
                      <a:pt x="547" y="1468"/>
                    </a:lnTo>
                    <a:lnTo>
                      <a:pt x="528" y="1426"/>
                    </a:lnTo>
                    <a:lnTo>
                      <a:pt x="507" y="1383"/>
                    </a:lnTo>
                    <a:lnTo>
                      <a:pt x="468" y="1297"/>
                    </a:lnTo>
                    <a:lnTo>
                      <a:pt x="468" y="1297"/>
                    </a:lnTo>
                    <a:lnTo>
                      <a:pt x="460" y="1282"/>
                    </a:lnTo>
                    <a:lnTo>
                      <a:pt x="452" y="1266"/>
                    </a:lnTo>
                    <a:lnTo>
                      <a:pt x="445" y="1253"/>
                    </a:lnTo>
                    <a:lnTo>
                      <a:pt x="443" y="1246"/>
                    </a:lnTo>
                    <a:lnTo>
                      <a:pt x="440" y="1239"/>
                    </a:lnTo>
                    <a:lnTo>
                      <a:pt x="440" y="1239"/>
                    </a:lnTo>
                    <a:lnTo>
                      <a:pt x="440" y="1233"/>
                    </a:lnTo>
                    <a:lnTo>
                      <a:pt x="441" y="1228"/>
                    </a:lnTo>
                    <a:lnTo>
                      <a:pt x="445" y="1215"/>
                    </a:lnTo>
                    <a:lnTo>
                      <a:pt x="449" y="1204"/>
                    </a:lnTo>
                    <a:lnTo>
                      <a:pt x="453" y="1193"/>
                    </a:lnTo>
                    <a:lnTo>
                      <a:pt x="453" y="1193"/>
                    </a:lnTo>
                    <a:close/>
                    <a:moveTo>
                      <a:pt x="418" y="776"/>
                    </a:moveTo>
                    <a:lnTo>
                      <a:pt x="418" y="776"/>
                    </a:lnTo>
                    <a:lnTo>
                      <a:pt x="428" y="802"/>
                    </a:lnTo>
                    <a:lnTo>
                      <a:pt x="432" y="816"/>
                    </a:lnTo>
                    <a:lnTo>
                      <a:pt x="437" y="828"/>
                    </a:lnTo>
                    <a:lnTo>
                      <a:pt x="440" y="842"/>
                    </a:lnTo>
                    <a:lnTo>
                      <a:pt x="443" y="854"/>
                    </a:lnTo>
                    <a:lnTo>
                      <a:pt x="441" y="868"/>
                    </a:lnTo>
                    <a:lnTo>
                      <a:pt x="441" y="874"/>
                    </a:lnTo>
                    <a:lnTo>
                      <a:pt x="439" y="879"/>
                    </a:lnTo>
                    <a:lnTo>
                      <a:pt x="439" y="879"/>
                    </a:lnTo>
                    <a:lnTo>
                      <a:pt x="432" y="854"/>
                    </a:lnTo>
                    <a:lnTo>
                      <a:pt x="427" y="827"/>
                    </a:lnTo>
                    <a:lnTo>
                      <a:pt x="421" y="801"/>
                    </a:lnTo>
                    <a:lnTo>
                      <a:pt x="418" y="776"/>
                    </a:lnTo>
                    <a:lnTo>
                      <a:pt x="418" y="776"/>
                    </a:lnTo>
                    <a:close/>
                    <a:moveTo>
                      <a:pt x="438" y="1286"/>
                    </a:moveTo>
                    <a:lnTo>
                      <a:pt x="438" y="1286"/>
                    </a:lnTo>
                    <a:lnTo>
                      <a:pt x="478" y="1377"/>
                    </a:lnTo>
                    <a:lnTo>
                      <a:pt x="516" y="1465"/>
                    </a:lnTo>
                    <a:lnTo>
                      <a:pt x="516" y="1465"/>
                    </a:lnTo>
                    <a:lnTo>
                      <a:pt x="524" y="1480"/>
                    </a:lnTo>
                    <a:lnTo>
                      <a:pt x="531" y="1493"/>
                    </a:lnTo>
                    <a:lnTo>
                      <a:pt x="533" y="1501"/>
                    </a:lnTo>
                    <a:lnTo>
                      <a:pt x="535" y="1508"/>
                    </a:lnTo>
                    <a:lnTo>
                      <a:pt x="533" y="1515"/>
                    </a:lnTo>
                    <a:lnTo>
                      <a:pt x="530" y="1521"/>
                    </a:lnTo>
                    <a:lnTo>
                      <a:pt x="530" y="1521"/>
                    </a:lnTo>
                    <a:lnTo>
                      <a:pt x="525" y="1514"/>
                    </a:lnTo>
                    <a:lnTo>
                      <a:pt x="519" y="1506"/>
                    </a:lnTo>
                    <a:lnTo>
                      <a:pt x="504" y="1490"/>
                    </a:lnTo>
                    <a:lnTo>
                      <a:pt x="488" y="1474"/>
                    </a:lnTo>
                    <a:lnTo>
                      <a:pt x="481" y="1466"/>
                    </a:lnTo>
                    <a:lnTo>
                      <a:pt x="475" y="1457"/>
                    </a:lnTo>
                    <a:lnTo>
                      <a:pt x="475" y="1457"/>
                    </a:lnTo>
                    <a:lnTo>
                      <a:pt x="469" y="1447"/>
                    </a:lnTo>
                    <a:lnTo>
                      <a:pt x="464" y="1434"/>
                    </a:lnTo>
                    <a:lnTo>
                      <a:pt x="454" y="1408"/>
                    </a:lnTo>
                    <a:lnTo>
                      <a:pt x="454" y="1408"/>
                    </a:lnTo>
                    <a:lnTo>
                      <a:pt x="448" y="1392"/>
                    </a:lnTo>
                    <a:lnTo>
                      <a:pt x="443" y="1377"/>
                    </a:lnTo>
                    <a:lnTo>
                      <a:pt x="438" y="1362"/>
                    </a:lnTo>
                    <a:lnTo>
                      <a:pt x="435" y="1346"/>
                    </a:lnTo>
                    <a:lnTo>
                      <a:pt x="433" y="1331"/>
                    </a:lnTo>
                    <a:lnTo>
                      <a:pt x="433" y="1316"/>
                    </a:lnTo>
                    <a:lnTo>
                      <a:pt x="435" y="1302"/>
                    </a:lnTo>
                    <a:lnTo>
                      <a:pt x="438" y="1286"/>
                    </a:lnTo>
                    <a:lnTo>
                      <a:pt x="438" y="1286"/>
                    </a:lnTo>
                    <a:close/>
                    <a:moveTo>
                      <a:pt x="436" y="1370"/>
                    </a:moveTo>
                    <a:lnTo>
                      <a:pt x="436" y="1370"/>
                    </a:lnTo>
                    <a:lnTo>
                      <a:pt x="441" y="1387"/>
                    </a:lnTo>
                    <a:lnTo>
                      <a:pt x="447" y="1403"/>
                    </a:lnTo>
                    <a:lnTo>
                      <a:pt x="452" y="1420"/>
                    </a:lnTo>
                    <a:lnTo>
                      <a:pt x="454" y="1428"/>
                    </a:lnTo>
                    <a:lnTo>
                      <a:pt x="454" y="1436"/>
                    </a:lnTo>
                    <a:lnTo>
                      <a:pt x="454" y="1436"/>
                    </a:lnTo>
                    <a:lnTo>
                      <a:pt x="446" y="1430"/>
                    </a:lnTo>
                    <a:lnTo>
                      <a:pt x="439" y="1422"/>
                    </a:lnTo>
                    <a:lnTo>
                      <a:pt x="435" y="1414"/>
                    </a:lnTo>
                    <a:lnTo>
                      <a:pt x="432" y="1405"/>
                    </a:lnTo>
                    <a:lnTo>
                      <a:pt x="431" y="1396"/>
                    </a:lnTo>
                    <a:lnTo>
                      <a:pt x="432" y="1387"/>
                    </a:lnTo>
                    <a:lnTo>
                      <a:pt x="433" y="1378"/>
                    </a:lnTo>
                    <a:lnTo>
                      <a:pt x="436" y="1370"/>
                    </a:lnTo>
                    <a:lnTo>
                      <a:pt x="436" y="1370"/>
                    </a:lnTo>
                    <a:close/>
                    <a:moveTo>
                      <a:pt x="431" y="1517"/>
                    </a:moveTo>
                    <a:lnTo>
                      <a:pt x="431" y="1517"/>
                    </a:lnTo>
                    <a:lnTo>
                      <a:pt x="431" y="1424"/>
                    </a:lnTo>
                    <a:lnTo>
                      <a:pt x="431" y="1424"/>
                    </a:lnTo>
                    <a:lnTo>
                      <a:pt x="443" y="1432"/>
                    </a:lnTo>
                    <a:lnTo>
                      <a:pt x="453" y="1442"/>
                    </a:lnTo>
                    <a:lnTo>
                      <a:pt x="460" y="1453"/>
                    </a:lnTo>
                    <a:lnTo>
                      <a:pt x="466" y="1465"/>
                    </a:lnTo>
                    <a:lnTo>
                      <a:pt x="472" y="1478"/>
                    </a:lnTo>
                    <a:lnTo>
                      <a:pt x="477" y="1491"/>
                    </a:lnTo>
                    <a:lnTo>
                      <a:pt x="487" y="1520"/>
                    </a:lnTo>
                    <a:lnTo>
                      <a:pt x="487" y="1520"/>
                    </a:lnTo>
                    <a:lnTo>
                      <a:pt x="495" y="1535"/>
                    </a:lnTo>
                    <a:lnTo>
                      <a:pt x="503" y="1552"/>
                    </a:lnTo>
                    <a:lnTo>
                      <a:pt x="510" y="1568"/>
                    </a:lnTo>
                    <a:lnTo>
                      <a:pt x="512" y="1575"/>
                    </a:lnTo>
                    <a:lnTo>
                      <a:pt x="512" y="1582"/>
                    </a:lnTo>
                    <a:lnTo>
                      <a:pt x="512" y="1582"/>
                    </a:lnTo>
                    <a:lnTo>
                      <a:pt x="512" y="1588"/>
                    </a:lnTo>
                    <a:lnTo>
                      <a:pt x="511" y="1592"/>
                    </a:lnTo>
                    <a:lnTo>
                      <a:pt x="506" y="1602"/>
                    </a:lnTo>
                    <a:lnTo>
                      <a:pt x="502" y="1613"/>
                    </a:lnTo>
                    <a:lnTo>
                      <a:pt x="500" y="1618"/>
                    </a:lnTo>
                    <a:lnTo>
                      <a:pt x="500" y="1623"/>
                    </a:lnTo>
                    <a:lnTo>
                      <a:pt x="500" y="1623"/>
                    </a:lnTo>
                    <a:lnTo>
                      <a:pt x="496" y="1622"/>
                    </a:lnTo>
                    <a:lnTo>
                      <a:pt x="493" y="1619"/>
                    </a:lnTo>
                    <a:lnTo>
                      <a:pt x="490" y="1616"/>
                    </a:lnTo>
                    <a:lnTo>
                      <a:pt x="489" y="1614"/>
                    </a:lnTo>
                    <a:lnTo>
                      <a:pt x="488" y="1608"/>
                    </a:lnTo>
                    <a:lnTo>
                      <a:pt x="489" y="1601"/>
                    </a:lnTo>
                    <a:lnTo>
                      <a:pt x="493" y="1589"/>
                    </a:lnTo>
                    <a:lnTo>
                      <a:pt x="494" y="1583"/>
                    </a:lnTo>
                    <a:lnTo>
                      <a:pt x="491" y="1577"/>
                    </a:lnTo>
                    <a:lnTo>
                      <a:pt x="491" y="1577"/>
                    </a:lnTo>
                    <a:lnTo>
                      <a:pt x="491" y="1581"/>
                    </a:lnTo>
                    <a:lnTo>
                      <a:pt x="490" y="1584"/>
                    </a:lnTo>
                    <a:lnTo>
                      <a:pt x="488" y="1591"/>
                    </a:lnTo>
                    <a:lnTo>
                      <a:pt x="486" y="1597"/>
                    </a:lnTo>
                    <a:lnTo>
                      <a:pt x="485" y="1600"/>
                    </a:lnTo>
                    <a:lnTo>
                      <a:pt x="485" y="1605"/>
                    </a:lnTo>
                    <a:lnTo>
                      <a:pt x="485" y="1605"/>
                    </a:lnTo>
                    <a:lnTo>
                      <a:pt x="477" y="1599"/>
                    </a:lnTo>
                    <a:lnTo>
                      <a:pt x="470" y="1591"/>
                    </a:lnTo>
                    <a:lnTo>
                      <a:pt x="464" y="1584"/>
                    </a:lnTo>
                    <a:lnTo>
                      <a:pt x="457" y="1575"/>
                    </a:lnTo>
                    <a:lnTo>
                      <a:pt x="457" y="1575"/>
                    </a:lnTo>
                    <a:lnTo>
                      <a:pt x="443" y="1562"/>
                    </a:lnTo>
                    <a:lnTo>
                      <a:pt x="435" y="1554"/>
                    </a:lnTo>
                    <a:lnTo>
                      <a:pt x="432" y="1550"/>
                    </a:lnTo>
                    <a:lnTo>
                      <a:pt x="430" y="1547"/>
                    </a:lnTo>
                    <a:lnTo>
                      <a:pt x="430" y="1547"/>
                    </a:lnTo>
                    <a:lnTo>
                      <a:pt x="429" y="1540"/>
                    </a:lnTo>
                    <a:lnTo>
                      <a:pt x="430" y="1533"/>
                    </a:lnTo>
                    <a:lnTo>
                      <a:pt x="431" y="1525"/>
                    </a:lnTo>
                    <a:lnTo>
                      <a:pt x="431" y="1517"/>
                    </a:lnTo>
                    <a:lnTo>
                      <a:pt x="431" y="1517"/>
                    </a:lnTo>
                    <a:close/>
                    <a:moveTo>
                      <a:pt x="431" y="1557"/>
                    </a:moveTo>
                    <a:lnTo>
                      <a:pt x="431" y="1557"/>
                    </a:lnTo>
                    <a:lnTo>
                      <a:pt x="432" y="1556"/>
                    </a:lnTo>
                    <a:lnTo>
                      <a:pt x="433" y="1556"/>
                    </a:lnTo>
                    <a:lnTo>
                      <a:pt x="433" y="1556"/>
                    </a:lnTo>
                    <a:lnTo>
                      <a:pt x="458" y="1582"/>
                    </a:lnTo>
                    <a:lnTo>
                      <a:pt x="471" y="1596"/>
                    </a:lnTo>
                    <a:lnTo>
                      <a:pt x="482" y="1609"/>
                    </a:lnTo>
                    <a:lnTo>
                      <a:pt x="482" y="1609"/>
                    </a:lnTo>
                    <a:lnTo>
                      <a:pt x="472" y="1646"/>
                    </a:lnTo>
                    <a:lnTo>
                      <a:pt x="462" y="1682"/>
                    </a:lnTo>
                    <a:lnTo>
                      <a:pt x="456" y="1699"/>
                    </a:lnTo>
                    <a:lnTo>
                      <a:pt x="449" y="1716"/>
                    </a:lnTo>
                    <a:lnTo>
                      <a:pt x="441" y="1733"/>
                    </a:lnTo>
                    <a:lnTo>
                      <a:pt x="433" y="1748"/>
                    </a:lnTo>
                    <a:lnTo>
                      <a:pt x="433" y="1748"/>
                    </a:lnTo>
                    <a:lnTo>
                      <a:pt x="436" y="1726"/>
                    </a:lnTo>
                    <a:lnTo>
                      <a:pt x="436" y="1702"/>
                    </a:lnTo>
                    <a:lnTo>
                      <a:pt x="435" y="1654"/>
                    </a:lnTo>
                    <a:lnTo>
                      <a:pt x="432" y="1605"/>
                    </a:lnTo>
                    <a:lnTo>
                      <a:pt x="431" y="1581"/>
                    </a:lnTo>
                    <a:lnTo>
                      <a:pt x="431" y="1557"/>
                    </a:lnTo>
                    <a:lnTo>
                      <a:pt x="431" y="1557"/>
                    </a:lnTo>
                    <a:close/>
                    <a:moveTo>
                      <a:pt x="368" y="2080"/>
                    </a:moveTo>
                    <a:lnTo>
                      <a:pt x="368" y="2080"/>
                    </a:lnTo>
                    <a:lnTo>
                      <a:pt x="374" y="2060"/>
                    </a:lnTo>
                    <a:lnTo>
                      <a:pt x="380" y="2038"/>
                    </a:lnTo>
                    <a:lnTo>
                      <a:pt x="391" y="1996"/>
                    </a:lnTo>
                    <a:lnTo>
                      <a:pt x="397" y="1976"/>
                    </a:lnTo>
                    <a:lnTo>
                      <a:pt x="405" y="1955"/>
                    </a:lnTo>
                    <a:lnTo>
                      <a:pt x="414" y="1937"/>
                    </a:lnTo>
                    <a:lnTo>
                      <a:pt x="424" y="1919"/>
                    </a:lnTo>
                    <a:lnTo>
                      <a:pt x="424" y="1919"/>
                    </a:lnTo>
                    <a:lnTo>
                      <a:pt x="430" y="2018"/>
                    </a:lnTo>
                    <a:lnTo>
                      <a:pt x="436" y="2117"/>
                    </a:lnTo>
                    <a:lnTo>
                      <a:pt x="436" y="2117"/>
                    </a:lnTo>
                    <a:lnTo>
                      <a:pt x="401" y="2100"/>
                    </a:lnTo>
                    <a:lnTo>
                      <a:pt x="384" y="2091"/>
                    </a:lnTo>
                    <a:lnTo>
                      <a:pt x="368" y="2080"/>
                    </a:lnTo>
                    <a:lnTo>
                      <a:pt x="368" y="2080"/>
                    </a:lnTo>
                    <a:close/>
                    <a:moveTo>
                      <a:pt x="487" y="1618"/>
                    </a:moveTo>
                    <a:lnTo>
                      <a:pt x="487" y="1618"/>
                    </a:lnTo>
                    <a:lnTo>
                      <a:pt x="490" y="1621"/>
                    </a:lnTo>
                    <a:lnTo>
                      <a:pt x="493" y="1624"/>
                    </a:lnTo>
                    <a:lnTo>
                      <a:pt x="494" y="1626"/>
                    </a:lnTo>
                    <a:lnTo>
                      <a:pt x="495" y="1630"/>
                    </a:lnTo>
                    <a:lnTo>
                      <a:pt x="495" y="1636"/>
                    </a:lnTo>
                    <a:lnTo>
                      <a:pt x="493" y="1644"/>
                    </a:lnTo>
                    <a:lnTo>
                      <a:pt x="487" y="1660"/>
                    </a:lnTo>
                    <a:lnTo>
                      <a:pt x="480" y="1675"/>
                    </a:lnTo>
                    <a:lnTo>
                      <a:pt x="480" y="1675"/>
                    </a:lnTo>
                    <a:lnTo>
                      <a:pt x="470" y="1711"/>
                    </a:lnTo>
                    <a:lnTo>
                      <a:pt x="461" y="1749"/>
                    </a:lnTo>
                    <a:lnTo>
                      <a:pt x="455" y="1767"/>
                    </a:lnTo>
                    <a:lnTo>
                      <a:pt x="451" y="1785"/>
                    </a:lnTo>
                    <a:lnTo>
                      <a:pt x="444" y="1801"/>
                    </a:lnTo>
                    <a:lnTo>
                      <a:pt x="437" y="1815"/>
                    </a:lnTo>
                    <a:lnTo>
                      <a:pt x="437" y="1815"/>
                    </a:lnTo>
                    <a:lnTo>
                      <a:pt x="445" y="1780"/>
                    </a:lnTo>
                    <a:lnTo>
                      <a:pt x="454" y="1745"/>
                    </a:lnTo>
                    <a:lnTo>
                      <a:pt x="464" y="1711"/>
                    </a:lnTo>
                    <a:lnTo>
                      <a:pt x="475" y="1678"/>
                    </a:lnTo>
                    <a:lnTo>
                      <a:pt x="475" y="1678"/>
                    </a:lnTo>
                    <a:lnTo>
                      <a:pt x="474" y="1672"/>
                    </a:lnTo>
                    <a:lnTo>
                      <a:pt x="474" y="1664"/>
                    </a:lnTo>
                    <a:lnTo>
                      <a:pt x="477" y="1648"/>
                    </a:lnTo>
                    <a:lnTo>
                      <a:pt x="481" y="1632"/>
                    </a:lnTo>
                    <a:lnTo>
                      <a:pt x="487" y="1618"/>
                    </a:lnTo>
                    <a:lnTo>
                      <a:pt x="487" y="1618"/>
                    </a:lnTo>
                    <a:close/>
                    <a:moveTo>
                      <a:pt x="453" y="2116"/>
                    </a:moveTo>
                    <a:lnTo>
                      <a:pt x="453" y="2116"/>
                    </a:lnTo>
                    <a:lnTo>
                      <a:pt x="448" y="2060"/>
                    </a:lnTo>
                    <a:lnTo>
                      <a:pt x="444" y="2001"/>
                    </a:lnTo>
                    <a:lnTo>
                      <a:pt x="444" y="2001"/>
                    </a:lnTo>
                    <a:lnTo>
                      <a:pt x="441" y="1965"/>
                    </a:lnTo>
                    <a:lnTo>
                      <a:pt x="440" y="1944"/>
                    </a:lnTo>
                    <a:lnTo>
                      <a:pt x="439" y="1925"/>
                    </a:lnTo>
                    <a:lnTo>
                      <a:pt x="440" y="1907"/>
                    </a:lnTo>
                    <a:lnTo>
                      <a:pt x="443" y="1890"/>
                    </a:lnTo>
                    <a:lnTo>
                      <a:pt x="445" y="1883"/>
                    </a:lnTo>
                    <a:lnTo>
                      <a:pt x="447" y="1876"/>
                    </a:lnTo>
                    <a:lnTo>
                      <a:pt x="451" y="1870"/>
                    </a:lnTo>
                    <a:lnTo>
                      <a:pt x="454" y="1865"/>
                    </a:lnTo>
                    <a:lnTo>
                      <a:pt x="454" y="1865"/>
                    </a:lnTo>
                    <a:lnTo>
                      <a:pt x="473" y="1902"/>
                    </a:lnTo>
                    <a:lnTo>
                      <a:pt x="491" y="1940"/>
                    </a:lnTo>
                    <a:lnTo>
                      <a:pt x="511" y="1977"/>
                    </a:lnTo>
                    <a:lnTo>
                      <a:pt x="520" y="1996"/>
                    </a:lnTo>
                    <a:lnTo>
                      <a:pt x="531" y="2015"/>
                    </a:lnTo>
                    <a:lnTo>
                      <a:pt x="531" y="2015"/>
                    </a:lnTo>
                    <a:lnTo>
                      <a:pt x="520" y="2026"/>
                    </a:lnTo>
                    <a:lnTo>
                      <a:pt x="511" y="2038"/>
                    </a:lnTo>
                    <a:lnTo>
                      <a:pt x="502" y="2052"/>
                    </a:lnTo>
                    <a:lnTo>
                      <a:pt x="493" y="2066"/>
                    </a:lnTo>
                    <a:lnTo>
                      <a:pt x="485" y="2079"/>
                    </a:lnTo>
                    <a:lnTo>
                      <a:pt x="475" y="2092"/>
                    </a:lnTo>
                    <a:lnTo>
                      <a:pt x="465" y="2104"/>
                    </a:lnTo>
                    <a:lnTo>
                      <a:pt x="453" y="2116"/>
                    </a:lnTo>
                    <a:lnTo>
                      <a:pt x="453" y="2116"/>
                    </a:lnTo>
                    <a:close/>
                    <a:moveTo>
                      <a:pt x="599" y="1948"/>
                    </a:moveTo>
                    <a:lnTo>
                      <a:pt x="599" y="1948"/>
                    </a:lnTo>
                    <a:lnTo>
                      <a:pt x="592" y="1954"/>
                    </a:lnTo>
                    <a:lnTo>
                      <a:pt x="588" y="1957"/>
                    </a:lnTo>
                    <a:lnTo>
                      <a:pt x="586" y="1957"/>
                    </a:lnTo>
                    <a:lnTo>
                      <a:pt x="583" y="1957"/>
                    </a:lnTo>
                    <a:lnTo>
                      <a:pt x="583" y="1957"/>
                    </a:lnTo>
                    <a:lnTo>
                      <a:pt x="577" y="1928"/>
                    </a:lnTo>
                    <a:lnTo>
                      <a:pt x="571" y="1900"/>
                    </a:lnTo>
                    <a:lnTo>
                      <a:pt x="564" y="1871"/>
                    </a:lnTo>
                    <a:lnTo>
                      <a:pt x="561" y="1858"/>
                    </a:lnTo>
                    <a:lnTo>
                      <a:pt x="556" y="1844"/>
                    </a:lnTo>
                    <a:lnTo>
                      <a:pt x="556" y="1844"/>
                    </a:lnTo>
                    <a:lnTo>
                      <a:pt x="561" y="1876"/>
                    </a:lnTo>
                    <a:lnTo>
                      <a:pt x="566" y="1908"/>
                    </a:lnTo>
                    <a:lnTo>
                      <a:pt x="572" y="1940"/>
                    </a:lnTo>
                    <a:lnTo>
                      <a:pt x="575" y="1969"/>
                    </a:lnTo>
                    <a:lnTo>
                      <a:pt x="575" y="1969"/>
                    </a:lnTo>
                    <a:lnTo>
                      <a:pt x="572" y="1973"/>
                    </a:lnTo>
                    <a:lnTo>
                      <a:pt x="569" y="1977"/>
                    </a:lnTo>
                    <a:lnTo>
                      <a:pt x="566" y="1979"/>
                    </a:lnTo>
                    <a:lnTo>
                      <a:pt x="564" y="1980"/>
                    </a:lnTo>
                    <a:lnTo>
                      <a:pt x="562" y="1982"/>
                    </a:lnTo>
                    <a:lnTo>
                      <a:pt x="558" y="1980"/>
                    </a:lnTo>
                    <a:lnTo>
                      <a:pt x="558" y="1980"/>
                    </a:lnTo>
                    <a:lnTo>
                      <a:pt x="533" y="1902"/>
                    </a:lnTo>
                    <a:lnTo>
                      <a:pt x="508" y="1825"/>
                    </a:lnTo>
                    <a:lnTo>
                      <a:pt x="508" y="1825"/>
                    </a:lnTo>
                    <a:lnTo>
                      <a:pt x="514" y="1852"/>
                    </a:lnTo>
                    <a:lnTo>
                      <a:pt x="521" y="1877"/>
                    </a:lnTo>
                    <a:lnTo>
                      <a:pt x="535" y="1929"/>
                    </a:lnTo>
                    <a:lnTo>
                      <a:pt x="535" y="1929"/>
                    </a:lnTo>
                    <a:lnTo>
                      <a:pt x="531" y="1927"/>
                    </a:lnTo>
                    <a:lnTo>
                      <a:pt x="530" y="1926"/>
                    </a:lnTo>
                    <a:lnTo>
                      <a:pt x="528" y="1920"/>
                    </a:lnTo>
                    <a:lnTo>
                      <a:pt x="525" y="1915"/>
                    </a:lnTo>
                    <a:lnTo>
                      <a:pt x="524" y="1912"/>
                    </a:lnTo>
                    <a:lnTo>
                      <a:pt x="522" y="1910"/>
                    </a:lnTo>
                    <a:lnTo>
                      <a:pt x="522" y="1910"/>
                    </a:lnTo>
                    <a:lnTo>
                      <a:pt x="537" y="1952"/>
                    </a:lnTo>
                    <a:lnTo>
                      <a:pt x="550" y="1993"/>
                    </a:lnTo>
                    <a:lnTo>
                      <a:pt x="550" y="1993"/>
                    </a:lnTo>
                    <a:lnTo>
                      <a:pt x="548" y="1996"/>
                    </a:lnTo>
                    <a:lnTo>
                      <a:pt x="545" y="2000"/>
                    </a:lnTo>
                    <a:lnTo>
                      <a:pt x="542" y="2002"/>
                    </a:lnTo>
                    <a:lnTo>
                      <a:pt x="537" y="2004"/>
                    </a:lnTo>
                    <a:lnTo>
                      <a:pt x="537" y="2004"/>
                    </a:lnTo>
                    <a:lnTo>
                      <a:pt x="506" y="1950"/>
                    </a:lnTo>
                    <a:lnTo>
                      <a:pt x="477" y="1894"/>
                    </a:lnTo>
                    <a:lnTo>
                      <a:pt x="477" y="1894"/>
                    </a:lnTo>
                    <a:lnTo>
                      <a:pt x="465" y="1875"/>
                    </a:lnTo>
                    <a:lnTo>
                      <a:pt x="460" y="1865"/>
                    </a:lnTo>
                    <a:lnTo>
                      <a:pt x="457" y="1860"/>
                    </a:lnTo>
                    <a:lnTo>
                      <a:pt x="457" y="1857"/>
                    </a:lnTo>
                    <a:lnTo>
                      <a:pt x="457" y="1857"/>
                    </a:lnTo>
                    <a:lnTo>
                      <a:pt x="457" y="1854"/>
                    </a:lnTo>
                    <a:lnTo>
                      <a:pt x="458" y="1851"/>
                    </a:lnTo>
                    <a:lnTo>
                      <a:pt x="463" y="1842"/>
                    </a:lnTo>
                    <a:lnTo>
                      <a:pt x="473" y="1825"/>
                    </a:lnTo>
                    <a:lnTo>
                      <a:pt x="473" y="1825"/>
                    </a:lnTo>
                    <a:lnTo>
                      <a:pt x="487" y="1800"/>
                    </a:lnTo>
                    <a:lnTo>
                      <a:pt x="502" y="1773"/>
                    </a:lnTo>
                    <a:lnTo>
                      <a:pt x="516" y="1748"/>
                    </a:lnTo>
                    <a:lnTo>
                      <a:pt x="523" y="1736"/>
                    </a:lnTo>
                    <a:lnTo>
                      <a:pt x="530" y="1727"/>
                    </a:lnTo>
                    <a:lnTo>
                      <a:pt x="530" y="1727"/>
                    </a:lnTo>
                    <a:lnTo>
                      <a:pt x="537" y="1734"/>
                    </a:lnTo>
                    <a:lnTo>
                      <a:pt x="544" y="1740"/>
                    </a:lnTo>
                    <a:lnTo>
                      <a:pt x="561" y="1751"/>
                    </a:lnTo>
                    <a:lnTo>
                      <a:pt x="578" y="1762"/>
                    </a:lnTo>
                    <a:lnTo>
                      <a:pt x="586" y="1769"/>
                    </a:lnTo>
                    <a:lnTo>
                      <a:pt x="592" y="1776"/>
                    </a:lnTo>
                    <a:lnTo>
                      <a:pt x="592" y="1776"/>
                    </a:lnTo>
                    <a:lnTo>
                      <a:pt x="597" y="1783"/>
                    </a:lnTo>
                    <a:lnTo>
                      <a:pt x="600" y="1790"/>
                    </a:lnTo>
                    <a:lnTo>
                      <a:pt x="607" y="1806"/>
                    </a:lnTo>
                    <a:lnTo>
                      <a:pt x="620" y="1839"/>
                    </a:lnTo>
                    <a:lnTo>
                      <a:pt x="620" y="1839"/>
                    </a:lnTo>
                    <a:lnTo>
                      <a:pt x="633" y="1873"/>
                    </a:lnTo>
                    <a:lnTo>
                      <a:pt x="645" y="1906"/>
                    </a:lnTo>
                    <a:lnTo>
                      <a:pt x="645" y="1906"/>
                    </a:lnTo>
                    <a:lnTo>
                      <a:pt x="634" y="1916"/>
                    </a:lnTo>
                    <a:lnTo>
                      <a:pt x="622" y="1926"/>
                    </a:lnTo>
                    <a:lnTo>
                      <a:pt x="599" y="1948"/>
                    </a:lnTo>
                    <a:lnTo>
                      <a:pt x="599" y="1948"/>
                    </a:lnTo>
                    <a:close/>
                    <a:moveTo>
                      <a:pt x="596" y="1719"/>
                    </a:moveTo>
                    <a:lnTo>
                      <a:pt x="596" y="1719"/>
                    </a:lnTo>
                    <a:lnTo>
                      <a:pt x="583" y="1692"/>
                    </a:lnTo>
                    <a:lnTo>
                      <a:pt x="578" y="1680"/>
                    </a:lnTo>
                    <a:lnTo>
                      <a:pt x="573" y="1667"/>
                    </a:lnTo>
                    <a:lnTo>
                      <a:pt x="571" y="1657"/>
                    </a:lnTo>
                    <a:lnTo>
                      <a:pt x="571" y="1651"/>
                    </a:lnTo>
                    <a:lnTo>
                      <a:pt x="572" y="1647"/>
                    </a:lnTo>
                    <a:lnTo>
                      <a:pt x="574" y="1642"/>
                    </a:lnTo>
                    <a:lnTo>
                      <a:pt x="577" y="1638"/>
                    </a:lnTo>
                    <a:lnTo>
                      <a:pt x="581" y="1634"/>
                    </a:lnTo>
                    <a:lnTo>
                      <a:pt x="587" y="1631"/>
                    </a:lnTo>
                    <a:lnTo>
                      <a:pt x="587" y="1631"/>
                    </a:lnTo>
                    <a:lnTo>
                      <a:pt x="630" y="1739"/>
                    </a:lnTo>
                    <a:lnTo>
                      <a:pt x="673" y="1843"/>
                    </a:lnTo>
                    <a:lnTo>
                      <a:pt x="673" y="1843"/>
                    </a:lnTo>
                    <a:lnTo>
                      <a:pt x="659" y="1832"/>
                    </a:lnTo>
                    <a:lnTo>
                      <a:pt x="647" y="1818"/>
                    </a:lnTo>
                    <a:lnTo>
                      <a:pt x="637" y="1803"/>
                    </a:lnTo>
                    <a:lnTo>
                      <a:pt x="628" y="1787"/>
                    </a:lnTo>
                    <a:lnTo>
                      <a:pt x="619" y="1770"/>
                    </a:lnTo>
                    <a:lnTo>
                      <a:pt x="612" y="1753"/>
                    </a:lnTo>
                    <a:lnTo>
                      <a:pt x="596" y="1719"/>
                    </a:lnTo>
                    <a:lnTo>
                      <a:pt x="596" y="1719"/>
                    </a:lnTo>
                    <a:close/>
                    <a:moveTo>
                      <a:pt x="768" y="2085"/>
                    </a:moveTo>
                    <a:lnTo>
                      <a:pt x="768" y="2085"/>
                    </a:lnTo>
                    <a:lnTo>
                      <a:pt x="767" y="2083"/>
                    </a:lnTo>
                    <a:lnTo>
                      <a:pt x="767" y="2081"/>
                    </a:lnTo>
                    <a:lnTo>
                      <a:pt x="767" y="2079"/>
                    </a:lnTo>
                    <a:lnTo>
                      <a:pt x="765" y="2078"/>
                    </a:lnTo>
                    <a:lnTo>
                      <a:pt x="765" y="2078"/>
                    </a:lnTo>
                    <a:lnTo>
                      <a:pt x="766" y="2087"/>
                    </a:lnTo>
                    <a:lnTo>
                      <a:pt x="766" y="2095"/>
                    </a:lnTo>
                    <a:lnTo>
                      <a:pt x="765" y="2103"/>
                    </a:lnTo>
                    <a:lnTo>
                      <a:pt x="763" y="2105"/>
                    </a:lnTo>
                    <a:lnTo>
                      <a:pt x="760" y="2108"/>
                    </a:lnTo>
                    <a:lnTo>
                      <a:pt x="760" y="2108"/>
                    </a:lnTo>
                    <a:lnTo>
                      <a:pt x="749" y="2083"/>
                    </a:lnTo>
                    <a:lnTo>
                      <a:pt x="739" y="2058"/>
                    </a:lnTo>
                    <a:lnTo>
                      <a:pt x="717" y="2007"/>
                    </a:lnTo>
                    <a:lnTo>
                      <a:pt x="717" y="2007"/>
                    </a:lnTo>
                    <a:lnTo>
                      <a:pt x="706" y="1980"/>
                    </a:lnTo>
                    <a:lnTo>
                      <a:pt x="695" y="1955"/>
                    </a:lnTo>
                    <a:lnTo>
                      <a:pt x="689" y="1943"/>
                    </a:lnTo>
                    <a:lnTo>
                      <a:pt x="686" y="1931"/>
                    </a:lnTo>
                    <a:lnTo>
                      <a:pt x="682" y="1918"/>
                    </a:lnTo>
                    <a:lnTo>
                      <a:pt x="681" y="1907"/>
                    </a:lnTo>
                    <a:lnTo>
                      <a:pt x="681" y="1907"/>
                    </a:lnTo>
                    <a:lnTo>
                      <a:pt x="683" y="1906"/>
                    </a:lnTo>
                    <a:lnTo>
                      <a:pt x="687" y="1906"/>
                    </a:lnTo>
                    <a:lnTo>
                      <a:pt x="687" y="1906"/>
                    </a:lnTo>
                    <a:lnTo>
                      <a:pt x="700" y="1926"/>
                    </a:lnTo>
                    <a:lnTo>
                      <a:pt x="714" y="1946"/>
                    </a:lnTo>
                    <a:lnTo>
                      <a:pt x="729" y="1968"/>
                    </a:lnTo>
                    <a:lnTo>
                      <a:pt x="742" y="1991"/>
                    </a:lnTo>
                    <a:lnTo>
                      <a:pt x="755" y="2013"/>
                    </a:lnTo>
                    <a:lnTo>
                      <a:pt x="759" y="2025"/>
                    </a:lnTo>
                    <a:lnTo>
                      <a:pt x="764" y="2037"/>
                    </a:lnTo>
                    <a:lnTo>
                      <a:pt x="766" y="2049"/>
                    </a:lnTo>
                    <a:lnTo>
                      <a:pt x="768" y="2061"/>
                    </a:lnTo>
                    <a:lnTo>
                      <a:pt x="768" y="2072"/>
                    </a:lnTo>
                    <a:lnTo>
                      <a:pt x="768" y="2085"/>
                    </a:lnTo>
                    <a:lnTo>
                      <a:pt x="768" y="2085"/>
                    </a:lnTo>
                    <a:close/>
                    <a:moveTo>
                      <a:pt x="774" y="1403"/>
                    </a:moveTo>
                    <a:lnTo>
                      <a:pt x="774" y="1403"/>
                    </a:lnTo>
                    <a:lnTo>
                      <a:pt x="784" y="1432"/>
                    </a:lnTo>
                    <a:lnTo>
                      <a:pt x="796" y="1461"/>
                    </a:lnTo>
                    <a:lnTo>
                      <a:pt x="805" y="1489"/>
                    </a:lnTo>
                    <a:lnTo>
                      <a:pt x="809" y="1504"/>
                    </a:lnTo>
                    <a:lnTo>
                      <a:pt x="812" y="1517"/>
                    </a:lnTo>
                    <a:lnTo>
                      <a:pt x="812" y="1517"/>
                    </a:lnTo>
                    <a:lnTo>
                      <a:pt x="805" y="1503"/>
                    </a:lnTo>
                    <a:lnTo>
                      <a:pt x="798" y="1488"/>
                    </a:lnTo>
                    <a:lnTo>
                      <a:pt x="782" y="1459"/>
                    </a:lnTo>
                    <a:lnTo>
                      <a:pt x="776" y="1446"/>
                    </a:lnTo>
                    <a:lnTo>
                      <a:pt x="774" y="1439"/>
                    </a:lnTo>
                    <a:lnTo>
                      <a:pt x="772" y="1431"/>
                    </a:lnTo>
                    <a:lnTo>
                      <a:pt x="772" y="1424"/>
                    </a:lnTo>
                    <a:lnTo>
                      <a:pt x="772" y="1417"/>
                    </a:lnTo>
                    <a:lnTo>
                      <a:pt x="772" y="1411"/>
                    </a:lnTo>
                    <a:lnTo>
                      <a:pt x="774" y="1403"/>
                    </a:lnTo>
                    <a:lnTo>
                      <a:pt x="774" y="1403"/>
                    </a:lnTo>
                    <a:close/>
                    <a:moveTo>
                      <a:pt x="783" y="1639"/>
                    </a:moveTo>
                    <a:lnTo>
                      <a:pt x="783" y="1639"/>
                    </a:lnTo>
                    <a:lnTo>
                      <a:pt x="779" y="1577"/>
                    </a:lnTo>
                    <a:lnTo>
                      <a:pt x="779" y="1577"/>
                    </a:lnTo>
                    <a:lnTo>
                      <a:pt x="777" y="1543"/>
                    </a:lnTo>
                    <a:lnTo>
                      <a:pt x="775" y="1512"/>
                    </a:lnTo>
                    <a:lnTo>
                      <a:pt x="773" y="1482"/>
                    </a:lnTo>
                    <a:lnTo>
                      <a:pt x="773" y="1470"/>
                    </a:lnTo>
                    <a:lnTo>
                      <a:pt x="774" y="1457"/>
                    </a:lnTo>
                    <a:lnTo>
                      <a:pt x="774" y="1457"/>
                    </a:lnTo>
                    <a:lnTo>
                      <a:pt x="774" y="1456"/>
                    </a:lnTo>
                    <a:lnTo>
                      <a:pt x="777" y="1456"/>
                    </a:lnTo>
                    <a:lnTo>
                      <a:pt x="777" y="1456"/>
                    </a:lnTo>
                    <a:lnTo>
                      <a:pt x="789" y="1481"/>
                    </a:lnTo>
                    <a:lnTo>
                      <a:pt x="800" y="1506"/>
                    </a:lnTo>
                    <a:lnTo>
                      <a:pt x="812" y="1534"/>
                    </a:lnTo>
                    <a:lnTo>
                      <a:pt x="822" y="1564"/>
                    </a:lnTo>
                    <a:lnTo>
                      <a:pt x="822" y="1564"/>
                    </a:lnTo>
                    <a:lnTo>
                      <a:pt x="830" y="1591"/>
                    </a:lnTo>
                    <a:lnTo>
                      <a:pt x="839" y="1619"/>
                    </a:lnTo>
                    <a:lnTo>
                      <a:pt x="839" y="1619"/>
                    </a:lnTo>
                    <a:lnTo>
                      <a:pt x="844" y="1634"/>
                    </a:lnTo>
                    <a:lnTo>
                      <a:pt x="851" y="1649"/>
                    </a:lnTo>
                    <a:lnTo>
                      <a:pt x="857" y="1663"/>
                    </a:lnTo>
                    <a:lnTo>
                      <a:pt x="859" y="1668"/>
                    </a:lnTo>
                    <a:lnTo>
                      <a:pt x="859" y="1674"/>
                    </a:lnTo>
                    <a:lnTo>
                      <a:pt x="859" y="1674"/>
                    </a:lnTo>
                    <a:lnTo>
                      <a:pt x="859" y="1677"/>
                    </a:lnTo>
                    <a:lnTo>
                      <a:pt x="857" y="1682"/>
                    </a:lnTo>
                    <a:lnTo>
                      <a:pt x="851" y="1691"/>
                    </a:lnTo>
                    <a:lnTo>
                      <a:pt x="844" y="1698"/>
                    </a:lnTo>
                    <a:lnTo>
                      <a:pt x="839" y="1706"/>
                    </a:lnTo>
                    <a:lnTo>
                      <a:pt x="839" y="1706"/>
                    </a:lnTo>
                    <a:lnTo>
                      <a:pt x="827" y="1723"/>
                    </a:lnTo>
                    <a:lnTo>
                      <a:pt x="822" y="1730"/>
                    </a:lnTo>
                    <a:lnTo>
                      <a:pt x="818" y="1733"/>
                    </a:lnTo>
                    <a:lnTo>
                      <a:pt x="815" y="1735"/>
                    </a:lnTo>
                    <a:lnTo>
                      <a:pt x="815" y="1735"/>
                    </a:lnTo>
                    <a:lnTo>
                      <a:pt x="812" y="1731"/>
                    </a:lnTo>
                    <a:lnTo>
                      <a:pt x="808" y="1726"/>
                    </a:lnTo>
                    <a:lnTo>
                      <a:pt x="800" y="1717"/>
                    </a:lnTo>
                    <a:lnTo>
                      <a:pt x="792" y="1708"/>
                    </a:lnTo>
                    <a:lnTo>
                      <a:pt x="789" y="1703"/>
                    </a:lnTo>
                    <a:lnTo>
                      <a:pt x="787" y="1699"/>
                    </a:lnTo>
                    <a:lnTo>
                      <a:pt x="787" y="1699"/>
                    </a:lnTo>
                    <a:lnTo>
                      <a:pt x="784" y="1692"/>
                    </a:lnTo>
                    <a:lnTo>
                      <a:pt x="783" y="1685"/>
                    </a:lnTo>
                    <a:lnTo>
                      <a:pt x="783" y="1671"/>
                    </a:lnTo>
                    <a:lnTo>
                      <a:pt x="783" y="1655"/>
                    </a:lnTo>
                    <a:lnTo>
                      <a:pt x="783" y="1639"/>
                    </a:lnTo>
                    <a:lnTo>
                      <a:pt x="783" y="1639"/>
                    </a:lnTo>
                    <a:close/>
                    <a:moveTo>
                      <a:pt x="798" y="1774"/>
                    </a:moveTo>
                    <a:lnTo>
                      <a:pt x="798" y="1774"/>
                    </a:lnTo>
                    <a:lnTo>
                      <a:pt x="793" y="1761"/>
                    </a:lnTo>
                    <a:lnTo>
                      <a:pt x="792" y="1748"/>
                    </a:lnTo>
                    <a:lnTo>
                      <a:pt x="790" y="1720"/>
                    </a:lnTo>
                    <a:lnTo>
                      <a:pt x="790" y="1720"/>
                    </a:lnTo>
                    <a:lnTo>
                      <a:pt x="797" y="1727"/>
                    </a:lnTo>
                    <a:lnTo>
                      <a:pt x="802" y="1734"/>
                    </a:lnTo>
                    <a:lnTo>
                      <a:pt x="806" y="1742"/>
                    </a:lnTo>
                    <a:lnTo>
                      <a:pt x="807" y="1749"/>
                    </a:lnTo>
                    <a:lnTo>
                      <a:pt x="807" y="1756"/>
                    </a:lnTo>
                    <a:lnTo>
                      <a:pt x="806" y="1762"/>
                    </a:lnTo>
                    <a:lnTo>
                      <a:pt x="802" y="1769"/>
                    </a:lnTo>
                    <a:lnTo>
                      <a:pt x="798" y="1774"/>
                    </a:lnTo>
                    <a:lnTo>
                      <a:pt x="798" y="1774"/>
                    </a:lnTo>
                    <a:close/>
                    <a:moveTo>
                      <a:pt x="842" y="1985"/>
                    </a:moveTo>
                    <a:lnTo>
                      <a:pt x="842" y="1985"/>
                    </a:lnTo>
                    <a:lnTo>
                      <a:pt x="801" y="1878"/>
                    </a:lnTo>
                    <a:lnTo>
                      <a:pt x="801" y="1878"/>
                    </a:lnTo>
                    <a:lnTo>
                      <a:pt x="805" y="1876"/>
                    </a:lnTo>
                    <a:lnTo>
                      <a:pt x="807" y="1874"/>
                    </a:lnTo>
                    <a:lnTo>
                      <a:pt x="808" y="1871"/>
                    </a:lnTo>
                    <a:lnTo>
                      <a:pt x="809" y="1868"/>
                    </a:lnTo>
                    <a:lnTo>
                      <a:pt x="810" y="1860"/>
                    </a:lnTo>
                    <a:lnTo>
                      <a:pt x="809" y="1851"/>
                    </a:lnTo>
                    <a:lnTo>
                      <a:pt x="806" y="1832"/>
                    </a:lnTo>
                    <a:lnTo>
                      <a:pt x="804" y="1823"/>
                    </a:lnTo>
                    <a:lnTo>
                      <a:pt x="802" y="1814"/>
                    </a:lnTo>
                    <a:lnTo>
                      <a:pt x="802" y="1814"/>
                    </a:lnTo>
                    <a:lnTo>
                      <a:pt x="819" y="1799"/>
                    </a:lnTo>
                    <a:lnTo>
                      <a:pt x="829" y="1793"/>
                    </a:lnTo>
                    <a:lnTo>
                      <a:pt x="839" y="1787"/>
                    </a:lnTo>
                    <a:lnTo>
                      <a:pt x="839" y="1787"/>
                    </a:lnTo>
                    <a:lnTo>
                      <a:pt x="856" y="1812"/>
                    </a:lnTo>
                    <a:lnTo>
                      <a:pt x="874" y="1837"/>
                    </a:lnTo>
                    <a:lnTo>
                      <a:pt x="892" y="1864"/>
                    </a:lnTo>
                    <a:lnTo>
                      <a:pt x="909" y="1890"/>
                    </a:lnTo>
                    <a:lnTo>
                      <a:pt x="909" y="1890"/>
                    </a:lnTo>
                    <a:lnTo>
                      <a:pt x="892" y="1912"/>
                    </a:lnTo>
                    <a:lnTo>
                      <a:pt x="875" y="1937"/>
                    </a:lnTo>
                    <a:lnTo>
                      <a:pt x="842" y="1985"/>
                    </a:lnTo>
                    <a:lnTo>
                      <a:pt x="842" y="1985"/>
                    </a:lnTo>
                    <a:close/>
                    <a:moveTo>
                      <a:pt x="922" y="1867"/>
                    </a:moveTo>
                    <a:lnTo>
                      <a:pt x="922" y="1867"/>
                    </a:lnTo>
                    <a:lnTo>
                      <a:pt x="907" y="1846"/>
                    </a:lnTo>
                    <a:lnTo>
                      <a:pt x="888" y="1822"/>
                    </a:lnTo>
                    <a:lnTo>
                      <a:pt x="888" y="1822"/>
                    </a:lnTo>
                    <a:lnTo>
                      <a:pt x="877" y="1810"/>
                    </a:lnTo>
                    <a:lnTo>
                      <a:pt x="865" y="1798"/>
                    </a:lnTo>
                    <a:lnTo>
                      <a:pt x="856" y="1786"/>
                    </a:lnTo>
                    <a:lnTo>
                      <a:pt x="852" y="1782"/>
                    </a:lnTo>
                    <a:lnTo>
                      <a:pt x="851" y="1777"/>
                    </a:lnTo>
                    <a:lnTo>
                      <a:pt x="851" y="1777"/>
                    </a:lnTo>
                    <a:lnTo>
                      <a:pt x="852" y="1773"/>
                    </a:lnTo>
                    <a:lnTo>
                      <a:pt x="856" y="1769"/>
                    </a:lnTo>
                    <a:lnTo>
                      <a:pt x="860" y="1766"/>
                    </a:lnTo>
                    <a:lnTo>
                      <a:pt x="866" y="1762"/>
                    </a:lnTo>
                    <a:lnTo>
                      <a:pt x="877" y="1757"/>
                    </a:lnTo>
                    <a:lnTo>
                      <a:pt x="883" y="1753"/>
                    </a:lnTo>
                    <a:lnTo>
                      <a:pt x="886" y="1750"/>
                    </a:lnTo>
                    <a:lnTo>
                      <a:pt x="886" y="1750"/>
                    </a:lnTo>
                    <a:lnTo>
                      <a:pt x="891" y="1762"/>
                    </a:lnTo>
                    <a:lnTo>
                      <a:pt x="897" y="1774"/>
                    </a:lnTo>
                    <a:lnTo>
                      <a:pt x="900" y="1780"/>
                    </a:lnTo>
                    <a:lnTo>
                      <a:pt x="903" y="1784"/>
                    </a:lnTo>
                    <a:lnTo>
                      <a:pt x="908" y="1790"/>
                    </a:lnTo>
                    <a:lnTo>
                      <a:pt x="913" y="1793"/>
                    </a:lnTo>
                    <a:lnTo>
                      <a:pt x="913" y="1793"/>
                    </a:lnTo>
                    <a:lnTo>
                      <a:pt x="916" y="1803"/>
                    </a:lnTo>
                    <a:lnTo>
                      <a:pt x="920" y="1815"/>
                    </a:lnTo>
                    <a:lnTo>
                      <a:pt x="926" y="1826"/>
                    </a:lnTo>
                    <a:lnTo>
                      <a:pt x="931" y="1836"/>
                    </a:lnTo>
                    <a:lnTo>
                      <a:pt x="933" y="1846"/>
                    </a:lnTo>
                    <a:lnTo>
                      <a:pt x="934" y="1852"/>
                    </a:lnTo>
                    <a:lnTo>
                      <a:pt x="933" y="1856"/>
                    </a:lnTo>
                    <a:lnTo>
                      <a:pt x="932" y="1860"/>
                    </a:lnTo>
                    <a:lnTo>
                      <a:pt x="930" y="1862"/>
                    </a:lnTo>
                    <a:lnTo>
                      <a:pt x="926" y="1866"/>
                    </a:lnTo>
                    <a:lnTo>
                      <a:pt x="922" y="1867"/>
                    </a:lnTo>
                    <a:lnTo>
                      <a:pt x="922" y="1867"/>
                    </a:lnTo>
                    <a:close/>
                    <a:moveTo>
                      <a:pt x="943" y="1844"/>
                    </a:moveTo>
                    <a:lnTo>
                      <a:pt x="943" y="1844"/>
                    </a:lnTo>
                    <a:lnTo>
                      <a:pt x="941" y="1837"/>
                    </a:lnTo>
                    <a:lnTo>
                      <a:pt x="939" y="1831"/>
                    </a:lnTo>
                    <a:lnTo>
                      <a:pt x="933" y="1818"/>
                    </a:lnTo>
                    <a:lnTo>
                      <a:pt x="926" y="1804"/>
                    </a:lnTo>
                    <a:lnTo>
                      <a:pt x="925" y="1799"/>
                    </a:lnTo>
                    <a:lnTo>
                      <a:pt x="924" y="1792"/>
                    </a:lnTo>
                    <a:lnTo>
                      <a:pt x="924" y="1792"/>
                    </a:lnTo>
                    <a:lnTo>
                      <a:pt x="924" y="1789"/>
                    </a:lnTo>
                    <a:lnTo>
                      <a:pt x="925" y="1786"/>
                    </a:lnTo>
                    <a:lnTo>
                      <a:pt x="926" y="1783"/>
                    </a:lnTo>
                    <a:lnTo>
                      <a:pt x="927" y="1780"/>
                    </a:lnTo>
                    <a:lnTo>
                      <a:pt x="927" y="1780"/>
                    </a:lnTo>
                    <a:lnTo>
                      <a:pt x="925" y="1774"/>
                    </a:lnTo>
                    <a:lnTo>
                      <a:pt x="923" y="1767"/>
                    </a:lnTo>
                    <a:lnTo>
                      <a:pt x="917" y="1755"/>
                    </a:lnTo>
                    <a:lnTo>
                      <a:pt x="911" y="1742"/>
                    </a:lnTo>
                    <a:lnTo>
                      <a:pt x="910" y="1736"/>
                    </a:lnTo>
                    <a:lnTo>
                      <a:pt x="910" y="1731"/>
                    </a:lnTo>
                    <a:lnTo>
                      <a:pt x="910" y="1731"/>
                    </a:lnTo>
                    <a:lnTo>
                      <a:pt x="911" y="1728"/>
                    </a:lnTo>
                    <a:lnTo>
                      <a:pt x="914" y="1725"/>
                    </a:lnTo>
                    <a:lnTo>
                      <a:pt x="922" y="1719"/>
                    </a:lnTo>
                    <a:lnTo>
                      <a:pt x="939" y="1707"/>
                    </a:lnTo>
                    <a:lnTo>
                      <a:pt x="939" y="1707"/>
                    </a:lnTo>
                    <a:lnTo>
                      <a:pt x="957" y="1692"/>
                    </a:lnTo>
                    <a:lnTo>
                      <a:pt x="966" y="1688"/>
                    </a:lnTo>
                    <a:lnTo>
                      <a:pt x="969" y="1685"/>
                    </a:lnTo>
                    <a:lnTo>
                      <a:pt x="974" y="1684"/>
                    </a:lnTo>
                    <a:lnTo>
                      <a:pt x="974" y="1684"/>
                    </a:lnTo>
                    <a:lnTo>
                      <a:pt x="975" y="1703"/>
                    </a:lnTo>
                    <a:lnTo>
                      <a:pt x="978" y="1724"/>
                    </a:lnTo>
                    <a:lnTo>
                      <a:pt x="978" y="1724"/>
                    </a:lnTo>
                    <a:lnTo>
                      <a:pt x="982" y="1742"/>
                    </a:lnTo>
                    <a:lnTo>
                      <a:pt x="986" y="1760"/>
                    </a:lnTo>
                    <a:lnTo>
                      <a:pt x="990" y="1777"/>
                    </a:lnTo>
                    <a:lnTo>
                      <a:pt x="990" y="1785"/>
                    </a:lnTo>
                    <a:lnTo>
                      <a:pt x="990" y="1792"/>
                    </a:lnTo>
                    <a:lnTo>
                      <a:pt x="990" y="1792"/>
                    </a:lnTo>
                    <a:lnTo>
                      <a:pt x="989" y="1795"/>
                    </a:lnTo>
                    <a:lnTo>
                      <a:pt x="986" y="1799"/>
                    </a:lnTo>
                    <a:lnTo>
                      <a:pt x="981" y="1806"/>
                    </a:lnTo>
                    <a:lnTo>
                      <a:pt x="974" y="1812"/>
                    </a:lnTo>
                    <a:lnTo>
                      <a:pt x="967" y="1818"/>
                    </a:lnTo>
                    <a:lnTo>
                      <a:pt x="967" y="1818"/>
                    </a:lnTo>
                    <a:lnTo>
                      <a:pt x="956" y="1833"/>
                    </a:lnTo>
                    <a:lnTo>
                      <a:pt x="950" y="1839"/>
                    </a:lnTo>
                    <a:lnTo>
                      <a:pt x="943" y="1844"/>
                    </a:lnTo>
                    <a:lnTo>
                      <a:pt x="943" y="1844"/>
                    </a:lnTo>
                    <a:close/>
                    <a:moveTo>
                      <a:pt x="986" y="2078"/>
                    </a:moveTo>
                    <a:lnTo>
                      <a:pt x="986" y="2078"/>
                    </a:lnTo>
                    <a:lnTo>
                      <a:pt x="983" y="2063"/>
                    </a:lnTo>
                    <a:lnTo>
                      <a:pt x="978" y="2049"/>
                    </a:lnTo>
                    <a:lnTo>
                      <a:pt x="969" y="2018"/>
                    </a:lnTo>
                    <a:lnTo>
                      <a:pt x="965" y="2002"/>
                    </a:lnTo>
                    <a:lnTo>
                      <a:pt x="961" y="1987"/>
                    </a:lnTo>
                    <a:lnTo>
                      <a:pt x="959" y="1974"/>
                    </a:lnTo>
                    <a:lnTo>
                      <a:pt x="958" y="1961"/>
                    </a:lnTo>
                    <a:lnTo>
                      <a:pt x="958" y="1961"/>
                    </a:lnTo>
                    <a:lnTo>
                      <a:pt x="964" y="1969"/>
                    </a:lnTo>
                    <a:lnTo>
                      <a:pt x="970" y="1976"/>
                    </a:lnTo>
                    <a:lnTo>
                      <a:pt x="978" y="1983"/>
                    </a:lnTo>
                    <a:lnTo>
                      <a:pt x="987" y="1988"/>
                    </a:lnTo>
                    <a:lnTo>
                      <a:pt x="987" y="1988"/>
                    </a:lnTo>
                    <a:lnTo>
                      <a:pt x="993" y="2001"/>
                    </a:lnTo>
                    <a:lnTo>
                      <a:pt x="995" y="2013"/>
                    </a:lnTo>
                    <a:lnTo>
                      <a:pt x="997" y="2025"/>
                    </a:lnTo>
                    <a:lnTo>
                      <a:pt x="995" y="2036"/>
                    </a:lnTo>
                    <a:lnTo>
                      <a:pt x="994" y="2047"/>
                    </a:lnTo>
                    <a:lnTo>
                      <a:pt x="992" y="2058"/>
                    </a:lnTo>
                    <a:lnTo>
                      <a:pt x="986" y="2078"/>
                    </a:lnTo>
                    <a:lnTo>
                      <a:pt x="986" y="2078"/>
                    </a:lnTo>
                    <a:close/>
                    <a:moveTo>
                      <a:pt x="1001" y="1982"/>
                    </a:moveTo>
                    <a:lnTo>
                      <a:pt x="1001" y="1982"/>
                    </a:lnTo>
                    <a:lnTo>
                      <a:pt x="993" y="1968"/>
                    </a:lnTo>
                    <a:lnTo>
                      <a:pt x="986" y="1953"/>
                    </a:lnTo>
                    <a:lnTo>
                      <a:pt x="974" y="1924"/>
                    </a:lnTo>
                    <a:lnTo>
                      <a:pt x="962" y="1893"/>
                    </a:lnTo>
                    <a:lnTo>
                      <a:pt x="950" y="1864"/>
                    </a:lnTo>
                    <a:lnTo>
                      <a:pt x="950" y="1864"/>
                    </a:lnTo>
                    <a:lnTo>
                      <a:pt x="960" y="1849"/>
                    </a:lnTo>
                    <a:lnTo>
                      <a:pt x="969" y="1834"/>
                    </a:lnTo>
                    <a:lnTo>
                      <a:pt x="981" y="1820"/>
                    </a:lnTo>
                    <a:lnTo>
                      <a:pt x="986" y="1815"/>
                    </a:lnTo>
                    <a:lnTo>
                      <a:pt x="993" y="1808"/>
                    </a:lnTo>
                    <a:lnTo>
                      <a:pt x="993" y="1808"/>
                    </a:lnTo>
                    <a:lnTo>
                      <a:pt x="994" y="1831"/>
                    </a:lnTo>
                    <a:lnTo>
                      <a:pt x="998" y="1853"/>
                    </a:lnTo>
                    <a:lnTo>
                      <a:pt x="1006" y="1901"/>
                    </a:lnTo>
                    <a:lnTo>
                      <a:pt x="1008" y="1924"/>
                    </a:lnTo>
                    <a:lnTo>
                      <a:pt x="1009" y="1945"/>
                    </a:lnTo>
                    <a:lnTo>
                      <a:pt x="1008" y="1955"/>
                    </a:lnTo>
                    <a:lnTo>
                      <a:pt x="1007" y="1965"/>
                    </a:lnTo>
                    <a:lnTo>
                      <a:pt x="1005" y="1974"/>
                    </a:lnTo>
                    <a:lnTo>
                      <a:pt x="1001" y="1982"/>
                    </a:lnTo>
                    <a:lnTo>
                      <a:pt x="1001" y="1982"/>
                    </a:lnTo>
                    <a:close/>
                    <a:moveTo>
                      <a:pt x="1018" y="1898"/>
                    </a:moveTo>
                    <a:lnTo>
                      <a:pt x="1018" y="1898"/>
                    </a:lnTo>
                    <a:lnTo>
                      <a:pt x="1014" y="1866"/>
                    </a:lnTo>
                    <a:lnTo>
                      <a:pt x="1009" y="1834"/>
                    </a:lnTo>
                    <a:lnTo>
                      <a:pt x="1009" y="1834"/>
                    </a:lnTo>
                    <a:lnTo>
                      <a:pt x="1016" y="1819"/>
                    </a:lnTo>
                    <a:lnTo>
                      <a:pt x="1020" y="1802"/>
                    </a:lnTo>
                    <a:lnTo>
                      <a:pt x="1029" y="1769"/>
                    </a:lnTo>
                    <a:lnTo>
                      <a:pt x="1036" y="1753"/>
                    </a:lnTo>
                    <a:lnTo>
                      <a:pt x="1040" y="1747"/>
                    </a:lnTo>
                    <a:lnTo>
                      <a:pt x="1043" y="1740"/>
                    </a:lnTo>
                    <a:lnTo>
                      <a:pt x="1048" y="1733"/>
                    </a:lnTo>
                    <a:lnTo>
                      <a:pt x="1053" y="1727"/>
                    </a:lnTo>
                    <a:lnTo>
                      <a:pt x="1060" y="1722"/>
                    </a:lnTo>
                    <a:lnTo>
                      <a:pt x="1067" y="1717"/>
                    </a:lnTo>
                    <a:lnTo>
                      <a:pt x="1067" y="1717"/>
                    </a:lnTo>
                    <a:lnTo>
                      <a:pt x="1045" y="1809"/>
                    </a:lnTo>
                    <a:lnTo>
                      <a:pt x="1033" y="1854"/>
                    </a:lnTo>
                    <a:lnTo>
                      <a:pt x="1026" y="1876"/>
                    </a:lnTo>
                    <a:lnTo>
                      <a:pt x="1018" y="1898"/>
                    </a:lnTo>
                    <a:lnTo>
                      <a:pt x="1018" y="1898"/>
                    </a:lnTo>
                    <a:close/>
                    <a:moveTo>
                      <a:pt x="1083" y="1681"/>
                    </a:moveTo>
                    <a:lnTo>
                      <a:pt x="1083" y="1681"/>
                    </a:lnTo>
                    <a:lnTo>
                      <a:pt x="1075" y="1697"/>
                    </a:lnTo>
                    <a:lnTo>
                      <a:pt x="1066" y="1711"/>
                    </a:lnTo>
                    <a:lnTo>
                      <a:pt x="1061" y="1718"/>
                    </a:lnTo>
                    <a:lnTo>
                      <a:pt x="1056" y="1724"/>
                    </a:lnTo>
                    <a:lnTo>
                      <a:pt x="1049" y="1730"/>
                    </a:lnTo>
                    <a:lnTo>
                      <a:pt x="1042" y="1735"/>
                    </a:lnTo>
                    <a:lnTo>
                      <a:pt x="1042" y="1735"/>
                    </a:lnTo>
                    <a:lnTo>
                      <a:pt x="1051" y="1707"/>
                    </a:lnTo>
                    <a:lnTo>
                      <a:pt x="1060" y="1680"/>
                    </a:lnTo>
                    <a:lnTo>
                      <a:pt x="1070" y="1654"/>
                    </a:lnTo>
                    <a:lnTo>
                      <a:pt x="1083" y="1627"/>
                    </a:lnTo>
                    <a:lnTo>
                      <a:pt x="1083" y="1627"/>
                    </a:lnTo>
                    <a:lnTo>
                      <a:pt x="1087" y="1636"/>
                    </a:lnTo>
                    <a:lnTo>
                      <a:pt x="1090" y="1643"/>
                    </a:lnTo>
                    <a:lnTo>
                      <a:pt x="1091" y="1650"/>
                    </a:lnTo>
                    <a:lnTo>
                      <a:pt x="1091" y="1657"/>
                    </a:lnTo>
                    <a:lnTo>
                      <a:pt x="1090" y="1663"/>
                    </a:lnTo>
                    <a:lnTo>
                      <a:pt x="1087" y="1668"/>
                    </a:lnTo>
                    <a:lnTo>
                      <a:pt x="1083" y="1681"/>
                    </a:lnTo>
                    <a:lnTo>
                      <a:pt x="1083" y="1681"/>
                    </a:lnTo>
                    <a:close/>
                    <a:moveTo>
                      <a:pt x="1218" y="1604"/>
                    </a:moveTo>
                    <a:lnTo>
                      <a:pt x="1218" y="1604"/>
                    </a:lnTo>
                    <a:lnTo>
                      <a:pt x="1225" y="1640"/>
                    </a:lnTo>
                    <a:lnTo>
                      <a:pt x="1233" y="1676"/>
                    </a:lnTo>
                    <a:lnTo>
                      <a:pt x="1250" y="1750"/>
                    </a:lnTo>
                    <a:lnTo>
                      <a:pt x="1258" y="1786"/>
                    </a:lnTo>
                    <a:lnTo>
                      <a:pt x="1264" y="1823"/>
                    </a:lnTo>
                    <a:lnTo>
                      <a:pt x="1270" y="1858"/>
                    </a:lnTo>
                    <a:lnTo>
                      <a:pt x="1274" y="1892"/>
                    </a:lnTo>
                    <a:lnTo>
                      <a:pt x="1274" y="1892"/>
                    </a:lnTo>
                    <a:lnTo>
                      <a:pt x="1260" y="1858"/>
                    </a:lnTo>
                    <a:lnTo>
                      <a:pt x="1247" y="1823"/>
                    </a:lnTo>
                    <a:lnTo>
                      <a:pt x="1221" y="1753"/>
                    </a:lnTo>
                    <a:lnTo>
                      <a:pt x="1221" y="1753"/>
                    </a:lnTo>
                    <a:lnTo>
                      <a:pt x="1212" y="1728"/>
                    </a:lnTo>
                    <a:lnTo>
                      <a:pt x="1208" y="1717"/>
                    </a:lnTo>
                    <a:lnTo>
                      <a:pt x="1205" y="1706"/>
                    </a:lnTo>
                    <a:lnTo>
                      <a:pt x="1205" y="1706"/>
                    </a:lnTo>
                    <a:lnTo>
                      <a:pt x="1204" y="1691"/>
                    </a:lnTo>
                    <a:lnTo>
                      <a:pt x="1205" y="1678"/>
                    </a:lnTo>
                    <a:lnTo>
                      <a:pt x="1207" y="1665"/>
                    </a:lnTo>
                    <a:lnTo>
                      <a:pt x="1210" y="1652"/>
                    </a:lnTo>
                    <a:lnTo>
                      <a:pt x="1216" y="1629"/>
                    </a:lnTo>
                    <a:lnTo>
                      <a:pt x="1217" y="1616"/>
                    </a:lnTo>
                    <a:lnTo>
                      <a:pt x="1218" y="1604"/>
                    </a:lnTo>
                    <a:lnTo>
                      <a:pt x="1218" y="1604"/>
                    </a:lnTo>
                    <a:close/>
                    <a:moveTo>
                      <a:pt x="1225" y="2122"/>
                    </a:moveTo>
                    <a:lnTo>
                      <a:pt x="1225" y="2122"/>
                    </a:lnTo>
                    <a:lnTo>
                      <a:pt x="1220" y="2111"/>
                    </a:lnTo>
                    <a:lnTo>
                      <a:pt x="1213" y="2100"/>
                    </a:lnTo>
                    <a:lnTo>
                      <a:pt x="1200" y="2078"/>
                    </a:lnTo>
                    <a:lnTo>
                      <a:pt x="1186" y="2055"/>
                    </a:lnTo>
                    <a:lnTo>
                      <a:pt x="1180" y="2044"/>
                    </a:lnTo>
                    <a:lnTo>
                      <a:pt x="1177" y="2034"/>
                    </a:lnTo>
                    <a:lnTo>
                      <a:pt x="1177" y="2034"/>
                    </a:lnTo>
                    <a:lnTo>
                      <a:pt x="1176" y="2026"/>
                    </a:lnTo>
                    <a:lnTo>
                      <a:pt x="1175" y="2018"/>
                    </a:lnTo>
                    <a:lnTo>
                      <a:pt x="1175" y="2000"/>
                    </a:lnTo>
                    <a:lnTo>
                      <a:pt x="1176" y="1980"/>
                    </a:lnTo>
                    <a:lnTo>
                      <a:pt x="1179" y="1962"/>
                    </a:lnTo>
                    <a:lnTo>
                      <a:pt x="1186" y="1926"/>
                    </a:lnTo>
                    <a:lnTo>
                      <a:pt x="1188" y="1910"/>
                    </a:lnTo>
                    <a:lnTo>
                      <a:pt x="1190" y="1896"/>
                    </a:lnTo>
                    <a:lnTo>
                      <a:pt x="1190" y="1896"/>
                    </a:lnTo>
                    <a:lnTo>
                      <a:pt x="1194" y="1911"/>
                    </a:lnTo>
                    <a:lnTo>
                      <a:pt x="1199" y="1927"/>
                    </a:lnTo>
                    <a:lnTo>
                      <a:pt x="1209" y="1959"/>
                    </a:lnTo>
                    <a:lnTo>
                      <a:pt x="1221" y="1991"/>
                    </a:lnTo>
                    <a:lnTo>
                      <a:pt x="1232" y="2022"/>
                    </a:lnTo>
                    <a:lnTo>
                      <a:pt x="1236" y="2037"/>
                    </a:lnTo>
                    <a:lnTo>
                      <a:pt x="1239" y="2052"/>
                    </a:lnTo>
                    <a:lnTo>
                      <a:pt x="1242" y="2067"/>
                    </a:lnTo>
                    <a:lnTo>
                      <a:pt x="1242" y="2079"/>
                    </a:lnTo>
                    <a:lnTo>
                      <a:pt x="1241" y="2092"/>
                    </a:lnTo>
                    <a:lnTo>
                      <a:pt x="1237" y="2103"/>
                    </a:lnTo>
                    <a:lnTo>
                      <a:pt x="1233" y="2113"/>
                    </a:lnTo>
                    <a:lnTo>
                      <a:pt x="1229" y="2118"/>
                    </a:lnTo>
                    <a:lnTo>
                      <a:pt x="1225" y="2122"/>
                    </a:lnTo>
                    <a:lnTo>
                      <a:pt x="1225" y="2122"/>
                    </a:lnTo>
                    <a:close/>
                    <a:moveTo>
                      <a:pt x="1259" y="2003"/>
                    </a:moveTo>
                    <a:lnTo>
                      <a:pt x="1259" y="2003"/>
                    </a:lnTo>
                    <a:lnTo>
                      <a:pt x="1251" y="1985"/>
                    </a:lnTo>
                    <a:lnTo>
                      <a:pt x="1243" y="1966"/>
                    </a:lnTo>
                    <a:lnTo>
                      <a:pt x="1226" y="1927"/>
                    </a:lnTo>
                    <a:lnTo>
                      <a:pt x="1209" y="1887"/>
                    </a:lnTo>
                    <a:lnTo>
                      <a:pt x="1201" y="1869"/>
                    </a:lnTo>
                    <a:lnTo>
                      <a:pt x="1194" y="1850"/>
                    </a:lnTo>
                    <a:lnTo>
                      <a:pt x="1194" y="1850"/>
                    </a:lnTo>
                    <a:lnTo>
                      <a:pt x="1192" y="1841"/>
                    </a:lnTo>
                    <a:lnTo>
                      <a:pt x="1191" y="1833"/>
                    </a:lnTo>
                    <a:lnTo>
                      <a:pt x="1191" y="1833"/>
                    </a:lnTo>
                    <a:lnTo>
                      <a:pt x="1190" y="1818"/>
                    </a:lnTo>
                    <a:lnTo>
                      <a:pt x="1191" y="1806"/>
                    </a:lnTo>
                    <a:lnTo>
                      <a:pt x="1193" y="1792"/>
                    </a:lnTo>
                    <a:lnTo>
                      <a:pt x="1195" y="1780"/>
                    </a:lnTo>
                    <a:lnTo>
                      <a:pt x="1201" y="1756"/>
                    </a:lnTo>
                    <a:lnTo>
                      <a:pt x="1203" y="1743"/>
                    </a:lnTo>
                    <a:lnTo>
                      <a:pt x="1204" y="1731"/>
                    </a:lnTo>
                    <a:lnTo>
                      <a:pt x="1204" y="1731"/>
                    </a:lnTo>
                    <a:lnTo>
                      <a:pt x="1221" y="1785"/>
                    </a:lnTo>
                    <a:lnTo>
                      <a:pt x="1238" y="1841"/>
                    </a:lnTo>
                    <a:lnTo>
                      <a:pt x="1255" y="1895"/>
                    </a:lnTo>
                    <a:lnTo>
                      <a:pt x="1272" y="1949"/>
                    </a:lnTo>
                    <a:lnTo>
                      <a:pt x="1272" y="1949"/>
                    </a:lnTo>
                    <a:lnTo>
                      <a:pt x="1269" y="1949"/>
                    </a:lnTo>
                    <a:lnTo>
                      <a:pt x="1267" y="1949"/>
                    </a:lnTo>
                    <a:lnTo>
                      <a:pt x="1263" y="1945"/>
                    </a:lnTo>
                    <a:lnTo>
                      <a:pt x="1261" y="1943"/>
                    </a:lnTo>
                    <a:lnTo>
                      <a:pt x="1261" y="1943"/>
                    </a:lnTo>
                    <a:lnTo>
                      <a:pt x="1260" y="1943"/>
                    </a:lnTo>
                    <a:lnTo>
                      <a:pt x="1260" y="1943"/>
                    </a:lnTo>
                    <a:lnTo>
                      <a:pt x="1269" y="1952"/>
                    </a:lnTo>
                    <a:lnTo>
                      <a:pt x="1275" y="1961"/>
                    </a:lnTo>
                    <a:lnTo>
                      <a:pt x="1278" y="1971"/>
                    </a:lnTo>
                    <a:lnTo>
                      <a:pt x="1278" y="1980"/>
                    </a:lnTo>
                    <a:lnTo>
                      <a:pt x="1276" y="1988"/>
                    </a:lnTo>
                    <a:lnTo>
                      <a:pt x="1272" y="1995"/>
                    </a:lnTo>
                    <a:lnTo>
                      <a:pt x="1266" y="2000"/>
                    </a:lnTo>
                    <a:lnTo>
                      <a:pt x="1259" y="2003"/>
                    </a:lnTo>
                    <a:lnTo>
                      <a:pt x="1259" y="2003"/>
                    </a:lnTo>
                    <a:close/>
                    <a:moveTo>
                      <a:pt x="1275" y="2042"/>
                    </a:moveTo>
                    <a:lnTo>
                      <a:pt x="1275" y="2042"/>
                    </a:lnTo>
                    <a:lnTo>
                      <a:pt x="1270" y="2033"/>
                    </a:lnTo>
                    <a:lnTo>
                      <a:pt x="1268" y="2025"/>
                    </a:lnTo>
                    <a:lnTo>
                      <a:pt x="1267" y="2018"/>
                    </a:lnTo>
                    <a:lnTo>
                      <a:pt x="1267" y="2011"/>
                    </a:lnTo>
                    <a:lnTo>
                      <a:pt x="1269" y="2004"/>
                    </a:lnTo>
                    <a:lnTo>
                      <a:pt x="1272" y="2000"/>
                    </a:lnTo>
                    <a:lnTo>
                      <a:pt x="1277" y="1995"/>
                    </a:lnTo>
                    <a:lnTo>
                      <a:pt x="1284" y="1993"/>
                    </a:lnTo>
                    <a:lnTo>
                      <a:pt x="1284" y="1993"/>
                    </a:lnTo>
                    <a:lnTo>
                      <a:pt x="1288" y="2010"/>
                    </a:lnTo>
                    <a:lnTo>
                      <a:pt x="1289" y="2018"/>
                    </a:lnTo>
                    <a:lnTo>
                      <a:pt x="1289" y="2025"/>
                    </a:lnTo>
                    <a:lnTo>
                      <a:pt x="1288" y="2030"/>
                    </a:lnTo>
                    <a:lnTo>
                      <a:pt x="1285" y="2036"/>
                    </a:lnTo>
                    <a:lnTo>
                      <a:pt x="1280" y="2039"/>
                    </a:lnTo>
                    <a:lnTo>
                      <a:pt x="1275" y="2042"/>
                    </a:lnTo>
                    <a:lnTo>
                      <a:pt x="1275" y="2042"/>
                    </a:lnTo>
                    <a:close/>
                    <a:moveTo>
                      <a:pt x="1275" y="1772"/>
                    </a:moveTo>
                    <a:lnTo>
                      <a:pt x="1275" y="1772"/>
                    </a:lnTo>
                    <a:lnTo>
                      <a:pt x="1278" y="1773"/>
                    </a:lnTo>
                    <a:lnTo>
                      <a:pt x="1278" y="1773"/>
                    </a:lnTo>
                    <a:lnTo>
                      <a:pt x="1344" y="1820"/>
                    </a:lnTo>
                    <a:lnTo>
                      <a:pt x="1376" y="1844"/>
                    </a:lnTo>
                    <a:lnTo>
                      <a:pt x="1390" y="1858"/>
                    </a:lnTo>
                    <a:lnTo>
                      <a:pt x="1405" y="1870"/>
                    </a:lnTo>
                    <a:lnTo>
                      <a:pt x="1405" y="1870"/>
                    </a:lnTo>
                    <a:lnTo>
                      <a:pt x="1394" y="1883"/>
                    </a:lnTo>
                    <a:lnTo>
                      <a:pt x="1384" y="1895"/>
                    </a:lnTo>
                    <a:lnTo>
                      <a:pt x="1363" y="1923"/>
                    </a:lnTo>
                    <a:lnTo>
                      <a:pt x="1344" y="1950"/>
                    </a:lnTo>
                    <a:lnTo>
                      <a:pt x="1333" y="1963"/>
                    </a:lnTo>
                    <a:lnTo>
                      <a:pt x="1320" y="1975"/>
                    </a:lnTo>
                    <a:lnTo>
                      <a:pt x="1320" y="1975"/>
                    </a:lnTo>
                    <a:lnTo>
                      <a:pt x="1308" y="1923"/>
                    </a:lnTo>
                    <a:lnTo>
                      <a:pt x="1296" y="1869"/>
                    </a:lnTo>
                    <a:lnTo>
                      <a:pt x="1285" y="1818"/>
                    </a:lnTo>
                    <a:lnTo>
                      <a:pt x="1275" y="1772"/>
                    </a:lnTo>
                    <a:lnTo>
                      <a:pt x="1275" y="1772"/>
                    </a:lnTo>
                    <a:close/>
                    <a:moveTo>
                      <a:pt x="1439" y="1926"/>
                    </a:moveTo>
                    <a:lnTo>
                      <a:pt x="1439" y="1926"/>
                    </a:lnTo>
                    <a:lnTo>
                      <a:pt x="1437" y="1971"/>
                    </a:lnTo>
                    <a:lnTo>
                      <a:pt x="1434" y="2018"/>
                    </a:lnTo>
                    <a:lnTo>
                      <a:pt x="1429" y="2062"/>
                    </a:lnTo>
                    <a:lnTo>
                      <a:pt x="1426" y="2105"/>
                    </a:lnTo>
                    <a:lnTo>
                      <a:pt x="1426" y="2105"/>
                    </a:lnTo>
                    <a:lnTo>
                      <a:pt x="1401" y="2081"/>
                    </a:lnTo>
                    <a:lnTo>
                      <a:pt x="1376" y="2057"/>
                    </a:lnTo>
                    <a:lnTo>
                      <a:pt x="1363" y="2043"/>
                    </a:lnTo>
                    <a:lnTo>
                      <a:pt x="1352" y="2030"/>
                    </a:lnTo>
                    <a:lnTo>
                      <a:pt x="1342" y="2017"/>
                    </a:lnTo>
                    <a:lnTo>
                      <a:pt x="1333" y="2002"/>
                    </a:lnTo>
                    <a:lnTo>
                      <a:pt x="1333" y="2002"/>
                    </a:lnTo>
                    <a:lnTo>
                      <a:pt x="1352" y="1969"/>
                    </a:lnTo>
                    <a:lnTo>
                      <a:pt x="1371" y="1937"/>
                    </a:lnTo>
                    <a:lnTo>
                      <a:pt x="1381" y="1921"/>
                    </a:lnTo>
                    <a:lnTo>
                      <a:pt x="1392" y="1906"/>
                    </a:lnTo>
                    <a:lnTo>
                      <a:pt x="1403" y="1891"/>
                    </a:lnTo>
                    <a:lnTo>
                      <a:pt x="1417" y="1877"/>
                    </a:lnTo>
                    <a:lnTo>
                      <a:pt x="1417" y="1877"/>
                    </a:lnTo>
                    <a:lnTo>
                      <a:pt x="1426" y="1883"/>
                    </a:lnTo>
                    <a:lnTo>
                      <a:pt x="1431" y="1888"/>
                    </a:lnTo>
                    <a:lnTo>
                      <a:pt x="1436" y="1894"/>
                    </a:lnTo>
                    <a:lnTo>
                      <a:pt x="1438" y="1900"/>
                    </a:lnTo>
                    <a:lnTo>
                      <a:pt x="1439" y="1906"/>
                    </a:lnTo>
                    <a:lnTo>
                      <a:pt x="1440" y="1911"/>
                    </a:lnTo>
                    <a:lnTo>
                      <a:pt x="1439" y="1926"/>
                    </a:lnTo>
                    <a:lnTo>
                      <a:pt x="1439" y="192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6" name="Freeform 55"/>
              <p:cNvSpPr>
                <a:spLocks/>
              </p:cNvSpPr>
              <p:nvPr/>
            </p:nvSpPr>
            <p:spPr bwMode="auto">
              <a:xfrm>
                <a:off x="5328326" y="6779377"/>
                <a:ext cx="14827" cy="7833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14" y="12"/>
                  </a:cxn>
                  <a:cxn ang="0">
                    <a:pos x="10" y="23"/>
                  </a:cxn>
                  <a:cxn ang="0">
                    <a:pos x="5" y="47"/>
                  </a:cxn>
                  <a:cxn ang="0">
                    <a:pos x="1" y="72"/>
                  </a:cxn>
                  <a:cxn ang="0">
                    <a:pos x="0" y="98"/>
                  </a:cxn>
                  <a:cxn ang="0">
                    <a:pos x="9" y="98"/>
                  </a:cxn>
                  <a:cxn ang="0">
                    <a:pos x="9" y="98"/>
                  </a:cxn>
                  <a:cxn ang="0">
                    <a:pos x="9" y="72"/>
                  </a:cxn>
                  <a:cxn ang="0">
                    <a:pos x="10" y="47"/>
                  </a:cxn>
                  <a:cxn ang="0">
                    <a:pos x="14" y="23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98">
                    <a:moveTo>
                      <a:pt x="18" y="0"/>
                    </a:moveTo>
                    <a:lnTo>
                      <a:pt x="18" y="0"/>
                    </a:lnTo>
                    <a:lnTo>
                      <a:pt x="14" y="12"/>
                    </a:lnTo>
                    <a:lnTo>
                      <a:pt x="10" y="23"/>
                    </a:lnTo>
                    <a:lnTo>
                      <a:pt x="5" y="47"/>
                    </a:lnTo>
                    <a:lnTo>
                      <a:pt x="1" y="72"/>
                    </a:lnTo>
                    <a:lnTo>
                      <a:pt x="0" y="98"/>
                    </a:lnTo>
                    <a:lnTo>
                      <a:pt x="9" y="98"/>
                    </a:lnTo>
                    <a:lnTo>
                      <a:pt x="9" y="98"/>
                    </a:lnTo>
                    <a:lnTo>
                      <a:pt x="9" y="72"/>
                    </a:lnTo>
                    <a:lnTo>
                      <a:pt x="10" y="47"/>
                    </a:lnTo>
                    <a:lnTo>
                      <a:pt x="14" y="23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7" name="Freeform 56"/>
              <p:cNvSpPr>
                <a:spLocks/>
              </p:cNvSpPr>
              <p:nvPr/>
            </p:nvSpPr>
            <p:spPr bwMode="auto">
              <a:xfrm>
                <a:off x="4878552" y="6831598"/>
                <a:ext cx="1648" cy="474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8" name="Freeform 59"/>
              <p:cNvSpPr>
                <a:spLocks/>
              </p:cNvSpPr>
              <p:nvPr/>
            </p:nvSpPr>
            <p:spPr bwMode="auto">
              <a:xfrm>
                <a:off x="3847202" y="6660691"/>
                <a:ext cx="4943" cy="4747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5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136" name="组合 117"/>
            <p:cNvGrpSpPr>
              <a:grpSpLocks/>
            </p:cNvGrpSpPr>
            <p:nvPr/>
          </p:nvGrpSpPr>
          <p:grpSpPr bwMode="auto">
            <a:xfrm>
              <a:off x="5643583" y="5715018"/>
              <a:ext cx="3498862" cy="1144573"/>
              <a:chOff x="1832242" y="5146260"/>
              <a:chExt cx="3631141" cy="1711450"/>
            </a:xfrm>
          </p:grpSpPr>
          <p:sp>
            <p:nvSpPr>
              <p:cNvPr id="137" name="Freeform 37"/>
              <p:cNvSpPr>
                <a:spLocks/>
              </p:cNvSpPr>
              <p:nvPr/>
            </p:nvSpPr>
            <p:spPr bwMode="auto">
              <a:xfrm>
                <a:off x="1973929" y="6515895"/>
                <a:ext cx="1647" cy="23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8" name="Freeform 38"/>
              <p:cNvSpPr>
                <a:spLocks noEditPoints="1"/>
              </p:cNvSpPr>
              <p:nvPr/>
            </p:nvSpPr>
            <p:spPr bwMode="auto">
              <a:xfrm>
                <a:off x="1832242" y="5295805"/>
                <a:ext cx="560158" cy="1561905"/>
              </a:xfrm>
              <a:custGeom>
                <a:avLst/>
                <a:gdLst/>
                <a:ahLst/>
                <a:cxnLst>
                  <a:cxn ang="0">
                    <a:pos x="568" y="1650"/>
                  </a:cxn>
                  <a:cxn ang="0">
                    <a:pos x="556" y="1608"/>
                  </a:cxn>
                  <a:cxn ang="0">
                    <a:pos x="605" y="1335"/>
                  </a:cxn>
                  <a:cxn ang="0">
                    <a:pos x="516" y="1153"/>
                  </a:cxn>
                  <a:cxn ang="0">
                    <a:pos x="437" y="410"/>
                  </a:cxn>
                  <a:cxn ang="0">
                    <a:pos x="302" y="680"/>
                  </a:cxn>
                  <a:cxn ang="0">
                    <a:pos x="316" y="159"/>
                  </a:cxn>
                  <a:cxn ang="0">
                    <a:pos x="240" y="323"/>
                  </a:cxn>
                  <a:cxn ang="0">
                    <a:pos x="242" y="466"/>
                  </a:cxn>
                  <a:cxn ang="0">
                    <a:pos x="257" y="550"/>
                  </a:cxn>
                  <a:cxn ang="0">
                    <a:pos x="124" y="451"/>
                  </a:cxn>
                  <a:cxn ang="0">
                    <a:pos x="365" y="1020"/>
                  </a:cxn>
                  <a:cxn ang="0">
                    <a:pos x="365" y="1354"/>
                  </a:cxn>
                  <a:cxn ang="0">
                    <a:pos x="223" y="1370"/>
                  </a:cxn>
                  <a:cxn ang="0">
                    <a:pos x="201" y="1334"/>
                  </a:cxn>
                  <a:cxn ang="0">
                    <a:pos x="165" y="1392"/>
                  </a:cxn>
                  <a:cxn ang="0">
                    <a:pos x="79" y="1052"/>
                  </a:cxn>
                  <a:cxn ang="0">
                    <a:pos x="56" y="1086"/>
                  </a:cxn>
                  <a:cxn ang="0">
                    <a:pos x="8" y="1184"/>
                  </a:cxn>
                  <a:cxn ang="0">
                    <a:pos x="10" y="1327"/>
                  </a:cxn>
                  <a:cxn ang="0">
                    <a:pos x="50" y="1446"/>
                  </a:cxn>
                  <a:cxn ang="0">
                    <a:pos x="79" y="1538"/>
                  </a:cxn>
                  <a:cxn ang="0">
                    <a:pos x="17" y="1700"/>
                  </a:cxn>
                  <a:cxn ang="0">
                    <a:pos x="43" y="1905"/>
                  </a:cxn>
                  <a:cxn ang="0">
                    <a:pos x="135" y="1952"/>
                  </a:cxn>
                  <a:cxn ang="0">
                    <a:pos x="195" y="1916"/>
                  </a:cxn>
                  <a:cxn ang="0">
                    <a:pos x="220" y="1943"/>
                  </a:cxn>
                  <a:cxn ang="0">
                    <a:pos x="267" y="1896"/>
                  </a:cxn>
                  <a:cxn ang="0">
                    <a:pos x="316" y="1855"/>
                  </a:cxn>
                  <a:cxn ang="0">
                    <a:pos x="405" y="1801"/>
                  </a:cxn>
                  <a:cxn ang="0">
                    <a:pos x="409" y="1960"/>
                  </a:cxn>
                  <a:cxn ang="0">
                    <a:pos x="596" y="1806"/>
                  </a:cxn>
                  <a:cxn ang="0">
                    <a:pos x="615" y="1862"/>
                  </a:cxn>
                  <a:cxn ang="0">
                    <a:pos x="429" y="1515"/>
                  </a:cxn>
                  <a:cxn ang="0">
                    <a:pos x="56" y="1201"/>
                  </a:cxn>
                  <a:cxn ang="0">
                    <a:pos x="80" y="1941"/>
                  </a:cxn>
                  <a:cxn ang="0">
                    <a:pos x="22" y="1712"/>
                  </a:cxn>
                  <a:cxn ang="0">
                    <a:pos x="134" y="1814"/>
                  </a:cxn>
                  <a:cxn ang="0">
                    <a:pos x="150" y="1850"/>
                  </a:cxn>
                  <a:cxn ang="0">
                    <a:pos x="143" y="1686"/>
                  </a:cxn>
                  <a:cxn ang="0">
                    <a:pos x="140" y="1683"/>
                  </a:cxn>
                  <a:cxn ang="0">
                    <a:pos x="101" y="1520"/>
                  </a:cxn>
                  <a:cxn ang="0">
                    <a:pos x="69" y="1188"/>
                  </a:cxn>
                  <a:cxn ang="0">
                    <a:pos x="157" y="1430"/>
                  </a:cxn>
                  <a:cxn ang="0">
                    <a:pos x="156" y="1770"/>
                  </a:cxn>
                  <a:cxn ang="0">
                    <a:pos x="225" y="1720"/>
                  </a:cxn>
                  <a:cxn ang="0">
                    <a:pos x="254" y="1536"/>
                  </a:cxn>
                  <a:cxn ang="0">
                    <a:pos x="234" y="1756"/>
                  </a:cxn>
                  <a:cxn ang="0">
                    <a:pos x="245" y="1623"/>
                  </a:cxn>
                  <a:cxn ang="0">
                    <a:pos x="314" y="1658"/>
                  </a:cxn>
                  <a:cxn ang="0">
                    <a:pos x="314" y="1791"/>
                  </a:cxn>
                  <a:cxn ang="0">
                    <a:pos x="371" y="1655"/>
                  </a:cxn>
                  <a:cxn ang="0">
                    <a:pos x="375" y="1532"/>
                  </a:cxn>
                  <a:cxn ang="0">
                    <a:pos x="394" y="1497"/>
                  </a:cxn>
                  <a:cxn ang="0">
                    <a:pos x="383" y="1351"/>
                  </a:cxn>
                  <a:cxn ang="0">
                    <a:pos x="426" y="1453"/>
                  </a:cxn>
                  <a:cxn ang="0">
                    <a:pos x="401" y="1650"/>
                  </a:cxn>
                  <a:cxn ang="0">
                    <a:pos x="514" y="1580"/>
                  </a:cxn>
                  <a:cxn ang="0">
                    <a:pos x="465" y="1763"/>
                  </a:cxn>
                  <a:cxn ang="0">
                    <a:pos x="426" y="1850"/>
                  </a:cxn>
                </a:cxnLst>
                <a:rect l="0" t="0" r="r" b="b"/>
                <a:pathLst>
                  <a:path w="706" h="1966">
                    <a:moveTo>
                      <a:pt x="597" y="1738"/>
                    </a:moveTo>
                    <a:lnTo>
                      <a:pt x="597" y="1738"/>
                    </a:lnTo>
                    <a:lnTo>
                      <a:pt x="605" y="1729"/>
                    </a:lnTo>
                    <a:lnTo>
                      <a:pt x="614" y="1720"/>
                    </a:lnTo>
                    <a:lnTo>
                      <a:pt x="622" y="1711"/>
                    </a:lnTo>
                    <a:lnTo>
                      <a:pt x="625" y="1706"/>
                    </a:lnTo>
                    <a:lnTo>
                      <a:pt x="627" y="1701"/>
                    </a:lnTo>
                    <a:lnTo>
                      <a:pt x="627" y="1701"/>
                    </a:lnTo>
                    <a:lnTo>
                      <a:pt x="612" y="1719"/>
                    </a:lnTo>
                    <a:lnTo>
                      <a:pt x="604" y="1726"/>
                    </a:lnTo>
                    <a:lnTo>
                      <a:pt x="596" y="1733"/>
                    </a:lnTo>
                    <a:lnTo>
                      <a:pt x="596" y="1733"/>
                    </a:lnTo>
                    <a:lnTo>
                      <a:pt x="592" y="1722"/>
                    </a:lnTo>
                    <a:lnTo>
                      <a:pt x="588" y="1712"/>
                    </a:lnTo>
                    <a:lnTo>
                      <a:pt x="581" y="1689"/>
                    </a:lnTo>
                    <a:lnTo>
                      <a:pt x="581" y="1689"/>
                    </a:lnTo>
                    <a:lnTo>
                      <a:pt x="577" y="1678"/>
                    </a:lnTo>
                    <a:lnTo>
                      <a:pt x="572" y="1666"/>
                    </a:lnTo>
                    <a:lnTo>
                      <a:pt x="569" y="1655"/>
                    </a:lnTo>
                    <a:lnTo>
                      <a:pt x="568" y="1650"/>
                    </a:lnTo>
                    <a:lnTo>
                      <a:pt x="568" y="1645"/>
                    </a:lnTo>
                    <a:lnTo>
                      <a:pt x="568" y="1645"/>
                    </a:lnTo>
                    <a:lnTo>
                      <a:pt x="570" y="1640"/>
                    </a:lnTo>
                    <a:lnTo>
                      <a:pt x="573" y="1635"/>
                    </a:lnTo>
                    <a:lnTo>
                      <a:pt x="583" y="1623"/>
                    </a:lnTo>
                    <a:lnTo>
                      <a:pt x="594" y="1612"/>
                    </a:lnTo>
                    <a:lnTo>
                      <a:pt x="603" y="1602"/>
                    </a:lnTo>
                    <a:lnTo>
                      <a:pt x="603" y="1602"/>
                    </a:lnTo>
                    <a:lnTo>
                      <a:pt x="657" y="1532"/>
                    </a:lnTo>
                    <a:lnTo>
                      <a:pt x="684" y="1499"/>
                    </a:lnTo>
                    <a:lnTo>
                      <a:pt x="695" y="1482"/>
                    </a:lnTo>
                    <a:lnTo>
                      <a:pt x="706" y="1467"/>
                    </a:lnTo>
                    <a:lnTo>
                      <a:pt x="706" y="1467"/>
                    </a:lnTo>
                    <a:lnTo>
                      <a:pt x="671" y="1507"/>
                    </a:lnTo>
                    <a:lnTo>
                      <a:pt x="636" y="1548"/>
                    </a:lnTo>
                    <a:lnTo>
                      <a:pt x="601" y="1590"/>
                    </a:lnTo>
                    <a:lnTo>
                      <a:pt x="563" y="1631"/>
                    </a:lnTo>
                    <a:lnTo>
                      <a:pt x="563" y="1631"/>
                    </a:lnTo>
                    <a:lnTo>
                      <a:pt x="559" y="1616"/>
                    </a:lnTo>
                    <a:lnTo>
                      <a:pt x="556" y="1608"/>
                    </a:lnTo>
                    <a:lnTo>
                      <a:pt x="554" y="1599"/>
                    </a:lnTo>
                    <a:lnTo>
                      <a:pt x="554" y="1599"/>
                    </a:lnTo>
                    <a:lnTo>
                      <a:pt x="554" y="1598"/>
                    </a:lnTo>
                    <a:lnTo>
                      <a:pt x="555" y="1596"/>
                    </a:lnTo>
                    <a:lnTo>
                      <a:pt x="559" y="1594"/>
                    </a:lnTo>
                    <a:lnTo>
                      <a:pt x="561" y="1591"/>
                    </a:lnTo>
                    <a:lnTo>
                      <a:pt x="562" y="1590"/>
                    </a:lnTo>
                    <a:lnTo>
                      <a:pt x="563" y="1588"/>
                    </a:lnTo>
                    <a:lnTo>
                      <a:pt x="563" y="1588"/>
                    </a:lnTo>
                    <a:lnTo>
                      <a:pt x="560" y="1565"/>
                    </a:lnTo>
                    <a:lnTo>
                      <a:pt x="556" y="1543"/>
                    </a:lnTo>
                    <a:lnTo>
                      <a:pt x="552" y="1521"/>
                    </a:lnTo>
                    <a:lnTo>
                      <a:pt x="547" y="1501"/>
                    </a:lnTo>
                    <a:lnTo>
                      <a:pt x="537" y="1459"/>
                    </a:lnTo>
                    <a:lnTo>
                      <a:pt x="527" y="1415"/>
                    </a:lnTo>
                    <a:lnTo>
                      <a:pt x="527" y="1415"/>
                    </a:lnTo>
                    <a:lnTo>
                      <a:pt x="546" y="1395"/>
                    </a:lnTo>
                    <a:lnTo>
                      <a:pt x="567" y="1375"/>
                    </a:lnTo>
                    <a:lnTo>
                      <a:pt x="586" y="1355"/>
                    </a:lnTo>
                    <a:lnTo>
                      <a:pt x="605" y="1335"/>
                    </a:lnTo>
                    <a:lnTo>
                      <a:pt x="605" y="1335"/>
                    </a:lnTo>
                    <a:lnTo>
                      <a:pt x="594" y="1344"/>
                    </a:lnTo>
                    <a:lnTo>
                      <a:pt x="584" y="1353"/>
                    </a:lnTo>
                    <a:lnTo>
                      <a:pt x="564" y="1372"/>
                    </a:lnTo>
                    <a:lnTo>
                      <a:pt x="545" y="1392"/>
                    </a:lnTo>
                    <a:lnTo>
                      <a:pt x="525" y="1412"/>
                    </a:lnTo>
                    <a:lnTo>
                      <a:pt x="525" y="1412"/>
                    </a:lnTo>
                    <a:lnTo>
                      <a:pt x="516" y="1370"/>
                    </a:lnTo>
                    <a:lnTo>
                      <a:pt x="508" y="1329"/>
                    </a:lnTo>
                    <a:lnTo>
                      <a:pt x="501" y="1288"/>
                    </a:lnTo>
                    <a:lnTo>
                      <a:pt x="495" y="1246"/>
                    </a:lnTo>
                    <a:lnTo>
                      <a:pt x="495" y="1246"/>
                    </a:lnTo>
                    <a:lnTo>
                      <a:pt x="494" y="1238"/>
                    </a:lnTo>
                    <a:lnTo>
                      <a:pt x="494" y="1230"/>
                    </a:lnTo>
                    <a:lnTo>
                      <a:pt x="495" y="1224"/>
                    </a:lnTo>
                    <a:lnTo>
                      <a:pt x="496" y="1216"/>
                    </a:lnTo>
                    <a:lnTo>
                      <a:pt x="501" y="1202"/>
                    </a:lnTo>
                    <a:lnTo>
                      <a:pt x="505" y="1187"/>
                    </a:lnTo>
                    <a:lnTo>
                      <a:pt x="505" y="1187"/>
                    </a:lnTo>
                    <a:lnTo>
                      <a:pt x="516" y="1153"/>
                    </a:lnTo>
                    <a:lnTo>
                      <a:pt x="527" y="1121"/>
                    </a:lnTo>
                    <a:lnTo>
                      <a:pt x="538" y="1091"/>
                    </a:lnTo>
                    <a:lnTo>
                      <a:pt x="543" y="1075"/>
                    </a:lnTo>
                    <a:lnTo>
                      <a:pt x="547" y="1060"/>
                    </a:lnTo>
                    <a:lnTo>
                      <a:pt x="547" y="1060"/>
                    </a:lnTo>
                    <a:lnTo>
                      <a:pt x="531" y="1098"/>
                    </a:lnTo>
                    <a:lnTo>
                      <a:pt x="517" y="1135"/>
                    </a:lnTo>
                    <a:lnTo>
                      <a:pt x="504" y="1174"/>
                    </a:lnTo>
                    <a:lnTo>
                      <a:pt x="491" y="1213"/>
                    </a:lnTo>
                    <a:lnTo>
                      <a:pt x="491" y="1213"/>
                    </a:lnTo>
                    <a:lnTo>
                      <a:pt x="468" y="1034"/>
                    </a:lnTo>
                    <a:lnTo>
                      <a:pt x="458" y="943"/>
                    </a:lnTo>
                    <a:lnTo>
                      <a:pt x="453" y="898"/>
                    </a:lnTo>
                    <a:lnTo>
                      <a:pt x="450" y="852"/>
                    </a:lnTo>
                    <a:lnTo>
                      <a:pt x="450" y="852"/>
                    </a:lnTo>
                    <a:lnTo>
                      <a:pt x="446" y="797"/>
                    </a:lnTo>
                    <a:lnTo>
                      <a:pt x="444" y="741"/>
                    </a:lnTo>
                    <a:lnTo>
                      <a:pt x="442" y="630"/>
                    </a:lnTo>
                    <a:lnTo>
                      <a:pt x="440" y="519"/>
                    </a:lnTo>
                    <a:lnTo>
                      <a:pt x="437" y="410"/>
                    </a:lnTo>
                    <a:lnTo>
                      <a:pt x="437" y="410"/>
                    </a:lnTo>
                    <a:lnTo>
                      <a:pt x="433" y="475"/>
                    </a:lnTo>
                    <a:lnTo>
                      <a:pt x="430" y="542"/>
                    </a:lnTo>
                    <a:lnTo>
                      <a:pt x="428" y="609"/>
                    </a:lnTo>
                    <a:lnTo>
                      <a:pt x="427" y="676"/>
                    </a:lnTo>
                    <a:lnTo>
                      <a:pt x="428" y="745"/>
                    </a:lnTo>
                    <a:lnTo>
                      <a:pt x="428" y="814"/>
                    </a:lnTo>
                    <a:lnTo>
                      <a:pt x="432" y="952"/>
                    </a:lnTo>
                    <a:lnTo>
                      <a:pt x="432" y="952"/>
                    </a:lnTo>
                    <a:lnTo>
                      <a:pt x="434" y="990"/>
                    </a:lnTo>
                    <a:lnTo>
                      <a:pt x="436" y="1031"/>
                    </a:lnTo>
                    <a:lnTo>
                      <a:pt x="444" y="1119"/>
                    </a:lnTo>
                    <a:lnTo>
                      <a:pt x="462" y="1293"/>
                    </a:lnTo>
                    <a:lnTo>
                      <a:pt x="462" y="1293"/>
                    </a:lnTo>
                    <a:lnTo>
                      <a:pt x="438" y="1219"/>
                    </a:lnTo>
                    <a:lnTo>
                      <a:pt x="416" y="1143"/>
                    </a:lnTo>
                    <a:lnTo>
                      <a:pt x="394" y="1067"/>
                    </a:lnTo>
                    <a:lnTo>
                      <a:pt x="375" y="990"/>
                    </a:lnTo>
                    <a:lnTo>
                      <a:pt x="338" y="834"/>
                    </a:lnTo>
                    <a:lnTo>
                      <a:pt x="302" y="680"/>
                    </a:lnTo>
                    <a:lnTo>
                      <a:pt x="302" y="680"/>
                    </a:lnTo>
                    <a:lnTo>
                      <a:pt x="303" y="678"/>
                    </a:lnTo>
                    <a:lnTo>
                      <a:pt x="306" y="676"/>
                    </a:lnTo>
                    <a:lnTo>
                      <a:pt x="308" y="674"/>
                    </a:lnTo>
                    <a:lnTo>
                      <a:pt x="309" y="672"/>
                    </a:lnTo>
                    <a:lnTo>
                      <a:pt x="309" y="672"/>
                    </a:lnTo>
                    <a:lnTo>
                      <a:pt x="310" y="647"/>
                    </a:lnTo>
                    <a:lnTo>
                      <a:pt x="309" y="621"/>
                    </a:lnTo>
                    <a:lnTo>
                      <a:pt x="308" y="595"/>
                    </a:lnTo>
                    <a:lnTo>
                      <a:pt x="306" y="569"/>
                    </a:lnTo>
                    <a:lnTo>
                      <a:pt x="306" y="569"/>
                    </a:lnTo>
                    <a:lnTo>
                      <a:pt x="303" y="532"/>
                    </a:lnTo>
                    <a:lnTo>
                      <a:pt x="302" y="495"/>
                    </a:lnTo>
                    <a:lnTo>
                      <a:pt x="302" y="458"/>
                    </a:lnTo>
                    <a:lnTo>
                      <a:pt x="302" y="423"/>
                    </a:lnTo>
                    <a:lnTo>
                      <a:pt x="302" y="423"/>
                    </a:lnTo>
                    <a:lnTo>
                      <a:pt x="304" y="371"/>
                    </a:lnTo>
                    <a:lnTo>
                      <a:pt x="307" y="318"/>
                    </a:lnTo>
                    <a:lnTo>
                      <a:pt x="314" y="212"/>
                    </a:lnTo>
                    <a:lnTo>
                      <a:pt x="316" y="159"/>
                    </a:lnTo>
                    <a:lnTo>
                      <a:pt x="318" y="105"/>
                    </a:lnTo>
                    <a:lnTo>
                      <a:pt x="318" y="52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07" y="142"/>
                    </a:lnTo>
                    <a:lnTo>
                      <a:pt x="295" y="285"/>
                    </a:lnTo>
                    <a:lnTo>
                      <a:pt x="284" y="428"/>
                    </a:lnTo>
                    <a:lnTo>
                      <a:pt x="279" y="500"/>
                    </a:lnTo>
                    <a:lnTo>
                      <a:pt x="276" y="574"/>
                    </a:lnTo>
                    <a:lnTo>
                      <a:pt x="276" y="574"/>
                    </a:lnTo>
                    <a:lnTo>
                      <a:pt x="273" y="554"/>
                    </a:lnTo>
                    <a:lnTo>
                      <a:pt x="268" y="535"/>
                    </a:lnTo>
                    <a:lnTo>
                      <a:pt x="258" y="494"/>
                    </a:lnTo>
                    <a:lnTo>
                      <a:pt x="247" y="453"/>
                    </a:lnTo>
                    <a:lnTo>
                      <a:pt x="242" y="432"/>
                    </a:lnTo>
                    <a:lnTo>
                      <a:pt x="240" y="411"/>
                    </a:lnTo>
                    <a:lnTo>
                      <a:pt x="240" y="411"/>
                    </a:lnTo>
                    <a:lnTo>
                      <a:pt x="239" y="389"/>
                    </a:lnTo>
                    <a:lnTo>
                      <a:pt x="239" y="368"/>
                    </a:lnTo>
                    <a:lnTo>
                      <a:pt x="240" y="323"/>
                    </a:lnTo>
                    <a:lnTo>
                      <a:pt x="240" y="323"/>
                    </a:lnTo>
                    <a:lnTo>
                      <a:pt x="242" y="263"/>
                    </a:lnTo>
                    <a:lnTo>
                      <a:pt x="245" y="203"/>
                    </a:lnTo>
                    <a:lnTo>
                      <a:pt x="248" y="144"/>
                    </a:lnTo>
                    <a:lnTo>
                      <a:pt x="249" y="86"/>
                    </a:lnTo>
                    <a:lnTo>
                      <a:pt x="249" y="86"/>
                    </a:lnTo>
                    <a:lnTo>
                      <a:pt x="244" y="121"/>
                    </a:lnTo>
                    <a:lnTo>
                      <a:pt x="242" y="158"/>
                    </a:lnTo>
                    <a:lnTo>
                      <a:pt x="237" y="230"/>
                    </a:lnTo>
                    <a:lnTo>
                      <a:pt x="234" y="303"/>
                    </a:lnTo>
                    <a:lnTo>
                      <a:pt x="230" y="374"/>
                    </a:lnTo>
                    <a:lnTo>
                      <a:pt x="230" y="374"/>
                    </a:lnTo>
                    <a:lnTo>
                      <a:pt x="222" y="330"/>
                    </a:lnTo>
                    <a:lnTo>
                      <a:pt x="212" y="286"/>
                    </a:lnTo>
                    <a:lnTo>
                      <a:pt x="202" y="243"/>
                    </a:lnTo>
                    <a:lnTo>
                      <a:pt x="191" y="202"/>
                    </a:lnTo>
                    <a:lnTo>
                      <a:pt x="191" y="202"/>
                    </a:lnTo>
                    <a:lnTo>
                      <a:pt x="203" y="268"/>
                    </a:lnTo>
                    <a:lnTo>
                      <a:pt x="216" y="335"/>
                    </a:lnTo>
                    <a:lnTo>
                      <a:pt x="242" y="466"/>
                    </a:lnTo>
                    <a:lnTo>
                      <a:pt x="242" y="466"/>
                    </a:lnTo>
                    <a:lnTo>
                      <a:pt x="242" y="469"/>
                    </a:lnTo>
                    <a:lnTo>
                      <a:pt x="242" y="470"/>
                    </a:lnTo>
                    <a:lnTo>
                      <a:pt x="241" y="470"/>
                    </a:lnTo>
                    <a:lnTo>
                      <a:pt x="241" y="466"/>
                    </a:lnTo>
                    <a:lnTo>
                      <a:pt x="241" y="466"/>
                    </a:lnTo>
                    <a:lnTo>
                      <a:pt x="111" y="74"/>
                    </a:lnTo>
                    <a:lnTo>
                      <a:pt x="111" y="74"/>
                    </a:lnTo>
                    <a:lnTo>
                      <a:pt x="119" y="111"/>
                    </a:lnTo>
                    <a:lnTo>
                      <a:pt x="128" y="149"/>
                    </a:lnTo>
                    <a:lnTo>
                      <a:pt x="138" y="185"/>
                    </a:lnTo>
                    <a:lnTo>
                      <a:pt x="149" y="220"/>
                    </a:lnTo>
                    <a:lnTo>
                      <a:pt x="173" y="290"/>
                    </a:lnTo>
                    <a:lnTo>
                      <a:pt x="195" y="362"/>
                    </a:lnTo>
                    <a:lnTo>
                      <a:pt x="195" y="362"/>
                    </a:lnTo>
                    <a:lnTo>
                      <a:pt x="214" y="414"/>
                    </a:lnTo>
                    <a:lnTo>
                      <a:pt x="232" y="468"/>
                    </a:lnTo>
                    <a:lnTo>
                      <a:pt x="241" y="495"/>
                    </a:lnTo>
                    <a:lnTo>
                      <a:pt x="250" y="522"/>
                    </a:lnTo>
                    <a:lnTo>
                      <a:pt x="257" y="550"/>
                    </a:lnTo>
                    <a:lnTo>
                      <a:pt x="264" y="579"/>
                    </a:lnTo>
                    <a:lnTo>
                      <a:pt x="264" y="579"/>
                    </a:lnTo>
                    <a:lnTo>
                      <a:pt x="274" y="620"/>
                    </a:lnTo>
                    <a:lnTo>
                      <a:pt x="277" y="639"/>
                    </a:lnTo>
                    <a:lnTo>
                      <a:pt x="281" y="659"/>
                    </a:lnTo>
                    <a:lnTo>
                      <a:pt x="281" y="659"/>
                    </a:lnTo>
                    <a:lnTo>
                      <a:pt x="281" y="665"/>
                    </a:lnTo>
                    <a:lnTo>
                      <a:pt x="281" y="671"/>
                    </a:lnTo>
                    <a:lnTo>
                      <a:pt x="281" y="671"/>
                    </a:lnTo>
                    <a:lnTo>
                      <a:pt x="293" y="717"/>
                    </a:lnTo>
                    <a:lnTo>
                      <a:pt x="306" y="765"/>
                    </a:lnTo>
                    <a:lnTo>
                      <a:pt x="317" y="813"/>
                    </a:lnTo>
                    <a:lnTo>
                      <a:pt x="321" y="836"/>
                    </a:lnTo>
                    <a:lnTo>
                      <a:pt x="326" y="860"/>
                    </a:lnTo>
                    <a:lnTo>
                      <a:pt x="326" y="860"/>
                    </a:lnTo>
                    <a:lnTo>
                      <a:pt x="294" y="788"/>
                    </a:lnTo>
                    <a:lnTo>
                      <a:pt x="261" y="717"/>
                    </a:lnTo>
                    <a:lnTo>
                      <a:pt x="227" y="649"/>
                    </a:lnTo>
                    <a:lnTo>
                      <a:pt x="192" y="582"/>
                    </a:lnTo>
                    <a:lnTo>
                      <a:pt x="124" y="451"/>
                    </a:lnTo>
                    <a:lnTo>
                      <a:pt x="91" y="386"/>
                    </a:lnTo>
                    <a:lnTo>
                      <a:pt x="59" y="320"/>
                    </a:lnTo>
                    <a:lnTo>
                      <a:pt x="59" y="320"/>
                    </a:lnTo>
                    <a:lnTo>
                      <a:pt x="61" y="331"/>
                    </a:lnTo>
                    <a:lnTo>
                      <a:pt x="64" y="342"/>
                    </a:lnTo>
                    <a:lnTo>
                      <a:pt x="68" y="352"/>
                    </a:lnTo>
                    <a:lnTo>
                      <a:pt x="72" y="362"/>
                    </a:lnTo>
                    <a:lnTo>
                      <a:pt x="92" y="401"/>
                    </a:lnTo>
                    <a:lnTo>
                      <a:pt x="92" y="401"/>
                    </a:lnTo>
                    <a:lnTo>
                      <a:pt x="159" y="546"/>
                    </a:lnTo>
                    <a:lnTo>
                      <a:pt x="193" y="620"/>
                    </a:lnTo>
                    <a:lnTo>
                      <a:pt x="227" y="696"/>
                    </a:lnTo>
                    <a:lnTo>
                      <a:pt x="260" y="773"/>
                    </a:lnTo>
                    <a:lnTo>
                      <a:pt x="293" y="851"/>
                    </a:lnTo>
                    <a:lnTo>
                      <a:pt x="324" y="932"/>
                    </a:lnTo>
                    <a:lnTo>
                      <a:pt x="354" y="1015"/>
                    </a:lnTo>
                    <a:lnTo>
                      <a:pt x="354" y="1015"/>
                    </a:lnTo>
                    <a:lnTo>
                      <a:pt x="357" y="1017"/>
                    </a:lnTo>
                    <a:lnTo>
                      <a:pt x="359" y="1018"/>
                    </a:lnTo>
                    <a:lnTo>
                      <a:pt x="365" y="1020"/>
                    </a:lnTo>
                    <a:lnTo>
                      <a:pt x="365" y="1020"/>
                    </a:lnTo>
                    <a:lnTo>
                      <a:pt x="376" y="1064"/>
                    </a:lnTo>
                    <a:lnTo>
                      <a:pt x="388" y="1109"/>
                    </a:lnTo>
                    <a:lnTo>
                      <a:pt x="413" y="1200"/>
                    </a:lnTo>
                    <a:lnTo>
                      <a:pt x="413" y="1200"/>
                    </a:lnTo>
                    <a:lnTo>
                      <a:pt x="418" y="1213"/>
                    </a:lnTo>
                    <a:lnTo>
                      <a:pt x="424" y="1229"/>
                    </a:lnTo>
                    <a:lnTo>
                      <a:pt x="428" y="1245"/>
                    </a:lnTo>
                    <a:lnTo>
                      <a:pt x="429" y="1253"/>
                    </a:lnTo>
                    <a:lnTo>
                      <a:pt x="429" y="1259"/>
                    </a:lnTo>
                    <a:lnTo>
                      <a:pt x="429" y="1259"/>
                    </a:lnTo>
                    <a:lnTo>
                      <a:pt x="427" y="1264"/>
                    </a:lnTo>
                    <a:lnTo>
                      <a:pt x="423" y="1271"/>
                    </a:lnTo>
                    <a:lnTo>
                      <a:pt x="413" y="1286"/>
                    </a:lnTo>
                    <a:lnTo>
                      <a:pt x="413" y="1286"/>
                    </a:lnTo>
                    <a:lnTo>
                      <a:pt x="390" y="1327"/>
                    </a:lnTo>
                    <a:lnTo>
                      <a:pt x="365" y="1365"/>
                    </a:lnTo>
                    <a:lnTo>
                      <a:pt x="365" y="1365"/>
                    </a:lnTo>
                    <a:lnTo>
                      <a:pt x="365" y="1361"/>
                    </a:lnTo>
                    <a:lnTo>
                      <a:pt x="365" y="1354"/>
                    </a:lnTo>
                    <a:lnTo>
                      <a:pt x="363" y="1350"/>
                    </a:lnTo>
                    <a:lnTo>
                      <a:pt x="362" y="1348"/>
                    </a:lnTo>
                    <a:lnTo>
                      <a:pt x="360" y="1347"/>
                    </a:lnTo>
                    <a:lnTo>
                      <a:pt x="360" y="1347"/>
                    </a:lnTo>
                    <a:lnTo>
                      <a:pt x="361" y="1367"/>
                    </a:lnTo>
                    <a:lnTo>
                      <a:pt x="360" y="1376"/>
                    </a:lnTo>
                    <a:lnTo>
                      <a:pt x="358" y="1383"/>
                    </a:lnTo>
                    <a:lnTo>
                      <a:pt x="358" y="1383"/>
                    </a:lnTo>
                    <a:lnTo>
                      <a:pt x="327" y="1439"/>
                    </a:lnTo>
                    <a:lnTo>
                      <a:pt x="295" y="1494"/>
                    </a:lnTo>
                    <a:lnTo>
                      <a:pt x="295" y="1494"/>
                    </a:lnTo>
                    <a:lnTo>
                      <a:pt x="286" y="1480"/>
                    </a:lnTo>
                    <a:lnTo>
                      <a:pt x="277" y="1465"/>
                    </a:lnTo>
                    <a:lnTo>
                      <a:pt x="259" y="1432"/>
                    </a:lnTo>
                    <a:lnTo>
                      <a:pt x="259" y="1432"/>
                    </a:lnTo>
                    <a:lnTo>
                      <a:pt x="249" y="1418"/>
                    </a:lnTo>
                    <a:lnTo>
                      <a:pt x="239" y="1402"/>
                    </a:lnTo>
                    <a:lnTo>
                      <a:pt x="228" y="1386"/>
                    </a:lnTo>
                    <a:lnTo>
                      <a:pt x="225" y="1378"/>
                    </a:lnTo>
                    <a:lnTo>
                      <a:pt x="223" y="1370"/>
                    </a:lnTo>
                    <a:lnTo>
                      <a:pt x="223" y="1370"/>
                    </a:lnTo>
                    <a:lnTo>
                      <a:pt x="222" y="1362"/>
                    </a:lnTo>
                    <a:lnTo>
                      <a:pt x="223" y="1353"/>
                    </a:lnTo>
                    <a:lnTo>
                      <a:pt x="224" y="1334"/>
                    </a:lnTo>
                    <a:lnTo>
                      <a:pt x="224" y="1334"/>
                    </a:lnTo>
                    <a:lnTo>
                      <a:pt x="224" y="1297"/>
                    </a:lnTo>
                    <a:lnTo>
                      <a:pt x="224" y="1259"/>
                    </a:lnTo>
                    <a:lnTo>
                      <a:pt x="223" y="1221"/>
                    </a:lnTo>
                    <a:lnTo>
                      <a:pt x="220" y="1183"/>
                    </a:lnTo>
                    <a:lnTo>
                      <a:pt x="214" y="1109"/>
                    </a:lnTo>
                    <a:lnTo>
                      <a:pt x="206" y="1041"/>
                    </a:lnTo>
                    <a:lnTo>
                      <a:pt x="206" y="1041"/>
                    </a:lnTo>
                    <a:lnTo>
                      <a:pt x="206" y="1077"/>
                    </a:lnTo>
                    <a:lnTo>
                      <a:pt x="207" y="1113"/>
                    </a:lnTo>
                    <a:lnTo>
                      <a:pt x="209" y="1188"/>
                    </a:lnTo>
                    <a:lnTo>
                      <a:pt x="209" y="1226"/>
                    </a:lnTo>
                    <a:lnTo>
                      <a:pt x="208" y="1262"/>
                    </a:lnTo>
                    <a:lnTo>
                      <a:pt x="206" y="1299"/>
                    </a:lnTo>
                    <a:lnTo>
                      <a:pt x="201" y="1334"/>
                    </a:lnTo>
                    <a:lnTo>
                      <a:pt x="201" y="1334"/>
                    </a:lnTo>
                    <a:lnTo>
                      <a:pt x="194" y="1321"/>
                    </a:lnTo>
                    <a:lnTo>
                      <a:pt x="191" y="1316"/>
                    </a:lnTo>
                    <a:lnTo>
                      <a:pt x="185" y="1311"/>
                    </a:lnTo>
                    <a:lnTo>
                      <a:pt x="185" y="1311"/>
                    </a:lnTo>
                    <a:lnTo>
                      <a:pt x="193" y="1326"/>
                    </a:lnTo>
                    <a:lnTo>
                      <a:pt x="197" y="1334"/>
                    </a:lnTo>
                    <a:lnTo>
                      <a:pt x="199" y="1342"/>
                    </a:lnTo>
                    <a:lnTo>
                      <a:pt x="201" y="1351"/>
                    </a:lnTo>
                    <a:lnTo>
                      <a:pt x="202" y="1360"/>
                    </a:lnTo>
                    <a:lnTo>
                      <a:pt x="202" y="1381"/>
                    </a:lnTo>
                    <a:lnTo>
                      <a:pt x="202" y="1381"/>
                    </a:lnTo>
                    <a:lnTo>
                      <a:pt x="200" y="1444"/>
                    </a:lnTo>
                    <a:lnTo>
                      <a:pt x="199" y="1506"/>
                    </a:lnTo>
                    <a:lnTo>
                      <a:pt x="199" y="1506"/>
                    </a:lnTo>
                    <a:lnTo>
                      <a:pt x="180" y="1454"/>
                    </a:lnTo>
                    <a:lnTo>
                      <a:pt x="170" y="1428"/>
                    </a:lnTo>
                    <a:lnTo>
                      <a:pt x="161" y="1401"/>
                    </a:lnTo>
                    <a:lnTo>
                      <a:pt x="161" y="1401"/>
                    </a:lnTo>
                    <a:lnTo>
                      <a:pt x="164" y="1396"/>
                    </a:lnTo>
                    <a:lnTo>
                      <a:pt x="165" y="1392"/>
                    </a:lnTo>
                    <a:lnTo>
                      <a:pt x="165" y="1381"/>
                    </a:lnTo>
                    <a:lnTo>
                      <a:pt x="164" y="1371"/>
                    </a:lnTo>
                    <a:lnTo>
                      <a:pt x="160" y="1360"/>
                    </a:lnTo>
                    <a:lnTo>
                      <a:pt x="151" y="1337"/>
                    </a:lnTo>
                    <a:lnTo>
                      <a:pt x="143" y="1317"/>
                    </a:lnTo>
                    <a:lnTo>
                      <a:pt x="143" y="1317"/>
                    </a:lnTo>
                    <a:lnTo>
                      <a:pt x="131" y="1278"/>
                    </a:lnTo>
                    <a:lnTo>
                      <a:pt x="119" y="1242"/>
                    </a:lnTo>
                    <a:lnTo>
                      <a:pt x="109" y="1207"/>
                    </a:lnTo>
                    <a:lnTo>
                      <a:pt x="97" y="1170"/>
                    </a:lnTo>
                    <a:lnTo>
                      <a:pt x="97" y="1170"/>
                    </a:lnTo>
                    <a:lnTo>
                      <a:pt x="84" y="1133"/>
                    </a:lnTo>
                    <a:lnTo>
                      <a:pt x="79" y="1113"/>
                    </a:lnTo>
                    <a:lnTo>
                      <a:pt x="75" y="1095"/>
                    </a:lnTo>
                    <a:lnTo>
                      <a:pt x="75" y="1095"/>
                    </a:lnTo>
                    <a:lnTo>
                      <a:pt x="75" y="1087"/>
                    </a:lnTo>
                    <a:lnTo>
                      <a:pt x="75" y="1081"/>
                    </a:lnTo>
                    <a:lnTo>
                      <a:pt x="77" y="1066"/>
                    </a:lnTo>
                    <a:lnTo>
                      <a:pt x="79" y="1059"/>
                    </a:lnTo>
                    <a:lnTo>
                      <a:pt x="79" y="1052"/>
                    </a:lnTo>
                    <a:lnTo>
                      <a:pt x="77" y="1044"/>
                    </a:lnTo>
                    <a:lnTo>
                      <a:pt x="75" y="1037"/>
                    </a:lnTo>
                    <a:lnTo>
                      <a:pt x="75" y="1037"/>
                    </a:lnTo>
                    <a:lnTo>
                      <a:pt x="73" y="1046"/>
                    </a:lnTo>
                    <a:lnTo>
                      <a:pt x="73" y="1057"/>
                    </a:lnTo>
                    <a:lnTo>
                      <a:pt x="72" y="1066"/>
                    </a:lnTo>
                    <a:lnTo>
                      <a:pt x="71" y="1070"/>
                    </a:lnTo>
                    <a:lnTo>
                      <a:pt x="68" y="1075"/>
                    </a:lnTo>
                    <a:lnTo>
                      <a:pt x="68" y="1075"/>
                    </a:lnTo>
                    <a:lnTo>
                      <a:pt x="51" y="1004"/>
                    </a:lnTo>
                    <a:lnTo>
                      <a:pt x="35" y="934"/>
                    </a:lnTo>
                    <a:lnTo>
                      <a:pt x="18" y="864"/>
                    </a:lnTo>
                    <a:lnTo>
                      <a:pt x="0" y="796"/>
                    </a:lnTo>
                    <a:lnTo>
                      <a:pt x="0" y="813"/>
                    </a:lnTo>
                    <a:lnTo>
                      <a:pt x="0" y="813"/>
                    </a:lnTo>
                    <a:lnTo>
                      <a:pt x="7" y="851"/>
                    </a:lnTo>
                    <a:lnTo>
                      <a:pt x="15" y="891"/>
                    </a:lnTo>
                    <a:lnTo>
                      <a:pt x="32" y="968"/>
                    </a:lnTo>
                    <a:lnTo>
                      <a:pt x="49" y="1046"/>
                    </a:lnTo>
                    <a:lnTo>
                      <a:pt x="56" y="1086"/>
                    </a:lnTo>
                    <a:lnTo>
                      <a:pt x="63" y="1126"/>
                    </a:lnTo>
                    <a:lnTo>
                      <a:pt x="63" y="1126"/>
                    </a:lnTo>
                    <a:lnTo>
                      <a:pt x="47" y="1084"/>
                    </a:lnTo>
                    <a:lnTo>
                      <a:pt x="32" y="1042"/>
                    </a:lnTo>
                    <a:lnTo>
                      <a:pt x="32" y="1042"/>
                    </a:lnTo>
                    <a:lnTo>
                      <a:pt x="24" y="1024"/>
                    </a:lnTo>
                    <a:lnTo>
                      <a:pt x="15" y="1006"/>
                    </a:lnTo>
                    <a:lnTo>
                      <a:pt x="7" y="987"/>
                    </a:lnTo>
                    <a:lnTo>
                      <a:pt x="4" y="978"/>
                    </a:lnTo>
                    <a:lnTo>
                      <a:pt x="0" y="969"/>
                    </a:lnTo>
                    <a:lnTo>
                      <a:pt x="0" y="1084"/>
                    </a:lnTo>
                    <a:lnTo>
                      <a:pt x="0" y="1084"/>
                    </a:lnTo>
                    <a:lnTo>
                      <a:pt x="6" y="1112"/>
                    </a:lnTo>
                    <a:lnTo>
                      <a:pt x="10" y="1142"/>
                    </a:lnTo>
                    <a:lnTo>
                      <a:pt x="10" y="1142"/>
                    </a:lnTo>
                    <a:lnTo>
                      <a:pt x="5" y="1136"/>
                    </a:lnTo>
                    <a:lnTo>
                      <a:pt x="0" y="1129"/>
                    </a:lnTo>
                    <a:lnTo>
                      <a:pt x="0" y="1170"/>
                    </a:lnTo>
                    <a:lnTo>
                      <a:pt x="0" y="1170"/>
                    </a:lnTo>
                    <a:lnTo>
                      <a:pt x="8" y="1184"/>
                    </a:lnTo>
                    <a:lnTo>
                      <a:pt x="18" y="1196"/>
                    </a:lnTo>
                    <a:lnTo>
                      <a:pt x="18" y="1196"/>
                    </a:lnTo>
                    <a:lnTo>
                      <a:pt x="19" y="1214"/>
                    </a:lnTo>
                    <a:lnTo>
                      <a:pt x="24" y="1234"/>
                    </a:lnTo>
                    <a:lnTo>
                      <a:pt x="33" y="1271"/>
                    </a:lnTo>
                    <a:lnTo>
                      <a:pt x="37" y="1291"/>
                    </a:lnTo>
                    <a:lnTo>
                      <a:pt x="38" y="1310"/>
                    </a:lnTo>
                    <a:lnTo>
                      <a:pt x="38" y="1319"/>
                    </a:lnTo>
                    <a:lnTo>
                      <a:pt x="37" y="1329"/>
                    </a:lnTo>
                    <a:lnTo>
                      <a:pt x="35" y="1339"/>
                    </a:lnTo>
                    <a:lnTo>
                      <a:pt x="32" y="1348"/>
                    </a:lnTo>
                    <a:lnTo>
                      <a:pt x="32" y="1348"/>
                    </a:lnTo>
                    <a:lnTo>
                      <a:pt x="23" y="1327"/>
                    </a:lnTo>
                    <a:lnTo>
                      <a:pt x="15" y="1304"/>
                    </a:lnTo>
                    <a:lnTo>
                      <a:pt x="0" y="1259"/>
                    </a:lnTo>
                    <a:lnTo>
                      <a:pt x="0" y="1296"/>
                    </a:lnTo>
                    <a:lnTo>
                      <a:pt x="0" y="1296"/>
                    </a:lnTo>
                    <a:lnTo>
                      <a:pt x="4" y="1310"/>
                    </a:lnTo>
                    <a:lnTo>
                      <a:pt x="4" y="1310"/>
                    </a:lnTo>
                    <a:lnTo>
                      <a:pt x="10" y="1327"/>
                    </a:lnTo>
                    <a:lnTo>
                      <a:pt x="18" y="1345"/>
                    </a:lnTo>
                    <a:lnTo>
                      <a:pt x="24" y="1362"/>
                    </a:lnTo>
                    <a:lnTo>
                      <a:pt x="26" y="1370"/>
                    </a:lnTo>
                    <a:lnTo>
                      <a:pt x="27" y="1378"/>
                    </a:lnTo>
                    <a:lnTo>
                      <a:pt x="27" y="1378"/>
                    </a:lnTo>
                    <a:lnTo>
                      <a:pt x="26" y="1386"/>
                    </a:lnTo>
                    <a:lnTo>
                      <a:pt x="23" y="1395"/>
                    </a:lnTo>
                    <a:lnTo>
                      <a:pt x="21" y="1403"/>
                    </a:lnTo>
                    <a:lnTo>
                      <a:pt x="18" y="1412"/>
                    </a:lnTo>
                    <a:lnTo>
                      <a:pt x="18" y="1412"/>
                    </a:lnTo>
                    <a:lnTo>
                      <a:pt x="0" y="1540"/>
                    </a:lnTo>
                    <a:lnTo>
                      <a:pt x="0" y="1599"/>
                    </a:lnTo>
                    <a:lnTo>
                      <a:pt x="0" y="1599"/>
                    </a:lnTo>
                    <a:lnTo>
                      <a:pt x="7" y="1547"/>
                    </a:lnTo>
                    <a:lnTo>
                      <a:pt x="14" y="1496"/>
                    </a:lnTo>
                    <a:lnTo>
                      <a:pt x="23" y="1446"/>
                    </a:lnTo>
                    <a:lnTo>
                      <a:pt x="27" y="1421"/>
                    </a:lnTo>
                    <a:lnTo>
                      <a:pt x="33" y="1397"/>
                    </a:lnTo>
                    <a:lnTo>
                      <a:pt x="33" y="1397"/>
                    </a:lnTo>
                    <a:lnTo>
                      <a:pt x="50" y="1446"/>
                    </a:lnTo>
                    <a:lnTo>
                      <a:pt x="58" y="1471"/>
                    </a:lnTo>
                    <a:lnTo>
                      <a:pt x="66" y="1496"/>
                    </a:lnTo>
                    <a:lnTo>
                      <a:pt x="66" y="1496"/>
                    </a:lnTo>
                    <a:lnTo>
                      <a:pt x="72" y="1514"/>
                    </a:lnTo>
                    <a:lnTo>
                      <a:pt x="74" y="1523"/>
                    </a:lnTo>
                    <a:lnTo>
                      <a:pt x="75" y="1528"/>
                    </a:lnTo>
                    <a:lnTo>
                      <a:pt x="74" y="1531"/>
                    </a:lnTo>
                    <a:lnTo>
                      <a:pt x="74" y="1531"/>
                    </a:lnTo>
                    <a:lnTo>
                      <a:pt x="72" y="1537"/>
                    </a:lnTo>
                    <a:lnTo>
                      <a:pt x="67" y="1545"/>
                    </a:lnTo>
                    <a:lnTo>
                      <a:pt x="56" y="1560"/>
                    </a:lnTo>
                    <a:lnTo>
                      <a:pt x="56" y="1560"/>
                    </a:lnTo>
                    <a:lnTo>
                      <a:pt x="0" y="1637"/>
                    </a:lnTo>
                    <a:lnTo>
                      <a:pt x="0" y="1650"/>
                    </a:lnTo>
                    <a:lnTo>
                      <a:pt x="0" y="1650"/>
                    </a:lnTo>
                    <a:lnTo>
                      <a:pt x="8" y="1639"/>
                    </a:lnTo>
                    <a:lnTo>
                      <a:pt x="8" y="1639"/>
                    </a:lnTo>
                    <a:lnTo>
                      <a:pt x="44" y="1585"/>
                    </a:lnTo>
                    <a:lnTo>
                      <a:pt x="61" y="1560"/>
                    </a:lnTo>
                    <a:lnTo>
                      <a:pt x="79" y="1538"/>
                    </a:lnTo>
                    <a:lnTo>
                      <a:pt x="79" y="1538"/>
                    </a:lnTo>
                    <a:lnTo>
                      <a:pt x="81" y="1544"/>
                    </a:lnTo>
                    <a:lnTo>
                      <a:pt x="82" y="1551"/>
                    </a:lnTo>
                    <a:lnTo>
                      <a:pt x="84" y="1565"/>
                    </a:lnTo>
                    <a:lnTo>
                      <a:pt x="84" y="1582"/>
                    </a:lnTo>
                    <a:lnTo>
                      <a:pt x="85" y="1598"/>
                    </a:lnTo>
                    <a:lnTo>
                      <a:pt x="85" y="1598"/>
                    </a:lnTo>
                    <a:lnTo>
                      <a:pt x="89" y="1621"/>
                    </a:lnTo>
                    <a:lnTo>
                      <a:pt x="94" y="1644"/>
                    </a:lnTo>
                    <a:lnTo>
                      <a:pt x="107" y="1689"/>
                    </a:lnTo>
                    <a:lnTo>
                      <a:pt x="113" y="1712"/>
                    </a:lnTo>
                    <a:lnTo>
                      <a:pt x="116" y="1733"/>
                    </a:lnTo>
                    <a:lnTo>
                      <a:pt x="117" y="1744"/>
                    </a:lnTo>
                    <a:lnTo>
                      <a:pt x="118" y="1755"/>
                    </a:lnTo>
                    <a:lnTo>
                      <a:pt x="117" y="1765"/>
                    </a:lnTo>
                    <a:lnTo>
                      <a:pt x="116" y="1775"/>
                    </a:lnTo>
                    <a:lnTo>
                      <a:pt x="116" y="1775"/>
                    </a:lnTo>
                    <a:lnTo>
                      <a:pt x="66" y="1739"/>
                    </a:lnTo>
                    <a:lnTo>
                      <a:pt x="17" y="1700"/>
                    </a:lnTo>
                    <a:lnTo>
                      <a:pt x="17" y="1700"/>
                    </a:lnTo>
                    <a:lnTo>
                      <a:pt x="0" y="1688"/>
                    </a:lnTo>
                    <a:lnTo>
                      <a:pt x="0" y="1694"/>
                    </a:lnTo>
                    <a:lnTo>
                      <a:pt x="0" y="1694"/>
                    </a:lnTo>
                    <a:lnTo>
                      <a:pt x="5" y="1698"/>
                    </a:lnTo>
                    <a:lnTo>
                      <a:pt x="8" y="1704"/>
                    </a:lnTo>
                    <a:lnTo>
                      <a:pt x="12" y="1711"/>
                    </a:lnTo>
                    <a:lnTo>
                      <a:pt x="14" y="1717"/>
                    </a:lnTo>
                    <a:lnTo>
                      <a:pt x="17" y="1734"/>
                    </a:lnTo>
                    <a:lnTo>
                      <a:pt x="21" y="1753"/>
                    </a:lnTo>
                    <a:lnTo>
                      <a:pt x="21" y="1753"/>
                    </a:lnTo>
                    <a:lnTo>
                      <a:pt x="27" y="1799"/>
                    </a:lnTo>
                    <a:lnTo>
                      <a:pt x="27" y="1799"/>
                    </a:lnTo>
                    <a:lnTo>
                      <a:pt x="30" y="1824"/>
                    </a:lnTo>
                    <a:lnTo>
                      <a:pt x="31" y="1849"/>
                    </a:lnTo>
                    <a:lnTo>
                      <a:pt x="33" y="1872"/>
                    </a:lnTo>
                    <a:lnTo>
                      <a:pt x="34" y="1883"/>
                    </a:lnTo>
                    <a:lnTo>
                      <a:pt x="38" y="1893"/>
                    </a:lnTo>
                    <a:lnTo>
                      <a:pt x="38" y="1893"/>
                    </a:lnTo>
                    <a:lnTo>
                      <a:pt x="40" y="1899"/>
                    </a:lnTo>
                    <a:lnTo>
                      <a:pt x="43" y="1905"/>
                    </a:lnTo>
                    <a:lnTo>
                      <a:pt x="46" y="1909"/>
                    </a:lnTo>
                    <a:lnTo>
                      <a:pt x="46" y="1913"/>
                    </a:lnTo>
                    <a:lnTo>
                      <a:pt x="44" y="1916"/>
                    </a:lnTo>
                    <a:lnTo>
                      <a:pt x="44" y="1916"/>
                    </a:lnTo>
                    <a:lnTo>
                      <a:pt x="37" y="1905"/>
                    </a:lnTo>
                    <a:lnTo>
                      <a:pt x="27" y="1893"/>
                    </a:lnTo>
                    <a:lnTo>
                      <a:pt x="19" y="1881"/>
                    </a:lnTo>
                    <a:lnTo>
                      <a:pt x="10" y="1867"/>
                    </a:lnTo>
                    <a:lnTo>
                      <a:pt x="10" y="1867"/>
                    </a:lnTo>
                    <a:lnTo>
                      <a:pt x="0" y="1849"/>
                    </a:lnTo>
                    <a:lnTo>
                      <a:pt x="0" y="1873"/>
                    </a:lnTo>
                    <a:lnTo>
                      <a:pt x="0" y="1873"/>
                    </a:lnTo>
                    <a:lnTo>
                      <a:pt x="25" y="1923"/>
                    </a:lnTo>
                    <a:lnTo>
                      <a:pt x="25" y="1923"/>
                    </a:lnTo>
                    <a:lnTo>
                      <a:pt x="35" y="1942"/>
                    </a:lnTo>
                    <a:lnTo>
                      <a:pt x="48" y="1966"/>
                    </a:lnTo>
                    <a:lnTo>
                      <a:pt x="125" y="1966"/>
                    </a:lnTo>
                    <a:lnTo>
                      <a:pt x="125" y="1966"/>
                    </a:lnTo>
                    <a:lnTo>
                      <a:pt x="131" y="1959"/>
                    </a:lnTo>
                    <a:lnTo>
                      <a:pt x="135" y="1952"/>
                    </a:lnTo>
                    <a:lnTo>
                      <a:pt x="135" y="1952"/>
                    </a:lnTo>
                    <a:lnTo>
                      <a:pt x="142" y="1959"/>
                    </a:lnTo>
                    <a:lnTo>
                      <a:pt x="151" y="1966"/>
                    </a:lnTo>
                    <a:lnTo>
                      <a:pt x="164" y="1966"/>
                    </a:lnTo>
                    <a:lnTo>
                      <a:pt x="164" y="1966"/>
                    </a:lnTo>
                    <a:lnTo>
                      <a:pt x="150" y="1957"/>
                    </a:lnTo>
                    <a:lnTo>
                      <a:pt x="135" y="1947"/>
                    </a:lnTo>
                    <a:lnTo>
                      <a:pt x="135" y="1947"/>
                    </a:lnTo>
                    <a:lnTo>
                      <a:pt x="144" y="1934"/>
                    </a:lnTo>
                    <a:lnTo>
                      <a:pt x="151" y="1922"/>
                    </a:lnTo>
                    <a:lnTo>
                      <a:pt x="159" y="1909"/>
                    </a:lnTo>
                    <a:lnTo>
                      <a:pt x="164" y="1904"/>
                    </a:lnTo>
                    <a:lnTo>
                      <a:pt x="169" y="1898"/>
                    </a:lnTo>
                    <a:lnTo>
                      <a:pt x="169" y="1898"/>
                    </a:lnTo>
                    <a:lnTo>
                      <a:pt x="186" y="1966"/>
                    </a:lnTo>
                    <a:lnTo>
                      <a:pt x="209" y="1966"/>
                    </a:lnTo>
                    <a:lnTo>
                      <a:pt x="209" y="1966"/>
                    </a:lnTo>
                    <a:lnTo>
                      <a:pt x="201" y="1935"/>
                    </a:lnTo>
                    <a:lnTo>
                      <a:pt x="201" y="1935"/>
                    </a:lnTo>
                    <a:lnTo>
                      <a:pt x="195" y="1916"/>
                    </a:lnTo>
                    <a:lnTo>
                      <a:pt x="190" y="1894"/>
                    </a:lnTo>
                    <a:lnTo>
                      <a:pt x="188" y="1883"/>
                    </a:lnTo>
                    <a:lnTo>
                      <a:pt x="188" y="1873"/>
                    </a:lnTo>
                    <a:lnTo>
                      <a:pt x="189" y="1868"/>
                    </a:lnTo>
                    <a:lnTo>
                      <a:pt x="190" y="1865"/>
                    </a:lnTo>
                    <a:lnTo>
                      <a:pt x="192" y="1862"/>
                    </a:lnTo>
                    <a:lnTo>
                      <a:pt x="194" y="1858"/>
                    </a:lnTo>
                    <a:lnTo>
                      <a:pt x="194" y="1858"/>
                    </a:lnTo>
                    <a:lnTo>
                      <a:pt x="197" y="1860"/>
                    </a:lnTo>
                    <a:lnTo>
                      <a:pt x="200" y="1864"/>
                    </a:lnTo>
                    <a:lnTo>
                      <a:pt x="207" y="1868"/>
                    </a:lnTo>
                    <a:lnTo>
                      <a:pt x="214" y="1874"/>
                    </a:lnTo>
                    <a:lnTo>
                      <a:pt x="217" y="1877"/>
                    </a:lnTo>
                    <a:lnTo>
                      <a:pt x="218" y="1881"/>
                    </a:lnTo>
                    <a:lnTo>
                      <a:pt x="218" y="1881"/>
                    </a:lnTo>
                    <a:lnTo>
                      <a:pt x="220" y="1890"/>
                    </a:lnTo>
                    <a:lnTo>
                      <a:pt x="223" y="1899"/>
                    </a:lnTo>
                    <a:lnTo>
                      <a:pt x="223" y="1910"/>
                    </a:lnTo>
                    <a:lnTo>
                      <a:pt x="223" y="1921"/>
                    </a:lnTo>
                    <a:lnTo>
                      <a:pt x="220" y="1943"/>
                    </a:lnTo>
                    <a:lnTo>
                      <a:pt x="219" y="1966"/>
                    </a:lnTo>
                    <a:lnTo>
                      <a:pt x="242" y="1966"/>
                    </a:lnTo>
                    <a:lnTo>
                      <a:pt x="242" y="1966"/>
                    </a:lnTo>
                    <a:lnTo>
                      <a:pt x="241" y="1954"/>
                    </a:lnTo>
                    <a:lnTo>
                      <a:pt x="240" y="1942"/>
                    </a:lnTo>
                    <a:lnTo>
                      <a:pt x="240" y="1942"/>
                    </a:lnTo>
                    <a:lnTo>
                      <a:pt x="237" y="1918"/>
                    </a:lnTo>
                    <a:lnTo>
                      <a:pt x="237" y="1906"/>
                    </a:lnTo>
                    <a:lnTo>
                      <a:pt x="237" y="1900"/>
                    </a:lnTo>
                    <a:lnTo>
                      <a:pt x="239" y="1897"/>
                    </a:lnTo>
                    <a:lnTo>
                      <a:pt x="239" y="1897"/>
                    </a:lnTo>
                    <a:lnTo>
                      <a:pt x="281" y="1931"/>
                    </a:lnTo>
                    <a:lnTo>
                      <a:pt x="321" y="1966"/>
                    </a:lnTo>
                    <a:lnTo>
                      <a:pt x="350" y="1966"/>
                    </a:lnTo>
                    <a:lnTo>
                      <a:pt x="350" y="1966"/>
                    </a:lnTo>
                    <a:lnTo>
                      <a:pt x="346" y="1963"/>
                    </a:lnTo>
                    <a:lnTo>
                      <a:pt x="346" y="1963"/>
                    </a:lnTo>
                    <a:lnTo>
                      <a:pt x="307" y="1930"/>
                    </a:lnTo>
                    <a:lnTo>
                      <a:pt x="267" y="1896"/>
                    </a:lnTo>
                    <a:lnTo>
                      <a:pt x="267" y="1896"/>
                    </a:lnTo>
                    <a:lnTo>
                      <a:pt x="248" y="1883"/>
                    </a:lnTo>
                    <a:lnTo>
                      <a:pt x="240" y="1876"/>
                    </a:lnTo>
                    <a:lnTo>
                      <a:pt x="236" y="1873"/>
                    </a:lnTo>
                    <a:lnTo>
                      <a:pt x="235" y="1870"/>
                    </a:lnTo>
                    <a:lnTo>
                      <a:pt x="235" y="1870"/>
                    </a:lnTo>
                    <a:lnTo>
                      <a:pt x="233" y="1863"/>
                    </a:lnTo>
                    <a:lnTo>
                      <a:pt x="232" y="1854"/>
                    </a:lnTo>
                    <a:lnTo>
                      <a:pt x="231" y="1833"/>
                    </a:lnTo>
                    <a:lnTo>
                      <a:pt x="232" y="1813"/>
                    </a:lnTo>
                    <a:lnTo>
                      <a:pt x="233" y="1798"/>
                    </a:lnTo>
                    <a:lnTo>
                      <a:pt x="233" y="1798"/>
                    </a:lnTo>
                    <a:lnTo>
                      <a:pt x="236" y="1790"/>
                    </a:lnTo>
                    <a:lnTo>
                      <a:pt x="241" y="1783"/>
                    </a:lnTo>
                    <a:lnTo>
                      <a:pt x="245" y="1775"/>
                    </a:lnTo>
                    <a:lnTo>
                      <a:pt x="252" y="1768"/>
                    </a:lnTo>
                    <a:lnTo>
                      <a:pt x="264" y="1755"/>
                    </a:lnTo>
                    <a:lnTo>
                      <a:pt x="269" y="1748"/>
                    </a:lnTo>
                    <a:lnTo>
                      <a:pt x="274" y="1742"/>
                    </a:lnTo>
                    <a:lnTo>
                      <a:pt x="274" y="1742"/>
                    </a:lnTo>
                    <a:lnTo>
                      <a:pt x="316" y="1855"/>
                    </a:lnTo>
                    <a:lnTo>
                      <a:pt x="337" y="1910"/>
                    </a:lnTo>
                    <a:lnTo>
                      <a:pt x="360" y="1966"/>
                    </a:lnTo>
                    <a:lnTo>
                      <a:pt x="378" y="1966"/>
                    </a:lnTo>
                    <a:lnTo>
                      <a:pt x="378" y="1966"/>
                    </a:lnTo>
                    <a:lnTo>
                      <a:pt x="358" y="1914"/>
                    </a:lnTo>
                    <a:lnTo>
                      <a:pt x="358" y="1914"/>
                    </a:lnTo>
                    <a:lnTo>
                      <a:pt x="359" y="1910"/>
                    </a:lnTo>
                    <a:lnTo>
                      <a:pt x="361" y="1908"/>
                    </a:lnTo>
                    <a:lnTo>
                      <a:pt x="365" y="1906"/>
                    </a:lnTo>
                    <a:lnTo>
                      <a:pt x="365" y="1904"/>
                    </a:lnTo>
                    <a:lnTo>
                      <a:pt x="365" y="1902"/>
                    </a:lnTo>
                    <a:lnTo>
                      <a:pt x="365" y="1902"/>
                    </a:lnTo>
                    <a:lnTo>
                      <a:pt x="370" y="1852"/>
                    </a:lnTo>
                    <a:lnTo>
                      <a:pt x="376" y="1803"/>
                    </a:lnTo>
                    <a:lnTo>
                      <a:pt x="379" y="1778"/>
                    </a:lnTo>
                    <a:lnTo>
                      <a:pt x="383" y="1754"/>
                    </a:lnTo>
                    <a:lnTo>
                      <a:pt x="388" y="1731"/>
                    </a:lnTo>
                    <a:lnTo>
                      <a:pt x="394" y="1708"/>
                    </a:lnTo>
                    <a:lnTo>
                      <a:pt x="394" y="1708"/>
                    </a:lnTo>
                    <a:lnTo>
                      <a:pt x="405" y="1801"/>
                    </a:lnTo>
                    <a:lnTo>
                      <a:pt x="419" y="1894"/>
                    </a:lnTo>
                    <a:lnTo>
                      <a:pt x="419" y="1894"/>
                    </a:lnTo>
                    <a:lnTo>
                      <a:pt x="423" y="1913"/>
                    </a:lnTo>
                    <a:lnTo>
                      <a:pt x="424" y="1922"/>
                    </a:lnTo>
                    <a:lnTo>
                      <a:pt x="425" y="1930"/>
                    </a:lnTo>
                    <a:lnTo>
                      <a:pt x="425" y="1938"/>
                    </a:lnTo>
                    <a:lnTo>
                      <a:pt x="424" y="1944"/>
                    </a:lnTo>
                    <a:lnTo>
                      <a:pt x="420" y="1950"/>
                    </a:lnTo>
                    <a:lnTo>
                      <a:pt x="417" y="1954"/>
                    </a:lnTo>
                    <a:lnTo>
                      <a:pt x="413" y="1956"/>
                    </a:lnTo>
                    <a:lnTo>
                      <a:pt x="413" y="1956"/>
                    </a:lnTo>
                    <a:lnTo>
                      <a:pt x="412" y="1951"/>
                    </a:lnTo>
                    <a:lnTo>
                      <a:pt x="411" y="1947"/>
                    </a:lnTo>
                    <a:lnTo>
                      <a:pt x="410" y="1942"/>
                    </a:lnTo>
                    <a:lnTo>
                      <a:pt x="409" y="1940"/>
                    </a:lnTo>
                    <a:lnTo>
                      <a:pt x="408" y="1939"/>
                    </a:lnTo>
                    <a:lnTo>
                      <a:pt x="408" y="1939"/>
                    </a:lnTo>
                    <a:lnTo>
                      <a:pt x="410" y="1947"/>
                    </a:lnTo>
                    <a:lnTo>
                      <a:pt x="410" y="1954"/>
                    </a:lnTo>
                    <a:lnTo>
                      <a:pt x="409" y="1960"/>
                    </a:lnTo>
                    <a:lnTo>
                      <a:pt x="407" y="1966"/>
                    </a:lnTo>
                    <a:lnTo>
                      <a:pt x="421" y="1966"/>
                    </a:lnTo>
                    <a:lnTo>
                      <a:pt x="421" y="1966"/>
                    </a:lnTo>
                    <a:lnTo>
                      <a:pt x="424" y="1963"/>
                    </a:lnTo>
                    <a:lnTo>
                      <a:pt x="429" y="1960"/>
                    </a:lnTo>
                    <a:lnTo>
                      <a:pt x="429" y="1960"/>
                    </a:lnTo>
                    <a:lnTo>
                      <a:pt x="428" y="1966"/>
                    </a:lnTo>
                    <a:lnTo>
                      <a:pt x="442" y="1966"/>
                    </a:lnTo>
                    <a:lnTo>
                      <a:pt x="442" y="1966"/>
                    </a:lnTo>
                    <a:lnTo>
                      <a:pt x="440" y="1942"/>
                    </a:lnTo>
                    <a:lnTo>
                      <a:pt x="440" y="1942"/>
                    </a:lnTo>
                    <a:lnTo>
                      <a:pt x="474" y="1894"/>
                    </a:lnTo>
                    <a:lnTo>
                      <a:pt x="508" y="1847"/>
                    </a:lnTo>
                    <a:lnTo>
                      <a:pt x="526" y="1824"/>
                    </a:lnTo>
                    <a:lnTo>
                      <a:pt x="544" y="1803"/>
                    </a:lnTo>
                    <a:lnTo>
                      <a:pt x="563" y="1780"/>
                    </a:lnTo>
                    <a:lnTo>
                      <a:pt x="583" y="1759"/>
                    </a:lnTo>
                    <a:lnTo>
                      <a:pt x="583" y="1759"/>
                    </a:lnTo>
                    <a:lnTo>
                      <a:pt x="596" y="1806"/>
                    </a:lnTo>
                    <a:lnTo>
                      <a:pt x="596" y="1806"/>
                    </a:lnTo>
                    <a:lnTo>
                      <a:pt x="601" y="1817"/>
                    </a:lnTo>
                    <a:lnTo>
                      <a:pt x="605" y="1829"/>
                    </a:lnTo>
                    <a:lnTo>
                      <a:pt x="610" y="1839"/>
                    </a:lnTo>
                    <a:lnTo>
                      <a:pt x="611" y="1845"/>
                    </a:lnTo>
                    <a:lnTo>
                      <a:pt x="611" y="1849"/>
                    </a:lnTo>
                    <a:lnTo>
                      <a:pt x="611" y="1849"/>
                    </a:lnTo>
                    <a:lnTo>
                      <a:pt x="610" y="1852"/>
                    </a:lnTo>
                    <a:lnTo>
                      <a:pt x="609" y="1856"/>
                    </a:lnTo>
                    <a:lnTo>
                      <a:pt x="604" y="1864"/>
                    </a:lnTo>
                    <a:lnTo>
                      <a:pt x="592" y="1882"/>
                    </a:lnTo>
                    <a:lnTo>
                      <a:pt x="592" y="1882"/>
                    </a:lnTo>
                    <a:lnTo>
                      <a:pt x="569" y="1924"/>
                    </a:lnTo>
                    <a:lnTo>
                      <a:pt x="546" y="1966"/>
                    </a:lnTo>
                    <a:lnTo>
                      <a:pt x="554" y="1966"/>
                    </a:lnTo>
                    <a:lnTo>
                      <a:pt x="554" y="1966"/>
                    </a:lnTo>
                    <a:lnTo>
                      <a:pt x="569" y="1939"/>
                    </a:lnTo>
                    <a:lnTo>
                      <a:pt x="584" y="1913"/>
                    </a:lnTo>
                    <a:lnTo>
                      <a:pt x="598" y="1887"/>
                    </a:lnTo>
                    <a:lnTo>
                      <a:pt x="615" y="1862"/>
                    </a:lnTo>
                    <a:lnTo>
                      <a:pt x="615" y="1862"/>
                    </a:lnTo>
                    <a:lnTo>
                      <a:pt x="633" y="1914"/>
                    </a:lnTo>
                    <a:lnTo>
                      <a:pt x="650" y="1966"/>
                    </a:lnTo>
                    <a:lnTo>
                      <a:pt x="672" y="1966"/>
                    </a:lnTo>
                    <a:lnTo>
                      <a:pt x="672" y="1966"/>
                    </a:lnTo>
                    <a:lnTo>
                      <a:pt x="634" y="1852"/>
                    </a:lnTo>
                    <a:lnTo>
                      <a:pt x="597" y="1738"/>
                    </a:lnTo>
                    <a:lnTo>
                      <a:pt x="597" y="1738"/>
                    </a:lnTo>
                    <a:close/>
                    <a:moveTo>
                      <a:pt x="462" y="1367"/>
                    </a:moveTo>
                    <a:lnTo>
                      <a:pt x="462" y="1367"/>
                    </a:lnTo>
                    <a:lnTo>
                      <a:pt x="476" y="1410"/>
                    </a:lnTo>
                    <a:lnTo>
                      <a:pt x="482" y="1431"/>
                    </a:lnTo>
                    <a:lnTo>
                      <a:pt x="484" y="1444"/>
                    </a:lnTo>
                    <a:lnTo>
                      <a:pt x="485" y="1456"/>
                    </a:lnTo>
                    <a:lnTo>
                      <a:pt x="485" y="1456"/>
                    </a:lnTo>
                    <a:lnTo>
                      <a:pt x="443" y="1504"/>
                    </a:lnTo>
                    <a:lnTo>
                      <a:pt x="443" y="1504"/>
                    </a:lnTo>
                    <a:lnTo>
                      <a:pt x="437" y="1512"/>
                    </a:lnTo>
                    <a:lnTo>
                      <a:pt x="434" y="1515"/>
                    </a:lnTo>
                    <a:lnTo>
                      <a:pt x="432" y="1515"/>
                    </a:lnTo>
                    <a:lnTo>
                      <a:pt x="429" y="1515"/>
                    </a:lnTo>
                    <a:lnTo>
                      <a:pt x="429" y="1515"/>
                    </a:lnTo>
                    <a:lnTo>
                      <a:pt x="445" y="1440"/>
                    </a:lnTo>
                    <a:lnTo>
                      <a:pt x="453" y="1403"/>
                    </a:lnTo>
                    <a:lnTo>
                      <a:pt x="462" y="1367"/>
                    </a:lnTo>
                    <a:lnTo>
                      <a:pt x="462" y="1367"/>
                    </a:lnTo>
                    <a:close/>
                    <a:moveTo>
                      <a:pt x="5" y="1009"/>
                    </a:moveTo>
                    <a:lnTo>
                      <a:pt x="5" y="1009"/>
                    </a:lnTo>
                    <a:lnTo>
                      <a:pt x="8" y="1024"/>
                    </a:lnTo>
                    <a:lnTo>
                      <a:pt x="13" y="1039"/>
                    </a:lnTo>
                    <a:lnTo>
                      <a:pt x="24" y="1068"/>
                    </a:lnTo>
                    <a:lnTo>
                      <a:pt x="35" y="1096"/>
                    </a:lnTo>
                    <a:lnTo>
                      <a:pt x="46" y="1125"/>
                    </a:lnTo>
                    <a:lnTo>
                      <a:pt x="46" y="1125"/>
                    </a:lnTo>
                    <a:lnTo>
                      <a:pt x="54" y="1145"/>
                    </a:lnTo>
                    <a:lnTo>
                      <a:pt x="57" y="1155"/>
                    </a:lnTo>
                    <a:lnTo>
                      <a:pt x="59" y="1166"/>
                    </a:lnTo>
                    <a:lnTo>
                      <a:pt x="59" y="1166"/>
                    </a:lnTo>
                    <a:lnTo>
                      <a:pt x="59" y="1177"/>
                    </a:lnTo>
                    <a:lnTo>
                      <a:pt x="58" y="1188"/>
                    </a:lnTo>
                    <a:lnTo>
                      <a:pt x="56" y="1201"/>
                    </a:lnTo>
                    <a:lnTo>
                      <a:pt x="52" y="1213"/>
                    </a:lnTo>
                    <a:lnTo>
                      <a:pt x="47" y="1238"/>
                    </a:lnTo>
                    <a:lnTo>
                      <a:pt x="44" y="1251"/>
                    </a:lnTo>
                    <a:lnTo>
                      <a:pt x="42" y="1263"/>
                    </a:lnTo>
                    <a:lnTo>
                      <a:pt x="42" y="1263"/>
                    </a:lnTo>
                    <a:lnTo>
                      <a:pt x="37" y="1232"/>
                    </a:lnTo>
                    <a:lnTo>
                      <a:pt x="30" y="1201"/>
                    </a:lnTo>
                    <a:lnTo>
                      <a:pt x="16" y="1138"/>
                    </a:lnTo>
                    <a:lnTo>
                      <a:pt x="10" y="1107"/>
                    </a:lnTo>
                    <a:lnTo>
                      <a:pt x="6" y="1075"/>
                    </a:lnTo>
                    <a:lnTo>
                      <a:pt x="5" y="1059"/>
                    </a:lnTo>
                    <a:lnTo>
                      <a:pt x="4" y="1042"/>
                    </a:lnTo>
                    <a:lnTo>
                      <a:pt x="4" y="1026"/>
                    </a:lnTo>
                    <a:lnTo>
                      <a:pt x="5" y="1009"/>
                    </a:lnTo>
                    <a:lnTo>
                      <a:pt x="5" y="1009"/>
                    </a:lnTo>
                    <a:close/>
                    <a:moveTo>
                      <a:pt x="74" y="1938"/>
                    </a:moveTo>
                    <a:lnTo>
                      <a:pt x="74" y="1938"/>
                    </a:lnTo>
                    <a:lnTo>
                      <a:pt x="77" y="1938"/>
                    </a:lnTo>
                    <a:lnTo>
                      <a:pt x="80" y="1939"/>
                    </a:lnTo>
                    <a:lnTo>
                      <a:pt x="80" y="1941"/>
                    </a:lnTo>
                    <a:lnTo>
                      <a:pt x="80" y="1943"/>
                    </a:lnTo>
                    <a:lnTo>
                      <a:pt x="77" y="1950"/>
                    </a:lnTo>
                    <a:lnTo>
                      <a:pt x="77" y="1952"/>
                    </a:lnTo>
                    <a:lnTo>
                      <a:pt x="77" y="1956"/>
                    </a:lnTo>
                    <a:lnTo>
                      <a:pt x="77" y="1956"/>
                    </a:lnTo>
                    <a:lnTo>
                      <a:pt x="72" y="1952"/>
                    </a:lnTo>
                    <a:lnTo>
                      <a:pt x="67" y="1949"/>
                    </a:lnTo>
                    <a:lnTo>
                      <a:pt x="60" y="1941"/>
                    </a:lnTo>
                    <a:lnTo>
                      <a:pt x="56" y="1932"/>
                    </a:lnTo>
                    <a:lnTo>
                      <a:pt x="52" y="1922"/>
                    </a:lnTo>
                    <a:lnTo>
                      <a:pt x="51" y="1910"/>
                    </a:lnTo>
                    <a:lnTo>
                      <a:pt x="49" y="1898"/>
                    </a:lnTo>
                    <a:lnTo>
                      <a:pt x="47" y="1872"/>
                    </a:lnTo>
                    <a:lnTo>
                      <a:pt x="47" y="1872"/>
                    </a:lnTo>
                    <a:lnTo>
                      <a:pt x="40" y="1831"/>
                    </a:lnTo>
                    <a:lnTo>
                      <a:pt x="33" y="1791"/>
                    </a:lnTo>
                    <a:lnTo>
                      <a:pt x="18" y="1714"/>
                    </a:lnTo>
                    <a:lnTo>
                      <a:pt x="18" y="1714"/>
                    </a:lnTo>
                    <a:lnTo>
                      <a:pt x="19" y="1713"/>
                    </a:lnTo>
                    <a:lnTo>
                      <a:pt x="22" y="1712"/>
                    </a:lnTo>
                    <a:lnTo>
                      <a:pt x="22" y="1712"/>
                    </a:lnTo>
                    <a:lnTo>
                      <a:pt x="67" y="1750"/>
                    </a:lnTo>
                    <a:lnTo>
                      <a:pt x="113" y="1788"/>
                    </a:lnTo>
                    <a:lnTo>
                      <a:pt x="113" y="1788"/>
                    </a:lnTo>
                    <a:lnTo>
                      <a:pt x="97" y="1859"/>
                    </a:lnTo>
                    <a:lnTo>
                      <a:pt x="83" y="1932"/>
                    </a:lnTo>
                    <a:lnTo>
                      <a:pt x="83" y="1932"/>
                    </a:lnTo>
                    <a:lnTo>
                      <a:pt x="82" y="1933"/>
                    </a:lnTo>
                    <a:lnTo>
                      <a:pt x="82" y="1934"/>
                    </a:lnTo>
                    <a:lnTo>
                      <a:pt x="79" y="1935"/>
                    </a:lnTo>
                    <a:lnTo>
                      <a:pt x="75" y="1935"/>
                    </a:lnTo>
                    <a:lnTo>
                      <a:pt x="74" y="1936"/>
                    </a:lnTo>
                    <a:lnTo>
                      <a:pt x="74" y="1938"/>
                    </a:lnTo>
                    <a:lnTo>
                      <a:pt x="74" y="1938"/>
                    </a:lnTo>
                    <a:close/>
                    <a:moveTo>
                      <a:pt x="123" y="1797"/>
                    </a:moveTo>
                    <a:lnTo>
                      <a:pt x="123" y="1797"/>
                    </a:lnTo>
                    <a:lnTo>
                      <a:pt x="127" y="1800"/>
                    </a:lnTo>
                    <a:lnTo>
                      <a:pt x="131" y="1805"/>
                    </a:lnTo>
                    <a:lnTo>
                      <a:pt x="133" y="1808"/>
                    </a:lnTo>
                    <a:lnTo>
                      <a:pt x="134" y="1814"/>
                    </a:lnTo>
                    <a:lnTo>
                      <a:pt x="134" y="1818"/>
                    </a:lnTo>
                    <a:lnTo>
                      <a:pt x="133" y="1823"/>
                    </a:lnTo>
                    <a:lnTo>
                      <a:pt x="130" y="1834"/>
                    </a:lnTo>
                    <a:lnTo>
                      <a:pt x="124" y="1846"/>
                    </a:lnTo>
                    <a:lnTo>
                      <a:pt x="117" y="1857"/>
                    </a:lnTo>
                    <a:lnTo>
                      <a:pt x="111" y="1867"/>
                    </a:lnTo>
                    <a:lnTo>
                      <a:pt x="108" y="1876"/>
                    </a:lnTo>
                    <a:lnTo>
                      <a:pt x="108" y="1876"/>
                    </a:lnTo>
                    <a:lnTo>
                      <a:pt x="111" y="1857"/>
                    </a:lnTo>
                    <a:lnTo>
                      <a:pt x="114" y="1837"/>
                    </a:lnTo>
                    <a:lnTo>
                      <a:pt x="118" y="1816"/>
                    </a:lnTo>
                    <a:lnTo>
                      <a:pt x="121" y="1807"/>
                    </a:lnTo>
                    <a:lnTo>
                      <a:pt x="123" y="1797"/>
                    </a:lnTo>
                    <a:lnTo>
                      <a:pt x="123" y="1797"/>
                    </a:lnTo>
                    <a:close/>
                    <a:moveTo>
                      <a:pt x="115" y="1934"/>
                    </a:moveTo>
                    <a:lnTo>
                      <a:pt x="115" y="1934"/>
                    </a:lnTo>
                    <a:lnTo>
                      <a:pt x="123" y="1913"/>
                    </a:lnTo>
                    <a:lnTo>
                      <a:pt x="132" y="1888"/>
                    </a:lnTo>
                    <a:lnTo>
                      <a:pt x="143" y="1863"/>
                    </a:lnTo>
                    <a:lnTo>
                      <a:pt x="150" y="1850"/>
                    </a:lnTo>
                    <a:lnTo>
                      <a:pt x="156" y="1840"/>
                    </a:lnTo>
                    <a:lnTo>
                      <a:pt x="156" y="1840"/>
                    </a:lnTo>
                    <a:lnTo>
                      <a:pt x="158" y="1847"/>
                    </a:lnTo>
                    <a:lnTo>
                      <a:pt x="158" y="1854"/>
                    </a:lnTo>
                    <a:lnTo>
                      <a:pt x="158" y="1860"/>
                    </a:lnTo>
                    <a:lnTo>
                      <a:pt x="157" y="1866"/>
                    </a:lnTo>
                    <a:lnTo>
                      <a:pt x="151" y="1877"/>
                    </a:lnTo>
                    <a:lnTo>
                      <a:pt x="146" y="1889"/>
                    </a:lnTo>
                    <a:lnTo>
                      <a:pt x="128" y="1912"/>
                    </a:lnTo>
                    <a:lnTo>
                      <a:pt x="122" y="1922"/>
                    </a:lnTo>
                    <a:lnTo>
                      <a:pt x="115" y="1934"/>
                    </a:lnTo>
                    <a:lnTo>
                      <a:pt x="115" y="1934"/>
                    </a:lnTo>
                    <a:close/>
                    <a:moveTo>
                      <a:pt x="156" y="1770"/>
                    </a:moveTo>
                    <a:lnTo>
                      <a:pt x="156" y="1770"/>
                    </a:lnTo>
                    <a:lnTo>
                      <a:pt x="149" y="1756"/>
                    </a:lnTo>
                    <a:lnTo>
                      <a:pt x="144" y="1742"/>
                    </a:lnTo>
                    <a:lnTo>
                      <a:pt x="142" y="1729"/>
                    </a:lnTo>
                    <a:lnTo>
                      <a:pt x="141" y="1715"/>
                    </a:lnTo>
                    <a:lnTo>
                      <a:pt x="142" y="1700"/>
                    </a:lnTo>
                    <a:lnTo>
                      <a:pt x="143" y="1686"/>
                    </a:lnTo>
                    <a:lnTo>
                      <a:pt x="147" y="1671"/>
                    </a:lnTo>
                    <a:lnTo>
                      <a:pt x="150" y="1656"/>
                    </a:lnTo>
                    <a:lnTo>
                      <a:pt x="158" y="1625"/>
                    </a:lnTo>
                    <a:lnTo>
                      <a:pt x="167" y="1596"/>
                    </a:lnTo>
                    <a:lnTo>
                      <a:pt x="174" y="1568"/>
                    </a:lnTo>
                    <a:lnTo>
                      <a:pt x="177" y="1553"/>
                    </a:lnTo>
                    <a:lnTo>
                      <a:pt x="178" y="1539"/>
                    </a:lnTo>
                    <a:lnTo>
                      <a:pt x="178" y="1539"/>
                    </a:lnTo>
                    <a:lnTo>
                      <a:pt x="177" y="1539"/>
                    </a:lnTo>
                    <a:lnTo>
                      <a:pt x="177" y="1539"/>
                    </a:lnTo>
                    <a:lnTo>
                      <a:pt x="174" y="1555"/>
                    </a:lnTo>
                    <a:lnTo>
                      <a:pt x="169" y="1571"/>
                    </a:lnTo>
                    <a:lnTo>
                      <a:pt x="159" y="1602"/>
                    </a:lnTo>
                    <a:lnTo>
                      <a:pt x="149" y="1633"/>
                    </a:lnTo>
                    <a:lnTo>
                      <a:pt x="146" y="1649"/>
                    </a:lnTo>
                    <a:lnTo>
                      <a:pt x="142" y="1665"/>
                    </a:lnTo>
                    <a:lnTo>
                      <a:pt x="142" y="1665"/>
                    </a:lnTo>
                    <a:lnTo>
                      <a:pt x="141" y="1672"/>
                    </a:lnTo>
                    <a:lnTo>
                      <a:pt x="141" y="1680"/>
                    </a:lnTo>
                    <a:lnTo>
                      <a:pt x="140" y="1683"/>
                    </a:lnTo>
                    <a:lnTo>
                      <a:pt x="139" y="1687"/>
                    </a:lnTo>
                    <a:lnTo>
                      <a:pt x="136" y="1691"/>
                    </a:lnTo>
                    <a:lnTo>
                      <a:pt x="133" y="1695"/>
                    </a:lnTo>
                    <a:lnTo>
                      <a:pt x="133" y="1695"/>
                    </a:lnTo>
                    <a:lnTo>
                      <a:pt x="126" y="1666"/>
                    </a:lnTo>
                    <a:lnTo>
                      <a:pt x="121" y="1638"/>
                    </a:lnTo>
                    <a:lnTo>
                      <a:pt x="109" y="1581"/>
                    </a:lnTo>
                    <a:lnTo>
                      <a:pt x="109" y="1581"/>
                    </a:lnTo>
                    <a:lnTo>
                      <a:pt x="107" y="1572"/>
                    </a:lnTo>
                    <a:lnTo>
                      <a:pt x="104" y="1562"/>
                    </a:lnTo>
                    <a:lnTo>
                      <a:pt x="101" y="1553"/>
                    </a:lnTo>
                    <a:lnTo>
                      <a:pt x="100" y="1544"/>
                    </a:lnTo>
                    <a:lnTo>
                      <a:pt x="100" y="1544"/>
                    </a:lnTo>
                    <a:lnTo>
                      <a:pt x="101" y="1540"/>
                    </a:lnTo>
                    <a:lnTo>
                      <a:pt x="102" y="1537"/>
                    </a:lnTo>
                    <a:lnTo>
                      <a:pt x="104" y="1533"/>
                    </a:lnTo>
                    <a:lnTo>
                      <a:pt x="104" y="1531"/>
                    </a:lnTo>
                    <a:lnTo>
                      <a:pt x="104" y="1531"/>
                    </a:lnTo>
                    <a:lnTo>
                      <a:pt x="104" y="1526"/>
                    </a:lnTo>
                    <a:lnTo>
                      <a:pt x="101" y="1520"/>
                    </a:lnTo>
                    <a:lnTo>
                      <a:pt x="97" y="1509"/>
                    </a:lnTo>
                    <a:lnTo>
                      <a:pt x="92" y="1496"/>
                    </a:lnTo>
                    <a:lnTo>
                      <a:pt x="88" y="1485"/>
                    </a:lnTo>
                    <a:lnTo>
                      <a:pt x="88" y="1485"/>
                    </a:lnTo>
                    <a:lnTo>
                      <a:pt x="80" y="1446"/>
                    </a:lnTo>
                    <a:lnTo>
                      <a:pt x="72" y="1407"/>
                    </a:lnTo>
                    <a:lnTo>
                      <a:pt x="64" y="1369"/>
                    </a:lnTo>
                    <a:lnTo>
                      <a:pt x="56" y="1331"/>
                    </a:lnTo>
                    <a:lnTo>
                      <a:pt x="56" y="1331"/>
                    </a:lnTo>
                    <a:lnTo>
                      <a:pt x="60" y="1323"/>
                    </a:lnTo>
                    <a:lnTo>
                      <a:pt x="63" y="1316"/>
                    </a:lnTo>
                    <a:lnTo>
                      <a:pt x="63" y="1316"/>
                    </a:lnTo>
                    <a:lnTo>
                      <a:pt x="64" y="1301"/>
                    </a:lnTo>
                    <a:lnTo>
                      <a:pt x="64" y="1285"/>
                    </a:lnTo>
                    <a:lnTo>
                      <a:pt x="63" y="1252"/>
                    </a:lnTo>
                    <a:lnTo>
                      <a:pt x="63" y="1235"/>
                    </a:lnTo>
                    <a:lnTo>
                      <a:pt x="64" y="1219"/>
                    </a:lnTo>
                    <a:lnTo>
                      <a:pt x="66" y="1203"/>
                    </a:lnTo>
                    <a:lnTo>
                      <a:pt x="69" y="1188"/>
                    </a:lnTo>
                    <a:lnTo>
                      <a:pt x="69" y="1188"/>
                    </a:lnTo>
                    <a:lnTo>
                      <a:pt x="74" y="1192"/>
                    </a:lnTo>
                    <a:lnTo>
                      <a:pt x="79" y="1195"/>
                    </a:lnTo>
                    <a:lnTo>
                      <a:pt x="82" y="1201"/>
                    </a:lnTo>
                    <a:lnTo>
                      <a:pt x="84" y="1207"/>
                    </a:lnTo>
                    <a:lnTo>
                      <a:pt x="89" y="1219"/>
                    </a:lnTo>
                    <a:lnTo>
                      <a:pt x="92" y="1233"/>
                    </a:lnTo>
                    <a:lnTo>
                      <a:pt x="92" y="1233"/>
                    </a:lnTo>
                    <a:lnTo>
                      <a:pt x="104" y="1275"/>
                    </a:lnTo>
                    <a:lnTo>
                      <a:pt x="115" y="1317"/>
                    </a:lnTo>
                    <a:lnTo>
                      <a:pt x="125" y="1359"/>
                    </a:lnTo>
                    <a:lnTo>
                      <a:pt x="138" y="1398"/>
                    </a:lnTo>
                    <a:lnTo>
                      <a:pt x="138" y="1398"/>
                    </a:lnTo>
                    <a:lnTo>
                      <a:pt x="139" y="1401"/>
                    </a:lnTo>
                    <a:lnTo>
                      <a:pt x="140" y="1401"/>
                    </a:lnTo>
                    <a:lnTo>
                      <a:pt x="144" y="1403"/>
                    </a:lnTo>
                    <a:lnTo>
                      <a:pt x="148" y="1404"/>
                    </a:lnTo>
                    <a:lnTo>
                      <a:pt x="149" y="1406"/>
                    </a:lnTo>
                    <a:lnTo>
                      <a:pt x="149" y="1407"/>
                    </a:lnTo>
                    <a:lnTo>
                      <a:pt x="149" y="1407"/>
                    </a:lnTo>
                    <a:lnTo>
                      <a:pt x="157" y="1430"/>
                    </a:lnTo>
                    <a:lnTo>
                      <a:pt x="166" y="1453"/>
                    </a:lnTo>
                    <a:lnTo>
                      <a:pt x="183" y="1497"/>
                    </a:lnTo>
                    <a:lnTo>
                      <a:pt x="191" y="1520"/>
                    </a:lnTo>
                    <a:lnTo>
                      <a:pt x="198" y="1543"/>
                    </a:lnTo>
                    <a:lnTo>
                      <a:pt x="205" y="1566"/>
                    </a:lnTo>
                    <a:lnTo>
                      <a:pt x="209" y="1593"/>
                    </a:lnTo>
                    <a:lnTo>
                      <a:pt x="209" y="1593"/>
                    </a:lnTo>
                    <a:lnTo>
                      <a:pt x="218" y="1600"/>
                    </a:lnTo>
                    <a:lnTo>
                      <a:pt x="222" y="1605"/>
                    </a:lnTo>
                    <a:lnTo>
                      <a:pt x="224" y="1608"/>
                    </a:lnTo>
                    <a:lnTo>
                      <a:pt x="226" y="1616"/>
                    </a:lnTo>
                    <a:lnTo>
                      <a:pt x="226" y="1625"/>
                    </a:lnTo>
                    <a:lnTo>
                      <a:pt x="224" y="1635"/>
                    </a:lnTo>
                    <a:lnTo>
                      <a:pt x="220" y="1644"/>
                    </a:lnTo>
                    <a:lnTo>
                      <a:pt x="211" y="1663"/>
                    </a:lnTo>
                    <a:lnTo>
                      <a:pt x="211" y="1663"/>
                    </a:lnTo>
                    <a:lnTo>
                      <a:pt x="183" y="1719"/>
                    </a:lnTo>
                    <a:lnTo>
                      <a:pt x="169" y="1746"/>
                    </a:lnTo>
                    <a:lnTo>
                      <a:pt x="156" y="1770"/>
                    </a:lnTo>
                    <a:lnTo>
                      <a:pt x="156" y="1770"/>
                    </a:lnTo>
                    <a:close/>
                    <a:moveTo>
                      <a:pt x="222" y="1776"/>
                    </a:moveTo>
                    <a:lnTo>
                      <a:pt x="222" y="1776"/>
                    </a:lnTo>
                    <a:lnTo>
                      <a:pt x="211" y="1789"/>
                    </a:lnTo>
                    <a:lnTo>
                      <a:pt x="202" y="1803"/>
                    </a:lnTo>
                    <a:lnTo>
                      <a:pt x="193" y="1816"/>
                    </a:lnTo>
                    <a:lnTo>
                      <a:pt x="188" y="1823"/>
                    </a:lnTo>
                    <a:lnTo>
                      <a:pt x="182" y="1829"/>
                    </a:lnTo>
                    <a:lnTo>
                      <a:pt x="182" y="1829"/>
                    </a:lnTo>
                    <a:lnTo>
                      <a:pt x="178" y="1826"/>
                    </a:lnTo>
                    <a:lnTo>
                      <a:pt x="176" y="1824"/>
                    </a:lnTo>
                    <a:lnTo>
                      <a:pt x="173" y="1817"/>
                    </a:lnTo>
                    <a:lnTo>
                      <a:pt x="170" y="1809"/>
                    </a:lnTo>
                    <a:lnTo>
                      <a:pt x="168" y="1801"/>
                    </a:lnTo>
                    <a:lnTo>
                      <a:pt x="168" y="1801"/>
                    </a:lnTo>
                    <a:lnTo>
                      <a:pt x="184" y="1767"/>
                    </a:lnTo>
                    <a:lnTo>
                      <a:pt x="199" y="1732"/>
                    </a:lnTo>
                    <a:lnTo>
                      <a:pt x="215" y="1697"/>
                    </a:lnTo>
                    <a:lnTo>
                      <a:pt x="231" y="1663"/>
                    </a:lnTo>
                    <a:lnTo>
                      <a:pt x="231" y="1663"/>
                    </a:lnTo>
                    <a:lnTo>
                      <a:pt x="225" y="1720"/>
                    </a:lnTo>
                    <a:lnTo>
                      <a:pt x="222" y="1776"/>
                    </a:lnTo>
                    <a:lnTo>
                      <a:pt x="222" y="1776"/>
                    </a:lnTo>
                    <a:close/>
                    <a:moveTo>
                      <a:pt x="225" y="1389"/>
                    </a:moveTo>
                    <a:lnTo>
                      <a:pt x="225" y="1389"/>
                    </a:lnTo>
                    <a:lnTo>
                      <a:pt x="241" y="1419"/>
                    </a:lnTo>
                    <a:lnTo>
                      <a:pt x="258" y="1448"/>
                    </a:lnTo>
                    <a:lnTo>
                      <a:pt x="275" y="1478"/>
                    </a:lnTo>
                    <a:lnTo>
                      <a:pt x="291" y="1509"/>
                    </a:lnTo>
                    <a:lnTo>
                      <a:pt x="291" y="1509"/>
                    </a:lnTo>
                    <a:lnTo>
                      <a:pt x="274" y="1540"/>
                    </a:lnTo>
                    <a:lnTo>
                      <a:pt x="257" y="1571"/>
                    </a:lnTo>
                    <a:lnTo>
                      <a:pt x="257" y="1571"/>
                    </a:lnTo>
                    <a:lnTo>
                      <a:pt x="252" y="1582"/>
                    </a:lnTo>
                    <a:lnTo>
                      <a:pt x="250" y="1587"/>
                    </a:lnTo>
                    <a:lnTo>
                      <a:pt x="248" y="1588"/>
                    </a:lnTo>
                    <a:lnTo>
                      <a:pt x="245" y="1590"/>
                    </a:lnTo>
                    <a:lnTo>
                      <a:pt x="245" y="1590"/>
                    </a:lnTo>
                    <a:lnTo>
                      <a:pt x="248" y="1577"/>
                    </a:lnTo>
                    <a:lnTo>
                      <a:pt x="250" y="1563"/>
                    </a:lnTo>
                    <a:lnTo>
                      <a:pt x="254" y="1536"/>
                    </a:lnTo>
                    <a:lnTo>
                      <a:pt x="254" y="1536"/>
                    </a:lnTo>
                    <a:lnTo>
                      <a:pt x="261" y="1510"/>
                    </a:lnTo>
                    <a:lnTo>
                      <a:pt x="264" y="1497"/>
                    </a:lnTo>
                    <a:lnTo>
                      <a:pt x="264" y="1487"/>
                    </a:lnTo>
                    <a:lnTo>
                      <a:pt x="264" y="1487"/>
                    </a:lnTo>
                    <a:lnTo>
                      <a:pt x="258" y="1509"/>
                    </a:lnTo>
                    <a:lnTo>
                      <a:pt x="252" y="1531"/>
                    </a:lnTo>
                    <a:lnTo>
                      <a:pt x="248" y="1554"/>
                    </a:lnTo>
                    <a:lnTo>
                      <a:pt x="244" y="1565"/>
                    </a:lnTo>
                    <a:lnTo>
                      <a:pt x="241" y="1575"/>
                    </a:lnTo>
                    <a:lnTo>
                      <a:pt x="241" y="1575"/>
                    </a:lnTo>
                    <a:lnTo>
                      <a:pt x="239" y="1553"/>
                    </a:lnTo>
                    <a:lnTo>
                      <a:pt x="236" y="1529"/>
                    </a:lnTo>
                    <a:lnTo>
                      <a:pt x="228" y="1485"/>
                    </a:lnTo>
                    <a:lnTo>
                      <a:pt x="226" y="1462"/>
                    </a:lnTo>
                    <a:lnTo>
                      <a:pt x="224" y="1438"/>
                    </a:lnTo>
                    <a:lnTo>
                      <a:pt x="224" y="1414"/>
                    </a:lnTo>
                    <a:lnTo>
                      <a:pt x="225" y="1389"/>
                    </a:lnTo>
                    <a:lnTo>
                      <a:pt x="225" y="1389"/>
                    </a:lnTo>
                    <a:close/>
                    <a:moveTo>
                      <a:pt x="234" y="1756"/>
                    </a:moveTo>
                    <a:lnTo>
                      <a:pt x="234" y="1756"/>
                    </a:lnTo>
                    <a:lnTo>
                      <a:pt x="235" y="1705"/>
                    </a:lnTo>
                    <a:lnTo>
                      <a:pt x="236" y="1680"/>
                    </a:lnTo>
                    <a:lnTo>
                      <a:pt x="239" y="1667"/>
                    </a:lnTo>
                    <a:lnTo>
                      <a:pt x="241" y="1656"/>
                    </a:lnTo>
                    <a:lnTo>
                      <a:pt x="241" y="1656"/>
                    </a:lnTo>
                    <a:lnTo>
                      <a:pt x="252" y="1689"/>
                    </a:lnTo>
                    <a:lnTo>
                      <a:pt x="265" y="1721"/>
                    </a:lnTo>
                    <a:lnTo>
                      <a:pt x="265" y="1721"/>
                    </a:lnTo>
                    <a:lnTo>
                      <a:pt x="250" y="1739"/>
                    </a:lnTo>
                    <a:lnTo>
                      <a:pt x="243" y="1748"/>
                    </a:lnTo>
                    <a:lnTo>
                      <a:pt x="234" y="1756"/>
                    </a:lnTo>
                    <a:lnTo>
                      <a:pt x="234" y="1756"/>
                    </a:lnTo>
                    <a:close/>
                    <a:moveTo>
                      <a:pt x="261" y="1664"/>
                    </a:moveTo>
                    <a:lnTo>
                      <a:pt x="261" y="1664"/>
                    </a:lnTo>
                    <a:lnTo>
                      <a:pt x="257" y="1654"/>
                    </a:lnTo>
                    <a:lnTo>
                      <a:pt x="251" y="1644"/>
                    </a:lnTo>
                    <a:lnTo>
                      <a:pt x="247" y="1633"/>
                    </a:lnTo>
                    <a:lnTo>
                      <a:pt x="245" y="1629"/>
                    </a:lnTo>
                    <a:lnTo>
                      <a:pt x="245" y="1623"/>
                    </a:lnTo>
                    <a:lnTo>
                      <a:pt x="245" y="1623"/>
                    </a:lnTo>
                    <a:lnTo>
                      <a:pt x="247" y="1619"/>
                    </a:lnTo>
                    <a:lnTo>
                      <a:pt x="249" y="1613"/>
                    </a:lnTo>
                    <a:lnTo>
                      <a:pt x="256" y="1600"/>
                    </a:lnTo>
                    <a:lnTo>
                      <a:pt x="264" y="1587"/>
                    </a:lnTo>
                    <a:lnTo>
                      <a:pt x="272" y="1572"/>
                    </a:lnTo>
                    <a:lnTo>
                      <a:pt x="272" y="1572"/>
                    </a:lnTo>
                    <a:lnTo>
                      <a:pt x="277" y="1556"/>
                    </a:lnTo>
                    <a:lnTo>
                      <a:pt x="284" y="1540"/>
                    </a:lnTo>
                    <a:lnTo>
                      <a:pt x="290" y="1528"/>
                    </a:lnTo>
                    <a:lnTo>
                      <a:pt x="294" y="1522"/>
                    </a:lnTo>
                    <a:lnTo>
                      <a:pt x="298" y="1519"/>
                    </a:lnTo>
                    <a:lnTo>
                      <a:pt x="298" y="1519"/>
                    </a:lnTo>
                    <a:lnTo>
                      <a:pt x="310" y="1543"/>
                    </a:lnTo>
                    <a:lnTo>
                      <a:pt x="324" y="1566"/>
                    </a:lnTo>
                    <a:lnTo>
                      <a:pt x="337" y="1590"/>
                    </a:lnTo>
                    <a:lnTo>
                      <a:pt x="351" y="1614"/>
                    </a:lnTo>
                    <a:lnTo>
                      <a:pt x="351" y="1614"/>
                    </a:lnTo>
                    <a:lnTo>
                      <a:pt x="332" y="1636"/>
                    </a:lnTo>
                    <a:lnTo>
                      <a:pt x="314" y="1658"/>
                    </a:lnTo>
                    <a:lnTo>
                      <a:pt x="276" y="1704"/>
                    </a:lnTo>
                    <a:lnTo>
                      <a:pt x="276" y="1704"/>
                    </a:lnTo>
                    <a:lnTo>
                      <a:pt x="272" y="1695"/>
                    </a:lnTo>
                    <a:lnTo>
                      <a:pt x="268" y="1684"/>
                    </a:lnTo>
                    <a:lnTo>
                      <a:pt x="261" y="1664"/>
                    </a:lnTo>
                    <a:lnTo>
                      <a:pt x="261" y="1664"/>
                    </a:lnTo>
                    <a:close/>
                    <a:moveTo>
                      <a:pt x="366" y="1711"/>
                    </a:moveTo>
                    <a:lnTo>
                      <a:pt x="366" y="1711"/>
                    </a:lnTo>
                    <a:lnTo>
                      <a:pt x="350" y="1784"/>
                    </a:lnTo>
                    <a:lnTo>
                      <a:pt x="343" y="1822"/>
                    </a:lnTo>
                    <a:lnTo>
                      <a:pt x="341" y="1841"/>
                    </a:lnTo>
                    <a:lnTo>
                      <a:pt x="340" y="1859"/>
                    </a:lnTo>
                    <a:lnTo>
                      <a:pt x="340" y="1859"/>
                    </a:lnTo>
                    <a:lnTo>
                      <a:pt x="334" y="1852"/>
                    </a:lnTo>
                    <a:lnTo>
                      <a:pt x="329" y="1843"/>
                    </a:lnTo>
                    <a:lnTo>
                      <a:pt x="327" y="1835"/>
                    </a:lnTo>
                    <a:lnTo>
                      <a:pt x="325" y="1826"/>
                    </a:lnTo>
                    <a:lnTo>
                      <a:pt x="320" y="1809"/>
                    </a:lnTo>
                    <a:lnTo>
                      <a:pt x="317" y="1800"/>
                    </a:lnTo>
                    <a:lnTo>
                      <a:pt x="314" y="1791"/>
                    </a:lnTo>
                    <a:lnTo>
                      <a:pt x="314" y="1791"/>
                    </a:lnTo>
                    <a:lnTo>
                      <a:pt x="304" y="1778"/>
                    </a:lnTo>
                    <a:lnTo>
                      <a:pt x="294" y="1759"/>
                    </a:lnTo>
                    <a:lnTo>
                      <a:pt x="290" y="1750"/>
                    </a:lnTo>
                    <a:lnTo>
                      <a:pt x="286" y="1741"/>
                    </a:lnTo>
                    <a:lnTo>
                      <a:pt x="284" y="1733"/>
                    </a:lnTo>
                    <a:lnTo>
                      <a:pt x="284" y="1725"/>
                    </a:lnTo>
                    <a:lnTo>
                      <a:pt x="284" y="1725"/>
                    </a:lnTo>
                    <a:lnTo>
                      <a:pt x="285" y="1721"/>
                    </a:lnTo>
                    <a:lnTo>
                      <a:pt x="289" y="1715"/>
                    </a:lnTo>
                    <a:lnTo>
                      <a:pt x="298" y="1703"/>
                    </a:lnTo>
                    <a:lnTo>
                      <a:pt x="317" y="1677"/>
                    </a:lnTo>
                    <a:lnTo>
                      <a:pt x="317" y="1677"/>
                    </a:lnTo>
                    <a:lnTo>
                      <a:pt x="328" y="1662"/>
                    </a:lnTo>
                    <a:lnTo>
                      <a:pt x="338" y="1648"/>
                    </a:lnTo>
                    <a:lnTo>
                      <a:pt x="359" y="1627"/>
                    </a:lnTo>
                    <a:lnTo>
                      <a:pt x="359" y="1627"/>
                    </a:lnTo>
                    <a:lnTo>
                      <a:pt x="365" y="1637"/>
                    </a:lnTo>
                    <a:lnTo>
                      <a:pt x="369" y="1646"/>
                    </a:lnTo>
                    <a:lnTo>
                      <a:pt x="371" y="1655"/>
                    </a:lnTo>
                    <a:lnTo>
                      <a:pt x="371" y="1665"/>
                    </a:lnTo>
                    <a:lnTo>
                      <a:pt x="371" y="1675"/>
                    </a:lnTo>
                    <a:lnTo>
                      <a:pt x="370" y="1687"/>
                    </a:lnTo>
                    <a:lnTo>
                      <a:pt x="366" y="1711"/>
                    </a:lnTo>
                    <a:lnTo>
                      <a:pt x="366" y="1711"/>
                    </a:lnTo>
                    <a:close/>
                    <a:moveTo>
                      <a:pt x="359" y="1602"/>
                    </a:moveTo>
                    <a:lnTo>
                      <a:pt x="359" y="1602"/>
                    </a:lnTo>
                    <a:lnTo>
                      <a:pt x="331" y="1553"/>
                    </a:lnTo>
                    <a:lnTo>
                      <a:pt x="301" y="1506"/>
                    </a:lnTo>
                    <a:lnTo>
                      <a:pt x="301" y="1506"/>
                    </a:lnTo>
                    <a:lnTo>
                      <a:pt x="315" y="1476"/>
                    </a:lnTo>
                    <a:lnTo>
                      <a:pt x="328" y="1446"/>
                    </a:lnTo>
                    <a:lnTo>
                      <a:pt x="344" y="1419"/>
                    </a:lnTo>
                    <a:lnTo>
                      <a:pt x="362" y="1392"/>
                    </a:lnTo>
                    <a:lnTo>
                      <a:pt x="362" y="1392"/>
                    </a:lnTo>
                    <a:lnTo>
                      <a:pt x="362" y="1409"/>
                    </a:lnTo>
                    <a:lnTo>
                      <a:pt x="363" y="1426"/>
                    </a:lnTo>
                    <a:lnTo>
                      <a:pt x="367" y="1462"/>
                    </a:lnTo>
                    <a:lnTo>
                      <a:pt x="375" y="1532"/>
                    </a:lnTo>
                    <a:lnTo>
                      <a:pt x="375" y="1532"/>
                    </a:lnTo>
                    <a:lnTo>
                      <a:pt x="377" y="1555"/>
                    </a:lnTo>
                    <a:lnTo>
                      <a:pt x="378" y="1565"/>
                    </a:lnTo>
                    <a:lnTo>
                      <a:pt x="378" y="1573"/>
                    </a:lnTo>
                    <a:lnTo>
                      <a:pt x="376" y="1581"/>
                    </a:lnTo>
                    <a:lnTo>
                      <a:pt x="374" y="1588"/>
                    </a:lnTo>
                    <a:lnTo>
                      <a:pt x="368" y="1595"/>
                    </a:lnTo>
                    <a:lnTo>
                      <a:pt x="359" y="1602"/>
                    </a:lnTo>
                    <a:lnTo>
                      <a:pt x="359" y="1602"/>
                    </a:lnTo>
                    <a:close/>
                    <a:moveTo>
                      <a:pt x="394" y="1560"/>
                    </a:moveTo>
                    <a:lnTo>
                      <a:pt x="394" y="1560"/>
                    </a:lnTo>
                    <a:lnTo>
                      <a:pt x="398" y="1529"/>
                    </a:lnTo>
                    <a:lnTo>
                      <a:pt x="402" y="1497"/>
                    </a:lnTo>
                    <a:lnTo>
                      <a:pt x="413" y="1437"/>
                    </a:lnTo>
                    <a:lnTo>
                      <a:pt x="424" y="1376"/>
                    </a:lnTo>
                    <a:lnTo>
                      <a:pt x="428" y="1346"/>
                    </a:lnTo>
                    <a:lnTo>
                      <a:pt x="430" y="1316"/>
                    </a:lnTo>
                    <a:lnTo>
                      <a:pt x="430" y="1316"/>
                    </a:lnTo>
                    <a:lnTo>
                      <a:pt x="419" y="1377"/>
                    </a:lnTo>
                    <a:lnTo>
                      <a:pt x="405" y="1436"/>
                    </a:lnTo>
                    <a:lnTo>
                      <a:pt x="394" y="1497"/>
                    </a:lnTo>
                    <a:lnTo>
                      <a:pt x="388" y="1529"/>
                    </a:lnTo>
                    <a:lnTo>
                      <a:pt x="385" y="1561"/>
                    </a:lnTo>
                    <a:lnTo>
                      <a:pt x="385" y="1561"/>
                    </a:lnTo>
                    <a:lnTo>
                      <a:pt x="380" y="1537"/>
                    </a:lnTo>
                    <a:lnTo>
                      <a:pt x="378" y="1514"/>
                    </a:lnTo>
                    <a:lnTo>
                      <a:pt x="376" y="1491"/>
                    </a:lnTo>
                    <a:lnTo>
                      <a:pt x="376" y="1472"/>
                    </a:lnTo>
                    <a:lnTo>
                      <a:pt x="376" y="1472"/>
                    </a:lnTo>
                    <a:lnTo>
                      <a:pt x="376" y="1460"/>
                    </a:lnTo>
                    <a:lnTo>
                      <a:pt x="374" y="1448"/>
                    </a:lnTo>
                    <a:lnTo>
                      <a:pt x="369" y="1425"/>
                    </a:lnTo>
                    <a:lnTo>
                      <a:pt x="367" y="1413"/>
                    </a:lnTo>
                    <a:lnTo>
                      <a:pt x="366" y="1402"/>
                    </a:lnTo>
                    <a:lnTo>
                      <a:pt x="366" y="1390"/>
                    </a:lnTo>
                    <a:lnTo>
                      <a:pt x="367" y="1379"/>
                    </a:lnTo>
                    <a:lnTo>
                      <a:pt x="367" y="1379"/>
                    </a:lnTo>
                    <a:lnTo>
                      <a:pt x="369" y="1372"/>
                    </a:lnTo>
                    <a:lnTo>
                      <a:pt x="374" y="1365"/>
                    </a:lnTo>
                    <a:lnTo>
                      <a:pt x="383" y="1351"/>
                    </a:lnTo>
                    <a:lnTo>
                      <a:pt x="383" y="1351"/>
                    </a:lnTo>
                    <a:lnTo>
                      <a:pt x="408" y="1306"/>
                    </a:lnTo>
                    <a:lnTo>
                      <a:pt x="419" y="1285"/>
                    </a:lnTo>
                    <a:lnTo>
                      <a:pt x="432" y="1266"/>
                    </a:lnTo>
                    <a:lnTo>
                      <a:pt x="432" y="1266"/>
                    </a:lnTo>
                    <a:lnTo>
                      <a:pt x="434" y="1276"/>
                    </a:lnTo>
                    <a:lnTo>
                      <a:pt x="436" y="1285"/>
                    </a:lnTo>
                    <a:lnTo>
                      <a:pt x="444" y="1304"/>
                    </a:lnTo>
                    <a:lnTo>
                      <a:pt x="447" y="1314"/>
                    </a:lnTo>
                    <a:lnTo>
                      <a:pt x="451" y="1323"/>
                    </a:lnTo>
                    <a:lnTo>
                      <a:pt x="453" y="1333"/>
                    </a:lnTo>
                    <a:lnTo>
                      <a:pt x="454" y="1343"/>
                    </a:lnTo>
                    <a:lnTo>
                      <a:pt x="454" y="1343"/>
                    </a:lnTo>
                    <a:lnTo>
                      <a:pt x="454" y="1350"/>
                    </a:lnTo>
                    <a:lnTo>
                      <a:pt x="453" y="1355"/>
                    </a:lnTo>
                    <a:lnTo>
                      <a:pt x="449" y="1369"/>
                    </a:lnTo>
                    <a:lnTo>
                      <a:pt x="444" y="1383"/>
                    </a:lnTo>
                    <a:lnTo>
                      <a:pt x="440" y="1396"/>
                    </a:lnTo>
                    <a:lnTo>
                      <a:pt x="440" y="1396"/>
                    </a:lnTo>
                    <a:lnTo>
                      <a:pt x="433" y="1425"/>
                    </a:lnTo>
                    <a:lnTo>
                      <a:pt x="426" y="1453"/>
                    </a:lnTo>
                    <a:lnTo>
                      <a:pt x="411" y="1506"/>
                    </a:lnTo>
                    <a:lnTo>
                      <a:pt x="411" y="1506"/>
                    </a:lnTo>
                    <a:lnTo>
                      <a:pt x="408" y="1520"/>
                    </a:lnTo>
                    <a:lnTo>
                      <a:pt x="405" y="1533"/>
                    </a:lnTo>
                    <a:lnTo>
                      <a:pt x="403" y="1540"/>
                    </a:lnTo>
                    <a:lnTo>
                      <a:pt x="401" y="1547"/>
                    </a:lnTo>
                    <a:lnTo>
                      <a:pt x="398" y="1554"/>
                    </a:lnTo>
                    <a:lnTo>
                      <a:pt x="394" y="1560"/>
                    </a:lnTo>
                    <a:lnTo>
                      <a:pt x="394" y="1560"/>
                    </a:lnTo>
                    <a:close/>
                    <a:moveTo>
                      <a:pt x="421" y="1832"/>
                    </a:moveTo>
                    <a:lnTo>
                      <a:pt x="421" y="1832"/>
                    </a:lnTo>
                    <a:lnTo>
                      <a:pt x="420" y="1812"/>
                    </a:lnTo>
                    <a:lnTo>
                      <a:pt x="418" y="1790"/>
                    </a:lnTo>
                    <a:lnTo>
                      <a:pt x="410" y="1748"/>
                    </a:lnTo>
                    <a:lnTo>
                      <a:pt x="405" y="1728"/>
                    </a:lnTo>
                    <a:lnTo>
                      <a:pt x="402" y="1707"/>
                    </a:lnTo>
                    <a:lnTo>
                      <a:pt x="400" y="1687"/>
                    </a:lnTo>
                    <a:lnTo>
                      <a:pt x="400" y="1666"/>
                    </a:lnTo>
                    <a:lnTo>
                      <a:pt x="400" y="1666"/>
                    </a:lnTo>
                    <a:lnTo>
                      <a:pt x="401" y="1650"/>
                    </a:lnTo>
                    <a:lnTo>
                      <a:pt x="404" y="1635"/>
                    </a:lnTo>
                    <a:lnTo>
                      <a:pt x="411" y="1603"/>
                    </a:lnTo>
                    <a:lnTo>
                      <a:pt x="411" y="1603"/>
                    </a:lnTo>
                    <a:lnTo>
                      <a:pt x="415" y="1587"/>
                    </a:lnTo>
                    <a:lnTo>
                      <a:pt x="417" y="1570"/>
                    </a:lnTo>
                    <a:lnTo>
                      <a:pt x="419" y="1554"/>
                    </a:lnTo>
                    <a:lnTo>
                      <a:pt x="424" y="1540"/>
                    </a:lnTo>
                    <a:lnTo>
                      <a:pt x="424" y="1540"/>
                    </a:lnTo>
                    <a:lnTo>
                      <a:pt x="428" y="1531"/>
                    </a:lnTo>
                    <a:lnTo>
                      <a:pt x="435" y="1521"/>
                    </a:lnTo>
                    <a:lnTo>
                      <a:pt x="454" y="1501"/>
                    </a:lnTo>
                    <a:lnTo>
                      <a:pt x="474" y="1480"/>
                    </a:lnTo>
                    <a:lnTo>
                      <a:pt x="482" y="1471"/>
                    </a:lnTo>
                    <a:lnTo>
                      <a:pt x="487" y="1464"/>
                    </a:lnTo>
                    <a:lnTo>
                      <a:pt x="487" y="1464"/>
                    </a:lnTo>
                    <a:lnTo>
                      <a:pt x="494" y="1502"/>
                    </a:lnTo>
                    <a:lnTo>
                      <a:pt x="499" y="1522"/>
                    </a:lnTo>
                    <a:lnTo>
                      <a:pt x="503" y="1543"/>
                    </a:lnTo>
                    <a:lnTo>
                      <a:pt x="508" y="1562"/>
                    </a:lnTo>
                    <a:lnTo>
                      <a:pt x="514" y="1580"/>
                    </a:lnTo>
                    <a:lnTo>
                      <a:pt x="519" y="1588"/>
                    </a:lnTo>
                    <a:lnTo>
                      <a:pt x="522" y="1595"/>
                    </a:lnTo>
                    <a:lnTo>
                      <a:pt x="528" y="1600"/>
                    </a:lnTo>
                    <a:lnTo>
                      <a:pt x="533" y="1605"/>
                    </a:lnTo>
                    <a:lnTo>
                      <a:pt x="533" y="1605"/>
                    </a:lnTo>
                    <a:lnTo>
                      <a:pt x="535" y="1611"/>
                    </a:lnTo>
                    <a:lnTo>
                      <a:pt x="537" y="1616"/>
                    </a:lnTo>
                    <a:lnTo>
                      <a:pt x="542" y="1628"/>
                    </a:lnTo>
                    <a:lnTo>
                      <a:pt x="546" y="1639"/>
                    </a:lnTo>
                    <a:lnTo>
                      <a:pt x="546" y="1645"/>
                    </a:lnTo>
                    <a:lnTo>
                      <a:pt x="546" y="1650"/>
                    </a:lnTo>
                    <a:lnTo>
                      <a:pt x="546" y="1650"/>
                    </a:lnTo>
                    <a:lnTo>
                      <a:pt x="545" y="1656"/>
                    </a:lnTo>
                    <a:lnTo>
                      <a:pt x="542" y="1661"/>
                    </a:lnTo>
                    <a:lnTo>
                      <a:pt x="533" y="1672"/>
                    </a:lnTo>
                    <a:lnTo>
                      <a:pt x="522" y="1683"/>
                    </a:lnTo>
                    <a:lnTo>
                      <a:pt x="514" y="1694"/>
                    </a:lnTo>
                    <a:lnTo>
                      <a:pt x="514" y="1694"/>
                    </a:lnTo>
                    <a:lnTo>
                      <a:pt x="488" y="1728"/>
                    </a:lnTo>
                    <a:lnTo>
                      <a:pt x="465" y="1763"/>
                    </a:lnTo>
                    <a:lnTo>
                      <a:pt x="442" y="1797"/>
                    </a:lnTo>
                    <a:lnTo>
                      <a:pt x="421" y="1832"/>
                    </a:lnTo>
                    <a:lnTo>
                      <a:pt x="421" y="1832"/>
                    </a:lnTo>
                    <a:close/>
                    <a:moveTo>
                      <a:pt x="578" y="1753"/>
                    </a:moveTo>
                    <a:lnTo>
                      <a:pt x="578" y="1753"/>
                    </a:lnTo>
                    <a:lnTo>
                      <a:pt x="577" y="1757"/>
                    </a:lnTo>
                    <a:lnTo>
                      <a:pt x="573" y="1762"/>
                    </a:lnTo>
                    <a:lnTo>
                      <a:pt x="564" y="1774"/>
                    </a:lnTo>
                    <a:lnTo>
                      <a:pt x="544" y="1796"/>
                    </a:lnTo>
                    <a:lnTo>
                      <a:pt x="544" y="1796"/>
                    </a:lnTo>
                    <a:lnTo>
                      <a:pt x="489" y="1862"/>
                    </a:lnTo>
                    <a:lnTo>
                      <a:pt x="437" y="1925"/>
                    </a:lnTo>
                    <a:lnTo>
                      <a:pt x="437" y="1925"/>
                    </a:lnTo>
                    <a:lnTo>
                      <a:pt x="436" y="1915"/>
                    </a:lnTo>
                    <a:lnTo>
                      <a:pt x="435" y="1906"/>
                    </a:lnTo>
                    <a:lnTo>
                      <a:pt x="430" y="1888"/>
                    </a:lnTo>
                    <a:lnTo>
                      <a:pt x="426" y="1870"/>
                    </a:lnTo>
                    <a:lnTo>
                      <a:pt x="426" y="1860"/>
                    </a:lnTo>
                    <a:lnTo>
                      <a:pt x="426" y="1850"/>
                    </a:lnTo>
                    <a:lnTo>
                      <a:pt x="426" y="1850"/>
                    </a:lnTo>
                    <a:lnTo>
                      <a:pt x="427" y="1846"/>
                    </a:lnTo>
                    <a:lnTo>
                      <a:pt x="430" y="1840"/>
                    </a:lnTo>
                    <a:lnTo>
                      <a:pt x="437" y="1828"/>
                    </a:lnTo>
                    <a:lnTo>
                      <a:pt x="447" y="1815"/>
                    </a:lnTo>
                    <a:lnTo>
                      <a:pt x="455" y="1803"/>
                    </a:lnTo>
                    <a:lnTo>
                      <a:pt x="455" y="1803"/>
                    </a:lnTo>
                    <a:lnTo>
                      <a:pt x="479" y="1767"/>
                    </a:lnTo>
                    <a:lnTo>
                      <a:pt x="503" y="1731"/>
                    </a:lnTo>
                    <a:lnTo>
                      <a:pt x="528" y="1696"/>
                    </a:lnTo>
                    <a:lnTo>
                      <a:pt x="541" y="1681"/>
                    </a:lnTo>
                    <a:lnTo>
                      <a:pt x="553" y="1667"/>
                    </a:lnTo>
                    <a:lnTo>
                      <a:pt x="553" y="1667"/>
                    </a:lnTo>
                    <a:lnTo>
                      <a:pt x="567" y="1711"/>
                    </a:lnTo>
                    <a:lnTo>
                      <a:pt x="567" y="1711"/>
                    </a:lnTo>
                    <a:lnTo>
                      <a:pt x="575" y="1733"/>
                    </a:lnTo>
                    <a:lnTo>
                      <a:pt x="578" y="1744"/>
                    </a:lnTo>
                    <a:lnTo>
                      <a:pt x="579" y="1748"/>
                    </a:lnTo>
                    <a:lnTo>
                      <a:pt x="578" y="1753"/>
                    </a:lnTo>
                    <a:lnTo>
                      <a:pt x="578" y="175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9" name="Freeform 39"/>
              <p:cNvSpPr>
                <a:spLocks/>
              </p:cNvSpPr>
              <p:nvPr/>
            </p:nvSpPr>
            <p:spPr bwMode="auto">
              <a:xfrm>
                <a:off x="2351211" y="6715287"/>
                <a:ext cx="37894" cy="142423"/>
              </a:xfrm>
              <a:custGeom>
                <a:avLst/>
                <a:gdLst/>
                <a:ahLst/>
                <a:cxnLst>
                  <a:cxn ang="0">
                    <a:pos x="33" y="179"/>
                  </a:cxn>
                  <a:cxn ang="0">
                    <a:pos x="48" y="179"/>
                  </a:cxn>
                  <a:cxn ang="0">
                    <a:pos x="48" y="179"/>
                  </a:cxn>
                  <a:cxn ang="0">
                    <a:pos x="31" y="112"/>
                  </a:cxn>
                  <a:cxn ang="0">
                    <a:pos x="31" y="112"/>
                  </a:cxn>
                  <a:cxn ang="0">
                    <a:pos x="18" y="55"/>
                  </a:cxn>
                  <a:cxn ang="0">
                    <a:pos x="10" y="27"/>
                  </a:cxn>
                  <a:cxn ang="0">
                    <a:pos x="6" y="1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45"/>
                  </a:cxn>
                  <a:cxn ang="0">
                    <a:pos x="15" y="90"/>
                  </a:cxn>
                  <a:cxn ang="0">
                    <a:pos x="33" y="179"/>
                  </a:cxn>
                  <a:cxn ang="0">
                    <a:pos x="33" y="179"/>
                  </a:cxn>
                </a:cxnLst>
                <a:rect l="0" t="0" r="r" b="b"/>
                <a:pathLst>
                  <a:path w="48" h="179">
                    <a:moveTo>
                      <a:pt x="33" y="179"/>
                    </a:moveTo>
                    <a:lnTo>
                      <a:pt x="48" y="179"/>
                    </a:lnTo>
                    <a:lnTo>
                      <a:pt x="48" y="179"/>
                    </a:lnTo>
                    <a:lnTo>
                      <a:pt x="31" y="112"/>
                    </a:lnTo>
                    <a:lnTo>
                      <a:pt x="31" y="112"/>
                    </a:lnTo>
                    <a:lnTo>
                      <a:pt x="18" y="55"/>
                    </a:lnTo>
                    <a:lnTo>
                      <a:pt x="10" y="27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45"/>
                    </a:lnTo>
                    <a:lnTo>
                      <a:pt x="15" y="90"/>
                    </a:lnTo>
                    <a:lnTo>
                      <a:pt x="33" y="179"/>
                    </a:lnTo>
                    <a:lnTo>
                      <a:pt x="33" y="179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0" name="Freeform 40"/>
              <p:cNvSpPr>
                <a:spLocks/>
              </p:cNvSpPr>
              <p:nvPr/>
            </p:nvSpPr>
            <p:spPr bwMode="auto">
              <a:xfrm>
                <a:off x="4094291" y="6746145"/>
                <a:ext cx="49426" cy="111565"/>
              </a:xfrm>
              <a:custGeom>
                <a:avLst/>
                <a:gdLst/>
                <a:ahLst/>
                <a:cxnLst>
                  <a:cxn ang="0">
                    <a:pos x="58" y="141"/>
                  </a:cxn>
                  <a:cxn ang="0">
                    <a:pos x="62" y="141"/>
                  </a:cxn>
                  <a:cxn ang="0">
                    <a:pos x="62" y="14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35"/>
                  </a:cxn>
                  <a:cxn ang="0">
                    <a:pos x="27" y="71"/>
                  </a:cxn>
                  <a:cxn ang="0">
                    <a:pos x="58" y="141"/>
                  </a:cxn>
                  <a:cxn ang="0">
                    <a:pos x="58" y="141"/>
                  </a:cxn>
                </a:cxnLst>
                <a:rect l="0" t="0" r="r" b="b"/>
                <a:pathLst>
                  <a:path w="62" h="141">
                    <a:moveTo>
                      <a:pt x="58" y="141"/>
                    </a:moveTo>
                    <a:lnTo>
                      <a:pt x="62" y="141"/>
                    </a:lnTo>
                    <a:lnTo>
                      <a:pt x="62" y="14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3" y="35"/>
                    </a:lnTo>
                    <a:lnTo>
                      <a:pt x="27" y="71"/>
                    </a:lnTo>
                    <a:lnTo>
                      <a:pt x="58" y="141"/>
                    </a:lnTo>
                    <a:lnTo>
                      <a:pt x="58" y="141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1" name="Freeform 41"/>
              <p:cNvSpPr>
                <a:spLocks noEditPoints="1"/>
              </p:cNvSpPr>
              <p:nvPr/>
            </p:nvSpPr>
            <p:spPr bwMode="auto">
              <a:xfrm>
                <a:off x="3919653" y="5191362"/>
                <a:ext cx="1543730" cy="1666348"/>
              </a:xfrm>
              <a:custGeom>
                <a:avLst/>
                <a:gdLst/>
                <a:ahLst/>
                <a:cxnLst>
                  <a:cxn ang="0">
                    <a:pos x="1648" y="1604"/>
                  </a:cxn>
                  <a:cxn ang="0">
                    <a:pos x="1469" y="1309"/>
                  </a:cxn>
                  <a:cxn ang="0">
                    <a:pos x="1398" y="1413"/>
                  </a:cxn>
                  <a:cxn ang="0">
                    <a:pos x="1377" y="1421"/>
                  </a:cxn>
                  <a:cxn ang="0">
                    <a:pos x="1216" y="1598"/>
                  </a:cxn>
                  <a:cxn ang="0">
                    <a:pos x="1340" y="1847"/>
                  </a:cxn>
                  <a:cxn ang="0">
                    <a:pos x="1173" y="1528"/>
                  </a:cxn>
                  <a:cxn ang="0">
                    <a:pos x="1234" y="1187"/>
                  </a:cxn>
                  <a:cxn ang="0">
                    <a:pos x="1121" y="1384"/>
                  </a:cxn>
                  <a:cxn ang="0">
                    <a:pos x="1073" y="1338"/>
                  </a:cxn>
                  <a:cxn ang="0">
                    <a:pos x="1014" y="1302"/>
                  </a:cxn>
                  <a:cxn ang="0">
                    <a:pos x="903" y="911"/>
                  </a:cxn>
                  <a:cxn ang="0">
                    <a:pos x="860" y="1072"/>
                  </a:cxn>
                  <a:cxn ang="0">
                    <a:pos x="865" y="1134"/>
                  </a:cxn>
                  <a:cxn ang="0">
                    <a:pos x="829" y="1099"/>
                  </a:cxn>
                  <a:cxn ang="0">
                    <a:pos x="1014" y="1564"/>
                  </a:cxn>
                  <a:cxn ang="0">
                    <a:pos x="912" y="1453"/>
                  </a:cxn>
                  <a:cxn ang="0">
                    <a:pos x="1055" y="1986"/>
                  </a:cxn>
                  <a:cxn ang="0">
                    <a:pos x="692" y="1299"/>
                  </a:cxn>
                  <a:cxn ang="0">
                    <a:pos x="569" y="649"/>
                  </a:cxn>
                  <a:cxn ang="0">
                    <a:pos x="610" y="1106"/>
                  </a:cxn>
                  <a:cxn ang="0">
                    <a:pos x="464" y="876"/>
                  </a:cxn>
                  <a:cxn ang="0">
                    <a:pos x="173" y="191"/>
                  </a:cxn>
                  <a:cxn ang="0">
                    <a:pos x="152" y="150"/>
                  </a:cxn>
                  <a:cxn ang="0">
                    <a:pos x="181" y="292"/>
                  </a:cxn>
                  <a:cxn ang="0">
                    <a:pos x="53" y="55"/>
                  </a:cxn>
                  <a:cxn ang="0">
                    <a:pos x="160" y="241"/>
                  </a:cxn>
                  <a:cxn ang="0">
                    <a:pos x="128" y="238"/>
                  </a:cxn>
                  <a:cxn ang="0">
                    <a:pos x="82" y="180"/>
                  </a:cxn>
                  <a:cxn ang="0">
                    <a:pos x="626" y="1215"/>
                  </a:cxn>
                  <a:cxn ang="0">
                    <a:pos x="1036" y="2029"/>
                  </a:cxn>
                  <a:cxn ang="0">
                    <a:pos x="851" y="1847"/>
                  </a:cxn>
                  <a:cxn ang="0">
                    <a:pos x="1087" y="2084"/>
                  </a:cxn>
                  <a:cxn ang="0">
                    <a:pos x="1210" y="2009"/>
                  </a:cxn>
                  <a:cxn ang="0">
                    <a:pos x="1220" y="2010"/>
                  </a:cxn>
                  <a:cxn ang="0">
                    <a:pos x="1101" y="1829"/>
                  </a:cxn>
                  <a:cxn ang="0">
                    <a:pos x="1276" y="1944"/>
                  </a:cxn>
                  <a:cxn ang="0">
                    <a:pos x="1413" y="2055"/>
                  </a:cxn>
                  <a:cxn ang="0">
                    <a:pos x="1453" y="2085"/>
                  </a:cxn>
                  <a:cxn ang="0">
                    <a:pos x="1492" y="2014"/>
                  </a:cxn>
                  <a:cxn ang="0">
                    <a:pos x="1583" y="2072"/>
                  </a:cxn>
                  <a:cxn ang="0">
                    <a:pos x="1631" y="1895"/>
                  </a:cxn>
                  <a:cxn ang="0">
                    <a:pos x="1476" y="1850"/>
                  </a:cxn>
                  <a:cxn ang="0">
                    <a:pos x="1374" y="1752"/>
                  </a:cxn>
                  <a:cxn ang="0">
                    <a:pos x="1704" y="1665"/>
                  </a:cxn>
                  <a:cxn ang="0">
                    <a:pos x="1584" y="1467"/>
                  </a:cxn>
                  <a:cxn ang="0">
                    <a:pos x="992" y="1312"/>
                  </a:cxn>
                  <a:cxn ang="0">
                    <a:pos x="110" y="224"/>
                  </a:cxn>
                  <a:cxn ang="0">
                    <a:pos x="224" y="433"/>
                  </a:cxn>
                  <a:cxn ang="0">
                    <a:pos x="1580" y="1996"/>
                  </a:cxn>
                  <a:cxn ang="0">
                    <a:pos x="1019" y="1333"/>
                  </a:cxn>
                  <a:cxn ang="0">
                    <a:pos x="1120" y="1690"/>
                  </a:cxn>
                  <a:cxn ang="0">
                    <a:pos x="1243" y="1864"/>
                  </a:cxn>
                  <a:cxn ang="0">
                    <a:pos x="1397" y="2071"/>
                  </a:cxn>
                  <a:cxn ang="0">
                    <a:pos x="1205" y="1752"/>
                  </a:cxn>
                  <a:cxn ang="0">
                    <a:pos x="1135" y="1604"/>
                  </a:cxn>
                  <a:cxn ang="0">
                    <a:pos x="1220" y="1640"/>
                  </a:cxn>
                  <a:cxn ang="0">
                    <a:pos x="1403" y="1982"/>
                  </a:cxn>
                  <a:cxn ang="0">
                    <a:pos x="1405" y="1871"/>
                  </a:cxn>
                  <a:cxn ang="0">
                    <a:pos x="1479" y="1939"/>
                  </a:cxn>
                  <a:cxn ang="0">
                    <a:pos x="1424" y="1872"/>
                  </a:cxn>
                  <a:cxn ang="0">
                    <a:pos x="1414" y="1441"/>
                  </a:cxn>
                </a:cxnLst>
                <a:rect l="0" t="0" r="r" b="b"/>
                <a:pathLst>
                  <a:path w="1946" h="2096">
                    <a:moveTo>
                      <a:pt x="1584" y="1467"/>
                    </a:moveTo>
                    <a:lnTo>
                      <a:pt x="1584" y="1467"/>
                    </a:lnTo>
                    <a:lnTo>
                      <a:pt x="1623" y="1510"/>
                    </a:lnTo>
                    <a:lnTo>
                      <a:pt x="1663" y="1552"/>
                    </a:lnTo>
                    <a:lnTo>
                      <a:pt x="1702" y="1595"/>
                    </a:lnTo>
                    <a:lnTo>
                      <a:pt x="1743" y="1636"/>
                    </a:lnTo>
                    <a:lnTo>
                      <a:pt x="1825" y="1718"/>
                    </a:lnTo>
                    <a:lnTo>
                      <a:pt x="1907" y="1795"/>
                    </a:lnTo>
                    <a:lnTo>
                      <a:pt x="1907" y="1795"/>
                    </a:lnTo>
                    <a:lnTo>
                      <a:pt x="1874" y="1772"/>
                    </a:lnTo>
                    <a:lnTo>
                      <a:pt x="1842" y="1750"/>
                    </a:lnTo>
                    <a:lnTo>
                      <a:pt x="1778" y="1701"/>
                    </a:lnTo>
                    <a:lnTo>
                      <a:pt x="1715" y="1653"/>
                    </a:lnTo>
                    <a:lnTo>
                      <a:pt x="1682" y="1631"/>
                    </a:lnTo>
                    <a:lnTo>
                      <a:pt x="1650" y="1609"/>
                    </a:lnTo>
                    <a:lnTo>
                      <a:pt x="1650" y="1609"/>
                    </a:lnTo>
                    <a:lnTo>
                      <a:pt x="1648" y="1606"/>
                    </a:lnTo>
                    <a:lnTo>
                      <a:pt x="1648" y="1604"/>
                    </a:lnTo>
                    <a:lnTo>
                      <a:pt x="1648" y="1602"/>
                    </a:lnTo>
                    <a:lnTo>
                      <a:pt x="1646" y="1599"/>
                    </a:lnTo>
                    <a:lnTo>
                      <a:pt x="1646" y="1599"/>
                    </a:lnTo>
                    <a:lnTo>
                      <a:pt x="1531" y="1511"/>
                    </a:lnTo>
                    <a:lnTo>
                      <a:pt x="1474" y="1467"/>
                    </a:lnTo>
                    <a:lnTo>
                      <a:pt x="1419" y="1421"/>
                    </a:lnTo>
                    <a:lnTo>
                      <a:pt x="1419" y="1421"/>
                    </a:lnTo>
                    <a:lnTo>
                      <a:pt x="1421" y="1410"/>
                    </a:lnTo>
                    <a:lnTo>
                      <a:pt x="1424" y="1401"/>
                    </a:lnTo>
                    <a:lnTo>
                      <a:pt x="1432" y="1382"/>
                    </a:lnTo>
                    <a:lnTo>
                      <a:pt x="1441" y="1364"/>
                    </a:lnTo>
                    <a:lnTo>
                      <a:pt x="1451" y="1347"/>
                    </a:lnTo>
                    <a:lnTo>
                      <a:pt x="1474" y="1313"/>
                    </a:lnTo>
                    <a:lnTo>
                      <a:pt x="1484" y="1296"/>
                    </a:lnTo>
                    <a:lnTo>
                      <a:pt x="1495" y="1278"/>
                    </a:lnTo>
                    <a:lnTo>
                      <a:pt x="1495" y="1278"/>
                    </a:lnTo>
                    <a:lnTo>
                      <a:pt x="1481" y="1293"/>
                    </a:lnTo>
                    <a:lnTo>
                      <a:pt x="1469" y="1309"/>
                    </a:lnTo>
                    <a:lnTo>
                      <a:pt x="1456" y="1326"/>
                    </a:lnTo>
                    <a:lnTo>
                      <a:pt x="1446" y="1343"/>
                    </a:lnTo>
                    <a:lnTo>
                      <a:pt x="1436" y="1360"/>
                    </a:lnTo>
                    <a:lnTo>
                      <a:pt x="1427" y="1379"/>
                    </a:lnTo>
                    <a:lnTo>
                      <a:pt x="1419" y="1397"/>
                    </a:lnTo>
                    <a:lnTo>
                      <a:pt x="1411" y="1415"/>
                    </a:lnTo>
                    <a:lnTo>
                      <a:pt x="1411" y="1415"/>
                    </a:lnTo>
                    <a:lnTo>
                      <a:pt x="1395" y="1402"/>
                    </a:lnTo>
                    <a:lnTo>
                      <a:pt x="1387" y="1396"/>
                    </a:lnTo>
                    <a:lnTo>
                      <a:pt x="1381" y="1393"/>
                    </a:lnTo>
                    <a:lnTo>
                      <a:pt x="1381" y="1393"/>
                    </a:lnTo>
                    <a:lnTo>
                      <a:pt x="1388" y="1400"/>
                    </a:lnTo>
                    <a:lnTo>
                      <a:pt x="1396" y="1407"/>
                    </a:lnTo>
                    <a:lnTo>
                      <a:pt x="1404" y="1414"/>
                    </a:lnTo>
                    <a:lnTo>
                      <a:pt x="1406" y="1417"/>
                    </a:lnTo>
                    <a:lnTo>
                      <a:pt x="1408" y="1421"/>
                    </a:lnTo>
                    <a:lnTo>
                      <a:pt x="1408" y="1421"/>
                    </a:lnTo>
                    <a:lnTo>
                      <a:pt x="1398" y="1413"/>
                    </a:lnTo>
                    <a:lnTo>
                      <a:pt x="1389" y="1405"/>
                    </a:lnTo>
                    <a:lnTo>
                      <a:pt x="1379" y="1397"/>
                    </a:lnTo>
                    <a:lnTo>
                      <a:pt x="1367" y="1391"/>
                    </a:lnTo>
                    <a:lnTo>
                      <a:pt x="1367" y="1391"/>
                    </a:lnTo>
                    <a:lnTo>
                      <a:pt x="1373" y="1397"/>
                    </a:lnTo>
                    <a:lnTo>
                      <a:pt x="1381" y="1402"/>
                    </a:lnTo>
                    <a:lnTo>
                      <a:pt x="1396" y="1416"/>
                    </a:lnTo>
                    <a:lnTo>
                      <a:pt x="1403" y="1422"/>
                    </a:lnTo>
                    <a:lnTo>
                      <a:pt x="1407" y="1429"/>
                    </a:lnTo>
                    <a:lnTo>
                      <a:pt x="1407" y="1431"/>
                    </a:lnTo>
                    <a:lnTo>
                      <a:pt x="1407" y="1434"/>
                    </a:lnTo>
                    <a:lnTo>
                      <a:pt x="1406" y="1436"/>
                    </a:lnTo>
                    <a:lnTo>
                      <a:pt x="1404" y="1439"/>
                    </a:lnTo>
                    <a:lnTo>
                      <a:pt x="1404" y="1439"/>
                    </a:lnTo>
                    <a:lnTo>
                      <a:pt x="1389" y="1427"/>
                    </a:lnTo>
                    <a:lnTo>
                      <a:pt x="1382" y="1423"/>
                    </a:lnTo>
                    <a:lnTo>
                      <a:pt x="1379" y="1422"/>
                    </a:lnTo>
                    <a:lnTo>
                      <a:pt x="1377" y="1421"/>
                    </a:lnTo>
                    <a:lnTo>
                      <a:pt x="1377" y="1421"/>
                    </a:lnTo>
                    <a:lnTo>
                      <a:pt x="1391" y="1432"/>
                    </a:lnTo>
                    <a:lnTo>
                      <a:pt x="1398" y="1438"/>
                    </a:lnTo>
                    <a:lnTo>
                      <a:pt x="1405" y="1443"/>
                    </a:lnTo>
                    <a:lnTo>
                      <a:pt x="1405" y="1443"/>
                    </a:lnTo>
                    <a:lnTo>
                      <a:pt x="1392" y="1480"/>
                    </a:lnTo>
                    <a:lnTo>
                      <a:pt x="1382" y="1516"/>
                    </a:lnTo>
                    <a:lnTo>
                      <a:pt x="1372" y="1552"/>
                    </a:lnTo>
                    <a:lnTo>
                      <a:pt x="1364" y="1590"/>
                    </a:lnTo>
                    <a:lnTo>
                      <a:pt x="1356" y="1628"/>
                    </a:lnTo>
                    <a:lnTo>
                      <a:pt x="1348" y="1667"/>
                    </a:lnTo>
                    <a:lnTo>
                      <a:pt x="1336" y="1744"/>
                    </a:lnTo>
                    <a:lnTo>
                      <a:pt x="1336" y="1744"/>
                    </a:lnTo>
                    <a:lnTo>
                      <a:pt x="1307" y="1705"/>
                    </a:lnTo>
                    <a:lnTo>
                      <a:pt x="1279" y="1668"/>
                    </a:lnTo>
                    <a:lnTo>
                      <a:pt x="1248" y="1632"/>
                    </a:lnTo>
                    <a:lnTo>
                      <a:pt x="1232" y="1615"/>
                    </a:lnTo>
                    <a:lnTo>
                      <a:pt x="1216" y="1598"/>
                    </a:lnTo>
                    <a:lnTo>
                      <a:pt x="1216" y="1598"/>
                    </a:lnTo>
                    <a:lnTo>
                      <a:pt x="1248" y="1635"/>
                    </a:lnTo>
                    <a:lnTo>
                      <a:pt x="1264" y="1656"/>
                    </a:lnTo>
                    <a:lnTo>
                      <a:pt x="1280" y="1677"/>
                    </a:lnTo>
                    <a:lnTo>
                      <a:pt x="1280" y="1677"/>
                    </a:lnTo>
                    <a:lnTo>
                      <a:pt x="1312" y="1721"/>
                    </a:lnTo>
                    <a:lnTo>
                      <a:pt x="1321" y="1733"/>
                    </a:lnTo>
                    <a:lnTo>
                      <a:pt x="1328" y="1744"/>
                    </a:lnTo>
                    <a:lnTo>
                      <a:pt x="1333" y="1755"/>
                    </a:lnTo>
                    <a:lnTo>
                      <a:pt x="1337" y="1766"/>
                    </a:lnTo>
                    <a:lnTo>
                      <a:pt x="1337" y="1766"/>
                    </a:lnTo>
                    <a:lnTo>
                      <a:pt x="1339" y="1775"/>
                    </a:lnTo>
                    <a:lnTo>
                      <a:pt x="1338" y="1785"/>
                    </a:lnTo>
                    <a:lnTo>
                      <a:pt x="1338" y="1796"/>
                    </a:lnTo>
                    <a:lnTo>
                      <a:pt x="1338" y="1807"/>
                    </a:lnTo>
                    <a:lnTo>
                      <a:pt x="1338" y="1807"/>
                    </a:lnTo>
                    <a:lnTo>
                      <a:pt x="1340" y="1834"/>
                    </a:lnTo>
                    <a:lnTo>
                      <a:pt x="1340" y="1847"/>
                    </a:lnTo>
                    <a:lnTo>
                      <a:pt x="1339" y="1859"/>
                    </a:lnTo>
                    <a:lnTo>
                      <a:pt x="1339" y="1859"/>
                    </a:lnTo>
                    <a:lnTo>
                      <a:pt x="1327" y="1836"/>
                    </a:lnTo>
                    <a:lnTo>
                      <a:pt x="1315" y="1813"/>
                    </a:lnTo>
                    <a:lnTo>
                      <a:pt x="1293" y="1767"/>
                    </a:lnTo>
                    <a:lnTo>
                      <a:pt x="1271" y="1718"/>
                    </a:lnTo>
                    <a:lnTo>
                      <a:pt x="1260" y="1695"/>
                    </a:lnTo>
                    <a:lnTo>
                      <a:pt x="1247" y="1671"/>
                    </a:lnTo>
                    <a:lnTo>
                      <a:pt x="1247" y="1671"/>
                    </a:lnTo>
                    <a:lnTo>
                      <a:pt x="1237" y="1650"/>
                    </a:lnTo>
                    <a:lnTo>
                      <a:pt x="1228" y="1629"/>
                    </a:lnTo>
                    <a:lnTo>
                      <a:pt x="1220" y="1610"/>
                    </a:lnTo>
                    <a:lnTo>
                      <a:pt x="1212" y="1592"/>
                    </a:lnTo>
                    <a:lnTo>
                      <a:pt x="1212" y="1592"/>
                    </a:lnTo>
                    <a:lnTo>
                      <a:pt x="1205" y="1581"/>
                    </a:lnTo>
                    <a:lnTo>
                      <a:pt x="1197" y="1568"/>
                    </a:lnTo>
                    <a:lnTo>
                      <a:pt x="1181" y="1542"/>
                    </a:lnTo>
                    <a:lnTo>
                      <a:pt x="1173" y="1528"/>
                    </a:lnTo>
                    <a:lnTo>
                      <a:pt x="1167" y="1516"/>
                    </a:lnTo>
                    <a:lnTo>
                      <a:pt x="1162" y="1503"/>
                    </a:lnTo>
                    <a:lnTo>
                      <a:pt x="1159" y="1491"/>
                    </a:lnTo>
                    <a:lnTo>
                      <a:pt x="1159" y="1491"/>
                    </a:lnTo>
                    <a:lnTo>
                      <a:pt x="1159" y="1485"/>
                    </a:lnTo>
                    <a:lnTo>
                      <a:pt x="1160" y="1478"/>
                    </a:lnTo>
                    <a:lnTo>
                      <a:pt x="1163" y="1466"/>
                    </a:lnTo>
                    <a:lnTo>
                      <a:pt x="1168" y="1453"/>
                    </a:lnTo>
                    <a:lnTo>
                      <a:pt x="1171" y="1440"/>
                    </a:lnTo>
                    <a:lnTo>
                      <a:pt x="1171" y="1440"/>
                    </a:lnTo>
                    <a:lnTo>
                      <a:pt x="1178" y="1400"/>
                    </a:lnTo>
                    <a:lnTo>
                      <a:pt x="1186" y="1360"/>
                    </a:lnTo>
                    <a:lnTo>
                      <a:pt x="1195" y="1322"/>
                    </a:lnTo>
                    <a:lnTo>
                      <a:pt x="1205" y="1285"/>
                    </a:lnTo>
                    <a:lnTo>
                      <a:pt x="1205" y="1285"/>
                    </a:lnTo>
                    <a:lnTo>
                      <a:pt x="1219" y="1236"/>
                    </a:lnTo>
                    <a:lnTo>
                      <a:pt x="1226" y="1211"/>
                    </a:lnTo>
                    <a:lnTo>
                      <a:pt x="1234" y="1187"/>
                    </a:lnTo>
                    <a:lnTo>
                      <a:pt x="1234" y="1187"/>
                    </a:lnTo>
                    <a:lnTo>
                      <a:pt x="1254" y="1140"/>
                    </a:lnTo>
                    <a:lnTo>
                      <a:pt x="1258" y="1128"/>
                    </a:lnTo>
                    <a:lnTo>
                      <a:pt x="1262" y="1115"/>
                    </a:lnTo>
                    <a:lnTo>
                      <a:pt x="1265" y="1103"/>
                    </a:lnTo>
                    <a:lnTo>
                      <a:pt x="1268" y="1090"/>
                    </a:lnTo>
                    <a:lnTo>
                      <a:pt x="1268" y="1090"/>
                    </a:lnTo>
                    <a:lnTo>
                      <a:pt x="1256" y="1111"/>
                    </a:lnTo>
                    <a:lnTo>
                      <a:pt x="1247" y="1132"/>
                    </a:lnTo>
                    <a:lnTo>
                      <a:pt x="1238" y="1154"/>
                    </a:lnTo>
                    <a:lnTo>
                      <a:pt x="1229" y="1175"/>
                    </a:lnTo>
                    <a:lnTo>
                      <a:pt x="1214" y="1220"/>
                    </a:lnTo>
                    <a:lnTo>
                      <a:pt x="1199" y="1265"/>
                    </a:lnTo>
                    <a:lnTo>
                      <a:pt x="1173" y="1357"/>
                    </a:lnTo>
                    <a:lnTo>
                      <a:pt x="1160" y="1402"/>
                    </a:lnTo>
                    <a:lnTo>
                      <a:pt x="1145" y="1448"/>
                    </a:lnTo>
                    <a:lnTo>
                      <a:pt x="1145" y="1448"/>
                    </a:lnTo>
                    <a:lnTo>
                      <a:pt x="1121" y="1384"/>
                    </a:lnTo>
                    <a:lnTo>
                      <a:pt x="1098" y="1323"/>
                    </a:lnTo>
                    <a:lnTo>
                      <a:pt x="1078" y="1263"/>
                    </a:lnTo>
                    <a:lnTo>
                      <a:pt x="1060" y="1204"/>
                    </a:lnTo>
                    <a:lnTo>
                      <a:pt x="1060" y="1204"/>
                    </a:lnTo>
                    <a:lnTo>
                      <a:pt x="1054" y="1181"/>
                    </a:lnTo>
                    <a:lnTo>
                      <a:pt x="1051" y="1159"/>
                    </a:lnTo>
                    <a:lnTo>
                      <a:pt x="1045" y="1138"/>
                    </a:lnTo>
                    <a:lnTo>
                      <a:pt x="1041" y="1127"/>
                    </a:lnTo>
                    <a:lnTo>
                      <a:pt x="1036" y="1116"/>
                    </a:lnTo>
                    <a:lnTo>
                      <a:pt x="1036" y="1116"/>
                    </a:lnTo>
                    <a:lnTo>
                      <a:pt x="1052" y="1184"/>
                    </a:lnTo>
                    <a:lnTo>
                      <a:pt x="1070" y="1254"/>
                    </a:lnTo>
                    <a:lnTo>
                      <a:pt x="1089" y="1325"/>
                    </a:lnTo>
                    <a:lnTo>
                      <a:pt x="1100" y="1362"/>
                    </a:lnTo>
                    <a:lnTo>
                      <a:pt x="1112" y="1398"/>
                    </a:lnTo>
                    <a:lnTo>
                      <a:pt x="1112" y="1398"/>
                    </a:lnTo>
                    <a:lnTo>
                      <a:pt x="1093" y="1368"/>
                    </a:lnTo>
                    <a:lnTo>
                      <a:pt x="1073" y="1338"/>
                    </a:lnTo>
                    <a:lnTo>
                      <a:pt x="1038" y="1274"/>
                    </a:lnTo>
                    <a:lnTo>
                      <a:pt x="1004" y="1212"/>
                    </a:lnTo>
                    <a:lnTo>
                      <a:pt x="986" y="1181"/>
                    </a:lnTo>
                    <a:lnTo>
                      <a:pt x="968" y="1153"/>
                    </a:lnTo>
                    <a:lnTo>
                      <a:pt x="968" y="1153"/>
                    </a:lnTo>
                    <a:lnTo>
                      <a:pt x="985" y="1189"/>
                    </a:lnTo>
                    <a:lnTo>
                      <a:pt x="1004" y="1225"/>
                    </a:lnTo>
                    <a:lnTo>
                      <a:pt x="1043" y="1297"/>
                    </a:lnTo>
                    <a:lnTo>
                      <a:pt x="1080" y="1367"/>
                    </a:lnTo>
                    <a:lnTo>
                      <a:pt x="1097" y="1404"/>
                    </a:lnTo>
                    <a:lnTo>
                      <a:pt x="1114" y="1439"/>
                    </a:lnTo>
                    <a:lnTo>
                      <a:pt x="1114" y="1439"/>
                    </a:lnTo>
                    <a:lnTo>
                      <a:pt x="1087" y="1400"/>
                    </a:lnTo>
                    <a:lnTo>
                      <a:pt x="1059" y="1359"/>
                    </a:lnTo>
                    <a:lnTo>
                      <a:pt x="1059" y="1359"/>
                    </a:lnTo>
                    <a:lnTo>
                      <a:pt x="1044" y="1341"/>
                    </a:lnTo>
                    <a:lnTo>
                      <a:pt x="1029" y="1322"/>
                    </a:lnTo>
                    <a:lnTo>
                      <a:pt x="1014" y="1302"/>
                    </a:lnTo>
                    <a:lnTo>
                      <a:pt x="1008" y="1292"/>
                    </a:lnTo>
                    <a:lnTo>
                      <a:pt x="1002" y="1283"/>
                    </a:lnTo>
                    <a:lnTo>
                      <a:pt x="1002" y="1283"/>
                    </a:lnTo>
                    <a:lnTo>
                      <a:pt x="996" y="1271"/>
                    </a:lnTo>
                    <a:lnTo>
                      <a:pt x="992" y="1258"/>
                    </a:lnTo>
                    <a:lnTo>
                      <a:pt x="985" y="1231"/>
                    </a:lnTo>
                    <a:lnTo>
                      <a:pt x="985" y="1231"/>
                    </a:lnTo>
                    <a:lnTo>
                      <a:pt x="953" y="1132"/>
                    </a:lnTo>
                    <a:lnTo>
                      <a:pt x="938" y="1086"/>
                    </a:lnTo>
                    <a:lnTo>
                      <a:pt x="933" y="1062"/>
                    </a:lnTo>
                    <a:lnTo>
                      <a:pt x="927" y="1038"/>
                    </a:lnTo>
                    <a:lnTo>
                      <a:pt x="927" y="1038"/>
                    </a:lnTo>
                    <a:lnTo>
                      <a:pt x="924" y="1021"/>
                    </a:lnTo>
                    <a:lnTo>
                      <a:pt x="921" y="1005"/>
                    </a:lnTo>
                    <a:lnTo>
                      <a:pt x="917" y="972"/>
                    </a:lnTo>
                    <a:lnTo>
                      <a:pt x="911" y="942"/>
                    </a:lnTo>
                    <a:lnTo>
                      <a:pt x="908" y="926"/>
                    </a:lnTo>
                    <a:lnTo>
                      <a:pt x="903" y="911"/>
                    </a:lnTo>
                    <a:lnTo>
                      <a:pt x="903" y="911"/>
                    </a:lnTo>
                    <a:lnTo>
                      <a:pt x="904" y="929"/>
                    </a:lnTo>
                    <a:lnTo>
                      <a:pt x="905" y="948"/>
                    </a:lnTo>
                    <a:lnTo>
                      <a:pt x="911" y="988"/>
                    </a:lnTo>
                    <a:lnTo>
                      <a:pt x="919" y="1029"/>
                    </a:lnTo>
                    <a:lnTo>
                      <a:pt x="929" y="1071"/>
                    </a:lnTo>
                    <a:lnTo>
                      <a:pt x="951" y="1157"/>
                    </a:lnTo>
                    <a:lnTo>
                      <a:pt x="962" y="1201"/>
                    </a:lnTo>
                    <a:lnTo>
                      <a:pt x="972" y="1243"/>
                    </a:lnTo>
                    <a:lnTo>
                      <a:pt x="972" y="1243"/>
                    </a:lnTo>
                    <a:lnTo>
                      <a:pt x="947" y="1211"/>
                    </a:lnTo>
                    <a:lnTo>
                      <a:pt x="922" y="1178"/>
                    </a:lnTo>
                    <a:lnTo>
                      <a:pt x="910" y="1161"/>
                    </a:lnTo>
                    <a:lnTo>
                      <a:pt x="899" y="1142"/>
                    </a:lnTo>
                    <a:lnTo>
                      <a:pt x="887" y="1124"/>
                    </a:lnTo>
                    <a:lnTo>
                      <a:pt x="876" y="1105"/>
                    </a:lnTo>
                    <a:lnTo>
                      <a:pt x="876" y="1105"/>
                    </a:lnTo>
                    <a:lnTo>
                      <a:pt x="860" y="1072"/>
                    </a:lnTo>
                    <a:lnTo>
                      <a:pt x="845" y="1039"/>
                    </a:lnTo>
                    <a:lnTo>
                      <a:pt x="815" y="971"/>
                    </a:lnTo>
                    <a:lnTo>
                      <a:pt x="783" y="902"/>
                    </a:lnTo>
                    <a:lnTo>
                      <a:pt x="766" y="867"/>
                    </a:lnTo>
                    <a:lnTo>
                      <a:pt x="748" y="833"/>
                    </a:lnTo>
                    <a:lnTo>
                      <a:pt x="748" y="833"/>
                    </a:lnTo>
                    <a:lnTo>
                      <a:pt x="802" y="962"/>
                    </a:lnTo>
                    <a:lnTo>
                      <a:pt x="829" y="1027"/>
                    </a:lnTo>
                    <a:lnTo>
                      <a:pt x="859" y="1091"/>
                    </a:lnTo>
                    <a:lnTo>
                      <a:pt x="859" y="1091"/>
                    </a:lnTo>
                    <a:lnTo>
                      <a:pt x="849" y="1081"/>
                    </a:lnTo>
                    <a:lnTo>
                      <a:pt x="838" y="1070"/>
                    </a:lnTo>
                    <a:lnTo>
                      <a:pt x="820" y="1046"/>
                    </a:lnTo>
                    <a:lnTo>
                      <a:pt x="785" y="995"/>
                    </a:lnTo>
                    <a:lnTo>
                      <a:pt x="785" y="995"/>
                    </a:lnTo>
                    <a:lnTo>
                      <a:pt x="811" y="1043"/>
                    </a:lnTo>
                    <a:lnTo>
                      <a:pt x="838" y="1088"/>
                    </a:lnTo>
                    <a:lnTo>
                      <a:pt x="865" y="1134"/>
                    </a:lnTo>
                    <a:lnTo>
                      <a:pt x="892" y="1180"/>
                    </a:lnTo>
                    <a:lnTo>
                      <a:pt x="892" y="1180"/>
                    </a:lnTo>
                    <a:lnTo>
                      <a:pt x="916" y="1225"/>
                    </a:lnTo>
                    <a:lnTo>
                      <a:pt x="927" y="1247"/>
                    </a:lnTo>
                    <a:lnTo>
                      <a:pt x="936" y="1268"/>
                    </a:lnTo>
                    <a:lnTo>
                      <a:pt x="936" y="1268"/>
                    </a:lnTo>
                    <a:lnTo>
                      <a:pt x="878" y="1165"/>
                    </a:lnTo>
                    <a:lnTo>
                      <a:pt x="820" y="1064"/>
                    </a:lnTo>
                    <a:lnTo>
                      <a:pt x="791" y="1014"/>
                    </a:lnTo>
                    <a:lnTo>
                      <a:pt x="761" y="964"/>
                    </a:lnTo>
                    <a:lnTo>
                      <a:pt x="731" y="918"/>
                    </a:lnTo>
                    <a:lnTo>
                      <a:pt x="698" y="871"/>
                    </a:lnTo>
                    <a:lnTo>
                      <a:pt x="698" y="871"/>
                    </a:lnTo>
                    <a:lnTo>
                      <a:pt x="744" y="945"/>
                    </a:lnTo>
                    <a:lnTo>
                      <a:pt x="767" y="984"/>
                    </a:lnTo>
                    <a:lnTo>
                      <a:pt x="789" y="1022"/>
                    </a:lnTo>
                    <a:lnTo>
                      <a:pt x="809" y="1061"/>
                    </a:lnTo>
                    <a:lnTo>
                      <a:pt x="829" y="1099"/>
                    </a:lnTo>
                    <a:lnTo>
                      <a:pt x="848" y="1138"/>
                    </a:lnTo>
                    <a:lnTo>
                      <a:pt x="865" y="1175"/>
                    </a:lnTo>
                    <a:lnTo>
                      <a:pt x="865" y="1175"/>
                    </a:lnTo>
                    <a:lnTo>
                      <a:pt x="874" y="1191"/>
                    </a:lnTo>
                    <a:lnTo>
                      <a:pt x="874" y="1191"/>
                    </a:lnTo>
                    <a:lnTo>
                      <a:pt x="932" y="1296"/>
                    </a:lnTo>
                    <a:lnTo>
                      <a:pt x="989" y="1402"/>
                    </a:lnTo>
                    <a:lnTo>
                      <a:pt x="1046" y="1510"/>
                    </a:lnTo>
                    <a:lnTo>
                      <a:pt x="1103" y="1619"/>
                    </a:lnTo>
                    <a:lnTo>
                      <a:pt x="1103" y="1619"/>
                    </a:lnTo>
                    <a:lnTo>
                      <a:pt x="1100" y="1629"/>
                    </a:lnTo>
                    <a:lnTo>
                      <a:pt x="1098" y="1642"/>
                    </a:lnTo>
                    <a:lnTo>
                      <a:pt x="1095" y="1652"/>
                    </a:lnTo>
                    <a:lnTo>
                      <a:pt x="1092" y="1663"/>
                    </a:lnTo>
                    <a:lnTo>
                      <a:pt x="1092" y="1663"/>
                    </a:lnTo>
                    <a:lnTo>
                      <a:pt x="1073" y="1637"/>
                    </a:lnTo>
                    <a:lnTo>
                      <a:pt x="1054" y="1612"/>
                    </a:lnTo>
                    <a:lnTo>
                      <a:pt x="1014" y="1564"/>
                    </a:lnTo>
                    <a:lnTo>
                      <a:pt x="974" y="1516"/>
                    </a:lnTo>
                    <a:lnTo>
                      <a:pt x="934" y="1467"/>
                    </a:lnTo>
                    <a:lnTo>
                      <a:pt x="915" y="1442"/>
                    </a:lnTo>
                    <a:lnTo>
                      <a:pt x="896" y="1417"/>
                    </a:lnTo>
                    <a:lnTo>
                      <a:pt x="878" y="1391"/>
                    </a:lnTo>
                    <a:lnTo>
                      <a:pt x="860" y="1365"/>
                    </a:lnTo>
                    <a:lnTo>
                      <a:pt x="844" y="1338"/>
                    </a:lnTo>
                    <a:lnTo>
                      <a:pt x="828" y="1310"/>
                    </a:lnTo>
                    <a:lnTo>
                      <a:pt x="815" y="1282"/>
                    </a:lnTo>
                    <a:lnTo>
                      <a:pt x="802" y="1253"/>
                    </a:lnTo>
                    <a:lnTo>
                      <a:pt x="802" y="1253"/>
                    </a:lnTo>
                    <a:lnTo>
                      <a:pt x="813" y="1284"/>
                    </a:lnTo>
                    <a:lnTo>
                      <a:pt x="828" y="1314"/>
                    </a:lnTo>
                    <a:lnTo>
                      <a:pt x="843" y="1343"/>
                    </a:lnTo>
                    <a:lnTo>
                      <a:pt x="859" y="1372"/>
                    </a:lnTo>
                    <a:lnTo>
                      <a:pt x="876" y="1400"/>
                    </a:lnTo>
                    <a:lnTo>
                      <a:pt x="894" y="1427"/>
                    </a:lnTo>
                    <a:lnTo>
                      <a:pt x="912" y="1453"/>
                    </a:lnTo>
                    <a:lnTo>
                      <a:pt x="932" y="1480"/>
                    </a:lnTo>
                    <a:lnTo>
                      <a:pt x="971" y="1532"/>
                    </a:lnTo>
                    <a:lnTo>
                      <a:pt x="1011" y="1584"/>
                    </a:lnTo>
                    <a:lnTo>
                      <a:pt x="1051" y="1635"/>
                    </a:lnTo>
                    <a:lnTo>
                      <a:pt x="1070" y="1661"/>
                    </a:lnTo>
                    <a:lnTo>
                      <a:pt x="1089" y="1687"/>
                    </a:lnTo>
                    <a:lnTo>
                      <a:pt x="1089" y="1687"/>
                    </a:lnTo>
                    <a:lnTo>
                      <a:pt x="1085" y="1718"/>
                    </a:lnTo>
                    <a:lnTo>
                      <a:pt x="1079" y="1747"/>
                    </a:lnTo>
                    <a:lnTo>
                      <a:pt x="1068" y="1807"/>
                    </a:lnTo>
                    <a:lnTo>
                      <a:pt x="1062" y="1837"/>
                    </a:lnTo>
                    <a:lnTo>
                      <a:pt x="1058" y="1867"/>
                    </a:lnTo>
                    <a:lnTo>
                      <a:pt x="1054" y="1898"/>
                    </a:lnTo>
                    <a:lnTo>
                      <a:pt x="1053" y="1930"/>
                    </a:lnTo>
                    <a:lnTo>
                      <a:pt x="1053" y="1930"/>
                    </a:lnTo>
                    <a:lnTo>
                      <a:pt x="1053" y="1952"/>
                    </a:lnTo>
                    <a:lnTo>
                      <a:pt x="1055" y="1975"/>
                    </a:lnTo>
                    <a:lnTo>
                      <a:pt x="1055" y="1986"/>
                    </a:lnTo>
                    <a:lnTo>
                      <a:pt x="1055" y="1997"/>
                    </a:lnTo>
                    <a:lnTo>
                      <a:pt x="1054" y="2009"/>
                    </a:lnTo>
                    <a:lnTo>
                      <a:pt x="1052" y="2019"/>
                    </a:lnTo>
                    <a:lnTo>
                      <a:pt x="1052" y="2019"/>
                    </a:lnTo>
                    <a:lnTo>
                      <a:pt x="1004" y="1923"/>
                    </a:lnTo>
                    <a:lnTo>
                      <a:pt x="959" y="1829"/>
                    </a:lnTo>
                    <a:lnTo>
                      <a:pt x="913" y="1735"/>
                    </a:lnTo>
                    <a:lnTo>
                      <a:pt x="868" y="1643"/>
                    </a:lnTo>
                    <a:lnTo>
                      <a:pt x="868" y="1643"/>
                    </a:lnTo>
                    <a:lnTo>
                      <a:pt x="846" y="1600"/>
                    </a:lnTo>
                    <a:lnTo>
                      <a:pt x="824" y="1558"/>
                    </a:lnTo>
                    <a:lnTo>
                      <a:pt x="777" y="1473"/>
                    </a:lnTo>
                    <a:lnTo>
                      <a:pt x="731" y="1389"/>
                    </a:lnTo>
                    <a:lnTo>
                      <a:pt x="709" y="1347"/>
                    </a:lnTo>
                    <a:lnTo>
                      <a:pt x="689" y="1304"/>
                    </a:lnTo>
                    <a:lnTo>
                      <a:pt x="689" y="1304"/>
                    </a:lnTo>
                    <a:lnTo>
                      <a:pt x="691" y="1301"/>
                    </a:lnTo>
                    <a:lnTo>
                      <a:pt x="692" y="1299"/>
                    </a:lnTo>
                    <a:lnTo>
                      <a:pt x="692" y="1298"/>
                    </a:lnTo>
                    <a:lnTo>
                      <a:pt x="692" y="1298"/>
                    </a:lnTo>
                    <a:lnTo>
                      <a:pt x="681" y="1264"/>
                    </a:lnTo>
                    <a:lnTo>
                      <a:pt x="670" y="1231"/>
                    </a:lnTo>
                    <a:lnTo>
                      <a:pt x="652" y="1166"/>
                    </a:lnTo>
                    <a:lnTo>
                      <a:pt x="636" y="1104"/>
                    </a:lnTo>
                    <a:lnTo>
                      <a:pt x="622" y="1041"/>
                    </a:lnTo>
                    <a:lnTo>
                      <a:pt x="622" y="1041"/>
                    </a:lnTo>
                    <a:lnTo>
                      <a:pt x="599" y="939"/>
                    </a:lnTo>
                    <a:lnTo>
                      <a:pt x="589" y="890"/>
                    </a:lnTo>
                    <a:lnTo>
                      <a:pt x="581" y="842"/>
                    </a:lnTo>
                    <a:lnTo>
                      <a:pt x="574" y="794"/>
                    </a:lnTo>
                    <a:lnTo>
                      <a:pt x="569" y="749"/>
                    </a:lnTo>
                    <a:lnTo>
                      <a:pt x="567" y="705"/>
                    </a:lnTo>
                    <a:lnTo>
                      <a:pt x="567" y="684"/>
                    </a:lnTo>
                    <a:lnTo>
                      <a:pt x="567" y="665"/>
                    </a:lnTo>
                    <a:lnTo>
                      <a:pt x="567" y="665"/>
                    </a:lnTo>
                    <a:lnTo>
                      <a:pt x="569" y="649"/>
                    </a:lnTo>
                    <a:lnTo>
                      <a:pt x="571" y="633"/>
                    </a:lnTo>
                    <a:lnTo>
                      <a:pt x="569" y="616"/>
                    </a:lnTo>
                    <a:lnTo>
                      <a:pt x="568" y="608"/>
                    </a:lnTo>
                    <a:lnTo>
                      <a:pt x="566" y="599"/>
                    </a:lnTo>
                    <a:lnTo>
                      <a:pt x="566" y="599"/>
                    </a:lnTo>
                    <a:lnTo>
                      <a:pt x="561" y="629"/>
                    </a:lnTo>
                    <a:lnTo>
                      <a:pt x="558" y="662"/>
                    </a:lnTo>
                    <a:lnTo>
                      <a:pt x="558" y="695"/>
                    </a:lnTo>
                    <a:lnTo>
                      <a:pt x="558" y="729"/>
                    </a:lnTo>
                    <a:lnTo>
                      <a:pt x="560" y="764"/>
                    </a:lnTo>
                    <a:lnTo>
                      <a:pt x="563" y="800"/>
                    </a:lnTo>
                    <a:lnTo>
                      <a:pt x="571" y="872"/>
                    </a:lnTo>
                    <a:lnTo>
                      <a:pt x="571" y="872"/>
                    </a:lnTo>
                    <a:lnTo>
                      <a:pt x="574" y="911"/>
                    </a:lnTo>
                    <a:lnTo>
                      <a:pt x="580" y="948"/>
                    </a:lnTo>
                    <a:lnTo>
                      <a:pt x="586" y="987"/>
                    </a:lnTo>
                    <a:lnTo>
                      <a:pt x="594" y="1027"/>
                    </a:lnTo>
                    <a:lnTo>
                      <a:pt x="610" y="1106"/>
                    </a:lnTo>
                    <a:lnTo>
                      <a:pt x="625" y="1186"/>
                    </a:lnTo>
                    <a:lnTo>
                      <a:pt x="625" y="1186"/>
                    </a:lnTo>
                    <a:lnTo>
                      <a:pt x="620" y="1175"/>
                    </a:lnTo>
                    <a:lnTo>
                      <a:pt x="615" y="1161"/>
                    </a:lnTo>
                    <a:lnTo>
                      <a:pt x="615" y="1161"/>
                    </a:lnTo>
                    <a:lnTo>
                      <a:pt x="594" y="1122"/>
                    </a:lnTo>
                    <a:lnTo>
                      <a:pt x="583" y="1102"/>
                    </a:lnTo>
                    <a:lnTo>
                      <a:pt x="576" y="1090"/>
                    </a:lnTo>
                    <a:lnTo>
                      <a:pt x="576" y="1090"/>
                    </a:lnTo>
                    <a:lnTo>
                      <a:pt x="577" y="1094"/>
                    </a:lnTo>
                    <a:lnTo>
                      <a:pt x="576" y="1095"/>
                    </a:lnTo>
                    <a:lnTo>
                      <a:pt x="576" y="1095"/>
                    </a:lnTo>
                    <a:lnTo>
                      <a:pt x="571" y="1086"/>
                    </a:lnTo>
                    <a:lnTo>
                      <a:pt x="564" y="1074"/>
                    </a:lnTo>
                    <a:lnTo>
                      <a:pt x="548" y="1045"/>
                    </a:lnTo>
                    <a:lnTo>
                      <a:pt x="515" y="978"/>
                    </a:lnTo>
                    <a:lnTo>
                      <a:pt x="515" y="978"/>
                    </a:lnTo>
                    <a:lnTo>
                      <a:pt x="464" y="876"/>
                    </a:lnTo>
                    <a:lnTo>
                      <a:pt x="412" y="770"/>
                    </a:lnTo>
                    <a:lnTo>
                      <a:pt x="361" y="663"/>
                    </a:lnTo>
                    <a:lnTo>
                      <a:pt x="313" y="560"/>
                    </a:lnTo>
                    <a:lnTo>
                      <a:pt x="313" y="560"/>
                    </a:lnTo>
                    <a:lnTo>
                      <a:pt x="304" y="540"/>
                    </a:lnTo>
                    <a:lnTo>
                      <a:pt x="296" y="519"/>
                    </a:lnTo>
                    <a:lnTo>
                      <a:pt x="296" y="519"/>
                    </a:lnTo>
                    <a:lnTo>
                      <a:pt x="288" y="494"/>
                    </a:lnTo>
                    <a:lnTo>
                      <a:pt x="279" y="469"/>
                    </a:lnTo>
                    <a:lnTo>
                      <a:pt x="259" y="418"/>
                    </a:lnTo>
                    <a:lnTo>
                      <a:pt x="242" y="369"/>
                    </a:lnTo>
                    <a:lnTo>
                      <a:pt x="235" y="348"/>
                    </a:lnTo>
                    <a:lnTo>
                      <a:pt x="230" y="328"/>
                    </a:lnTo>
                    <a:lnTo>
                      <a:pt x="230" y="328"/>
                    </a:lnTo>
                    <a:lnTo>
                      <a:pt x="220" y="307"/>
                    </a:lnTo>
                    <a:lnTo>
                      <a:pt x="211" y="285"/>
                    </a:lnTo>
                    <a:lnTo>
                      <a:pt x="193" y="239"/>
                    </a:lnTo>
                    <a:lnTo>
                      <a:pt x="173" y="191"/>
                    </a:lnTo>
                    <a:lnTo>
                      <a:pt x="154" y="146"/>
                    </a:lnTo>
                    <a:lnTo>
                      <a:pt x="144" y="123"/>
                    </a:lnTo>
                    <a:lnTo>
                      <a:pt x="132" y="101"/>
                    </a:lnTo>
                    <a:lnTo>
                      <a:pt x="121" y="81"/>
                    </a:lnTo>
                    <a:lnTo>
                      <a:pt x="109" y="62"/>
                    </a:lnTo>
                    <a:lnTo>
                      <a:pt x="96" y="44"/>
                    </a:lnTo>
                    <a:lnTo>
                      <a:pt x="81" y="28"/>
                    </a:lnTo>
                    <a:lnTo>
                      <a:pt x="67" y="13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65" y="15"/>
                    </a:lnTo>
                    <a:lnTo>
                      <a:pt x="80" y="30"/>
                    </a:lnTo>
                    <a:lnTo>
                      <a:pt x="94" y="48"/>
                    </a:lnTo>
                    <a:lnTo>
                      <a:pt x="107" y="66"/>
                    </a:lnTo>
                    <a:lnTo>
                      <a:pt x="120" y="86"/>
                    </a:lnTo>
                    <a:lnTo>
                      <a:pt x="131" y="107"/>
                    </a:lnTo>
                    <a:lnTo>
                      <a:pt x="141" y="129"/>
                    </a:lnTo>
                    <a:lnTo>
                      <a:pt x="152" y="150"/>
                    </a:lnTo>
                    <a:lnTo>
                      <a:pt x="170" y="196"/>
                    </a:lnTo>
                    <a:lnTo>
                      <a:pt x="185" y="240"/>
                    </a:lnTo>
                    <a:lnTo>
                      <a:pt x="199" y="283"/>
                    </a:lnTo>
                    <a:lnTo>
                      <a:pt x="211" y="324"/>
                    </a:lnTo>
                    <a:lnTo>
                      <a:pt x="211" y="324"/>
                    </a:lnTo>
                    <a:lnTo>
                      <a:pt x="217" y="340"/>
                    </a:lnTo>
                    <a:lnTo>
                      <a:pt x="224" y="356"/>
                    </a:lnTo>
                    <a:lnTo>
                      <a:pt x="237" y="391"/>
                    </a:lnTo>
                    <a:lnTo>
                      <a:pt x="249" y="427"/>
                    </a:lnTo>
                    <a:lnTo>
                      <a:pt x="264" y="462"/>
                    </a:lnTo>
                    <a:lnTo>
                      <a:pt x="264" y="462"/>
                    </a:lnTo>
                    <a:lnTo>
                      <a:pt x="233" y="400"/>
                    </a:lnTo>
                    <a:lnTo>
                      <a:pt x="233" y="400"/>
                    </a:lnTo>
                    <a:lnTo>
                      <a:pt x="221" y="374"/>
                    </a:lnTo>
                    <a:lnTo>
                      <a:pt x="206" y="347"/>
                    </a:lnTo>
                    <a:lnTo>
                      <a:pt x="193" y="319"/>
                    </a:lnTo>
                    <a:lnTo>
                      <a:pt x="186" y="306"/>
                    </a:lnTo>
                    <a:lnTo>
                      <a:pt x="181" y="292"/>
                    </a:lnTo>
                    <a:lnTo>
                      <a:pt x="181" y="292"/>
                    </a:lnTo>
                    <a:lnTo>
                      <a:pt x="175" y="274"/>
                    </a:lnTo>
                    <a:lnTo>
                      <a:pt x="171" y="256"/>
                    </a:lnTo>
                    <a:lnTo>
                      <a:pt x="165" y="238"/>
                    </a:lnTo>
                    <a:lnTo>
                      <a:pt x="160" y="221"/>
                    </a:lnTo>
                    <a:lnTo>
                      <a:pt x="160" y="221"/>
                    </a:lnTo>
                    <a:lnTo>
                      <a:pt x="155" y="209"/>
                    </a:lnTo>
                    <a:lnTo>
                      <a:pt x="149" y="198"/>
                    </a:lnTo>
                    <a:lnTo>
                      <a:pt x="149" y="198"/>
                    </a:lnTo>
                    <a:lnTo>
                      <a:pt x="138" y="174"/>
                    </a:lnTo>
                    <a:lnTo>
                      <a:pt x="127" y="150"/>
                    </a:lnTo>
                    <a:lnTo>
                      <a:pt x="114" y="126"/>
                    </a:lnTo>
                    <a:lnTo>
                      <a:pt x="102" y="105"/>
                    </a:lnTo>
                    <a:lnTo>
                      <a:pt x="87" y="84"/>
                    </a:lnTo>
                    <a:lnTo>
                      <a:pt x="79" y="76"/>
                    </a:lnTo>
                    <a:lnTo>
                      <a:pt x="71" y="69"/>
                    </a:lnTo>
                    <a:lnTo>
                      <a:pt x="62" y="61"/>
                    </a:lnTo>
                    <a:lnTo>
                      <a:pt x="53" y="55"/>
                    </a:lnTo>
                    <a:lnTo>
                      <a:pt x="44" y="50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43" y="53"/>
                    </a:lnTo>
                    <a:lnTo>
                      <a:pt x="52" y="58"/>
                    </a:lnTo>
                    <a:lnTo>
                      <a:pt x="61" y="63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80" y="82"/>
                    </a:lnTo>
                    <a:lnTo>
                      <a:pt x="91" y="97"/>
                    </a:lnTo>
                    <a:lnTo>
                      <a:pt x="101" y="113"/>
                    </a:lnTo>
                    <a:lnTo>
                      <a:pt x="111" y="131"/>
                    </a:lnTo>
                    <a:lnTo>
                      <a:pt x="120" y="150"/>
                    </a:lnTo>
                    <a:lnTo>
                      <a:pt x="128" y="170"/>
                    </a:lnTo>
                    <a:lnTo>
                      <a:pt x="144" y="208"/>
                    </a:lnTo>
                    <a:lnTo>
                      <a:pt x="144" y="208"/>
                    </a:lnTo>
                    <a:lnTo>
                      <a:pt x="152" y="225"/>
                    </a:lnTo>
                    <a:lnTo>
                      <a:pt x="160" y="241"/>
                    </a:lnTo>
                    <a:lnTo>
                      <a:pt x="163" y="249"/>
                    </a:lnTo>
                    <a:lnTo>
                      <a:pt x="165" y="255"/>
                    </a:lnTo>
                    <a:lnTo>
                      <a:pt x="166" y="260"/>
                    </a:lnTo>
                    <a:lnTo>
                      <a:pt x="165" y="264"/>
                    </a:lnTo>
                    <a:lnTo>
                      <a:pt x="165" y="264"/>
                    </a:lnTo>
                    <a:lnTo>
                      <a:pt x="135" y="193"/>
                    </a:lnTo>
                    <a:lnTo>
                      <a:pt x="119" y="159"/>
                    </a:lnTo>
                    <a:lnTo>
                      <a:pt x="102" y="126"/>
                    </a:lnTo>
                    <a:lnTo>
                      <a:pt x="102" y="126"/>
                    </a:lnTo>
                    <a:lnTo>
                      <a:pt x="114" y="157"/>
                    </a:lnTo>
                    <a:lnTo>
                      <a:pt x="128" y="189"/>
                    </a:lnTo>
                    <a:lnTo>
                      <a:pt x="155" y="249"/>
                    </a:lnTo>
                    <a:lnTo>
                      <a:pt x="182" y="307"/>
                    </a:lnTo>
                    <a:lnTo>
                      <a:pt x="195" y="336"/>
                    </a:lnTo>
                    <a:lnTo>
                      <a:pt x="206" y="365"/>
                    </a:lnTo>
                    <a:lnTo>
                      <a:pt x="206" y="365"/>
                    </a:lnTo>
                    <a:lnTo>
                      <a:pt x="168" y="301"/>
                    </a:lnTo>
                    <a:lnTo>
                      <a:pt x="128" y="238"/>
                    </a:lnTo>
                    <a:lnTo>
                      <a:pt x="88" y="174"/>
                    </a:lnTo>
                    <a:lnTo>
                      <a:pt x="70" y="141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54" y="113"/>
                    </a:lnTo>
                    <a:lnTo>
                      <a:pt x="54" y="115"/>
                    </a:lnTo>
                    <a:lnTo>
                      <a:pt x="54" y="116"/>
                    </a:lnTo>
                    <a:lnTo>
                      <a:pt x="52" y="115"/>
                    </a:lnTo>
                    <a:lnTo>
                      <a:pt x="52" y="115"/>
                    </a:lnTo>
                    <a:lnTo>
                      <a:pt x="39" y="92"/>
                    </a:lnTo>
                    <a:lnTo>
                      <a:pt x="27" y="70"/>
                    </a:lnTo>
                    <a:lnTo>
                      <a:pt x="13" y="4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23" y="70"/>
                    </a:lnTo>
                    <a:lnTo>
                      <a:pt x="47" y="114"/>
                    </a:lnTo>
                    <a:lnTo>
                      <a:pt x="71" y="157"/>
                    </a:lnTo>
                    <a:lnTo>
                      <a:pt x="82" y="180"/>
                    </a:lnTo>
                    <a:lnTo>
                      <a:pt x="94" y="201"/>
                    </a:lnTo>
                    <a:lnTo>
                      <a:pt x="94" y="201"/>
                    </a:lnTo>
                    <a:lnTo>
                      <a:pt x="112" y="241"/>
                    </a:lnTo>
                    <a:lnTo>
                      <a:pt x="131" y="281"/>
                    </a:lnTo>
                    <a:lnTo>
                      <a:pt x="172" y="360"/>
                    </a:lnTo>
                    <a:lnTo>
                      <a:pt x="215" y="441"/>
                    </a:lnTo>
                    <a:lnTo>
                      <a:pt x="259" y="521"/>
                    </a:lnTo>
                    <a:lnTo>
                      <a:pt x="349" y="683"/>
                    </a:lnTo>
                    <a:lnTo>
                      <a:pt x="392" y="763"/>
                    </a:lnTo>
                    <a:lnTo>
                      <a:pt x="434" y="845"/>
                    </a:lnTo>
                    <a:lnTo>
                      <a:pt x="434" y="845"/>
                    </a:lnTo>
                    <a:lnTo>
                      <a:pt x="490" y="955"/>
                    </a:lnTo>
                    <a:lnTo>
                      <a:pt x="490" y="955"/>
                    </a:lnTo>
                    <a:lnTo>
                      <a:pt x="512" y="998"/>
                    </a:lnTo>
                    <a:lnTo>
                      <a:pt x="534" y="1041"/>
                    </a:lnTo>
                    <a:lnTo>
                      <a:pt x="581" y="1128"/>
                    </a:lnTo>
                    <a:lnTo>
                      <a:pt x="603" y="1171"/>
                    </a:lnTo>
                    <a:lnTo>
                      <a:pt x="626" y="1215"/>
                    </a:lnTo>
                    <a:lnTo>
                      <a:pt x="647" y="1258"/>
                    </a:lnTo>
                    <a:lnTo>
                      <a:pt x="666" y="1302"/>
                    </a:lnTo>
                    <a:lnTo>
                      <a:pt x="666" y="1302"/>
                    </a:lnTo>
                    <a:lnTo>
                      <a:pt x="672" y="1306"/>
                    </a:lnTo>
                    <a:lnTo>
                      <a:pt x="676" y="1312"/>
                    </a:lnTo>
                    <a:lnTo>
                      <a:pt x="676" y="1312"/>
                    </a:lnTo>
                    <a:lnTo>
                      <a:pt x="705" y="1367"/>
                    </a:lnTo>
                    <a:lnTo>
                      <a:pt x="735" y="1424"/>
                    </a:lnTo>
                    <a:lnTo>
                      <a:pt x="795" y="1537"/>
                    </a:lnTo>
                    <a:lnTo>
                      <a:pt x="855" y="1651"/>
                    </a:lnTo>
                    <a:lnTo>
                      <a:pt x="885" y="1708"/>
                    </a:lnTo>
                    <a:lnTo>
                      <a:pt x="913" y="1766"/>
                    </a:lnTo>
                    <a:lnTo>
                      <a:pt x="913" y="1766"/>
                    </a:lnTo>
                    <a:lnTo>
                      <a:pt x="979" y="1903"/>
                    </a:lnTo>
                    <a:lnTo>
                      <a:pt x="1012" y="1970"/>
                    </a:lnTo>
                    <a:lnTo>
                      <a:pt x="1045" y="2037"/>
                    </a:lnTo>
                    <a:lnTo>
                      <a:pt x="1045" y="2037"/>
                    </a:lnTo>
                    <a:lnTo>
                      <a:pt x="1036" y="2029"/>
                    </a:lnTo>
                    <a:lnTo>
                      <a:pt x="1027" y="2021"/>
                    </a:lnTo>
                    <a:lnTo>
                      <a:pt x="1019" y="2011"/>
                    </a:lnTo>
                    <a:lnTo>
                      <a:pt x="1012" y="2001"/>
                    </a:lnTo>
                    <a:lnTo>
                      <a:pt x="997" y="1980"/>
                    </a:lnTo>
                    <a:lnTo>
                      <a:pt x="989" y="1971"/>
                    </a:lnTo>
                    <a:lnTo>
                      <a:pt x="981" y="1962"/>
                    </a:lnTo>
                    <a:lnTo>
                      <a:pt x="981" y="1962"/>
                    </a:lnTo>
                    <a:lnTo>
                      <a:pt x="987" y="1971"/>
                    </a:lnTo>
                    <a:lnTo>
                      <a:pt x="994" y="1980"/>
                    </a:lnTo>
                    <a:lnTo>
                      <a:pt x="1000" y="1989"/>
                    </a:lnTo>
                    <a:lnTo>
                      <a:pt x="1002" y="1994"/>
                    </a:lnTo>
                    <a:lnTo>
                      <a:pt x="1003" y="1997"/>
                    </a:lnTo>
                    <a:lnTo>
                      <a:pt x="1003" y="1997"/>
                    </a:lnTo>
                    <a:lnTo>
                      <a:pt x="961" y="1953"/>
                    </a:lnTo>
                    <a:lnTo>
                      <a:pt x="918" y="1909"/>
                    </a:lnTo>
                    <a:lnTo>
                      <a:pt x="896" y="1888"/>
                    </a:lnTo>
                    <a:lnTo>
                      <a:pt x="874" y="1868"/>
                    </a:lnTo>
                    <a:lnTo>
                      <a:pt x="851" y="1847"/>
                    </a:lnTo>
                    <a:lnTo>
                      <a:pt x="829" y="1829"/>
                    </a:lnTo>
                    <a:lnTo>
                      <a:pt x="829" y="1829"/>
                    </a:lnTo>
                    <a:lnTo>
                      <a:pt x="861" y="1861"/>
                    </a:lnTo>
                    <a:lnTo>
                      <a:pt x="894" y="1892"/>
                    </a:lnTo>
                    <a:lnTo>
                      <a:pt x="927" y="1922"/>
                    </a:lnTo>
                    <a:lnTo>
                      <a:pt x="959" y="1954"/>
                    </a:lnTo>
                    <a:lnTo>
                      <a:pt x="991" y="1987"/>
                    </a:lnTo>
                    <a:lnTo>
                      <a:pt x="1006" y="2004"/>
                    </a:lnTo>
                    <a:lnTo>
                      <a:pt x="1020" y="2021"/>
                    </a:lnTo>
                    <a:lnTo>
                      <a:pt x="1035" y="2039"/>
                    </a:lnTo>
                    <a:lnTo>
                      <a:pt x="1048" y="2057"/>
                    </a:lnTo>
                    <a:lnTo>
                      <a:pt x="1061" y="2077"/>
                    </a:lnTo>
                    <a:lnTo>
                      <a:pt x="1073" y="2096"/>
                    </a:lnTo>
                    <a:lnTo>
                      <a:pt x="1097" y="2096"/>
                    </a:lnTo>
                    <a:lnTo>
                      <a:pt x="1097" y="2096"/>
                    </a:lnTo>
                    <a:lnTo>
                      <a:pt x="1092" y="2090"/>
                    </a:lnTo>
                    <a:lnTo>
                      <a:pt x="1087" y="2084"/>
                    </a:lnTo>
                    <a:lnTo>
                      <a:pt x="1087" y="2084"/>
                    </a:lnTo>
                    <a:lnTo>
                      <a:pt x="1077" y="2068"/>
                    </a:lnTo>
                    <a:lnTo>
                      <a:pt x="1071" y="2054"/>
                    </a:lnTo>
                    <a:lnTo>
                      <a:pt x="1068" y="2040"/>
                    </a:lnTo>
                    <a:lnTo>
                      <a:pt x="1067" y="2029"/>
                    </a:lnTo>
                    <a:lnTo>
                      <a:pt x="1067" y="2018"/>
                    </a:lnTo>
                    <a:lnTo>
                      <a:pt x="1068" y="2007"/>
                    </a:lnTo>
                    <a:lnTo>
                      <a:pt x="1071" y="1986"/>
                    </a:lnTo>
                    <a:lnTo>
                      <a:pt x="1071" y="1986"/>
                    </a:lnTo>
                    <a:lnTo>
                      <a:pt x="1076" y="1945"/>
                    </a:lnTo>
                    <a:lnTo>
                      <a:pt x="1081" y="1903"/>
                    </a:lnTo>
                    <a:lnTo>
                      <a:pt x="1088" y="1863"/>
                    </a:lnTo>
                    <a:lnTo>
                      <a:pt x="1096" y="1828"/>
                    </a:lnTo>
                    <a:lnTo>
                      <a:pt x="1096" y="1828"/>
                    </a:lnTo>
                    <a:lnTo>
                      <a:pt x="1136" y="1887"/>
                    </a:lnTo>
                    <a:lnTo>
                      <a:pt x="1155" y="1917"/>
                    </a:lnTo>
                    <a:lnTo>
                      <a:pt x="1174" y="1947"/>
                    </a:lnTo>
                    <a:lnTo>
                      <a:pt x="1193" y="1978"/>
                    </a:lnTo>
                    <a:lnTo>
                      <a:pt x="1210" y="2009"/>
                    </a:lnTo>
                    <a:lnTo>
                      <a:pt x="1224" y="2040"/>
                    </a:lnTo>
                    <a:lnTo>
                      <a:pt x="1231" y="2056"/>
                    </a:lnTo>
                    <a:lnTo>
                      <a:pt x="1237" y="2073"/>
                    </a:lnTo>
                    <a:lnTo>
                      <a:pt x="1237" y="2073"/>
                    </a:lnTo>
                    <a:lnTo>
                      <a:pt x="1245" y="2096"/>
                    </a:lnTo>
                    <a:lnTo>
                      <a:pt x="1249" y="2096"/>
                    </a:lnTo>
                    <a:lnTo>
                      <a:pt x="1249" y="2096"/>
                    </a:lnTo>
                    <a:lnTo>
                      <a:pt x="1229" y="2039"/>
                    </a:lnTo>
                    <a:lnTo>
                      <a:pt x="1229" y="2039"/>
                    </a:lnTo>
                    <a:lnTo>
                      <a:pt x="1265" y="2096"/>
                    </a:lnTo>
                    <a:lnTo>
                      <a:pt x="1277" y="2096"/>
                    </a:lnTo>
                    <a:lnTo>
                      <a:pt x="1277" y="2096"/>
                    </a:lnTo>
                    <a:lnTo>
                      <a:pt x="1266" y="2079"/>
                    </a:lnTo>
                    <a:lnTo>
                      <a:pt x="1255" y="2060"/>
                    </a:lnTo>
                    <a:lnTo>
                      <a:pt x="1255" y="2060"/>
                    </a:lnTo>
                    <a:lnTo>
                      <a:pt x="1236" y="2035"/>
                    </a:lnTo>
                    <a:lnTo>
                      <a:pt x="1228" y="2022"/>
                    </a:lnTo>
                    <a:lnTo>
                      <a:pt x="1220" y="2010"/>
                    </a:lnTo>
                    <a:lnTo>
                      <a:pt x="1220" y="2010"/>
                    </a:lnTo>
                    <a:lnTo>
                      <a:pt x="1214" y="1998"/>
                    </a:lnTo>
                    <a:lnTo>
                      <a:pt x="1209" y="1987"/>
                    </a:lnTo>
                    <a:lnTo>
                      <a:pt x="1201" y="1964"/>
                    </a:lnTo>
                    <a:lnTo>
                      <a:pt x="1193" y="1942"/>
                    </a:lnTo>
                    <a:lnTo>
                      <a:pt x="1187" y="1930"/>
                    </a:lnTo>
                    <a:lnTo>
                      <a:pt x="1180" y="1919"/>
                    </a:lnTo>
                    <a:lnTo>
                      <a:pt x="1180" y="1919"/>
                    </a:lnTo>
                    <a:lnTo>
                      <a:pt x="1192" y="1948"/>
                    </a:lnTo>
                    <a:lnTo>
                      <a:pt x="1196" y="1962"/>
                    </a:lnTo>
                    <a:lnTo>
                      <a:pt x="1199" y="1976"/>
                    </a:lnTo>
                    <a:lnTo>
                      <a:pt x="1199" y="1976"/>
                    </a:lnTo>
                    <a:lnTo>
                      <a:pt x="1179" y="1946"/>
                    </a:lnTo>
                    <a:lnTo>
                      <a:pt x="1160" y="1917"/>
                    </a:lnTo>
                    <a:lnTo>
                      <a:pt x="1122" y="1860"/>
                    </a:lnTo>
                    <a:lnTo>
                      <a:pt x="1122" y="1860"/>
                    </a:lnTo>
                    <a:lnTo>
                      <a:pt x="1108" y="1839"/>
                    </a:lnTo>
                    <a:lnTo>
                      <a:pt x="1101" y="1829"/>
                    </a:lnTo>
                    <a:lnTo>
                      <a:pt x="1096" y="1821"/>
                    </a:lnTo>
                    <a:lnTo>
                      <a:pt x="1096" y="1821"/>
                    </a:lnTo>
                    <a:lnTo>
                      <a:pt x="1095" y="1816"/>
                    </a:lnTo>
                    <a:lnTo>
                      <a:pt x="1095" y="1810"/>
                    </a:lnTo>
                    <a:lnTo>
                      <a:pt x="1098" y="1797"/>
                    </a:lnTo>
                    <a:lnTo>
                      <a:pt x="1102" y="1785"/>
                    </a:lnTo>
                    <a:lnTo>
                      <a:pt x="1105" y="1772"/>
                    </a:lnTo>
                    <a:lnTo>
                      <a:pt x="1105" y="1772"/>
                    </a:lnTo>
                    <a:lnTo>
                      <a:pt x="1110" y="1745"/>
                    </a:lnTo>
                    <a:lnTo>
                      <a:pt x="1112" y="1733"/>
                    </a:lnTo>
                    <a:lnTo>
                      <a:pt x="1115" y="1724"/>
                    </a:lnTo>
                    <a:lnTo>
                      <a:pt x="1115" y="1724"/>
                    </a:lnTo>
                    <a:lnTo>
                      <a:pt x="1140" y="1757"/>
                    </a:lnTo>
                    <a:lnTo>
                      <a:pt x="1164" y="1789"/>
                    </a:lnTo>
                    <a:lnTo>
                      <a:pt x="1213" y="1859"/>
                    </a:lnTo>
                    <a:lnTo>
                      <a:pt x="1213" y="1859"/>
                    </a:lnTo>
                    <a:lnTo>
                      <a:pt x="1245" y="1901"/>
                    </a:lnTo>
                    <a:lnTo>
                      <a:pt x="1276" y="1944"/>
                    </a:lnTo>
                    <a:lnTo>
                      <a:pt x="1290" y="1965"/>
                    </a:lnTo>
                    <a:lnTo>
                      <a:pt x="1304" y="1988"/>
                    </a:lnTo>
                    <a:lnTo>
                      <a:pt x="1316" y="2011"/>
                    </a:lnTo>
                    <a:lnTo>
                      <a:pt x="1327" y="2036"/>
                    </a:lnTo>
                    <a:lnTo>
                      <a:pt x="1327" y="2036"/>
                    </a:lnTo>
                    <a:lnTo>
                      <a:pt x="1311" y="2011"/>
                    </a:lnTo>
                    <a:lnTo>
                      <a:pt x="1296" y="1987"/>
                    </a:lnTo>
                    <a:lnTo>
                      <a:pt x="1281" y="1962"/>
                    </a:lnTo>
                    <a:lnTo>
                      <a:pt x="1264" y="1939"/>
                    </a:lnTo>
                    <a:lnTo>
                      <a:pt x="1264" y="1939"/>
                    </a:lnTo>
                    <a:lnTo>
                      <a:pt x="1308" y="2018"/>
                    </a:lnTo>
                    <a:lnTo>
                      <a:pt x="1352" y="2096"/>
                    </a:lnTo>
                    <a:lnTo>
                      <a:pt x="1436" y="2096"/>
                    </a:lnTo>
                    <a:lnTo>
                      <a:pt x="1436" y="2096"/>
                    </a:lnTo>
                    <a:lnTo>
                      <a:pt x="1424" y="2079"/>
                    </a:lnTo>
                    <a:lnTo>
                      <a:pt x="1420" y="2071"/>
                    </a:lnTo>
                    <a:lnTo>
                      <a:pt x="1415" y="2063"/>
                    </a:lnTo>
                    <a:lnTo>
                      <a:pt x="1413" y="2055"/>
                    </a:lnTo>
                    <a:lnTo>
                      <a:pt x="1412" y="2047"/>
                    </a:lnTo>
                    <a:lnTo>
                      <a:pt x="1412" y="2042"/>
                    </a:lnTo>
                    <a:lnTo>
                      <a:pt x="1414" y="2036"/>
                    </a:lnTo>
                    <a:lnTo>
                      <a:pt x="1414" y="2036"/>
                    </a:lnTo>
                    <a:lnTo>
                      <a:pt x="1442" y="2096"/>
                    </a:lnTo>
                    <a:lnTo>
                      <a:pt x="1461" y="2096"/>
                    </a:lnTo>
                    <a:lnTo>
                      <a:pt x="1461" y="2096"/>
                    </a:lnTo>
                    <a:lnTo>
                      <a:pt x="1459" y="2082"/>
                    </a:lnTo>
                    <a:lnTo>
                      <a:pt x="1459" y="2070"/>
                    </a:lnTo>
                    <a:lnTo>
                      <a:pt x="1459" y="2059"/>
                    </a:lnTo>
                    <a:lnTo>
                      <a:pt x="1459" y="2052"/>
                    </a:lnTo>
                    <a:lnTo>
                      <a:pt x="1458" y="2046"/>
                    </a:lnTo>
                    <a:lnTo>
                      <a:pt x="1458" y="2046"/>
                    </a:lnTo>
                    <a:lnTo>
                      <a:pt x="1457" y="2066"/>
                    </a:lnTo>
                    <a:lnTo>
                      <a:pt x="1456" y="2076"/>
                    </a:lnTo>
                    <a:lnTo>
                      <a:pt x="1455" y="2080"/>
                    </a:lnTo>
                    <a:lnTo>
                      <a:pt x="1453" y="2085"/>
                    </a:lnTo>
                    <a:lnTo>
                      <a:pt x="1453" y="2085"/>
                    </a:lnTo>
                    <a:lnTo>
                      <a:pt x="1448" y="2072"/>
                    </a:lnTo>
                    <a:lnTo>
                      <a:pt x="1442" y="2062"/>
                    </a:lnTo>
                    <a:lnTo>
                      <a:pt x="1430" y="2040"/>
                    </a:lnTo>
                    <a:lnTo>
                      <a:pt x="1419" y="2019"/>
                    </a:lnTo>
                    <a:lnTo>
                      <a:pt x="1414" y="2009"/>
                    </a:lnTo>
                    <a:lnTo>
                      <a:pt x="1411" y="1998"/>
                    </a:lnTo>
                    <a:lnTo>
                      <a:pt x="1411" y="1998"/>
                    </a:lnTo>
                    <a:lnTo>
                      <a:pt x="1408" y="1987"/>
                    </a:lnTo>
                    <a:lnTo>
                      <a:pt x="1409" y="1973"/>
                    </a:lnTo>
                    <a:lnTo>
                      <a:pt x="1412" y="1947"/>
                    </a:lnTo>
                    <a:lnTo>
                      <a:pt x="1412" y="1947"/>
                    </a:lnTo>
                    <a:lnTo>
                      <a:pt x="1413" y="1934"/>
                    </a:lnTo>
                    <a:lnTo>
                      <a:pt x="1415" y="1920"/>
                    </a:lnTo>
                    <a:lnTo>
                      <a:pt x="1419" y="1909"/>
                    </a:lnTo>
                    <a:lnTo>
                      <a:pt x="1422" y="1900"/>
                    </a:lnTo>
                    <a:lnTo>
                      <a:pt x="1422" y="1900"/>
                    </a:lnTo>
                    <a:lnTo>
                      <a:pt x="1470" y="1976"/>
                    </a:lnTo>
                    <a:lnTo>
                      <a:pt x="1492" y="2014"/>
                    </a:lnTo>
                    <a:lnTo>
                      <a:pt x="1515" y="2054"/>
                    </a:lnTo>
                    <a:lnTo>
                      <a:pt x="1515" y="2054"/>
                    </a:lnTo>
                    <a:lnTo>
                      <a:pt x="1511" y="2064"/>
                    </a:lnTo>
                    <a:lnTo>
                      <a:pt x="1506" y="2073"/>
                    </a:lnTo>
                    <a:lnTo>
                      <a:pt x="1496" y="2094"/>
                    </a:lnTo>
                    <a:lnTo>
                      <a:pt x="1496" y="2094"/>
                    </a:lnTo>
                    <a:lnTo>
                      <a:pt x="1495" y="2096"/>
                    </a:lnTo>
                    <a:lnTo>
                      <a:pt x="1529" y="2096"/>
                    </a:lnTo>
                    <a:lnTo>
                      <a:pt x="1529" y="2096"/>
                    </a:lnTo>
                    <a:lnTo>
                      <a:pt x="1534" y="2086"/>
                    </a:lnTo>
                    <a:lnTo>
                      <a:pt x="1534" y="2086"/>
                    </a:lnTo>
                    <a:lnTo>
                      <a:pt x="1540" y="2096"/>
                    </a:lnTo>
                    <a:lnTo>
                      <a:pt x="1588" y="2096"/>
                    </a:lnTo>
                    <a:lnTo>
                      <a:pt x="1588" y="2096"/>
                    </a:lnTo>
                    <a:lnTo>
                      <a:pt x="1584" y="2085"/>
                    </a:lnTo>
                    <a:lnTo>
                      <a:pt x="1584" y="2085"/>
                    </a:lnTo>
                    <a:lnTo>
                      <a:pt x="1583" y="2079"/>
                    </a:lnTo>
                    <a:lnTo>
                      <a:pt x="1583" y="2072"/>
                    </a:lnTo>
                    <a:lnTo>
                      <a:pt x="1583" y="2059"/>
                    </a:lnTo>
                    <a:lnTo>
                      <a:pt x="1584" y="2032"/>
                    </a:lnTo>
                    <a:lnTo>
                      <a:pt x="1584" y="2032"/>
                    </a:lnTo>
                    <a:lnTo>
                      <a:pt x="1584" y="2004"/>
                    </a:lnTo>
                    <a:lnTo>
                      <a:pt x="1584" y="1990"/>
                    </a:lnTo>
                    <a:lnTo>
                      <a:pt x="1585" y="1979"/>
                    </a:lnTo>
                    <a:lnTo>
                      <a:pt x="1585" y="1979"/>
                    </a:lnTo>
                    <a:lnTo>
                      <a:pt x="1587" y="1975"/>
                    </a:lnTo>
                    <a:lnTo>
                      <a:pt x="1589" y="1969"/>
                    </a:lnTo>
                    <a:lnTo>
                      <a:pt x="1595" y="1959"/>
                    </a:lnTo>
                    <a:lnTo>
                      <a:pt x="1607" y="1939"/>
                    </a:lnTo>
                    <a:lnTo>
                      <a:pt x="1607" y="1939"/>
                    </a:lnTo>
                    <a:lnTo>
                      <a:pt x="1618" y="1922"/>
                    </a:lnTo>
                    <a:lnTo>
                      <a:pt x="1629" y="1908"/>
                    </a:lnTo>
                    <a:lnTo>
                      <a:pt x="1649" y="1881"/>
                    </a:lnTo>
                    <a:lnTo>
                      <a:pt x="1649" y="1881"/>
                    </a:lnTo>
                    <a:lnTo>
                      <a:pt x="1640" y="1888"/>
                    </a:lnTo>
                    <a:lnTo>
                      <a:pt x="1631" y="1895"/>
                    </a:lnTo>
                    <a:lnTo>
                      <a:pt x="1616" y="1911"/>
                    </a:lnTo>
                    <a:lnTo>
                      <a:pt x="1601" y="1926"/>
                    </a:lnTo>
                    <a:lnTo>
                      <a:pt x="1593" y="1934"/>
                    </a:lnTo>
                    <a:lnTo>
                      <a:pt x="1584" y="1940"/>
                    </a:lnTo>
                    <a:lnTo>
                      <a:pt x="1584" y="1940"/>
                    </a:lnTo>
                    <a:lnTo>
                      <a:pt x="1580" y="1952"/>
                    </a:lnTo>
                    <a:lnTo>
                      <a:pt x="1573" y="1963"/>
                    </a:lnTo>
                    <a:lnTo>
                      <a:pt x="1557" y="1985"/>
                    </a:lnTo>
                    <a:lnTo>
                      <a:pt x="1557" y="1985"/>
                    </a:lnTo>
                    <a:lnTo>
                      <a:pt x="1555" y="1988"/>
                    </a:lnTo>
                    <a:lnTo>
                      <a:pt x="1553" y="1992"/>
                    </a:lnTo>
                    <a:lnTo>
                      <a:pt x="1549" y="1994"/>
                    </a:lnTo>
                    <a:lnTo>
                      <a:pt x="1546" y="1994"/>
                    </a:lnTo>
                    <a:lnTo>
                      <a:pt x="1543" y="1994"/>
                    </a:lnTo>
                    <a:lnTo>
                      <a:pt x="1543" y="1994"/>
                    </a:lnTo>
                    <a:lnTo>
                      <a:pt x="1517" y="1937"/>
                    </a:lnTo>
                    <a:lnTo>
                      <a:pt x="1491" y="1879"/>
                    </a:lnTo>
                    <a:lnTo>
                      <a:pt x="1476" y="1850"/>
                    </a:lnTo>
                    <a:lnTo>
                      <a:pt x="1462" y="1820"/>
                    </a:lnTo>
                    <a:lnTo>
                      <a:pt x="1445" y="1792"/>
                    </a:lnTo>
                    <a:lnTo>
                      <a:pt x="1428" y="1762"/>
                    </a:lnTo>
                    <a:lnTo>
                      <a:pt x="1428" y="1762"/>
                    </a:lnTo>
                    <a:lnTo>
                      <a:pt x="1457" y="1825"/>
                    </a:lnTo>
                    <a:lnTo>
                      <a:pt x="1486" y="1885"/>
                    </a:lnTo>
                    <a:lnTo>
                      <a:pt x="1498" y="1914"/>
                    </a:lnTo>
                    <a:lnTo>
                      <a:pt x="1509" y="1944"/>
                    </a:lnTo>
                    <a:lnTo>
                      <a:pt x="1520" y="1972"/>
                    </a:lnTo>
                    <a:lnTo>
                      <a:pt x="1529" y="2000"/>
                    </a:lnTo>
                    <a:lnTo>
                      <a:pt x="1529" y="2000"/>
                    </a:lnTo>
                    <a:lnTo>
                      <a:pt x="1495" y="1939"/>
                    </a:lnTo>
                    <a:lnTo>
                      <a:pt x="1461" y="1881"/>
                    </a:lnTo>
                    <a:lnTo>
                      <a:pt x="1425" y="1826"/>
                    </a:lnTo>
                    <a:lnTo>
                      <a:pt x="1408" y="1799"/>
                    </a:lnTo>
                    <a:lnTo>
                      <a:pt x="1390" y="1772"/>
                    </a:lnTo>
                    <a:lnTo>
                      <a:pt x="1390" y="1772"/>
                    </a:lnTo>
                    <a:lnTo>
                      <a:pt x="1374" y="1752"/>
                    </a:lnTo>
                    <a:lnTo>
                      <a:pt x="1367" y="1743"/>
                    </a:lnTo>
                    <a:lnTo>
                      <a:pt x="1363" y="1735"/>
                    </a:lnTo>
                    <a:lnTo>
                      <a:pt x="1363" y="1735"/>
                    </a:lnTo>
                    <a:lnTo>
                      <a:pt x="1363" y="1732"/>
                    </a:lnTo>
                    <a:lnTo>
                      <a:pt x="1362" y="1728"/>
                    </a:lnTo>
                    <a:lnTo>
                      <a:pt x="1363" y="1718"/>
                    </a:lnTo>
                    <a:lnTo>
                      <a:pt x="1366" y="1699"/>
                    </a:lnTo>
                    <a:lnTo>
                      <a:pt x="1366" y="1699"/>
                    </a:lnTo>
                    <a:lnTo>
                      <a:pt x="1375" y="1634"/>
                    </a:lnTo>
                    <a:lnTo>
                      <a:pt x="1387" y="1572"/>
                    </a:lnTo>
                    <a:lnTo>
                      <a:pt x="1398" y="1510"/>
                    </a:lnTo>
                    <a:lnTo>
                      <a:pt x="1412" y="1450"/>
                    </a:lnTo>
                    <a:lnTo>
                      <a:pt x="1412" y="1450"/>
                    </a:lnTo>
                    <a:lnTo>
                      <a:pt x="1478" y="1498"/>
                    </a:lnTo>
                    <a:lnTo>
                      <a:pt x="1543" y="1547"/>
                    </a:lnTo>
                    <a:lnTo>
                      <a:pt x="1677" y="1644"/>
                    </a:lnTo>
                    <a:lnTo>
                      <a:pt x="1677" y="1644"/>
                    </a:lnTo>
                    <a:lnTo>
                      <a:pt x="1704" y="1665"/>
                    </a:lnTo>
                    <a:lnTo>
                      <a:pt x="1730" y="1684"/>
                    </a:lnTo>
                    <a:lnTo>
                      <a:pt x="1742" y="1693"/>
                    </a:lnTo>
                    <a:lnTo>
                      <a:pt x="1756" y="1701"/>
                    </a:lnTo>
                    <a:lnTo>
                      <a:pt x="1768" y="1708"/>
                    </a:lnTo>
                    <a:lnTo>
                      <a:pt x="1782" y="1713"/>
                    </a:lnTo>
                    <a:lnTo>
                      <a:pt x="1782" y="1713"/>
                    </a:lnTo>
                    <a:lnTo>
                      <a:pt x="1823" y="1744"/>
                    </a:lnTo>
                    <a:lnTo>
                      <a:pt x="1864" y="1774"/>
                    </a:lnTo>
                    <a:lnTo>
                      <a:pt x="1946" y="1831"/>
                    </a:lnTo>
                    <a:lnTo>
                      <a:pt x="1946" y="1810"/>
                    </a:lnTo>
                    <a:lnTo>
                      <a:pt x="1946" y="1810"/>
                    </a:lnTo>
                    <a:lnTo>
                      <a:pt x="1914" y="1780"/>
                    </a:lnTo>
                    <a:lnTo>
                      <a:pt x="1914" y="1780"/>
                    </a:lnTo>
                    <a:lnTo>
                      <a:pt x="1827" y="1703"/>
                    </a:lnTo>
                    <a:lnTo>
                      <a:pt x="1744" y="1626"/>
                    </a:lnTo>
                    <a:lnTo>
                      <a:pt x="1664" y="1547"/>
                    </a:lnTo>
                    <a:lnTo>
                      <a:pt x="1584" y="1467"/>
                    </a:lnTo>
                    <a:lnTo>
                      <a:pt x="1584" y="1467"/>
                    </a:lnTo>
                    <a:close/>
                    <a:moveTo>
                      <a:pt x="992" y="1321"/>
                    </a:moveTo>
                    <a:lnTo>
                      <a:pt x="992" y="1321"/>
                    </a:lnTo>
                    <a:lnTo>
                      <a:pt x="951" y="1248"/>
                    </a:lnTo>
                    <a:lnTo>
                      <a:pt x="910" y="1175"/>
                    </a:lnTo>
                    <a:lnTo>
                      <a:pt x="910" y="1175"/>
                    </a:lnTo>
                    <a:lnTo>
                      <a:pt x="910" y="1174"/>
                    </a:lnTo>
                    <a:lnTo>
                      <a:pt x="912" y="1174"/>
                    </a:lnTo>
                    <a:lnTo>
                      <a:pt x="912" y="1174"/>
                    </a:lnTo>
                    <a:lnTo>
                      <a:pt x="926" y="1192"/>
                    </a:lnTo>
                    <a:lnTo>
                      <a:pt x="939" y="1211"/>
                    </a:lnTo>
                    <a:lnTo>
                      <a:pt x="953" y="1229"/>
                    </a:lnTo>
                    <a:lnTo>
                      <a:pt x="966" y="1248"/>
                    </a:lnTo>
                    <a:lnTo>
                      <a:pt x="977" y="1266"/>
                    </a:lnTo>
                    <a:lnTo>
                      <a:pt x="981" y="1275"/>
                    </a:lnTo>
                    <a:lnTo>
                      <a:pt x="985" y="1284"/>
                    </a:lnTo>
                    <a:lnTo>
                      <a:pt x="988" y="1293"/>
                    </a:lnTo>
                    <a:lnTo>
                      <a:pt x="991" y="1302"/>
                    </a:lnTo>
                    <a:lnTo>
                      <a:pt x="992" y="1312"/>
                    </a:lnTo>
                    <a:lnTo>
                      <a:pt x="992" y="1321"/>
                    </a:lnTo>
                    <a:lnTo>
                      <a:pt x="992" y="1321"/>
                    </a:lnTo>
                    <a:close/>
                    <a:moveTo>
                      <a:pt x="200" y="389"/>
                    </a:moveTo>
                    <a:lnTo>
                      <a:pt x="200" y="389"/>
                    </a:lnTo>
                    <a:lnTo>
                      <a:pt x="198" y="385"/>
                    </a:lnTo>
                    <a:lnTo>
                      <a:pt x="199" y="384"/>
                    </a:lnTo>
                    <a:lnTo>
                      <a:pt x="200" y="383"/>
                    </a:lnTo>
                    <a:lnTo>
                      <a:pt x="202" y="381"/>
                    </a:lnTo>
                    <a:lnTo>
                      <a:pt x="202" y="381"/>
                    </a:lnTo>
                    <a:lnTo>
                      <a:pt x="198" y="381"/>
                    </a:lnTo>
                    <a:lnTo>
                      <a:pt x="196" y="380"/>
                    </a:lnTo>
                    <a:lnTo>
                      <a:pt x="193" y="376"/>
                    </a:lnTo>
                    <a:lnTo>
                      <a:pt x="193" y="376"/>
                    </a:lnTo>
                    <a:lnTo>
                      <a:pt x="168" y="333"/>
                    </a:lnTo>
                    <a:lnTo>
                      <a:pt x="144" y="290"/>
                    </a:lnTo>
                    <a:lnTo>
                      <a:pt x="131" y="268"/>
                    </a:lnTo>
                    <a:lnTo>
                      <a:pt x="120" y="246"/>
                    </a:lnTo>
                    <a:lnTo>
                      <a:pt x="110" y="224"/>
                    </a:lnTo>
                    <a:lnTo>
                      <a:pt x="101" y="201"/>
                    </a:lnTo>
                    <a:lnTo>
                      <a:pt x="101" y="201"/>
                    </a:lnTo>
                    <a:lnTo>
                      <a:pt x="135" y="258"/>
                    </a:lnTo>
                    <a:lnTo>
                      <a:pt x="168" y="316"/>
                    </a:lnTo>
                    <a:lnTo>
                      <a:pt x="202" y="373"/>
                    </a:lnTo>
                    <a:lnTo>
                      <a:pt x="219" y="402"/>
                    </a:lnTo>
                    <a:lnTo>
                      <a:pt x="238" y="431"/>
                    </a:lnTo>
                    <a:lnTo>
                      <a:pt x="238" y="431"/>
                    </a:lnTo>
                    <a:lnTo>
                      <a:pt x="241" y="437"/>
                    </a:lnTo>
                    <a:lnTo>
                      <a:pt x="241" y="437"/>
                    </a:lnTo>
                    <a:lnTo>
                      <a:pt x="257" y="468"/>
                    </a:lnTo>
                    <a:lnTo>
                      <a:pt x="271" y="499"/>
                    </a:lnTo>
                    <a:lnTo>
                      <a:pt x="284" y="531"/>
                    </a:lnTo>
                    <a:lnTo>
                      <a:pt x="298" y="561"/>
                    </a:lnTo>
                    <a:lnTo>
                      <a:pt x="298" y="561"/>
                    </a:lnTo>
                    <a:lnTo>
                      <a:pt x="274" y="518"/>
                    </a:lnTo>
                    <a:lnTo>
                      <a:pt x="249" y="475"/>
                    </a:lnTo>
                    <a:lnTo>
                      <a:pt x="224" y="433"/>
                    </a:lnTo>
                    <a:lnTo>
                      <a:pt x="200" y="389"/>
                    </a:lnTo>
                    <a:lnTo>
                      <a:pt x="200" y="389"/>
                    </a:lnTo>
                    <a:close/>
                    <a:moveTo>
                      <a:pt x="1580" y="1996"/>
                    </a:moveTo>
                    <a:lnTo>
                      <a:pt x="1580" y="1996"/>
                    </a:lnTo>
                    <a:lnTo>
                      <a:pt x="1579" y="2012"/>
                    </a:lnTo>
                    <a:lnTo>
                      <a:pt x="1579" y="2029"/>
                    </a:lnTo>
                    <a:lnTo>
                      <a:pt x="1577" y="2045"/>
                    </a:lnTo>
                    <a:lnTo>
                      <a:pt x="1576" y="2053"/>
                    </a:lnTo>
                    <a:lnTo>
                      <a:pt x="1574" y="2060"/>
                    </a:lnTo>
                    <a:lnTo>
                      <a:pt x="1574" y="2060"/>
                    </a:lnTo>
                    <a:lnTo>
                      <a:pt x="1567" y="2047"/>
                    </a:lnTo>
                    <a:lnTo>
                      <a:pt x="1563" y="2037"/>
                    </a:lnTo>
                    <a:lnTo>
                      <a:pt x="1562" y="2027"/>
                    </a:lnTo>
                    <a:lnTo>
                      <a:pt x="1563" y="2019"/>
                    </a:lnTo>
                    <a:lnTo>
                      <a:pt x="1565" y="2012"/>
                    </a:lnTo>
                    <a:lnTo>
                      <a:pt x="1570" y="2005"/>
                    </a:lnTo>
                    <a:lnTo>
                      <a:pt x="1574" y="2001"/>
                    </a:lnTo>
                    <a:lnTo>
                      <a:pt x="1580" y="1996"/>
                    </a:lnTo>
                    <a:lnTo>
                      <a:pt x="1580" y="1996"/>
                    </a:lnTo>
                    <a:close/>
                    <a:moveTo>
                      <a:pt x="1111" y="1566"/>
                    </a:moveTo>
                    <a:lnTo>
                      <a:pt x="1111" y="1566"/>
                    </a:lnTo>
                    <a:lnTo>
                      <a:pt x="1100" y="1548"/>
                    </a:lnTo>
                    <a:lnTo>
                      <a:pt x="1089" y="1528"/>
                    </a:lnTo>
                    <a:lnTo>
                      <a:pt x="1070" y="1489"/>
                    </a:lnTo>
                    <a:lnTo>
                      <a:pt x="1070" y="1489"/>
                    </a:lnTo>
                    <a:lnTo>
                      <a:pt x="1072" y="1481"/>
                    </a:lnTo>
                    <a:lnTo>
                      <a:pt x="1072" y="1476"/>
                    </a:lnTo>
                    <a:lnTo>
                      <a:pt x="1072" y="1472"/>
                    </a:lnTo>
                    <a:lnTo>
                      <a:pt x="1072" y="1472"/>
                    </a:lnTo>
                    <a:lnTo>
                      <a:pt x="1068" y="1455"/>
                    </a:lnTo>
                    <a:lnTo>
                      <a:pt x="1061" y="1436"/>
                    </a:lnTo>
                    <a:lnTo>
                      <a:pt x="1043" y="1398"/>
                    </a:lnTo>
                    <a:lnTo>
                      <a:pt x="1035" y="1379"/>
                    </a:lnTo>
                    <a:lnTo>
                      <a:pt x="1027" y="1359"/>
                    </a:lnTo>
                    <a:lnTo>
                      <a:pt x="1021" y="1342"/>
                    </a:lnTo>
                    <a:lnTo>
                      <a:pt x="1019" y="1333"/>
                    </a:lnTo>
                    <a:lnTo>
                      <a:pt x="1018" y="1325"/>
                    </a:lnTo>
                    <a:lnTo>
                      <a:pt x="1018" y="1325"/>
                    </a:lnTo>
                    <a:lnTo>
                      <a:pt x="1047" y="1368"/>
                    </a:lnTo>
                    <a:lnTo>
                      <a:pt x="1076" y="1413"/>
                    </a:lnTo>
                    <a:lnTo>
                      <a:pt x="1132" y="1499"/>
                    </a:lnTo>
                    <a:lnTo>
                      <a:pt x="1132" y="1499"/>
                    </a:lnTo>
                    <a:lnTo>
                      <a:pt x="1128" y="1511"/>
                    </a:lnTo>
                    <a:lnTo>
                      <a:pt x="1125" y="1526"/>
                    </a:lnTo>
                    <a:lnTo>
                      <a:pt x="1119" y="1553"/>
                    </a:lnTo>
                    <a:lnTo>
                      <a:pt x="1119" y="1553"/>
                    </a:lnTo>
                    <a:lnTo>
                      <a:pt x="1117" y="1562"/>
                    </a:lnTo>
                    <a:lnTo>
                      <a:pt x="1114" y="1566"/>
                    </a:lnTo>
                    <a:lnTo>
                      <a:pt x="1113" y="1566"/>
                    </a:lnTo>
                    <a:lnTo>
                      <a:pt x="1111" y="1566"/>
                    </a:lnTo>
                    <a:lnTo>
                      <a:pt x="1111" y="1566"/>
                    </a:lnTo>
                    <a:close/>
                    <a:moveTo>
                      <a:pt x="1118" y="1699"/>
                    </a:moveTo>
                    <a:lnTo>
                      <a:pt x="1118" y="1699"/>
                    </a:lnTo>
                    <a:lnTo>
                      <a:pt x="1120" y="1690"/>
                    </a:lnTo>
                    <a:lnTo>
                      <a:pt x="1121" y="1681"/>
                    </a:lnTo>
                    <a:lnTo>
                      <a:pt x="1123" y="1673"/>
                    </a:lnTo>
                    <a:lnTo>
                      <a:pt x="1125" y="1669"/>
                    </a:lnTo>
                    <a:lnTo>
                      <a:pt x="1127" y="1666"/>
                    </a:lnTo>
                    <a:lnTo>
                      <a:pt x="1127" y="1666"/>
                    </a:lnTo>
                    <a:lnTo>
                      <a:pt x="1140" y="1690"/>
                    </a:lnTo>
                    <a:lnTo>
                      <a:pt x="1154" y="1715"/>
                    </a:lnTo>
                    <a:lnTo>
                      <a:pt x="1162" y="1726"/>
                    </a:lnTo>
                    <a:lnTo>
                      <a:pt x="1170" y="1736"/>
                    </a:lnTo>
                    <a:lnTo>
                      <a:pt x="1179" y="1745"/>
                    </a:lnTo>
                    <a:lnTo>
                      <a:pt x="1190" y="1753"/>
                    </a:lnTo>
                    <a:lnTo>
                      <a:pt x="1190" y="1753"/>
                    </a:lnTo>
                    <a:lnTo>
                      <a:pt x="1204" y="1782"/>
                    </a:lnTo>
                    <a:lnTo>
                      <a:pt x="1219" y="1809"/>
                    </a:lnTo>
                    <a:lnTo>
                      <a:pt x="1232" y="1837"/>
                    </a:lnTo>
                    <a:lnTo>
                      <a:pt x="1238" y="1851"/>
                    </a:lnTo>
                    <a:lnTo>
                      <a:pt x="1243" y="1864"/>
                    </a:lnTo>
                    <a:lnTo>
                      <a:pt x="1243" y="1864"/>
                    </a:lnTo>
                    <a:lnTo>
                      <a:pt x="1181" y="1782"/>
                    </a:lnTo>
                    <a:lnTo>
                      <a:pt x="1150" y="1740"/>
                    </a:lnTo>
                    <a:lnTo>
                      <a:pt x="1118" y="1699"/>
                    </a:lnTo>
                    <a:lnTo>
                      <a:pt x="1118" y="1699"/>
                    </a:lnTo>
                    <a:close/>
                    <a:moveTo>
                      <a:pt x="1397" y="2035"/>
                    </a:moveTo>
                    <a:lnTo>
                      <a:pt x="1397" y="2035"/>
                    </a:lnTo>
                    <a:lnTo>
                      <a:pt x="1378" y="2006"/>
                    </a:lnTo>
                    <a:lnTo>
                      <a:pt x="1367" y="1993"/>
                    </a:lnTo>
                    <a:lnTo>
                      <a:pt x="1357" y="1980"/>
                    </a:lnTo>
                    <a:lnTo>
                      <a:pt x="1357" y="1980"/>
                    </a:lnTo>
                    <a:lnTo>
                      <a:pt x="1363" y="1993"/>
                    </a:lnTo>
                    <a:lnTo>
                      <a:pt x="1371" y="2005"/>
                    </a:lnTo>
                    <a:lnTo>
                      <a:pt x="1388" y="2032"/>
                    </a:lnTo>
                    <a:lnTo>
                      <a:pt x="1394" y="2045"/>
                    </a:lnTo>
                    <a:lnTo>
                      <a:pt x="1398" y="2057"/>
                    </a:lnTo>
                    <a:lnTo>
                      <a:pt x="1399" y="2062"/>
                    </a:lnTo>
                    <a:lnTo>
                      <a:pt x="1398" y="2068"/>
                    </a:lnTo>
                    <a:lnTo>
                      <a:pt x="1397" y="2071"/>
                    </a:lnTo>
                    <a:lnTo>
                      <a:pt x="1394" y="2076"/>
                    </a:lnTo>
                    <a:lnTo>
                      <a:pt x="1394" y="2076"/>
                    </a:lnTo>
                    <a:lnTo>
                      <a:pt x="1386" y="2061"/>
                    </a:lnTo>
                    <a:lnTo>
                      <a:pt x="1374" y="2045"/>
                    </a:lnTo>
                    <a:lnTo>
                      <a:pt x="1349" y="2012"/>
                    </a:lnTo>
                    <a:lnTo>
                      <a:pt x="1323" y="1978"/>
                    </a:lnTo>
                    <a:lnTo>
                      <a:pt x="1310" y="1960"/>
                    </a:lnTo>
                    <a:lnTo>
                      <a:pt x="1297" y="1942"/>
                    </a:lnTo>
                    <a:lnTo>
                      <a:pt x="1297" y="1942"/>
                    </a:lnTo>
                    <a:lnTo>
                      <a:pt x="1286" y="1920"/>
                    </a:lnTo>
                    <a:lnTo>
                      <a:pt x="1273" y="1896"/>
                    </a:lnTo>
                    <a:lnTo>
                      <a:pt x="1252" y="1849"/>
                    </a:lnTo>
                    <a:lnTo>
                      <a:pt x="1252" y="1849"/>
                    </a:lnTo>
                    <a:lnTo>
                      <a:pt x="1238" y="1824"/>
                    </a:lnTo>
                    <a:lnTo>
                      <a:pt x="1226" y="1799"/>
                    </a:lnTo>
                    <a:lnTo>
                      <a:pt x="1213" y="1775"/>
                    </a:lnTo>
                    <a:lnTo>
                      <a:pt x="1209" y="1763"/>
                    </a:lnTo>
                    <a:lnTo>
                      <a:pt x="1205" y="1752"/>
                    </a:lnTo>
                    <a:lnTo>
                      <a:pt x="1205" y="1752"/>
                    </a:lnTo>
                    <a:lnTo>
                      <a:pt x="1205" y="1749"/>
                    </a:lnTo>
                    <a:lnTo>
                      <a:pt x="1205" y="1744"/>
                    </a:lnTo>
                    <a:lnTo>
                      <a:pt x="1205" y="1741"/>
                    </a:lnTo>
                    <a:lnTo>
                      <a:pt x="1205" y="1737"/>
                    </a:lnTo>
                    <a:lnTo>
                      <a:pt x="1205" y="1737"/>
                    </a:lnTo>
                    <a:lnTo>
                      <a:pt x="1201" y="1725"/>
                    </a:lnTo>
                    <a:lnTo>
                      <a:pt x="1196" y="1712"/>
                    </a:lnTo>
                    <a:lnTo>
                      <a:pt x="1189" y="1700"/>
                    </a:lnTo>
                    <a:lnTo>
                      <a:pt x="1182" y="1687"/>
                    </a:lnTo>
                    <a:lnTo>
                      <a:pt x="1167" y="1663"/>
                    </a:lnTo>
                    <a:lnTo>
                      <a:pt x="1154" y="1641"/>
                    </a:lnTo>
                    <a:lnTo>
                      <a:pt x="1154" y="1641"/>
                    </a:lnTo>
                    <a:lnTo>
                      <a:pt x="1144" y="1624"/>
                    </a:lnTo>
                    <a:lnTo>
                      <a:pt x="1138" y="1616"/>
                    </a:lnTo>
                    <a:lnTo>
                      <a:pt x="1136" y="1609"/>
                    </a:lnTo>
                    <a:lnTo>
                      <a:pt x="1136" y="1609"/>
                    </a:lnTo>
                    <a:lnTo>
                      <a:pt x="1135" y="1604"/>
                    </a:lnTo>
                    <a:lnTo>
                      <a:pt x="1135" y="1600"/>
                    </a:lnTo>
                    <a:lnTo>
                      <a:pt x="1137" y="1590"/>
                    </a:lnTo>
                    <a:lnTo>
                      <a:pt x="1142" y="1569"/>
                    </a:lnTo>
                    <a:lnTo>
                      <a:pt x="1142" y="1569"/>
                    </a:lnTo>
                    <a:lnTo>
                      <a:pt x="1147" y="1548"/>
                    </a:lnTo>
                    <a:lnTo>
                      <a:pt x="1153" y="1532"/>
                    </a:lnTo>
                    <a:lnTo>
                      <a:pt x="1153" y="1532"/>
                    </a:lnTo>
                    <a:lnTo>
                      <a:pt x="1162" y="1548"/>
                    </a:lnTo>
                    <a:lnTo>
                      <a:pt x="1171" y="1567"/>
                    </a:lnTo>
                    <a:lnTo>
                      <a:pt x="1181" y="1586"/>
                    </a:lnTo>
                    <a:lnTo>
                      <a:pt x="1187" y="1597"/>
                    </a:lnTo>
                    <a:lnTo>
                      <a:pt x="1194" y="1606"/>
                    </a:lnTo>
                    <a:lnTo>
                      <a:pt x="1194" y="1606"/>
                    </a:lnTo>
                    <a:lnTo>
                      <a:pt x="1201" y="1612"/>
                    </a:lnTo>
                    <a:lnTo>
                      <a:pt x="1207" y="1619"/>
                    </a:lnTo>
                    <a:lnTo>
                      <a:pt x="1207" y="1619"/>
                    </a:lnTo>
                    <a:lnTo>
                      <a:pt x="1214" y="1629"/>
                    </a:lnTo>
                    <a:lnTo>
                      <a:pt x="1220" y="1640"/>
                    </a:lnTo>
                    <a:lnTo>
                      <a:pt x="1231" y="1663"/>
                    </a:lnTo>
                    <a:lnTo>
                      <a:pt x="1241" y="1688"/>
                    </a:lnTo>
                    <a:lnTo>
                      <a:pt x="1253" y="1713"/>
                    </a:lnTo>
                    <a:lnTo>
                      <a:pt x="1253" y="1713"/>
                    </a:lnTo>
                    <a:lnTo>
                      <a:pt x="1288" y="1780"/>
                    </a:lnTo>
                    <a:lnTo>
                      <a:pt x="1322" y="1852"/>
                    </a:lnTo>
                    <a:lnTo>
                      <a:pt x="1355" y="1921"/>
                    </a:lnTo>
                    <a:lnTo>
                      <a:pt x="1388" y="1984"/>
                    </a:lnTo>
                    <a:lnTo>
                      <a:pt x="1388" y="1984"/>
                    </a:lnTo>
                    <a:lnTo>
                      <a:pt x="1396" y="2001"/>
                    </a:lnTo>
                    <a:lnTo>
                      <a:pt x="1399" y="2007"/>
                    </a:lnTo>
                    <a:lnTo>
                      <a:pt x="1402" y="2014"/>
                    </a:lnTo>
                    <a:lnTo>
                      <a:pt x="1403" y="2020"/>
                    </a:lnTo>
                    <a:lnTo>
                      <a:pt x="1403" y="2026"/>
                    </a:lnTo>
                    <a:lnTo>
                      <a:pt x="1400" y="2030"/>
                    </a:lnTo>
                    <a:lnTo>
                      <a:pt x="1397" y="2035"/>
                    </a:lnTo>
                    <a:lnTo>
                      <a:pt x="1397" y="2035"/>
                    </a:lnTo>
                    <a:close/>
                    <a:moveTo>
                      <a:pt x="1403" y="1982"/>
                    </a:moveTo>
                    <a:lnTo>
                      <a:pt x="1403" y="1982"/>
                    </a:lnTo>
                    <a:lnTo>
                      <a:pt x="1391" y="1958"/>
                    </a:lnTo>
                    <a:lnTo>
                      <a:pt x="1378" y="1934"/>
                    </a:lnTo>
                    <a:lnTo>
                      <a:pt x="1365" y="1911"/>
                    </a:lnTo>
                    <a:lnTo>
                      <a:pt x="1360" y="1900"/>
                    </a:lnTo>
                    <a:lnTo>
                      <a:pt x="1355" y="1888"/>
                    </a:lnTo>
                    <a:lnTo>
                      <a:pt x="1355" y="1888"/>
                    </a:lnTo>
                    <a:lnTo>
                      <a:pt x="1352" y="1876"/>
                    </a:lnTo>
                    <a:lnTo>
                      <a:pt x="1350" y="1863"/>
                    </a:lnTo>
                    <a:lnTo>
                      <a:pt x="1350" y="1852"/>
                    </a:lnTo>
                    <a:lnTo>
                      <a:pt x="1353" y="1841"/>
                    </a:lnTo>
                    <a:lnTo>
                      <a:pt x="1357" y="1819"/>
                    </a:lnTo>
                    <a:lnTo>
                      <a:pt x="1358" y="1809"/>
                    </a:lnTo>
                    <a:lnTo>
                      <a:pt x="1358" y="1797"/>
                    </a:lnTo>
                    <a:lnTo>
                      <a:pt x="1358" y="1797"/>
                    </a:lnTo>
                    <a:lnTo>
                      <a:pt x="1374" y="1821"/>
                    </a:lnTo>
                    <a:lnTo>
                      <a:pt x="1389" y="1846"/>
                    </a:lnTo>
                    <a:lnTo>
                      <a:pt x="1405" y="1871"/>
                    </a:lnTo>
                    <a:lnTo>
                      <a:pt x="1421" y="1895"/>
                    </a:lnTo>
                    <a:lnTo>
                      <a:pt x="1421" y="1895"/>
                    </a:lnTo>
                    <a:lnTo>
                      <a:pt x="1416" y="1905"/>
                    </a:lnTo>
                    <a:lnTo>
                      <a:pt x="1413" y="1916"/>
                    </a:lnTo>
                    <a:lnTo>
                      <a:pt x="1411" y="1926"/>
                    </a:lnTo>
                    <a:lnTo>
                      <a:pt x="1409" y="1937"/>
                    </a:lnTo>
                    <a:lnTo>
                      <a:pt x="1407" y="1961"/>
                    </a:lnTo>
                    <a:lnTo>
                      <a:pt x="1405" y="1972"/>
                    </a:lnTo>
                    <a:lnTo>
                      <a:pt x="1403" y="1982"/>
                    </a:lnTo>
                    <a:lnTo>
                      <a:pt x="1403" y="1982"/>
                    </a:lnTo>
                    <a:close/>
                    <a:moveTo>
                      <a:pt x="1365" y="1743"/>
                    </a:moveTo>
                    <a:lnTo>
                      <a:pt x="1365" y="1743"/>
                    </a:lnTo>
                    <a:lnTo>
                      <a:pt x="1386" y="1771"/>
                    </a:lnTo>
                    <a:lnTo>
                      <a:pt x="1406" y="1803"/>
                    </a:lnTo>
                    <a:lnTo>
                      <a:pt x="1425" y="1836"/>
                    </a:lnTo>
                    <a:lnTo>
                      <a:pt x="1444" y="1870"/>
                    </a:lnTo>
                    <a:lnTo>
                      <a:pt x="1462" y="1904"/>
                    </a:lnTo>
                    <a:lnTo>
                      <a:pt x="1479" y="1939"/>
                    </a:lnTo>
                    <a:lnTo>
                      <a:pt x="1509" y="2004"/>
                    </a:lnTo>
                    <a:lnTo>
                      <a:pt x="1509" y="2004"/>
                    </a:lnTo>
                    <a:lnTo>
                      <a:pt x="1496" y="1982"/>
                    </a:lnTo>
                    <a:lnTo>
                      <a:pt x="1483" y="1963"/>
                    </a:lnTo>
                    <a:lnTo>
                      <a:pt x="1456" y="1925"/>
                    </a:lnTo>
                    <a:lnTo>
                      <a:pt x="1456" y="1925"/>
                    </a:lnTo>
                    <a:lnTo>
                      <a:pt x="1444" y="1906"/>
                    </a:lnTo>
                    <a:lnTo>
                      <a:pt x="1433" y="1891"/>
                    </a:lnTo>
                    <a:lnTo>
                      <a:pt x="1430" y="1885"/>
                    </a:lnTo>
                    <a:lnTo>
                      <a:pt x="1429" y="1878"/>
                    </a:lnTo>
                    <a:lnTo>
                      <a:pt x="1429" y="1872"/>
                    </a:lnTo>
                    <a:lnTo>
                      <a:pt x="1431" y="1868"/>
                    </a:lnTo>
                    <a:lnTo>
                      <a:pt x="1431" y="1868"/>
                    </a:lnTo>
                    <a:lnTo>
                      <a:pt x="1428" y="1870"/>
                    </a:lnTo>
                    <a:lnTo>
                      <a:pt x="1428" y="1871"/>
                    </a:lnTo>
                    <a:lnTo>
                      <a:pt x="1428" y="1874"/>
                    </a:lnTo>
                    <a:lnTo>
                      <a:pt x="1428" y="1874"/>
                    </a:lnTo>
                    <a:lnTo>
                      <a:pt x="1424" y="1872"/>
                    </a:lnTo>
                    <a:lnTo>
                      <a:pt x="1422" y="1870"/>
                    </a:lnTo>
                    <a:lnTo>
                      <a:pt x="1416" y="1864"/>
                    </a:lnTo>
                    <a:lnTo>
                      <a:pt x="1409" y="1853"/>
                    </a:lnTo>
                    <a:lnTo>
                      <a:pt x="1409" y="1853"/>
                    </a:lnTo>
                    <a:lnTo>
                      <a:pt x="1388" y="1821"/>
                    </a:lnTo>
                    <a:lnTo>
                      <a:pt x="1377" y="1805"/>
                    </a:lnTo>
                    <a:lnTo>
                      <a:pt x="1369" y="1791"/>
                    </a:lnTo>
                    <a:lnTo>
                      <a:pt x="1362" y="1777"/>
                    </a:lnTo>
                    <a:lnTo>
                      <a:pt x="1360" y="1770"/>
                    </a:lnTo>
                    <a:lnTo>
                      <a:pt x="1358" y="1763"/>
                    </a:lnTo>
                    <a:lnTo>
                      <a:pt x="1358" y="1758"/>
                    </a:lnTo>
                    <a:lnTo>
                      <a:pt x="1360" y="1752"/>
                    </a:lnTo>
                    <a:lnTo>
                      <a:pt x="1362" y="1747"/>
                    </a:lnTo>
                    <a:lnTo>
                      <a:pt x="1365" y="1743"/>
                    </a:lnTo>
                    <a:lnTo>
                      <a:pt x="1365" y="1743"/>
                    </a:lnTo>
                    <a:close/>
                    <a:moveTo>
                      <a:pt x="1413" y="1443"/>
                    </a:moveTo>
                    <a:lnTo>
                      <a:pt x="1413" y="1443"/>
                    </a:lnTo>
                    <a:lnTo>
                      <a:pt x="1414" y="1441"/>
                    </a:lnTo>
                    <a:lnTo>
                      <a:pt x="1414" y="1439"/>
                    </a:lnTo>
                    <a:lnTo>
                      <a:pt x="1415" y="1435"/>
                    </a:lnTo>
                    <a:lnTo>
                      <a:pt x="1417" y="1434"/>
                    </a:lnTo>
                    <a:lnTo>
                      <a:pt x="1417" y="1434"/>
                    </a:lnTo>
                    <a:lnTo>
                      <a:pt x="1466" y="1474"/>
                    </a:lnTo>
                    <a:lnTo>
                      <a:pt x="1490" y="1494"/>
                    </a:lnTo>
                    <a:lnTo>
                      <a:pt x="1512" y="1515"/>
                    </a:lnTo>
                    <a:lnTo>
                      <a:pt x="1512" y="1515"/>
                    </a:lnTo>
                    <a:lnTo>
                      <a:pt x="1487" y="1497"/>
                    </a:lnTo>
                    <a:lnTo>
                      <a:pt x="1462" y="1480"/>
                    </a:lnTo>
                    <a:lnTo>
                      <a:pt x="1437" y="1461"/>
                    </a:lnTo>
                    <a:lnTo>
                      <a:pt x="1413" y="1443"/>
                    </a:lnTo>
                    <a:lnTo>
                      <a:pt x="1413" y="1443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2" name="Freeform 42"/>
              <p:cNvSpPr>
                <a:spLocks noEditPoints="1"/>
              </p:cNvSpPr>
              <p:nvPr/>
            </p:nvSpPr>
            <p:spPr bwMode="auto">
              <a:xfrm>
                <a:off x="3407274" y="5442976"/>
                <a:ext cx="833647" cy="1414734"/>
              </a:xfrm>
              <a:custGeom>
                <a:avLst/>
                <a:gdLst/>
                <a:ahLst/>
                <a:cxnLst>
                  <a:cxn ang="0">
                    <a:pos x="739" y="1494"/>
                  </a:cxn>
                  <a:cxn ang="0">
                    <a:pos x="732" y="1523"/>
                  </a:cxn>
                  <a:cxn ang="0">
                    <a:pos x="667" y="1469"/>
                  </a:cxn>
                  <a:cxn ang="0">
                    <a:pos x="638" y="1408"/>
                  </a:cxn>
                  <a:cxn ang="0">
                    <a:pos x="456" y="872"/>
                  </a:cxn>
                  <a:cxn ang="0">
                    <a:pos x="495" y="217"/>
                  </a:cxn>
                  <a:cxn ang="0">
                    <a:pos x="372" y="768"/>
                  </a:cxn>
                  <a:cxn ang="0">
                    <a:pos x="299" y="572"/>
                  </a:cxn>
                  <a:cxn ang="0">
                    <a:pos x="157" y="193"/>
                  </a:cxn>
                  <a:cxn ang="0">
                    <a:pos x="147" y="242"/>
                  </a:cxn>
                  <a:cxn ang="0">
                    <a:pos x="14" y="18"/>
                  </a:cxn>
                  <a:cxn ang="0">
                    <a:pos x="252" y="529"/>
                  </a:cxn>
                  <a:cxn ang="0">
                    <a:pos x="311" y="779"/>
                  </a:cxn>
                  <a:cxn ang="0">
                    <a:pos x="264" y="858"/>
                  </a:cxn>
                  <a:cxn ang="0">
                    <a:pos x="230" y="758"/>
                  </a:cxn>
                  <a:cxn ang="0">
                    <a:pos x="202" y="759"/>
                  </a:cxn>
                  <a:cxn ang="0">
                    <a:pos x="152" y="714"/>
                  </a:cxn>
                  <a:cxn ang="0">
                    <a:pos x="324" y="1035"/>
                  </a:cxn>
                  <a:cxn ang="0">
                    <a:pos x="470" y="1417"/>
                  </a:cxn>
                  <a:cxn ang="0">
                    <a:pos x="445" y="1431"/>
                  </a:cxn>
                  <a:cxn ang="0">
                    <a:pos x="260" y="1251"/>
                  </a:cxn>
                  <a:cxn ang="0">
                    <a:pos x="505" y="1541"/>
                  </a:cxn>
                  <a:cxn ang="0">
                    <a:pos x="413" y="1554"/>
                  </a:cxn>
                  <a:cxn ang="0">
                    <a:pos x="509" y="1614"/>
                  </a:cxn>
                  <a:cxn ang="0">
                    <a:pos x="576" y="1689"/>
                  </a:cxn>
                  <a:cxn ang="0">
                    <a:pos x="555" y="1646"/>
                  </a:cxn>
                  <a:cxn ang="0">
                    <a:pos x="621" y="1753"/>
                  </a:cxn>
                  <a:cxn ang="0">
                    <a:pos x="713" y="1770"/>
                  </a:cxn>
                  <a:cxn ang="0">
                    <a:pos x="719" y="1716"/>
                  </a:cxn>
                  <a:cxn ang="0">
                    <a:pos x="753" y="1688"/>
                  </a:cxn>
                  <a:cxn ang="0">
                    <a:pos x="742" y="1538"/>
                  </a:cxn>
                  <a:cxn ang="0">
                    <a:pos x="1052" y="1781"/>
                  </a:cxn>
                  <a:cxn ang="0">
                    <a:pos x="311" y="980"/>
                  </a:cxn>
                  <a:cxn ang="0">
                    <a:pos x="339" y="1040"/>
                  </a:cxn>
                  <a:cxn ang="0">
                    <a:pos x="417" y="1146"/>
                  </a:cxn>
                  <a:cxn ang="0">
                    <a:pos x="379" y="1107"/>
                  </a:cxn>
                  <a:cxn ang="0">
                    <a:pos x="434" y="1152"/>
                  </a:cxn>
                  <a:cxn ang="0">
                    <a:pos x="374" y="1022"/>
                  </a:cxn>
                  <a:cxn ang="0">
                    <a:pos x="362" y="982"/>
                  </a:cxn>
                  <a:cxn ang="0">
                    <a:pos x="321" y="756"/>
                  </a:cxn>
                  <a:cxn ang="0">
                    <a:pos x="567" y="1305"/>
                  </a:cxn>
                  <a:cxn ang="0">
                    <a:pos x="474" y="1145"/>
                  </a:cxn>
                  <a:cxn ang="0">
                    <a:pos x="463" y="1119"/>
                  </a:cxn>
                  <a:cxn ang="0">
                    <a:pos x="443" y="1094"/>
                  </a:cxn>
                  <a:cxn ang="0">
                    <a:pos x="464" y="1242"/>
                  </a:cxn>
                  <a:cxn ang="0">
                    <a:pos x="448" y="1171"/>
                  </a:cxn>
                  <a:cxn ang="0">
                    <a:pos x="508" y="1504"/>
                  </a:cxn>
                  <a:cxn ang="0">
                    <a:pos x="529" y="1571"/>
                  </a:cxn>
                  <a:cxn ang="0">
                    <a:pos x="548" y="1636"/>
                  </a:cxn>
                  <a:cxn ang="0">
                    <a:pos x="557" y="1534"/>
                  </a:cxn>
                  <a:cxn ang="0">
                    <a:pos x="493" y="1302"/>
                  </a:cxn>
                  <a:cxn ang="0">
                    <a:pos x="558" y="1426"/>
                  </a:cxn>
                  <a:cxn ang="0">
                    <a:pos x="594" y="1573"/>
                  </a:cxn>
                  <a:cxn ang="0">
                    <a:pos x="653" y="1720"/>
                  </a:cxn>
                  <a:cxn ang="0">
                    <a:pos x="697" y="1689"/>
                  </a:cxn>
                  <a:cxn ang="0">
                    <a:pos x="658" y="1639"/>
                  </a:cxn>
                  <a:cxn ang="0">
                    <a:pos x="573" y="1376"/>
                  </a:cxn>
                  <a:cxn ang="0">
                    <a:pos x="649" y="1480"/>
                  </a:cxn>
                  <a:cxn ang="0">
                    <a:pos x="701" y="1669"/>
                  </a:cxn>
                </a:cxnLst>
                <a:rect l="0" t="0" r="r" b="b"/>
                <a:pathLst>
                  <a:path w="1052" h="1781">
                    <a:moveTo>
                      <a:pt x="747" y="1502"/>
                    </a:moveTo>
                    <a:lnTo>
                      <a:pt x="747" y="1502"/>
                    </a:lnTo>
                    <a:lnTo>
                      <a:pt x="748" y="1490"/>
                    </a:lnTo>
                    <a:lnTo>
                      <a:pt x="750" y="1480"/>
                    </a:lnTo>
                    <a:lnTo>
                      <a:pt x="753" y="1460"/>
                    </a:lnTo>
                    <a:lnTo>
                      <a:pt x="757" y="1440"/>
                    </a:lnTo>
                    <a:lnTo>
                      <a:pt x="758" y="1430"/>
                    </a:lnTo>
                    <a:lnTo>
                      <a:pt x="758" y="1420"/>
                    </a:lnTo>
                    <a:lnTo>
                      <a:pt x="758" y="1420"/>
                    </a:lnTo>
                    <a:lnTo>
                      <a:pt x="748" y="1456"/>
                    </a:lnTo>
                    <a:lnTo>
                      <a:pt x="743" y="1474"/>
                    </a:lnTo>
                    <a:lnTo>
                      <a:pt x="739" y="1494"/>
                    </a:lnTo>
                    <a:lnTo>
                      <a:pt x="739" y="1494"/>
                    </a:lnTo>
                    <a:lnTo>
                      <a:pt x="736" y="1494"/>
                    </a:lnTo>
                    <a:lnTo>
                      <a:pt x="733" y="1492"/>
                    </a:lnTo>
                    <a:lnTo>
                      <a:pt x="726" y="1487"/>
                    </a:lnTo>
                    <a:lnTo>
                      <a:pt x="718" y="1481"/>
                    </a:lnTo>
                    <a:lnTo>
                      <a:pt x="716" y="1479"/>
                    </a:lnTo>
                    <a:lnTo>
                      <a:pt x="714" y="1479"/>
                    </a:lnTo>
                    <a:lnTo>
                      <a:pt x="714" y="1479"/>
                    </a:lnTo>
                    <a:lnTo>
                      <a:pt x="726" y="1489"/>
                    </a:lnTo>
                    <a:lnTo>
                      <a:pt x="737" y="1499"/>
                    </a:lnTo>
                    <a:lnTo>
                      <a:pt x="737" y="1499"/>
                    </a:lnTo>
                    <a:lnTo>
                      <a:pt x="732" y="1523"/>
                    </a:lnTo>
                    <a:lnTo>
                      <a:pt x="727" y="1549"/>
                    </a:lnTo>
                    <a:lnTo>
                      <a:pt x="722" y="1573"/>
                    </a:lnTo>
                    <a:lnTo>
                      <a:pt x="719" y="1586"/>
                    </a:lnTo>
                    <a:lnTo>
                      <a:pt x="715" y="1597"/>
                    </a:lnTo>
                    <a:lnTo>
                      <a:pt x="715" y="1597"/>
                    </a:lnTo>
                    <a:lnTo>
                      <a:pt x="689" y="1535"/>
                    </a:lnTo>
                    <a:lnTo>
                      <a:pt x="675" y="1503"/>
                    </a:lnTo>
                    <a:lnTo>
                      <a:pt x="663" y="1471"/>
                    </a:lnTo>
                    <a:lnTo>
                      <a:pt x="663" y="1471"/>
                    </a:lnTo>
                    <a:lnTo>
                      <a:pt x="664" y="1470"/>
                    </a:lnTo>
                    <a:lnTo>
                      <a:pt x="666" y="1469"/>
                    </a:lnTo>
                    <a:lnTo>
                      <a:pt x="667" y="1469"/>
                    </a:lnTo>
                    <a:lnTo>
                      <a:pt x="666" y="1467"/>
                    </a:lnTo>
                    <a:lnTo>
                      <a:pt x="666" y="1467"/>
                    </a:lnTo>
                    <a:lnTo>
                      <a:pt x="657" y="1446"/>
                    </a:lnTo>
                    <a:lnTo>
                      <a:pt x="649" y="1428"/>
                    </a:lnTo>
                    <a:lnTo>
                      <a:pt x="642" y="1411"/>
                    </a:lnTo>
                    <a:lnTo>
                      <a:pt x="639" y="1393"/>
                    </a:lnTo>
                    <a:lnTo>
                      <a:pt x="639" y="1393"/>
                    </a:lnTo>
                    <a:lnTo>
                      <a:pt x="638" y="1395"/>
                    </a:lnTo>
                    <a:lnTo>
                      <a:pt x="638" y="1397"/>
                    </a:lnTo>
                    <a:lnTo>
                      <a:pt x="639" y="1402"/>
                    </a:lnTo>
                    <a:lnTo>
                      <a:pt x="639" y="1406"/>
                    </a:lnTo>
                    <a:lnTo>
                      <a:pt x="638" y="1408"/>
                    </a:lnTo>
                    <a:lnTo>
                      <a:pt x="636" y="1409"/>
                    </a:lnTo>
                    <a:lnTo>
                      <a:pt x="636" y="1409"/>
                    </a:lnTo>
                    <a:lnTo>
                      <a:pt x="549" y="1198"/>
                    </a:lnTo>
                    <a:lnTo>
                      <a:pt x="466" y="992"/>
                    </a:lnTo>
                    <a:lnTo>
                      <a:pt x="466" y="992"/>
                    </a:lnTo>
                    <a:lnTo>
                      <a:pt x="460" y="973"/>
                    </a:lnTo>
                    <a:lnTo>
                      <a:pt x="457" y="956"/>
                    </a:lnTo>
                    <a:lnTo>
                      <a:pt x="455" y="939"/>
                    </a:lnTo>
                    <a:lnTo>
                      <a:pt x="455" y="921"/>
                    </a:lnTo>
                    <a:lnTo>
                      <a:pt x="455" y="921"/>
                    </a:lnTo>
                    <a:lnTo>
                      <a:pt x="455" y="896"/>
                    </a:lnTo>
                    <a:lnTo>
                      <a:pt x="456" y="872"/>
                    </a:lnTo>
                    <a:lnTo>
                      <a:pt x="456" y="872"/>
                    </a:lnTo>
                    <a:lnTo>
                      <a:pt x="462" y="714"/>
                    </a:lnTo>
                    <a:lnTo>
                      <a:pt x="470" y="560"/>
                    </a:lnTo>
                    <a:lnTo>
                      <a:pt x="474" y="483"/>
                    </a:lnTo>
                    <a:lnTo>
                      <a:pt x="480" y="409"/>
                    </a:lnTo>
                    <a:lnTo>
                      <a:pt x="487" y="335"/>
                    </a:lnTo>
                    <a:lnTo>
                      <a:pt x="493" y="263"/>
                    </a:lnTo>
                    <a:lnTo>
                      <a:pt x="493" y="263"/>
                    </a:lnTo>
                    <a:lnTo>
                      <a:pt x="497" y="241"/>
                    </a:lnTo>
                    <a:lnTo>
                      <a:pt x="497" y="229"/>
                    </a:lnTo>
                    <a:lnTo>
                      <a:pt x="496" y="224"/>
                    </a:lnTo>
                    <a:lnTo>
                      <a:pt x="495" y="217"/>
                    </a:lnTo>
                    <a:lnTo>
                      <a:pt x="495" y="217"/>
                    </a:lnTo>
                    <a:lnTo>
                      <a:pt x="473" y="385"/>
                    </a:lnTo>
                    <a:lnTo>
                      <a:pt x="463" y="470"/>
                    </a:lnTo>
                    <a:lnTo>
                      <a:pt x="454" y="557"/>
                    </a:lnTo>
                    <a:lnTo>
                      <a:pt x="446" y="645"/>
                    </a:lnTo>
                    <a:lnTo>
                      <a:pt x="440" y="735"/>
                    </a:lnTo>
                    <a:lnTo>
                      <a:pt x="437" y="829"/>
                    </a:lnTo>
                    <a:lnTo>
                      <a:pt x="436" y="875"/>
                    </a:lnTo>
                    <a:lnTo>
                      <a:pt x="436" y="924"/>
                    </a:lnTo>
                    <a:lnTo>
                      <a:pt x="436" y="924"/>
                    </a:lnTo>
                    <a:lnTo>
                      <a:pt x="405" y="847"/>
                    </a:lnTo>
                    <a:lnTo>
                      <a:pt x="372" y="768"/>
                    </a:lnTo>
                    <a:lnTo>
                      <a:pt x="339" y="689"/>
                    </a:lnTo>
                    <a:lnTo>
                      <a:pt x="324" y="650"/>
                    </a:lnTo>
                    <a:lnTo>
                      <a:pt x="309" y="613"/>
                    </a:lnTo>
                    <a:lnTo>
                      <a:pt x="309" y="613"/>
                    </a:lnTo>
                    <a:lnTo>
                      <a:pt x="306" y="600"/>
                    </a:lnTo>
                    <a:lnTo>
                      <a:pt x="304" y="589"/>
                    </a:lnTo>
                    <a:lnTo>
                      <a:pt x="303" y="580"/>
                    </a:lnTo>
                    <a:lnTo>
                      <a:pt x="302" y="571"/>
                    </a:lnTo>
                    <a:lnTo>
                      <a:pt x="302" y="571"/>
                    </a:lnTo>
                    <a:lnTo>
                      <a:pt x="302" y="573"/>
                    </a:lnTo>
                    <a:lnTo>
                      <a:pt x="299" y="572"/>
                    </a:lnTo>
                    <a:lnTo>
                      <a:pt x="299" y="572"/>
                    </a:lnTo>
                    <a:lnTo>
                      <a:pt x="290" y="541"/>
                    </a:lnTo>
                    <a:lnTo>
                      <a:pt x="279" y="511"/>
                    </a:lnTo>
                    <a:lnTo>
                      <a:pt x="255" y="447"/>
                    </a:lnTo>
                    <a:lnTo>
                      <a:pt x="255" y="447"/>
                    </a:lnTo>
                    <a:lnTo>
                      <a:pt x="224" y="360"/>
                    </a:lnTo>
                    <a:lnTo>
                      <a:pt x="195" y="273"/>
                    </a:lnTo>
                    <a:lnTo>
                      <a:pt x="179" y="230"/>
                    </a:lnTo>
                    <a:lnTo>
                      <a:pt x="163" y="188"/>
                    </a:lnTo>
                    <a:lnTo>
                      <a:pt x="146" y="146"/>
                    </a:lnTo>
                    <a:lnTo>
                      <a:pt x="128" y="107"/>
                    </a:lnTo>
                    <a:lnTo>
                      <a:pt x="128" y="107"/>
                    </a:lnTo>
                    <a:lnTo>
                      <a:pt x="157" y="193"/>
                    </a:lnTo>
                    <a:lnTo>
                      <a:pt x="188" y="283"/>
                    </a:lnTo>
                    <a:lnTo>
                      <a:pt x="216" y="371"/>
                    </a:lnTo>
                    <a:lnTo>
                      <a:pt x="230" y="413"/>
                    </a:lnTo>
                    <a:lnTo>
                      <a:pt x="241" y="453"/>
                    </a:lnTo>
                    <a:lnTo>
                      <a:pt x="241" y="453"/>
                    </a:lnTo>
                    <a:lnTo>
                      <a:pt x="213" y="388"/>
                    </a:lnTo>
                    <a:lnTo>
                      <a:pt x="186" y="322"/>
                    </a:lnTo>
                    <a:lnTo>
                      <a:pt x="159" y="258"/>
                    </a:lnTo>
                    <a:lnTo>
                      <a:pt x="144" y="226"/>
                    </a:lnTo>
                    <a:lnTo>
                      <a:pt x="129" y="195"/>
                    </a:lnTo>
                    <a:lnTo>
                      <a:pt x="129" y="195"/>
                    </a:lnTo>
                    <a:lnTo>
                      <a:pt x="147" y="242"/>
                    </a:lnTo>
                    <a:lnTo>
                      <a:pt x="166" y="289"/>
                    </a:lnTo>
                    <a:lnTo>
                      <a:pt x="186" y="337"/>
                    </a:lnTo>
                    <a:lnTo>
                      <a:pt x="194" y="360"/>
                    </a:lnTo>
                    <a:lnTo>
                      <a:pt x="202" y="382"/>
                    </a:lnTo>
                    <a:lnTo>
                      <a:pt x="202" y="382"/>
                    </a:lnTo>
                    <a:lnTo>
                      <a:pt x="159" y="295"/>
                    </a:lnTo>
                    <a:lnTo>
                      <a:pt x="114" y="208"/>
                    </a:lnTo>
                    <a:lnTo>
                      <a:pt x="70" y="121"/>
                    </a:lnTo>
                    <a:lnTo>
                      <a:pt x="47" y="79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14" y="18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1" y="57"/>
                    </a:lnTo>
                    <a:lnTo>
                      <a:pt x="62" y="116"/>
                    </a:lnTo>
                    <a:lnTo>
                      <a:pt x="93" y="177"/>
                    </a:lnTo>
                    <a:lnTo>
                      <a:pt x="123" y="238"/>
                    </a:lnTo>
                    <a:lnTo>
                      <a:pt x="152" y="301"/>
                    </a:lnTo>
                    <a:lnTo>
                      <a:pt x="180" y="364"/>
                    </a:lnTo>
                    <a:lnTo>
                      <a:pt x="236" y="491"/>
                    </a:lnTo>
                    <a:lnTo>
                      <a:pt x="236" y="491"/>
                    </a:lnTo>
                    <a:lnTo>
                      <a:pt x="252" y="529"/>
                    </a:lnTo>
                    <a:lnTo>
                      <a:pt x="270" y="566"/>
                    </a:lnTo>
                    <a:lnTo>
                      <a:pt x="287" y="604"/>
                    </a:lnTo>
                    <a:lnTo>
                      <a:pt x="303" y="641"/>
                    </a:lnTo>
                    <a:lnTo>
                      <a:pt x="303" y="641"/>
                    </a:lnTo>
                    <a:lnTo>
                      <a:pt x="306" y="653"/>
                    </a:lnTo>
                    <a:lnTo>
                      <a:pt x="308" y="663"/>
                    </a:lnTo>
                    <a:lnTo>
                      <a:pt x="308" y="673"/>
                    </a:lnTo>
                    <a:lnTo>
                      <a:pt x="308" y="683"/>
                    </a:lnTo>
                    <a:lnTo>
                      <a:pt x="308" y="703"/>
                    </a:lnTo>
                    <a:lnTo>
                      <a:pt x="307" y="722"/>
                    </a:lnTo>
                    <a:lnTo>
                      <a:pt x="307" y="722"/>
                    </a:lnTo>
                    <a:lnTo>
                      <a:pt x="311" y="779"/>
                    </a:lnTo>
                    <a:lnTo>
                      <a:pt x="316" y="835"/>
                    </a:lnTo>
                    <a:lnTo>
                      <a:pt x="322" y="892"/>
                    </a:lnTo>
                    <a:lnTo>
                      <a:pt x="327" y="949"/>
                    </a:lnTo>
                    <a:lnTo>
                      <a:pt x="327" y="949"/>
                    </a:lnTo>
                    <a:lnTo>
                      <a:pt x="320" y="939"/>
                    </a:lnTo>
                    <a:lnTo>
                      <a:pt x="312" y="927"/>
                    </a:lnTo>
                    <a:lnTo>
                      <a:pt x="294" y="905"/>
                    </a:lnTo>
                    <a:lnTo>
                      <a:pt x="285" y="893"/>
                    </a:lnTo>
                    <a:lnTo>
                      <a:pt x="277" y="882"/>
                    </a:lnTo>
                    <a:lnTo>
                      <a:pt x="270" y="871"/>
                    </a:lnTo>
                    <a:lnTo>
                      <a:pt x="264" y="858"/>
                    </a:lnTo>
                    <a:lnTo>
                      <a:pt x="264" y="858"/>
                    </a:lnTo>
                    <a:lnTo>
                      <a:pt x="260" y="846"/>
                    </a:lnTo>
                    <a:lnTo>
                      <a:pt x="255" y="833"/>
                    </a:lnTo>
                    <a:lnTo>
                      <a:pt x="248" y="808"/>
                    </a:lnTo>
                    <a:lnTo>
                      <a:pt x="238" y="757"/>
                    </a:lnTo>
                    <a:lnTo>
                      <a:pt x="238" y="757"/>
                    </a:lnTo>
                    <a:lnTo>
                      <a:pt x="215" y="659"/>
                    </a:lnTo>
                    <a:lnTo>
                      <a:pt x="205" y="612"/>
                    </a:lnTo>
                    <a:lnTo>
                      <a:pt x="194" y="567"/>
                    </a:lnTo>
                    <a:lnTo>
                      <a:pt x="194" y="567"/>
                    </a:lnTo>
                    <a:lnTo>
                      <a:pt x="204" y="629"/>
                    </a:lnTo>
                    <a:lnTo>
                      <a:pt x="216" y="693"/>
                    </a:lnTo>
                    <a:lnTo>
                      <a:pt x="230" y="758"/>
                    </a:lnTo>
                    <a:lnTo>
                      <a:pt x="244" y="825"/>
                    </a:lnTo>
                    <a:lnTo>
                      <a:pt x="244" y="825"/>
                    </a:lnTo>
                    <a:lnTo>
                      <a:pt x="216" y="766"/>
                    </a:lnTo>
                    <a:lnTo>
                      <a:pt x="188" y="706"/>
                    </a:lnTo>
                    <a:lnTo>
                      <a:pt x="135" y="587"/>
                    </a:lnTo>
                    <a:lnTo>
                      <a:pt x="135" y="587"/>
                    </a:lnTo>
                    <a:lnTo>
                      <a:pt x="143" y="613"/>
                    </a:lnTo>
                    <a:lnTo>
                      <a:pt x="152" y="638"/>
                    </a:lnTo>
                    <a:lnTo>
                      <a:pt x="161" y="663"/>
                    </a:lnTo>
                    <a:lnTo>
                      <a:pt x="172" y="688"/>
                    </a:lnTo>
                    <a:lnTo>
                      <a:pt x="193" y="735"/>
                    </a:lnTo>
                    <a:lnTo>
                      <a:pt x="202" y="759"/>
                    </a:lnTo>
                    <a:lnTo>
                      <a:pt x="211" y="782"/>
                    </a:lnTo>
                    <a:lnTo>
                      <a:pt x="211" y="782"/>
                    </a:lnTo>
                    <a:lnTo>
                      <a:pt x="190" y="755"/>
                    </a:lnTo>
                    <a:lnTo>
                      <a:pt x="171" y="726"/>
                    </a:lnTo>
                    <a:lnTo>
                      <a:pt x="135" y="669"/>
                    </a:lnTo>
                    <a:lnTo>
                      <a:pt x="98" y="611"/>
                    </a:lnTo>
                    <a:lnTo>
                      <a:pt x="61" y="554"/>
                    </a:lnTo>
                    <a:lnTo>
                      <a:pt x="61" y="554"/>
                    </a:lnTo>
                    <a:lnTo>
                      <a:pt x="81" y="592"/>
                    </a:lnTo>
                    <a:lnTo>
                      <a:pt x="104" y="632"/>
                    </a:lnTo>
                    <a:lnTo>
                      <a:pt x="152" y="714"/>
                    </a:lnTo>
                    <a:lnTo>
                      <a:pt x="152" y="714"/>
                    </a:lnTo>
                    <a:lnTo>
                      <a:pt x="176" y="754"/>
                    </a:lnTo>
                    <a:lnTo>
                      <a:pt x="201" y="793"/>
                    </a:lnTo>
                    <a:lnTo>
                      <a:pt x="225" y="832"/>
                    </a:lnTo>
                    <a:lnTo>
                      <a:pt x="249" y="871"/>
                    </a:lnTo>
                    <a:lnTo>
                      <a:pt x="249" y="871"/>
                    </a:lnTo>
                    <a:lnTo>
                      <a:pt x="255" y="883"/>
                    </a:lnTo>
                    <a:lnTo>
                      <a:pt x="260" y="896"/>
                    </a:lnTo>
                    <a:lnTo>
                      <a:pt x="260" y="896"/>
                    </a:lnTo>
                    <a:lnTo>
                      <a:pt x="269" y="919"/>
                    </a:lnTo>
                    <a:lnTo>
                      <a:pt x="279" y="943"/>
                    </a:lnTo>
                    <a:lnTo>
                      <a:pt x="302" y="989"/>
                    </a:lnTo>
                    <a:lnTo>
                      <a:pt x="324" y="1035"/>
                    </a:lnTo>
                    <a:lnTo>
                      <a:pt x="336" y="1058"/>
                    </a:lnTo>
                    <a:lnTo>
                      <a:pt x="345" y="1082"/>
                    </a:lnTo>
                    <a:lnTo>
                      <a:pt x="345" y="1082"/>
                    </a:lnTo>
                    <a:lnTo>
                      <a:pt x="363" y="1127"/>
                    </a:lnTo>
                    <a:lnTo>
                      <a:pt x="382" y="1171"/>
                    </a:lnTo>
                    <a:lnTo>
                      <a:pt x="400" y="1216"/>
                    </a:lnTo>
                    <a:lnTo>
                      <a:pt x="409" y="1237"/>
                    </a:lnTo>
                    <a:lnTo>
                      <a:pt x="417" y="1261"/>
                    </a:lnTo>
                    <a:lnTo>
                      <a:pt x="417" y="1261"/>
                    </a:lnTo>
                    <a:lnTo>
                      <a:pt x="436" y="1312"/>
                    </a:lnTo>
                    <a:lnTo>
                      <a:pt x="454" y="1364"/>
                    </a:lnTo>
                    <a:lnTo>
                      <a:pt x="470" y="1417"/>
                    </a:lnTo>
                    <a:lnTo>
                      <a:pt x="476" y="1443"/>
                    </a:lnTo>
                    <a:lnTo>
                      <a:pt x="482" y="1469"/>
                    </a:lnTo>
                    <a:lnTo>
                      <a:pt x="482" y="1469"/>
                    </a:lnTo>
                    <a:lnTo>
                      <a:pt x="437" y="1400"/>
                    </a:lnTo>
                    <a:lnTo>
                      <a:pt x="392" y="1330"/>
                    </a:lnTo>
                    <a:lnTo>
                      <a:pt x="305" y="1194"/>
                    </a:lnTo>
                    <a:lnTo>
                      <a:pt x="305" y="1194"/>
                    </a:lnTo>
                    <a:lnTo>
                      <a:pt x="323" y="1228"/>
                    </a:lnTo>
                    <a:lnTo>
                      <a:pt x="342" y="1262"/>
                    </a:lnTo>
                    <a:lnTo>
                      <a:pt x="384" y="1330"/>
                    </a:lnTo>
                    <a:lnTo>
                      <a:pt x="425" y="1397"/>
                    </a:lnTo>
                    <a:lnTo>
                      <a:pt x="445" y="1431"/>
                    </a:lnTo>
                    <a:lnTo>
                      <a:pt x="463" y="1464"/>
                    </a:lnTo>
                    <a:lnTo>
                      <a:pt x="463" y="1464"/>
                    </a:lnTo>
                    <a:lnTo>
                      <a:pt x="406" y="1397"/>
                    </a:lnTo>
                    <a:lnTo>
                      <a:pt x="378" y="1366"/>
                    </a:lnTo>
                    <a:lnTo>
                      <a:pt x="348" y="1333"/>
                    </a:lnTo>
                    <a:lnTo>
                      <a:pt x="317" y="1302"/>
                    </a:lnTo>
                    <a:lnTo>
                      <a:pt x="286" y="1271"/>
                    </a:lnTo>
                    <a:lnTo>
                      <a:pt x="253" y="1242"/>
                    </a:lnTo>
                    <a:lnTo>
                      <a:pt x="218" y="1215"/>
                    </a:lnTo>
                    <a:lnTo>
                      <a:pt x="218" y="1215"/>
                    </a:lnTo>
                    <a:lnTo>
                      <a:pt x="239" y="1233"/>
                    </a:lnTo>
                    <a:lnTo>
                      <a:pt x="260" y="1251"/>
                    </a:lnTo>
                    <a:lnTo>
                      <a:pt x="280" y="1270"/>
                    </a:lnTo>
                    <a:lnTo>
                      <a:pt x="299" y="1289"/>
                    </a:lnTo>
                    <a:lnTo>
                      <a:pt x="336" y="1330"/>
                    </a:lnTo>
                    <a:lnTo>
                      <a:pt x="372" y="1371"/>
                    </a:lnTo>
                    <a:lnTo>
                      <a:pt x="372" y="1371"/>
                    </a:lnTo>
                    <a:lnTo>
                      <a:pt x="404" y="1409"/>
                    </a:lnTo>
                    <a:lnTo>
                      <a:pt x="434" y="1446"/>
                    </a:lnTo>
                    <a:lnTo>
                      <a:pt x="464" y="1485"/>
                    </a:lnTo>
                    <a:lnTo>
                      <a:pt x="491" y="1524"/>
                    </a:lnTo>
                    <a:lnTo>
                      <a:pt x="491" y="1524"/>
                    </a:lnTo>
                    <a:lnTo>
                      <a:pt x="500" y="1536"/>
                    </a:lnTo>
                    <a:lnTo>
                      <a:pt x="505" y="1541"/>
                    </a:lnTo>
                    <a:lnTo>
                      <a:pt x="508" y="1547"/>
                    </a:lnTo>
                    <a:lnTo>
                      <a:pt x="508" y="1547"/>
                    </a:lnTo>
                    <a:lnTo>
                      <a:pt x="514" y="1557"/>
                    </a:lnTo>
                    <a:lnTo>
                      <a:pt x="517" y="1568"/>
                    </a:lnTo>
                    <a:lnTo>
                      <a:pt x="523" y="1587"/>
                    </a:lnTo>
                    <a:lnTo>
                      <a:pt x="527" y="1607"/>
                    </a:lnTo>
                    <a:lnTo>
                      <a:pt x="531" y="1618"/>
                    </a:lnTo>
                    <a:lnTo>
                      <a:pt x="535" y="1628"/>
                    </a:lnTo>
                    <a:lnTo>
                      <a:pt x="535" y="1628"/>
                    </a:lnTo>
                    <a:lnTo>
                      <a:pt x="478" y="1591"/>
                    </a:lnTo>
                    <a:lnTo>
                      <a:pt x="446" y="1572"/>
                    </a:lnTo>
                    <a:lnTo>
                      <a:pt x="413" y="1554"/>
                    </a:lnTo>
                    <a:lnTo>
                      <a:pt x="413" y="1554"/>
                    </a:lnTo>
                    <a:lnTo>
                      <a:pt x="380" y="1537"/>
                    </a:lnTo>
                    <a:lnTo>
                      <a:pt x="346" y="1521"/>
                    </a:lnTo>
                    <a:lnTo>
                      <a:pt x="311" y="1506"/>
                    </a:lnTo>
                    <a:lnTo>
                      <a:pt x="277" y="1493"/>
                    </a:lnTo>
                    <a:lnTo>
                      <a:pt x="277" y="1493"/>
                    </a:lnTo>
                    <a:lnTo>
                      <a:pt x="346" y="1524"/>
                    </a:lnTo>
                    <a:lnTo>
                      <a:pt x="380" y="1541"/>
                    </a:lnTo>
                    <a:lnTo>
                      <a:pt x="414" y="1559"/>
                    </a:lnTo>
                    <a:lnTo>
                      <a:pt x="447" y="1576"/>
                    </a:lnTo>
                    <a:lnTo>
                      <a:pt x="479" y="1595"/>
                    </a:lnTo>
                    <a:lnTo>
                      <a:pt x="509" y="1614"/>
                    </a:lnTo>
                    <a:lnTo>
                      <a:pt x="538" y="1635"/>
                    </a:lnTo>
                    <a:lnTo>
                      <a:pt x="538" y="1635"/>
                    </a:lnTo>
                    <a:lnTo>
                      <a:pt x="550" y="1672"/>
                    </a:lnTo>
                    <a:lnTo>
                      <a:pt x="564" y="1708"/>
                    </a:lnTo>
                    <a:lnTo>
                      <a:pt x="590" y="1781"/>
                    </a:lnTo>
                    <a:lnTo>
                      <a:pt x="609" y="1781"/>
                    </a:lnTo>
                    <a:lnTo>
                      <a:pt x="609" y="1781"/>
                    </a:lnTo>
                    <a:lnTo>
                      <a:pt x="602" y="1758"/>
                    </a:lnTo>
                    <a:lnTo>
                      <a:pt x="594" y="1734"/>
                    </a:lnTo>
                    <a:lnTo>
                      <a:pt x="585" y="1712"/>
                    </a:lnTo>
                    <a:lnTo>
                      <a:pt x="576" y="1689"/>
                    </a:lnTo>
                    <a:lnTo>
                      <a:pt x="576" y="1689"/>
                    </a:lnTo>
                    <a:lnTo>
                      <a:pt x="577" y="1699"/>
                    </a:lnTo>
                    <a:lnTo>
                      <a:pt x="581" y="1711"/>
                    </a:lnTo>
                    <a:lnTo>
                      <a:pt x="588" y="1733"/>
                    </a:lnTo>
                    <a:lnTo>
                      <a:pt x="594" y="1756"/>
                    </a:lnTo>
                    <a:lnTo>
                      <a:pt x="597" y="1767"/>
                    </a:lnTo>
                    <a:lnTo>
                      <a:pt x="598" y="1778"/>
                    </a:lnTo>
                    <a:lnTo>
                      <a:pt x="598" y="1778"/>
                    </a:lnTo>
                    <a:lnTo>
                      <a:pt x="585" y="1745"/>
                    </a:lnTo>
                    <a:lnTo>
                      <a:pt x="573" y="1709"/>
                    </a:lnTo>
                    <a:lnTo>
                      <a:pt x="562" y="1675"/>
                    </a:lnTo>
                    <a:lnTo>
                      <a:pt x="557" y="1661"/>
                    </a:lnTo>
                    <a:lnTo>
                      <a:pt x="555" y="1646"/>
                    </a:lnTo>
                    <a:lnTo>
                      <a:pt x="555" y="1646"/>
                    </a:lnTo>
                    <a:lnTo>
                      <a:pt x="562" y="1653"/>
                    </a:lnTo>
                    <a:lnTo>
                      <a:pt x="572" y="1660"/>
                    </a:lnTo>
                    <a:lnTo>
                      <a:pt x="581" y="1666"/>
                    </a:lnTo>
                    <a:lnTo>
                      <a:pt x="584" y="1670"/>
                    </a:lnTo>
                    <a:lnTo>
                      <a:pt x="588" y="1674"/>
                    </a:lnTo>
                    <a:lnTo>
                      <a:pt x="588" y="1674"/>
                    </a:lnTo>
                    <a:lnTo>
                      <a:pt x="593" y="1682"/>
                    </a:lnTo>
                    <a:lnTo>
                      <a:pt x="598" y="1691"/>
                    </a:lnTo>
                    <a:lnTo>
                      <a:pt x="606" y="1712"/>
                    </a:lnTo>
                    <a:lnTo>
                      <a:pt x="613" y="1732"/>
                    </a:lnTo>
                    <a:lnTo>
                      <a:pt x="621" y="1753"/>
                    </a:lnTo>
                    <a:lnTo>
                      <a:pt x="621" y="1753"/>
                    </a:lnTo>
                    <a:lnTo>
                      <a:pt x="633" y="1781"/>
                    </a:lnTo>
                    <a:lnTo>
                      <a:pt x="713" y="1781"/>
                    </a:lnTo>
                    <a:lnTo>
                      <a:pt x="713" y="1781"/>
                    </a:lnTo>
                    <a:lnTo>
                      <a:pt x="714" y="1780"/>
                    </a:lnTo>
                    <a:lnTo>
                      <a:pt x="716" y="1779"/>
                    </a:lnTo>
                    <a:lnTo>
                      <a:pt x="716" y="1779"/>
                    </a:lnTo>
                    <a:lnTo>
                      <a:pt x="717" y="1781"/>
                    </a:lnTo>
                    <a:lnTo>
                      <a:pt x="727" y="1781"/>
                    </a:lnTo>
                    <a:lnTo>
                      <a:pt x="727" y="1781"/>
                    </a:lnTo>
                    <a:lnTo>
                      <a:pt x="719" y="1775"/>
                    </a:lnTo>
                    <a:lnTo>
                      <a:pt x="713" y="1770"/>
                    </a:lnTo>
                    <a:lnTo>
                      <a:pt x="707" y="1764"/>
                    </a:lnTo>
                    <a:lnTo>
                      <a:pt x="703" y="1757"/>
                    </a:lnTo>
                    <a:lnTo>
                      <a:pt x="703" y="1757"/>
                    </a:lnTo>
                    <a:lnTo>
                      <a:pt x="701" y="1751"/>
                    </a:lnTo>
                    <a:lnTo>
                      <a:pt x="702" y="1745"/>
                    </a:lnTo>
                    <a:lnTo>
                      <a:pt x="703" y="1739"/>
                    </a:lnTo>
                    <a:lnTo>
                      <a:pt x="706" y="1732"/>
                    </a:lnTo>
                    <a:lnTo>
                      <a:pt x="711" y="1721"/>
                    </a:lnTo>
                    <a:lnTo>
                      <a:pt x="713" y="1714"/>
                    </a:lnTo>
                    <a:lnTo>
                      <a:pt x="714" y="1708"/>
                    </a:lnTo>
                    <a:lnTo>
                      <a:pt x="714" y="1708"/>
                    </a:lnTo>
                    <a:lnTo>
                      <a:pt x="719" y="1716"/>
                    </a:lnTo>
                    <a:lnTo>
                      <a:pt x="725" y="1724"/>
                    </a:lnTo>
                    <a:lnTo>
                      <a:pt x="734" y="1742"/>
                    </a:lnTo>
                    <a:lnTo>
                      <a:pt x="741" y="1762"/>
                    </a:lnTo>
                    <a:lnTo>
                      <a:pt x="748" y="1781"/>
                    </a:lnTo>
                    <a:lnTo>
                      <a:pt x="793" y="1781"/>
                    </a:lnTo>
                    <a:lnTo>
                      <a:pt x="793" y="1781"/>
                    </a:lnTo>
                    <a:lnTo>
                      <a:pt x="784" y="1763"/>
                    </a:lnTo>
                    <a:lnTo>
                      <a:pt x="777" y="1745"/>
                    </a:lnTo>
                    <a:lnTo>
                      <a:pt x="770" y="1727"/>
                    </a:lnTo>
                    <a:lnTo>
                      <a:pt x="762" y="1708"/>
                    </a:lnTo>
                    <a:lnTo>
                      <a:pt x="762" y="1708"/>
                    </a:lnTo>
                    <a:lnTo>
                      <a:pt x="753" y="1688"/>
                    </a:lnTo>
                    <a:lnTo>
                      <a:pt x="742" y="1665"/>
                    </a:lnTo>
                    <a:lnTo>
                      <a:pt x="732" y="1644"/>
                    </a:lnTo>
                    <a:lnTo>
                      <a:pt x="728" y="1633"/>
                    </a:lnTo>
                    <a:lnTo>
                      <a:pt x="727" y="1623"/>
                    </a:lnTo>
                    <a:lnTo>
                      <a:pt x="727" y="1623"/>
                    </a:lnTo>
                    <a:lnTo>
                      <a:pt x="726" y="1616"/>
                    </a:lnTo>
                    <a:lnTo>
                      <a:pt x="727" y="1608"/>
                    </a:lnTo>
                    <a:lnTo>
                      <a:pt x="731" y="1595"/>
                    </a:lnTo>
                    <a:lnTo>
                      <a:pt x="734" y="1581"/>
                    </a:lnTo>
                    <a:lnTo>
                      <a:pt x="737" y="1566"/>
                    </a:lnTo>
                    <a:lnTo>
                      <a:pt x="737" y="1566"/>
                    </a:lnTo>
                    <a:lnTo>
                      <a:pt x="742" y="1538"/>
                    </a:lnTo>
                    <a:lnTo>
                      <a:pt x="745" y="1507"/>
                    </a:lnTo>
                    <a:lnTo>
                      <a:pt x="745" y="1507"/>
                    </a:lnTo>
                    <a:lnTo>
                      <a:pt x="761" y="1518"/>
                    </a:lnTo>
                    <a:lnTo>
                      <a:pt x="776" y="1529"/>
                    </a:lnTo>
                    <a:lnTo>
                      <a:pt x="803" y="1554"/>
                    </a:lnTo>
                    <a:lnTo>
                      <a:pt x="803" y="1554"/>
                    </a:lnTo>
                    <a:lnTo>
                      <a:pt x="834" y="1580"/>
                    </a:lnTo>
                    <a:lnTo>
                      <a:pt x="863" y="1608"/>
                    </a:lnTo>
                    <a:lnTo>
                      <a:pt x="923" y="1665"/>
                    </a:lnTo>
                    <a:lnTo>
                      <a:pt x="980" y="1722"/>
                    </a:lnTo>
                    <a:lnTo>
                      <a:pt x="1037" y="1781"/>
                    </a:lnTo>
                    <a:lnTo>
                      <a:pt x="1052" y="1781"/>
                    </a:lnTo>
                    <a:lnTo>
                      <a:pt x="1052" y="1781"/>
                    </a:lnTo>
                    <a:lnTo>
                      <a:pt x="978" y="1709"/>
                    </a:lnTo>
                    <a:lnTo>
                      <a:pt x="902" y="1638"/>
                    </a:lnTo>
                    <a:lnTo>
                      <a:pt x="825" y="1569"/>
                    </a:lnTo>
                    <a:lnTo>
                      <a:pt x="747" y="1502"/>
                    </a:lnTo>
                    <a:lnTo>
                      <a:pt x="747" y="1502"/>
                    </a:lnTo>
                    <a:close/>
                    <a:moveTo>
                      <a:pt x="339" y="1048"/>
                    </a:moveTo>
                    <a:lnTo>
                      <a:pt x="339" y="1048"/>
                    </a:lnTo>
                    <a:lnTo>
                      <a:pt x="331" y="1028"/>
                    </a:lnTo>
                    <a:lnTo>
                      <a:pt x="322" y="1009"/>
                    </a:lnTo>
                    <a:lnTo>
                      <a:pt x="313" y="989"/>
                    </a:lnTo>
                    <a:lnTo>
                      <a:pt x="311" y="980"/>
                    </a:lnTo>
                    <a:lnTo>
                      <a:pt x="307" y="970"/>
                    </a:lnTo>
                    <a:lnTo>
                      <a:pt x="307" y="970"/>
                    </a:lnTo>
                    <a:lnTo>
                      <a:pt x="311" y="970"/>
                    </a:lnTo>
                    <a:lnTo>
                      <a:pt x="313" y="970"/>
                    </a:lnTo>
                    <a:lnTo>
                      <a:pt x="313" y="970"/>
                    </a:lnTo>
                    <a:lnTo>
                      <a:pt x="320" y="980"/>
                    </a:lnTo>
                    <a:lnTo>
                      <a:pt x="325" y="989"/>
                    </a:lnTo>
                    <a:lnTo>
                      <a:pt x="331" y="999"/>
                    </a:lnTo>
                    <a:lnTo>
                      <a:pt x="334" y="1009"/>
                    </a:lnTo>
                    <a:lnTo>
                      <a:pt x="338" y="1019"/>
                    </a:lnTo>
                    <a:lnTo>
                      <a:pt x="339" y="1029"/>
                    </a:lnTo>
                    <a:lnTo>
                      <a:pt x="339" y="1040"/>
                    </a:lnTo>
                    <a:lnTo>
                      <a:pt x="339" y="1048"/>
                    </a:lnTo>
                    <a:lnTo>
                      <a:pt x="339" y="1048"/>
                    </a:lnTo>
                    <a:close/>
                    <a:moveTo>
                      <a:pt x="431" y="1200"/>
                    </a:moveTo>
                    <a:lnTo>
                      <a:pt x="431" y="1200"/>
                    </a:lnTo>
                    <a:lnTo>
                      <a:pt x="428" y="1192"/>
                    </a:lnTo>
                    <a:lnTo>
                      <a:pt x="425" y="1183"/>
                    </a:lnTo>
                    <a:lnTo>
                      <a:pt x="423" y="1165"/>
                    </a:lnTo>
                    <a:lnTo>
                      <a:pt x="421" y="1148"/>
                    </a:lnTo>
                    <a:lnTo>
                      <a:pt x="420" y="1140"/>
                    </a:lnTo>
                    <a:lnTo>
                      <a:pt x="417" y="1133"/>
                    </a:lnTo>
                    <a:lnTo>
                      <a:pt x="417" y="1133"/>
                    </a:lnTo>
                    <a:lnTo>
                      <a:pt x="417" y="1146"/>
                    </a:lnTo>
                    <a:lnTo>
                      <a:pt x="420" y="1162"/>
                    </a:lnTo>
                    <a:lnTo>
                      <a:pt x="425" y="1195"/>
                    </a:lnTo>
                    <a:lnTo>
                      <a:pt x="428" y="1212"/>
                    </a:lnTo>
                    <a:lnTo>
                      <a:pt x="430" y="1228"/>
                    </a:lnTo>
                    <a:lnTo>
                      <a:pt x="431" y="1244"/>
                    </a:lnTo>
                    <a:lnTo>
                      <a:pt x="431" y="1258"/>
                    </a:lnTo>
                    <a:lnTo>
                      <a:pt x="431" y="1258"/>
                    </a:lnTo>
                    <a:lnTo>
                      <a:pt x="409" y="1209"/>
                    </a:lnTo>
                    <a:lnTo>
                      <a:pt x="400" y="1183"/>
                    </a:lnTo>
                    <a:lnTo>
                      <a:pt x="391" y="1157"/>
                    </a:lnTo>
                    <a:lnTo>
                      <a:pt x="384" y="1131"/>
                    </a:lnTo>
                    <a:lnTo>
                      <a:pt x="379" y="1107"/>
                    </a:lnTo>
                    <a:lnTo>
                      <a:pt x="375" y="1083"/>
                    </a:lnTo>
                    <a:lnTo>
                      <a:pt x="374" y="1073"/>
                    </a:lnTo>
                    <a:lnTo>
                      <a:pt x="375" y="1062"/>
                    </a:lnTo>
                    <a:lnTo>
                      <a:pt x="375" y="1062"/>
                    </a:lnTo>
                    <a:lnTo>
                      <a:pt x="387" y="1078"/>
                    </a:lnTo>
                    <a:lnTo>
                      <a:pt x="398" y="1095"/>
                    </a:lnTo>
                    <a:lnTo>
                      <a:pt x="408" y="1114"/>
                    </a:lnTo>
                    <a:lnTo>
                      <a:pt x="420" y="1132"/>
                    </a:lnTo>
                    <a:lnTo>
                      <a:pt x="420" y="1132"/>
                    </a:lnTo>
                    <a:lnTo>
                      <a:pt x="428" y="1142"/>
                    </a:lnTo>
                    <a:lnTo>
                      <a:pt x="431" y="1146"/>
                    </a:lnTo>
                    <a:lnTo>
                      <a:pt x="434" y="1152"/>
                    </a:lnTo>
                    <a:lnTo>
                      <a:pt x="434" y="1152"/>
                    </a:lnTo>
                    <a:lnTo>
                      <a:pt x="436" y="1159"/>
                    </a:lnTo>
                    <a:lnTo>
                      <a:pt x="436" y="1165"/>
                    </a:lnTo>
                    <a:lnTo>
                      <a:pt x="433" y="1176"/>
                    </a:lnTo>
                    <a:lnTo>
                      <a:pt x="431" y="1187"/>
                    </a:lnTo>
                    <a:lnTo>
                      <a:pt x="431" y="1194"/>
                    </a:lnTo>
                    <a:lnTo>
                      <a:pt x="431" y="1200"/>
                    </a:lnTo>
                    <a:lnTo>
                      <a:pt x="431" y="1200"/>
                    </a:lnTo>
                    <a:close/>
                    <a:moveTo>
                      <a:pt x="403" y="1066"/>
                    </a:moveTo>
                    <a:lnTo>
                      <a:pt x="403" y="1066"/>
                    </a:lnTo>
                    <a:lnTo>
                      <a:pt x="383" y="1036"/>
                    </a:lnTo>
                    <a:lnTo>
                      <a:pt x="374" y="1022"/>
                    </a:lnTo>
                    <a:lnTo>
                      <a:pt x="370" y="1015"/>
                    </a:lnTo>
                    <a:lnTo>
                      <a:pt x="367" y="1008"/>
                    </a:lnTo>
                    <a:lnTo>
                      <a:pt x="367" y="1008"/>
                    </a:lnTo>
                    <a:lnTo>
                      <a:pt x="366" y="1002"/>
                    </a:lnTo>
                    <a:lnTo>
                      <a:pt x="365" y="997"/>
                    </a:lnTo>
                    <a:lnTo>
                      <a:pt x="365" y="986"/>
                    </a:lnTo>
                    <a:lnTo>
                      <a:pt x="365" y="975"/>
                    </a:lnTo>
                    <a:lnTo>
                      <a:pt x="363" y="969"/>
                    </a:lnTo>
                    <a:lnTo>
                      <a:pt x="361" y="963"/>
                    </a:lnTo>
                    <a:lnTo>
                      <a:pt x="361" y="963"/>
                    </a:lnTo>
                    <a:lnTo>
                      <a:pt x="361" y="972"/>
                    </a:lnTo>
                    <a:lnTo>
                      <a:pt x="362" y="982"/>
                    </a:lnTo>
                    <a:lnTo>
                      <a:pt x="362" y="991"/>
                    </a:lnTo>
                    <a:lnTo>
                      <a:pt x="362" y="1001"/>
                    </a:lnTo>
                    <a:lnTo>
                      <a:pt x="362" y="1001"/>
                    </a:lnTo>
                    <a:lnTo>
                      <a:pt x="356" y="990"/>
                    </a:lnTo>
                    <a:lnTo>
                      <a:pt x="353" y="980"/>
                    </a:lnTo>
                    <a:lnTo>
                      <a:pt x="349" y="969"/>
                    </a:lnTo>
                    <a:lnTo>
                      <a:pt x="348" y="959"/>
                    </a:lnTo>
                    <a:lnTo>
                      <a:pt x="346" y="939"/>
                    </a:lnTo>
                    <a:lnTo>
                      <a:pt x="344" y="918"/>
                    </a:lnTo>
                    <a:lnTo>
                      <a:pt x="344" y="918"/>
                    </a:lnTo>
                    <a:lnTo>
                      <a:pt x="324" y="788"/>
                    </a:lnTo>
                    <a:lnTo>
                      <a:pt x="321" y="756"/>
                    </a:lnTo>
                    <a:lnTo>
                      <a:pt x="316" y="725"/>
                    </a:lnTo>
                    <a:lnTo>
                      <a:pt x="314" y="695"/>
                    </a:lnTo>
                    <a:lnTo>
                      <a:pt x="313" y="665"/>
                    </a:lnTo>
                    <a:lnTo>
                      <a:pt x="313" y="665"/>
                    </a:lnTo>
                    <a:lnTo>
                      <a:pt x="348" y="748"/>
                    </a:lnTo>
                    <a:lnTo>
                      <a:pt x="384" y="832"/>
                    </a:lnTo>
                    <a:lnTo>
                      <a:pt x="454" y="1002"/>
                    </a:lnTo>
                    <a:lnTo>
                      <a:pt x="523" y="1173"/>
                    </a:lnTo>
                    <a:lnTo>
                      <a:pt x="592" y="1341"/>
                    </a:lnTo>
                    <a:lnTo>
                      <a:pt x="592" y="1341"/>
                    </a:lnTo>
                    <a:lnTo>
                      <a:pt x="580" y="1324"/>
                    </a:lnTo>
                    <a:lnTo>
                      <a:pt x="567" y="1305"/>
                    </a:lnTo>
                    <a:lnTo>
                      <a:pt x="540" y="1269"/>
                    </a:lnTo>
                    <a:lnTo>
                      <a:pt x="540" y="1269"/>
                    </a:lnTo>
                    <a:lnTo>
                      <a:pt x="513" y="1233"/>
                    </a:lnTo>
                    <a:lnTo>
                      <a:pt x="500" y="1213"/>
                    </a:lnTo>
                    <a:lnTo>
                      <a:pt x="495" y="1204"/>
                    </a:lnTo>
                    <a:lnTo>
                      <a:pt x="490" y="1195"/>
                    </a:lnTo>
                    <a:lnTo>
                      <a:pt x="490" y="1195"/>
                    </a:lnTo>
                    <a:lnTo>
                      <a:pt x="488" y="1188"/>
                    </a:lnTo>
                    <a:lnTo>
                      <a:pt x="485" y="1182"/>
                    </a:lnTo>
                    <a:lnTo>
                      <a:pt x="482" y="1167"/>
                    </a:lnTo>
                    <a:lnTo>
                      <a:pt x="478" y="1152"/>
                    </a:lnTo>
                    <a:lnTo>
                      <a:pt x="474" y="1145"/>
                    </a:lnTo>
                    <a:lnTo>
                      <a:pt x="470" y="1138"/>
                    </a:lnTo>
                    <a:lnTo>
                      <a:pt x="470" y="1138"/>
                    </a:lnTo>
                    <a:lnTo>
                      <a:pt x="473" y="1150"/>
                    </a:lnTo>
                    <a:lnTo>
                      <a:pt x="476" y="1162"/>
                    </a:lnTo>
                    <a:lnTo>
                      <a:pt x="480" y="1174"/>
                    </a:lnTo>
                    <a:lnTo>
                      <a:pt x="481" y="1178"/>
                    </a:lnTo>
                    <a:lnTo>
                      <a:pt x="481" y="1184"/>
                    </a:lnTo>
                    <a:lnTo>
                      <a:pt x="481" y="1184"/>
                    </a:lnTo>
                    <a:lnTo>
                      <a:pt x="476" y="1173"/>
                    </a:lnTo>
                    <a:lnTo>
                      <a:pt x="472" y="1162"/>
                    </a:lnTo>
                    <a:lnTo>
                      <a:pt x="466" y="1141"/>
                    </a:lnTo>
                    <a:lnTo>
                      <a:pt x="463" y="1119"/>
                    </a:lnTo>
                    <a:lnTo>
                      <a:pt x="460" y="1099"/>
                    </a:lnTo>
                    <a:lnTo>
                      <a:pt x="459" y="1078"/>
                    </a:lnTo>
                    <a:lnTo>
                      <a:pt x="459" y="1058"/>
                    </a:lnTo>
                    <a:lnTo>
                      <a:pt x="458" y="1040"/>
                    </a:lnTo>
                    <a:lnTo>
                      <a:pt x="457" y="1022"/>
                    </a:lnTo>
                    <a:lnTo>
                      <a:pt x="457" y="1022"/>
                    </a:lnTo>
                    <a:lnTo>
                      <a:pt x="456" y="1022"/>
                    </a:lnTo>
                    <a:lnTo>
                      <a:pt x="455" y="1023"/>
                    </a:lnTo>
                    <a:lnTo>
                      <a:pt x="455" y="1023"/>
                    </a:lnTo>
                    <a:lnTo>
                      <a:pt x="451" y="1047"/>
                    </a:lnTo>
                    <a:lnTo>
                      <a:pt x="448" y="1070"/>
                    </a:lnTo>
                    <a:lnTo>
                      <a:pt x="443" y="1094"/>
                    </a:lnTo>
                    <a:lnTo>
                      <a:pt x="441" y="1119"/>
                    </a:lnTo>
                    <a:lnTo>
                      <a:pt x="441" y="1119"/>
                    </a:lnTo>
                    <a:lnTo>
                      <a:pt x="431" y="1107"/>
                    </a:lnTo>
                    <a:lnTo>
                      <a:pt x="421" y="1093"/>
                    </a:lnTo>
                    <a:lnTo>
                      <a:pt x="403" y="1066"/>
                    </a:lnTo>
                    <a:lnTo>
                      <a:pt x="403" y="1066"/>
                    </a:lnTo>
                    <a:close/>
                    <a:moveTo>
                      <a:pt x="448" y="1171"/>
                    </a:moveTo>
                    <a:lnTo>
                      <a:pt x="448" y="1171"/>
                    </a:lnTo>
                    <a:lnTo>
                      <a:pt x="454" y="1188"/>
                    </a:lnTo>
                    <a:lnTo>
                      <a:pt x="458" y="1207"/>
                    </a:lnTo>
                    <a:lnTo>
                      <a:pt x="462" y="1224"/>
                    </a:lnTo>
                    <a:lnTo>
                      <a:pt x="464" y="1242"/>
                    </a:lnTo>
                    <a:lnTo>
                      <a:pt x="466" y="1277"/>
                    </a:lnTo>
                    <a:lnTo>
                      <a:pt x="467" y="1309"/>
                    </a:lnTo>
                    <a:lnTo>
                      <a:pt x="467" y="1309"/>
                    </a:lnTo>
                    <a:lnTo>
                      <a:pt x="458" y="1288"/>
                    </a:lnTo>
                    <a:lnTo>
                      <a:pt x="451" y="1269"/>
                    </a:lnTo>
                    <a:lnTo>
                      <a:pt x="447" y="1250"/>
                    </a:lnTo>
                    <a:lnTo>
                      <a:pt x="445" y="1233"/>
                    </a:lnTo>
                    <a:lnTo>
                      <a:pt x="443" y="1216"/>
                    </a:lnTo>
                    <a:lnTo>
                      <a:pt x="445" y="1200"/>
                    </a:lnTo>
                    <a:lnTo>
                      <a:pt x="446" y="1185"/>
                    </a:lnTo>
                    <a:lnTo>
                      <a:pt x="448" y="1171"/>
                    </a:lnTo>
                    <a:lnTo>
                      <a:pt x="448" y="1171"/>
                    </a:lnTo>
                    <a:close/>
                    <a:moveTo>
                      <a:pt x="479" y="1414"/>
                    </a:moveTo>
                    <a:lnTo>
                      <a:pt x="479" y="1414"/>
                    </a:lnTo>
                    <a:lnTo>
                      <a:pt x="485" y="1431"/>
                    </a:lnTo>
                    <a:lnTo>
                      <a:pt x="493" y="1448"/>
                    </a:lnTo>
                    <a:lnTo>
                      <a:pt x="510" y="1484"/>
                    </a:lnTo>
                    <a:lnTo>
                      <a:pt x="526" y="1518"/>
                    </a:lnTo>
                    <a:lnTo>
                      <a:pt x="533" y="1534"/>
                    </a:lnTo>
                    <a:lnTo>
                      <a:pt x="539" y="1551"/>
                    </a:lnTo>
                    <a:lnTo>
                      <a:pt x="539" y="1551"/>
                    </a:lnTo>
                    <a:lnTo>
                      <a:pt x="526" y="1537"/>
                    </a:lnTo>
                    <a:lnTo>
                      <a:pt x="516" y="1521"/>
                    </a:lnTo>
                    <a:lnTo>
                      <a:pt x="508" y="1504"/>
                    </a:lnTo>
                    <a:lnTo>
                      <a:pt x="500" y="1486"/>
                    </a:lnTo>
                    <a:lnTo>
                      <a:pt x="493" y="1468"/>
                    </a:lnTo>
                    <a:lnTo>
                      <a:pt x="488" y="1450"/>
                    </a:lnTo>
                    <a:lnTo>
                      <a:pt x="479" y="1414"/>
                    </a:lnTo>
                    <a:lnTo>
                      <a:pt x="479" y="1414"/>
                    </a:lnTo>
                    <a:close/>
                    <a:moveTo>
                      <a:pt x="548" y="1636"/>
                    </a:moveTo>
                    <a:lnTo>
                      <a:pt x="548" y="1636"/>
                    </a:lnTo>
                    <a:lnTo>
                      <a:pt x="543" y="1628"/>
                    </a:lnTo>
                    <a:lnTo>
                      <a:pt x="540" y="1619"/>
                    </a:lnTo>
                    <a:lnTo>
                      <a:pt x="535" y="1599"/>
                    </a:lnTo>
                    <a:lnTo>
                      <a:pt x="531" y="1580"/>
                    </a:lnTo>
                    <a:lnTo>
                      <a:pt x="529" y="1571"/>
                    </a:lnTo>
                    <a:lnTo>
                      <a:pt x="526" y="1563"/>
                    </a:lnTo>
                    <a:lnTo>
                      <a:pt x="526" y="1563"/>
                    </a:lnTo>
                    <a:lnTo>
                      <a:pt x="541" y="1588"/>
                    </a:lnTo>
                    <a:lnTo>
                      <a:pt x="557" y="1612"/>
                    </a:lnTo>
                    <a:lnTo>
                      <a:pt x="572" y="1638"/>
                    </a:lnTo>
                    <a:lnTo>
                      <a:pt x="579" y="1650"/>
                    </a:lnTo>
                    <a:lnTo>
                      <a:pt x="585" y="1664"/>
                    </a:lnTo>
                    <a:lnTo>
                      <a:pt x="585" y="1664"/>
                    </a:lnTo>
                    <a:lnTo>
                      <a:pt x="565" y="1653"/>
                    </a:lnTo>
                    <a:lnTo>
                      <a:pt x="555" y="1645"/>
                    </a:lnTo>
                    <a:lnTo>
                      <a:pt x="551" y="1640"/>
                    </a:lnTo>
                    <a:lnTo>
                      <a:pt x="548" y="1636"/>
                    </a:lnTo>
                    <a:lnTo>
                      <a:pt x="548" y="1636"/>
                    </a:lnTo>
                    <a:close/>
                    <a:moveTo>
                      <a:pt x="634" y="1692"/>
                    </a:moveTo>
                    <a:lnTo>
                      <a:pt x="634" y="1692"/>
                    </a:lnTo>
                    <a:lnTo>
                      <a:pt x="622" y="1674"/>
                    </a:lnTo>
                    <a:lnTo>
                      <a:pt x="611" y="1656"/>
                    </a:lnTo>
                    <a:lnTo>
                      <a:pt x="600" y="1637"/>
                    </a:lnTo>
                    <a:lnTo>
                      <a:pt x="590" y="1616"/>
                    </a:lnTo>
                    <a:lnTo>
                      <a:pt x="572" y="1576"/>
                    </a:lnTo>
                    <a:lnTo>
                      <a:pt x="555" y="1534"/>
                    </a:lnTo>
                    <a:lnTo>
                      <a:pt x="555" y="1534"/>
                    </a:lnTo>
                    <a:lnTo>
                      <a:pt x="556" y="1532"/>
                    </a:lnTo>
                    <a:lnTo>
                      <a:pt x="557" y="1534"/>
                    </a:lnTo>
                    <a:lnTo>
                      <a:pt x="557" y="1534"/>
                    </a:lnTo>
                    <a:lnTo>
                      <a:pt x="550" y="1523"/>
                    </a:lnTo>
                    <a:lnTo>
                      <a:pt x="550" y="1523"/>
                    </a:lnTo>
                    <a:lnTo>
                      <a:pt x="539" y="1498"/>
                    </a:lnTo>
                    <a:lnTo>
                      <a:pt x="529" y="1474"/>
                    </a:lnTo>
                    <a:lnTo>
                      <a:pt x="522" y="1450"/>
                    </a:lnTo>
                    <a:lnTo>
                      <a:pt x="515" y="1426"/>
                    </a:lnTo>
                    <a:lnTo>
                      <a:pt x="510" y="1402"/>
                    </a:lnTo>
                    <a:lnTo>
                      <a:pt x="506" y="1378"/>
                    </a:lnTo>
                    <a:lnTo>
                      <a:pt x="498" y="1330"/>
                    </a:lnTo>
                    <a:lnTo>
                      <a:pt x="498" y="1330"/>
                    </a:lnTo>
                    <a:lnTo>
                      <a:pt x="493" y="1302"/>
                    </a:lnTo>
                    <a:lnTo>
                      <a:pt x="489" y="1275"/>
                    </a:lnTo>
                    <a:lnTo>
                      <a:pt x="483" y="1225"/>
                    </a:lnTo>
                    <a:lnTo>
                      <a:pt x="483" y="1225"/>
                    </a:lnTo>
                    <a:lnTo>
                      <a:pt x="489" y="1234"/>
                    </a:lnTo>
                    <a:lnTo>
                      <a:pt x="496" y="1244"/>
                    </a:lnTo>
                    <a:lnTo>
                      <a:pt x="502" y="1253"/>
                    </a:lnTo>
                    <a:lnTo>
                      <a:pt x="505" y="1258"/>
                    </a:lnTo>
                    <a:lnTo>
                      <a:pt x="507" y="1261"/>
                    </a:lnTo>
                    <a:lnTo>
                      <a:pt x="507" y="1261"/>
                    </a:lnTo>
                    <a:lnTo>
                      <a:pt x="517" y="1300"/>
                    </a:lnTo>
                    <a:lnTo>
                      <a:pt x="530" y="1341"/>
                    </a:lnTo>
                    <a:lnTo>
                      <a:pt x="558" y="1426"/>
                    </a:lnTo>
                    <a:lnTo>
                      <a:pt x="586" y="1512"/>
                    </a:lnTo>
                    <a:lnTo>
                      <a:pt x="611" y="1590"/>
                    </a:lnTo>
                    <a:lnTo>
                      <a:pt x="611" y="1590"/>
                    </a:lnTo>
                    <a:lnTo>
                      <a:pt x="607" y="1583"/>
                    </a:lnTo>
                    <a:lnTo>
                      <a:pt x="602" y="1578"/>
                    </a:lnTo>
                    <a:lnTo>
                      <a:pt x="589" y="1564"/>
                    </a:lnTo>
                    <a:lnTo>
                      <a:pt x="575" y="1552"/>
                    </a:lnTo>
                    <a:lnTo>
                      <a:pt x="562" y="1539"/>
                    </a:lnTo>
                    <a:lnTo>
                      <a:pt x="562" y="1539"/>
                    </a:lnTo>
                    <a:lnTo>
                      <a:pt x="568" y="1547"/>
                    </a:lnTo>
                    <a:lnTo>
                      <a:pt x="576" y="1556"/>
                    </a:lnTo>
                    <a:lnTo>
                      <a:pt x="594" y="1573"/>
                    </a:lnTo>
                    <a:lnTo>
                      <a:pt x="602" y="1583"/>
                    </a:lnTo>
                    <a:lnTo>
                      <a:pt x="610" y="1593"/>
                    </a:lnTo>
                    <a:lnTo>
                      <a:pt x="617" y="1602"/>
                    </a:lnTo>
                    <a:lnTo>
                      <a:pt x="622" y="1612"/>
                    </a:lnTo>
                    <a:lnTo>
                      <a:pt x="622" y="1612"/>
                    </a:lnTo>
                    <a:lnTo>
                      <a:pt x="632" y="1639"/>
                    </a:lnTo>
                    <a:lnTo>
                      <a:pt x="642" y="1667"/>
                    </a:lnTo>
                    <a:lnTo>
                      <a:pt x="652" y="1697"/>
                    </a:lnTo>
                    <a:lnTo>
                      <a:pt x="664" y="1727"/>
                    </a:lnTo>
                    <a:lnTo>
                      <a:pt x="664" y="1727"/>
                    </a:lnTo>
                    <a:lnTo>
                      <a:pt x="658" y="1723"/>
                    </a:lnTo>
                    <a:lnTo>
                      <a:pt x="653" y="1720"/>
                    </a:lnTo>
                    <a:lnTo>
                      <a:pt x="649" y="1715"/>
                    </a:lnTo>
                    <a:lnTo>
                      <a:pt x="646" y="1711"/>
                    </a:lnTo>
                    <a:lnTo>
                      <a:pt x="640" y="1702"/>
                    </a:lnTo>
                    <a:lnTo>
                      <a:pt x="634" y="1692"/>
                    </a:lnTo>
                    <a:lnTo>
                      <a:pt x="634" y="1692"/>
                    </a:lnTo>
                    <a:close/>
                    <a:moveTo>
                      <a:pt x="690" y="1725"/>
                    </a:moveTo>
                    <a:lnTo>
                      <a:pt x="690" y="1725"/>
                    </a:lnTo>
                    <a:lnTo>
                      <a:pt x="673" y="1687"/>
                    </a:lnTo>
                    <a:lnTo>
                      <a:pt x="666" y="1667"/>
                    </a:lnTo>
                    <a:lnTo>
                      <a:pt x="660" y="1649"/>
                    </a:lnTo>
                    <a:lnTo>
                      <a:pt x="660" y="1649"/>
                    </a:lnTo>
                    <a:lnTo>
                      <a:pt x="697" y="1689"/>
                    </a:lnTo>
                    <a:lnTo>
                      <a:pt x="697" y="1689"/>
                    </a:lnTo>
                    <a:lnTo>
                      <a:pt x="693" y="1707"/>
                    </a:lnTo>
                    <a:lnTo>
                      <a:pt x="692" y="1716"/>
                    </a:lnTo>
                    <a:lnTo>
                      <a:pt x="690" y="1725"/>
                    </a:lnTo>
                    <a:lnTo>
                      <a:pt x="690" y="1725"/>
                    </a:lnTo>
                    <a:close/>
                    <a:moveTo>
                      <a:pt x="700" y="1682"/>
                    </a:moveTo>
                    <a:lnTo>
                      <a:pt x="700" y="1682"/>
                    </a:lnTo>
                    <a:lnTo>
                      <a:pt x="691" y="1675"/>
                    </a:lnTo>
                    <a:lnTo>
                      <a:pt x="683" y="1669"/>
                    </a:lnTo>
                    <a:lnTo>
                      <a:pt x="675" y="1662"/>
                    </a:lnTo>
                    <a:lnTo>
                      <a:pt x="669" y="1654"/>
                    </a:lnTo>
                    <a:lnTo>
                      <a:pt x="658" y="1639"/>
                    </a:lnTo>
                    <a:lnTo>
                      <a:pt x="649" y="1622"/>
                    </a:lnTo>
                    <a:lnTo>
                      <a:pt x="641" y="1605"/>
                    </a:lnTo>
                    <a:lnTo>
                      <a:pt x="633" y="1587"/>
                    </a:lnTo>
                    <a:lnTo>
                      <a:pt x="618" y="1546"/>
                    </a:lnTo>
                    <a:lnTo>
                      <a:pt x="618" y="1546"/>
                    </a:lnTo>
                    <a:lnTo>
                      <a:pt x="566" y="1412"/>
                    </a:lnTo>
                    <a:lnTo>
                      <a:pt x="541" y="1345"/>
                    </a:lnTo>
                    <a:lnTo>
                      <a:pt x="530" y="1314"/>
                    </a:lnTo>
                    <a:lnTo>
                      <a:pt x="521" y="1286"/>
                    </a:lnTo>
                    <a:lnTo>
                      <a:pt x="521" y="1286"/>
                    </a:lnTo>
                    <a:lnTo>
                      <a:pt x="546" y="1328"/>
                    </a:lnTo>
                    <a:lnTo>
                      <a:pt x="573" y="1376"/>
                    </a:lnTo>
                    <a:lnTo>
                      <a:pt x="573" y="1376"/>
                    </a:lnTo>
                    <a:lnTo>
                      <a:pt x="597" y="1420"/>
                    </a:lnTo>
                    <a:lnTo>
                      <a:pt x="611" y="1442"/>
                    </a:lnTo>
                    <a:lnTo>
                      <a:pt x="618" y="1452"/>
                    </a:lnTo>
                    <a:lnTo>
                      <a:pt x="625" y="1460"/>
                    </a:lnTo>
                    <a:lnTo>
                      <a:pt x="625" y="1460"/>
                    </a:lnTo>
                    <a:lnTo>
                      <a:pt x="631" y="1464"/>
                    </a:lnTo>
                    <a:lnTo>
                      <a:pt x="638" y="1468"/>
                    </a:lnTo>
                    <a:lnTo>
                      <a:pt x="642" y="1471"/>
                    </a:lnTo>
                    <a:lnTo>
                      <a:pt x="647" y="1476"/>
                    </a:lnTo>
                    <a:lnTo>
                      <a:pt x="647" y="1476"/>
                    </a:lnTo>
                    <a:lnTo>
                      <a:pt x="649" y="1480"/>
                    </a:lnTo>
                    <a:lnTo>
                      <a:pt x="650" y="1485"/>
                    </a:lnTo>
                    <a:lnTo>
                      <a:pt x="652" y="1496"/>
                    </a:lnTo>
                    <a:lnTo>
                      <a:pt x="655" y="1509"/>
                    </a:lnTo>
                    <a:lnTo>
                      <a:pt x="657" y="1520"/>
                    </a:lnTo>
                    <a:lnTo>
                      <a:pt x="657" y="1520"/>
                    </a:lnTo>
                    <a:lnTo>
                      <a:pt x="663" y="1540"/>
                    </a:lnTo>
                    <a:lnTo>
                      <a:pt x="671" y="1563"/>
                    </a:lnTo>
                    <a:lnTo>
                      <a:pt x="688" y="1610"/>
                    </a:lnTo>
                    <a:lnTo>
                      <a:pt x="694" y="1631"/>
                    </a:lnTo>
                    <a:lnTo>
                      <a:pt x="699" y="1650"/>
                    </a:lnTo>
                    <a:lnTo>
                      <a:pt x="701" y="1660"/>
                    </a:lnTo>
                    <a:lnTo>
                      <a:pt x="701" y="1669"/>
                    </a:lnTo>
                    <a:lnTo>
                      <a:pt x="701" y="1675"/>
                    </a:lnTo>
                    <a:lnTo>
                      <a:pt x="700" y="1682"/>
                    </a:lnTo>
                    <a:lnTo>
                      <a:pt x="700" y="1682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3" name="Freeform 43"/>
              <p:cNvSpPr>
                <a:spLocks/>
              </p:cNvSpPr>
              <p:nvPr/>
            </p:nvSpPr>
            <p:spPr bwMode="auto">
              <a:xfrm>
                <a:off x="4492991" y="6416199"/>
                <a:ext cx="151572" cy="441511"/>
              </a:xfrm>
              <a:custGeom>
                <a:avLst/>
                <a:gdLst/>
                <a:ahLst/>
                <a:cxnLst>
                  <a:cxn ang="0">
                    <a:pos x="57" y="446"/>
                  </a:cxn>
                  <a:cxn ang="0">
                    <a:pos x="57" y="446"/>
                  </a:cxn>
                  <a:cxn ang="0">
                    <a:pos x="59" y="453"/>
                  </a:cxn>
                  <a:cxn ang="0">
                    <a:pos x="61" y="460"/>
                  </a:cxn>
                  <a:cxn ang="0">
                    <a:pos x="64" y="476"/>
                  </a:cxn>
                  <a:cxn ang="0">
                    <a:pos x="65" y="491"/>
                  </a:cxn>
                  <a:cxn ang="0">
                    <a:pos x="66" y="507"/>
                  </a:cxn>
                  <a:cxn ang="0">
                    <a:pos x="66" y="507"/>
                  </a:cxn>
                  <a:cxn ang="0">
                    <a:pos x="71" y="531"/>
                  </a:cxn>
                  <a:cxn ang="0">
                    <a:pos x="78" y="555"/>
                  </a:cxn>
                  <a:cxn ang="0">
                    <a:pos x="100" y="555"/>
                  </a:cxn>
                  <a:cxn ang="0">
                    <a:pos x="100" y="555"/>
                  </a:cxn>
                  <a:cxn ang="0">
                    <a:pos x="90" y="511"/>
                  </a:cxn>
                  <a:cxn ang="0">
                    <a:pos x="86" y="489"/>
                  </a:cxn>
                  <a:cxn ang="0">
                    <a:pos x="83" y="469"/>
                  </a:cxn>
                  <a:cxn ang="0">
                    <a:pos x="83" y="469"/>
                  </a:cxn>
                  <a:cxn ang="0">
                    <a:pos x="132" y="512"/>
                  </a:cxn>
                  <a:cxn ang="0">
                    <a:pos x="180" y="555"/>
                  </a:cxn>
                  <a:cxn ang="0">
                    <a:pos x="190" y="555"/>
                  </a:cxn>
                  <a:cxn ang="0">
                    <a:pos x="190" y="555"/>
                  </a:cxn>
                  <a:cxn ang="0">
                    <a:pos x="126" y="501"/>
                  </a:cxn>
                  <a:cxn ang="0">
                    <a:pos x="126" y="501"/>
                  </a:cxn>
                  <a:cxn ang="0">
                    <a:pos x="99" y="478"/>
                  </a:cxn>
                  <a:cxn ang="0">
                    <a:pos x="86" y="468"/>
                  </a:cxn>
                  <a:cxn ang="0">
                    <a:pos x="82" y="462"/>
                  </a:cxn>
                  <a:cxn ang="0">
                    <a:pos x="78" y="457"/>
                  </a:cxn>
                  <a:cxn ang="0">
                    <a:pos x="78" y="457"/>
                  </a:cxn>
                  <a:cxn ang="0">
                    <a:pos x="77" y="452"/>
                  </a:cxn>
                  <a:cxn ang="0">
                    <a:pos x="76" y="445"/>
                  </a:cxn>
                  <a:cxn ang="0">
                    <a:pos x="76" y="437"/>
                  </a:cxn>
                  <a:cxn ang="0">
                    <a:pos x="75" y="429"/>
                  </a:cxn>
                  <a:cxn ang="0">
                    <a:pos x="75" y="429"/>
                  </a:cxn>
                  <a:cxn ang="0">
                    <a:pos x="53" y="314"/>
                  </a:cxn>
                  <a:cxn ang="0">
                    <a:pos x="43" y="258"/>
                  </a:cxn>
                  <a:cxn ang="0">
                    <a:pos x="34" y="202"/>
                  </a:cxn>
                  <a:cxn ang="0">
                    <a:pos x="27" y="147"/>
                  </a:cxn>
                  <a:cxn ang="0">
                    <a:pos x="23" y="95"/>
                  </a:cxn>
                  <a:cxn ang="0">
                    <a:pos x="20" y="45"/>
                  </a:cxn>
                  <a:cxn ang="0">
                    <a:pos x="20" y="23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9" y="25"/>
                  </a:cxn>
                  <a:cxn ang="0">
                    <a:pos x="18" y="50"/>
                  </a:cxn>
                  <a:cxn ang="0">
                    <a:pos x="18" y="76"/>
                  </a:cxn>
                  <a:cxn ang="0">
                    <a:pos x="18" y="102"/>
                  </a:cxn>
                  <a:cxn ang="0">
                    <a:pos x="22" y="155"/>
                  </a:cxn>
                  <a:cxn ang="0">
                    <a:pos x="26" y="211"/>
                  </a:cxn>
                  <a:cxn ang="0">
                    <a:pos x="33" y="267"/>
                  </a:cxn>
                  <a:cxn ang="0">
                    <a:pos x="40" y="323"/>
                  </a:cxn>
                  <a:cxn ang="0">
                    <a:pos x="53" y="438"/>
                  </a:cxn>
                  <a:cxn ang="0">
                    <a:pos x="53" y="438"/>
                  </a:cxn>
                  <a:cxn ang="0">
                    <a:pos x="26" y="413"/>
                  </a:cxn>
                  <a:cxn ang="0">
                    <a:pos x="12" y="402"/>
                  </a:cxn>
                  <a:cxn ang="0">
                    <a:pos x="0" y="393"/>
                  </a:cxn>
                  <a:cxn ang="0">
                    <a:pos x="0" y="393"/>
                  </a:cxn>
                  <a:cxn ang="0">
                    <a:pos x="6" y="399"/>
                  </a:cxn>
                  <a:cxn ang="0">
                    <a:pos x="12" y="406"/>
                  </a:cxn>
                  <a:cxn ang="0">
                    <a:pos x="29" y="420"/>
                  </a:cxn>
                  <a:cxn ang="0">
                    <a:pos x="45" y="432"/>
                  </a:cxn>
                  <a:cxn ang="0">
                    <a:pos x="51" y="439"/>
                  </a:cxn>
                  <a:cxn ang="0">
                    <a:pos x="57" y="446"/>
                  </a:cxn>
                  <a:cxn ang="0">
                    <a:pos x="57" y="446"/>
                  </a:cxn>
                </a:cxnLst>
                <a:rect l="0" t="0" r="r" b="b"/>
                <a:pathLst>
                  <a:path w="190" h="555">
                    <a:moveTo>
                      <a:pt x="57" y="446"/>
                    </a:moveTo>
                    <a:lnTo>
                      <a:pt x="57" y="446"/>
                    </a:lnTo>
                    <a:lnTo>
                      <a:pt x="59" y="453"/>
                    </a:lnTo>
                    <a:lnTo>
                      <a:pt x="61" y="460"/>
                    </a:lnTo>
                    <a:lnTo>
                      <a:pt x="64" y="476"/>
                    </a:lnTo>
                    <a:lnTo>
                      <a:pt x="65" y="491"/>
                    </a:lnTo>
                    <a:lnTo>
                      <a:pt x="66" y="507"/>
                    </a:lnTo>
                    <a:lnTo>
                      <a:pt x="66" y="507"/>
                    </a:lnTo>
                    <a:lnTo>
                      <a:pt x="71" y="531"/>
                    </a:lnTo>
                    <a:lnTo>
                      <a:pt x="78" y="555"/>
                    </a:lnTo>
                    <a:lnTo>
                      <a:pt x="100" y="555"/>
                    </a:lnTo>
                    <a:lnTo>
                      <a:pt x="100" y="555"/>
                    </a:lnTo>
                    <a:lnTo>
                      <a:pt x="90" y="511"/>
                    </a:lnTo>
                    <a:lnTo>
                      <a:pt x="86" y="489"/>
                    </a:lnTo>
                    <a:lnTo>
                      <a:pt x="83" y="469"/>
                    </a:lnTo>
                    <a:lnTo>
                      <a:pt x="83" y="469"/>
                    </a:lnTo>
                    <a:lnTo>
                      <a:pt x="132" y="512"/>
                    </a:lnTo>
                    <a:lnTo>
                      <a:pt x="180" y="555"/>
                    </a:lnTo>
                    <a:lnTo>
                      <a:pt x="190" y="555"/>
                    </a:lnTo>
                    <a:lnTo>
                      <a:pt x="190" y="555"/>
                    </a:lnTo>
                    <a:lnTo>
                      <a:pt x="126" y="501"/>
                    </a:lnTo>
                    <a:lnTo>
                      <a:pt x="126" y="501"/>
                    </a:lnTo>
                    <a:lnTo>
                      <a:pt x="99" y="478"/>
                    </a:lnTo>
                    <a:lnTo>
                      <a:pt x="86" y="468"/>
                    </a:lnTo>
                    <a:lnTo>
                      <a:pt x="82" y="462"/>
                    </a:lnTo>
                    <a:lnTo>
                      <a:pt x="78" y="457"/>
                    </a:lnTo>
                    <a:lnTo>
                      <a:pt x="78" y="457"/>
                    </a:lnTo>
                    <a:lnTo>
                      <a:pt x="77" y="452"/>
                    </a:lnTo>
                    <a:lnTo>
                      <a:pt x="76" y="445"/>
                    </a:lnTo>
                    <a:lnTo>
                      <a:pt x="76" y="437"/>
                    </a:lnTo>
                    <a:lnTo>
                      <a:pt x="75" y="429"/>
                    </a:lnTo>
                    <a:lnTo>
                      <a:pt x="75" y="429"/>
                    </a:lnTo>
                    <a:lnTo>
                      <a:pt x="53" y="314"/>
                    </a:lnTo>
                    <a:lnTo>
                      <a:pt x="43" y="258"/>
                    </a:lnTo>
                    <a:lnTo>
                      <a:pt x="34" y="202"/>
                    </a:lnTo>
                    <a:lnTo>
                      <a:pt x="27" y="147"/>
                    </a:lnTo>
                    <a:lnTo>
                      <a:pt x="23" y="95"/>
                    </a:lnTo>
                    <a:lnTo>
                      <a:pt x="20" y="45"/>
                    </a:lnTo>
                    <a:lnTo>
                      <a:pt x="20" y="2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9" y="25"/>
                    </a:lnTo>
                    <a:lnTo>
                      <a:pt x="18" y="50"/>
                    </a:lnTo>
                    <a:lnTo>
                      <a:pt x="18" y="76"/>
                    </a:lnTo>
                    <a:lnTo>
                      <a:pt x="18" y="102"/>
                    </a:lnTo>
                    <a:lnTo>
                      <a:pt x="22" y="155"/>
                    </a:lnTo>
                    <a:lnTo>
                      <a:pt x="26" y="211"/>
                    </a:lnTo>
                    <a:lnTo>
                      <a:pt x="33" y="267"/>
                    </a:lnTo>
                    <a:lnTo>
                      <a:pt x="40" y="323"/>
                    </a:lnTo>
                    <a:lnTo>
                      <a:pt x="53" y="438"/>
                    </a:lnTo>
                    <a:lnTo>
                      <a:pt x="53" y="438"/>
                    </a:lnTo>
                    <a:lnTo>
                      <a:pt x="26" y="413"/>
                    </a:lnTo>
                    <a:lnTo>
                      <a:pt x="12" y="402"/>
                    </a:lnTo>
                    <a:lnTo>
                      <a:pt x="0" y="393"/>
                    </a:lnTo>
                    <a:lnTo>
                      <a:pt x="0" y="393"/>
                    </a:lnTo>
                    <a:lnTo>
                      <a:pt x="6" y="399"/>
                    </a:lnTo>
                    <a:lnTo>
                      <a:pt x="12" y="406"/>
                    </a:lnTo>
                    <a:lnTo>
                      <a:pt x="29" y="420"/>
                    </a:lnTo>
                    <a:lnTo>
                      <a:pt x="45" y="432"/>
                    </a:lnTo>
                    <a:lnTo>
                      <a:pt x="51" y="439"/>
                    </a:lnTo>
                    <a:lnTo>
                      <a:pt x="57" y="446"/>
                    </a:lnTo>
                    <a:lnTo>
                      <a:pt x="57" y="44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4" name="Freeform 44"/>
              <p:cNvSpPr>
                <a:spLocks/>
              </p:cNvSpPr>
              <p:nvPr/>
            </p:nvSpPr>
            <p:spPr bwMode="auto">
              <a:xfrm>
                <a:off x="4015210" y="6496905"/>
                <a:ext cx="270194" cy="3608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7" y="31"/>
                  </a:cxn>
                  <a:cxn ang="0">
                    <a:pos x="54" y="63"/>
                  </a:cxn>
                  <a:cxn ang="0">
                    <a:pos x="81" y="96"/>
                  </a:cxn>
                  <a:cxn ang="0">
                    <a:pos x="107" y="129"/>
                  </a:cxn>
                  <a:cxn ang="0">
                    <a:pos x="131" y="163"/>
                  </a:cxn>
                  <a:cxn ang="0">
                    <a:pos x="156" y="199"/>
                  </a:cxn>
                  <a:cxn ang="0">
                    <a:pos x="202" y="269"/>
                  </a:cxn>
                  <a:cxn ang="0">
                    <a:pos x="202" y="269"/>
                  </a:cxn>
                  <a:cxn ang="0">
                    <a:pos x="263" y="361"/>
                  </a:cxn>
                  <a:cxn ang="0">
                    <a:pos x="294" y="407"/>
                  </a:cxn>
                  <a:cxn ang="0">
                    <a:pos x="324" y="454"/>
                  </a:cxn>
                  <a:cxn ang="0">
                    <a:pos x="341" y="454"/>
                  </a:cxn>
                  <a:cxn ang="0">
                    <a:pos x="341" y="454"/>
                  </a:cxn>
                  <a:cxn ang="0">
                    <a:pos x="303" y="397"/>
                  </a:cxn>
                  <a:cxn ang="0">
                    <a:pos x="265" y="342"/>
                  </a:cxn>
                  <a:cxn ang="0">
                    <a:pos x="225" y="286"/>
                  </a:cxn>
                  <a:cxn ang="0">
                    <a:pos x="185" y="230"/>
                  </a:cxn>
                  <a:cxn ang="0">
                    <a:pos x="185" y="230"/>
                  </a:cxn>
                  <a:cxn ang="0">
                    <a:pos x="142" y="170"/>
                  </a:cxn>
                  <a:cxn ang="0">
                    <a:pos x="98" y="111"/>
                  </a:cxn>
                  <a:cxn ang="0">
                    <a:pos x="75" y="83"/>
                  </a:cxn>
                  <a:cxn ang="0">
                    <a:pos x="51" y="54"/>
                  </a:cxn>
                  <a:cxn ang="0">
                    <a:pos x="26" y="2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41" h="454">
                    <a:moveTo>
                      <a:pt x="0" y="0"/>
                    </a:moveTo>
                    <a:lnTo>
                      <a:pt x="0" y="0"/>
                    </a:lnTo>
                    <a:lnTo>
                      <a:pt x="27" y="31"/>
                    </a:lnTo>
                    <a:lnTo>
                      <a:pt x="54" y="63"/>
                    </a:lnTo>
                    <a:lnTo>
                      <a:pt x="81" y="96"/>
                    </a:lnTo>
                    <a:lnTo>
                      <a:pt x="107" y="129"/>
                    </a:lnTo>
                    <a:lnTo>
                      <a:pt x="131" y="163"/>
                    </a:lnTo>
                    <a:lnTo>
                      <a:pt x="156" y="199"/>
                    </a:lnTo>
                    <a:lnTo>
                      <a:pt x="202" y="269"/>
                    </a:lnTo>
                    <a:lnTo>
                      <a:pt x="202" y="269"/>
                    </a:lnTo>
                    <a:lnTo>
                      <a:pt x="263" y="361"/>
                    </a:lnTo>
                    <a:lnTo>
                      <a:pt x="294" y="407"/>
                    </a:lnTo>
                    <a:lnTo>
                      <a:pt x="324" y="454"/>
                    </a:lnTo>
                    <a:lnTo>
                      <a:pt x="341" y="454"/>
                    </a:lnTo>
                    <a:lnTo>
                      <a:pt x="341" y="454"/>
                    </a:lnTo>
                    <a:lnTo>
                      <a:pt x="303" y="397"/>
                    </a:lnTo>
                    <a:lnTo>
                      <a:pt x="265" y="342"/>
                    </a:lnTo>
                    <a:lnTo>
                      <a:pt x="225" y="286"/>
                    </a:lnTo>
                    <a:lnTo>
                      <a:pt x="185" y="230"/>
                    </a:lnTo>
                    <a:lnTo>
                      <a:pt x="185" y="230"/>
                    </a:lnTo>
                    <a:lnTo>
                      <a:pt x="142" y="170"/>
                    </a:lnTo>
                    <a:lnTo>
                      <a:pt x="98" y="111"/>
                    </a:lnTo>
                    <a:lnTo>
                      <a:pt x="75" y="83"/>
                    </a:lnTo>
                    <a:lnTo>
                      <a:pt x="51" y="54"/>
                    </a:lnTo>
                    <a:lnTo>
                      <a:pt x="26" y="2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5" name="Freeform 45"/>
              <p:cNvSpPr>
                <a:spLocks/>
              </p:cNvSpPr>
              <p:nvPr/>
            </p:nvSpPr>
            <p:spPr bwMode="auto">
              <a:xfrm>
                <a:off x="4191495" y="6468421"/>
                <a:ext cx="357512" cy="389289"/>
              </a:xfrm>
              <a:custGeom>
                <a:avLst/>
                <a:gdLst/>
                <a:ahLst/>
                <a:cxnLst>
                  <a:cxn ang="0">
                    <a:pos x="280" y="431"/>
                  </a:cxn>
                  <a:cxn ang="0">
                    <a:pos x="291" y="264"/>
                  </a:cxn>
                  <a:cxn ang="0">
                    <a:pos x="369" y="379"/>
                  </a:cxn>
                  <a:cxn ang="0">
                    <a:pos x="370" y="394"/>
                  </a:cxn>
                  <a:cxn ang="0">
                    <a:pos x="313" y="338"/>
                  </a:cxn>
                  <a:cxn ang="0">
                    <a:pos x="337" y="363"/>
                  </a:cxn>
                  <a:cxn ang="0">
                    <a:pos x="404" y="445"/>
                  </a:cxn>
                  <a:cxn ang="0">
                    <a:pos x="449" y="490"/>
                  </a:cxn>
                  <a:cxn ang="0">
                    <a:pos x="437" y="459"/>
                  </a:cxn>
                  <a:cxn ang="0">
                    <a:pos x="421" y="433"/>
                  </a:cxn>
                  <a:cxn ang="0">
                    <a:pos x="384" y="353"/>
                  </a:cxn>
                  <a:cxn ang="0">
                    <a:pos x="332" y="213"/>
                  </a:cxn>
                  <a:cxn ang="0">
                    <a:pos x="330" y="213"/>
                  </a:cxn>
                  <a:cxn ang="0">
                    <a:pos x="371" y="340"/>
                  </a:cxn>
                  <a:cxn ang="0">
                    <a:pos x="331" y="258"/>
                  </a:cxn>
                  <a:cxn ang="0">
                    <a:pos x="382" y="375"/>
                  </a:cxn>
                  <a:cxn ang="0">
                    <a:pos x="338" y="311"/>
                  </a:cxn>
                  <a:cxn ang="0">
                    <a:pos x="295" y="254"/>
                  </a:cxn>
                  <a:cxn ang="0">
                    <a:pos x="290" y="238"/>
                  </a:cxn>
                  <a:cxn ang="0">
                    <a:pos x="298" y="132"/>
                  </a:cxn>
                  <a:cxn ang="0">
                    <a:pos x="299" y="59"/>
                  </a:cxn>
                  <a:cxn ang="0">
                    <a:pos x="282" y="232"/>
                  </a:cxn>
                  <a:cxn ang="0">
                    <a:pos x="236" y="173"/>
                  </a:cxn>
                  <a:cxn ang="0">
                    <a:pos x="198" y="127"/>
                  </a:cxn>
                  <a:cxn ang="0">
                    <a:pos x="189" y="105"/>
                  </a:cxn>
                  <a:cxn ang="0">
                    <a:pos x="186" y="42"/>
                  </a:cxn>
                  <a:cxn ang="0">
                    <a:pos x="181" y="48"/>
                  </a:cxn>
                  <a:cxn ang="0">
                    <a:pos x="178" y="93"/>
                  </a:cxn>
                  <a:cxn ang="0">
                    <a:pos x="147" y="53"/>
                  </a:cxn>
                  <a:cxn ang="0">
                    <a:pos x="151" y="62"/>
                  </a:cxn>
                  <a:cxn ang="0">
                    <a:pos x="184" y="110"/>
                  </a:cxn>
                  <a:cxn ang="0">
                    <a:pos x="185" y="154"/>
                  </a:cxn>
                  <a:cxn ang="0">
                    <a:pos x="182" y="387"/>
                  </a:cxn>
                  <a:cxn ang="0">
                    <a:pos x="176" y="430"/>
                  </a:cxn>
                  <a:cxn ang="0">
                    <a:pos x="149" y="295"/>
                  </a:cxn>
                  <a:cxn ang="0">
                    <a:pos x="126" y="195"/>
                  </a:cxn>
                  <a:cxn ang="0">
                    <a:pos x="161" y="380"/>
                  </a:cxn>
                  <a:cxn ang="0">
                    <a:pos x="156" y="405"/>
                  </a:cxn>
                  <a:cxn ang="0">
                    <a:pos x="93" y="275"/>
                  </a:cxn>
                  <a:cxn ang="0">
                    <a:pos x="38" y="183"/>
                  </a:cxn>
                  <a:cxn ang="0">
                    <a:pos x="177" y="468"/>
                  </a:cxn>
                  <a:cxn ang="0">
                    <a:pos x="120" y="398"/>
                  </a:cxn>
                  <a:cxn ang="0">
                    <a:pos x="69" y="323"/>
                  </a:cxn>
                  <a:cxn ang="0">
                    <a:pos x="35" y="231"/>
                  </a:cxn>
                  <a:cxn ang="0">
                    <a:pos x="0" y="138"/>
                  </a:cxn>
                  <a:cxn ang="0">
                    <a:pos x="71" y="346"/>
                  </a:cxn>
                  <a:cxn ang="0">
                    <a:pos x="90" y="412"/>
                  </a:cxn>
                  <a:cxn ang="0">
                    <a:pos x="87" y="404"/>
                  </a:cxn>
                  <a:cxn ang="0">
                    <a:pos x="136" y="490"/>
                  </a:cxn>
                  <a:cxn ang="0">
                    <a:pos x="80" y="346"/>
                  </a:cxn>
                  <a:cxn ang="0">
                    <a:pos x="178" y="490"/>
                  </a:cxn>
                  <a:cxn ang="0">
                    <a:pos x="211" y="473"/>
                  </a:cxn>
                  <a:cxn ang="0">
                    <a:pos x="215" y="422"/>
                  </a:cxn>
                  <a:cxn ang="0">
                    <a:pos x="229" y="345"/>
                  </a:cxn>
                  <a:cxn ang="0">
                    <a:pos x="232" y="266"/>
                  </a:cxn>
                  <a:cxn ang="0">
                    <a:pos x="211" y="411"/>
                  </a:cxn>
                  <a:cxn ang="0">
                    <a:pos x="199" y="350"/>
                  </a:cxn>
                  <a:cxn ang="0">
                    <a:pos x="194" y="123"/>
                  </a:cxn>
                  <a:cxn ang="0">
                    <a:pos x="273" y="233"/>
                  </a:cxn>
                  <a:cxn ang="0">
                    <a:pos x="280" y="250"/>
                  </a:cxn>
                  <a:cxn ang="0">
                    <a:pos x="274" y="285"/>
                  </a:cxn>
                  <a:cxn ang="0">
                    <a:pos x="255" y="490"/>
                  </a:cxn>
                </a:cxnLst>
                <a:rect l="0" t="0" r="r" b="b"/>
                <a:pathLst>
                  <a:path w="449" h="490">
                    <a:moveTo>
                      <a:pt x="255" y="490"/>
                    </a:moveTo>
                    <a:lnTo>
                      <a:pt x="279" y="490"/>
                    </a:lnTo>
                    <a:lnTo>
                      <a:pt x="279" y="490"/>
                    </a:lnTo>
                    <a:lnTo>
                      <a:pt x="280" y="431"/>
                    </a:lnTo>
                    <a:lnTo>
                      <a:pt x="283" y="373"/>
                    </a:lnTo>
                    <a:lnTo>
                      <a:pt x="287" y="317"/>
                    </a:lnTo>
                    <a:lnTo>
                      <a:pt x="291" y="264"/>
                    </a:lnTo>
                    <a:lnTo>
                      <a:pt x="291" y="264"/>
                    </a:lnTo>
                    <a:lnTo>
                      <a:pt x="318" y="302"/>
                    </a:lnTo>
                    <a:lnTo>
                      <a:pt x="344" y="340"/>
                    </a:lnTo>
                    <a:lnTo>
                      <a:pt x="356" y="359"/>
                    </a:lnTo>
                    <a:lnTo>
                      <a:pt x="369" y="379"/>
                    </a:lnTo>
                    <a:lnTo>
                      <a:pt x="380" y="398"/>
                    </a:lnTo>
                    <a:lnTo>
                      <a:pt x="390" y="417"/>
                    </a:lnTo>
                    <a:lnTo>
                      <a:pt x="390" y="417"/>
                    </a:lnTo>
                    <a:lnTo>
                      <a:pt x="370" y="394"/>
                    </a:lnTo>
                    <a:lnTo>
                      <a:pt x="349" y="370"/>
                    </a:lnTo>
                    <a:lnTo>
                      <a:pt x="338" y="358"/>
                    </a:lnTo>
                    <a:lnTo>
                      <a:pt x="325" y="347"/>
                    </a:lnTo>
                    <a:lnTo>
                      <a:pt x="313" y="338"/>
                    </a:lnTo>
                    <a:lnTo>
                      <a:pt x="298" y="329"/>
                    </a:lnTo>
                    <a:lnTo>
                      <a:pt x="298" y="329"/>
                    </a:lnTo>
                    <a:lnTo>
                      <a:pt x="319" y="345"/>
                    </a:lnTo>
                    <a:lnTo>
                      <a:pt x="337" y="363"/>
                    </a:lnTo>
                    <a:lnTo>
                      <a:pt x="355" y="381"/>
                    </a:lnTo>
                    <a:lnTo>
                      <a:pt x="372" y="401"/>
                    </a:lnTo>
                    <a:lnTo>
                      <a:pt x="388" y="423"/>
                    </a:lnTo>
                    <a:lnTo>
                      <a:pt x="404" y="445"/>
                    </a:lnTo>
                    <a:lnTo>
                      <a:pt x="419" y="467"/>
                    </a:lnTo>
                    <a:lnTo>
                      <a:pt x="433" y="490"/>
                    </a:lnTo>
                    <a:lnTo>
                      <a:pt x="449" y="490"/>
                    </a:lnTo>
                    <a:lnTo>
                      <a:pt x="449" y="490"/>
                    </a:lnTo>
                    <a:lnTo>
                      <a:pt x="444" y="481"/>
                    </a:lnTo>
                    <a:lnTo>
                      <a:pt x="439" y="471"/>
                    </a:lnTo>
                    <a:lnTo>
                      <a:pt x="437" y="463"/>
                    </a:lnTo>
                    <a:lnTo>
                      <a:pt x="437" y="459"/>
                    </a:lnTo>
                    <a:lnTo>
                      <a:pt x="438" y="456"/>
                    </a:lnTo>
                    <a:lnTo>
                      <a:pt x="438" y="456"/>
                    </a:lnTo>
                    <a:lnTo>
                      <a:pt x="429" y="445"/>
                    </a:lnTo>
                    <a:lnTo>
                      <a:pt x="421" y="433"/>
                    </a:lnTo>
                    <a:lnTo>
                      <a:pt x="413" y="421"/>
                    </a:lnTo>
                    <a:lnTo>
                      <a:pt x="406" y="408"/>
                    </a:lnTo>
                    <a:lnTo>
                      <a:pt x="395" y="381"/>
                    </a:lnTo>
                    <a:lnTo>
                      <a:pt x="384" y="353"/>
                    </a:lnTo>
                    <a:lnTo>
                      <a:pt x="384" y="353"/>
                    </a:lnTo>
                    <a:lnTo>
                      <a:pt x="367" y="306"/>
                    </a:lnTo>
                    <a:lnTo>
                      <a:pt x="349" y="258"/>
                    </a:lnTo>
                    <a:lnTo>
                      <a:pt x="332" y="213"/>
                    </a:lnTo>
                    <a:lnTo>
                      <a:pt x="319" y="172"/>
                    </a:lnTo>
                    <a:lnTo>
                      <a:pt x="319" y="172"/>
                    </a:lnTo>
                    <a:lnTo>
                      <a:pt x="323" y="193"/>
                    </a:lnTo>
                    <a:lnTo>
                      <a:pt x="330" y="213"/>
                    </a:lnTo>
                    <a:lnTo>
                      <a:pt x="344" y="255"/>
                    </a:lnTo>
                    <a:lnTo>
                      <a:pt x="358" y="298"/>
                    </a:lnTo>
                    <a:lnTo>
                      <a:pt x="371" y="340"/>
                    </a:lnTo>
                    <a:lnTo>
                      <a:pt x="371" y="340"/>
                    </a:lnTo>
                    <a:lnTo>
                      <a:pt x="352" y="298"/>
                    </a:lnTo>
                    <a:lnTo>
                      <a:pt x="342" y="278"/>
                    </a:lnTo>
                    <a:lnTo>
                      <a:pt x="331" y="258"/>
                    </a:lnTo>
                    <a:lnTo>
                      <a:pt x="331" y="258"/>
                    </a:lnTo>
                    <a:lnTo>
                      <a:pt x="344" y="288"/>
                    </a:lnTo>
                    <a:lnTo>
                      <a:pt x="357" y="317"/>
                    </a:lnTo>
                    <a:lnTo>
                      <a:pt x="371" y="347"/>
                    </a:lnTo>
                    <a:lnTo>
                      <a:pt x="382" y="375"/>
                    </a:lnTo>
                    <a:lnTo>
                      <a:pt x="382" y="375"/>
                    </a:lnTo>
                    <a:lnTo>
                      <a:pt x="361" y="342"/>
                    </a:lnTo>
                    <a:lnTo>
                      <a:pt x="338" y="311"/>
                    </a:lnTo>
                    <a:lnTo>
                      <a:pt x="338" y="311"/>
                    </a:lnTo>
                    <a:lnTo>
                      <a:pt x="325" y="295"/>
                    </a:lnTo>
                    <a:lnTo>
                      <a:pt x="312" y="279"/>
                    </a:lnTo>
                    <a:lnTo>
                      <a:pt x="299" y="262"/>
                    </a:lnTo>
                    <a:lnTo>
                      <a:pt x="295" y="254"/>
                    </a:lnTo>
                    <a:lnTo>
                      <a:pt x="291" y="247"/>
                    </a:lnTo>
                    <a:lnTo>
                      <a:pt x="291" y="247"/>
                    </a:lnTo>
                    <a:lnTo>
                      <a:pt x="290" y="243"/>
                    </a:lnTo>
                    <a:lnTo>
                      <a:pt x="290" y="238"/>
                    </a:lnTo>
                    <a:lnTo>
                      <a:pt x="290" y="229"/>
                    </a:lnTo>
                    <a:lnTo>
                      <a:pt x="293" y="210"/>
                    </a:lnTo>
                    <a:lnTo>
                      <a:pt x="293" y="210"/>
                    </a:lnTo>
                    <a:lnTo>
                      <a:pt x="298" y="132"/>
                    </a:lnTo>
                    <a:lnTo>
                      <a:pt x="299" y="96"/>
                    </a:lnTo>
                    <a:lnTo>
                      <a:pt x="300" y="77"/>
                    </a:lnTo>
                    <a:lnTo>
                      <a:pt x="299" y="59"/>
                    </a:lnTo>
                    <a:lnTo>
                      <a:pt x="299" y="59"/>
                    </a:lnTo>
                    <a:lnTo>
                      <a:pt x="290" y="145"/>
                    </a:lnTo>
                    <a:lnTo>
                      <a:pt x="286" y="188"/>
                    </a:lnTo>
                    <a:lnTo>
                      <a:pt x="282" y="232"/>
                    </a:lnTo>
                    <a:lnTo>
                      <a:pt x="282" y="232"/>
                    </a:lnTo>
                    <a:lnTo>
                      <a:pt x="275" y="225"/>
                    </a:lnTo>
                    <a:lnTo>
                      <a:pt x="269" y="219"/>
                    </a:lnTo>
                    <a:lnTo>
                      <a:pt x="257" y="204"/>
                    </a:lnTo>
                    <a:lnTo>
                      <a:pt x="236" y="173"/>
                    </a:lnTo>
                    <a:lnTo>
                      <a:pt x="236" y="173"/>
                    </a:lnTo>
                    <a:lnTo>
                      <a:pt x="223" y="159"/>
                    </a:lnTo>
                    <a:lnTo>
                      <a:pt x="211" y="143"/>
                    </a:lnTo>
                    <a:lnTo>
                      <a:pt x="198" y="127"/>
                    </a:lnTo>
                    <a:lnTo>
                      <a:pt x="194" y="119"/>
                    </a:lnTo>
                    <a:lnTo>
                      <a:pt x="190" y="112"/>
                    </a:lnTo>
                    <a:lnTo>
                      <a:pt x="190" y="112"/>
                    </a:lnTo>
                    <a:lnTo>
                      <a:pt x="189" y="105"/>
                    </a:lnTo>
                    <a:lnTo>
                      <a:pt x="189" y="98"/>
                    </a:lnTo>
                    <a:lnTo>
                      <a:pt x="189" y="84"/>
                    </a:lnTo>
                    <a:lnTo>
                      <a:pt x="189" y="84"/>
                    </a:lnTo>
                    <a:lnTo>
                      <a:pt x="186" y="42"/>
                    </a:lnTo>
                    <a:lnTo>
                      <a:pt x="185" y="2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1" y="48"/>
                    </a:lnTo>
                    <a:lnTo>
                      <a:pt x="182" y="72"/>
                    </a:lnTo>
                    <a:lnTo>
                      <a:pt x="184" y="97"/>
                    </a:lnTo>
                    <a:lnTo>
                      <a:pt x="184" y="97"/>
                    </a:lnTo>
                    <a:lnTo>
                      <a:pt x="178" y="93"/>
                    </a:lnTo>
                    <a:lnTo>
                      <a:pt x="172" y="86"/>
                    </a:lnTo>
                    <a:lnTo>
                      <a:pt x="162" y="73"/>
                    </a:lnTo>
                    <a:lnTo>
                      <a:pt x="153" y="60"/>
                    </a:lnTo>
                    <a:lnTo>
                      <a:pt x="147" y="53"/>
                    </a:lnTo>
                    <a:lnTo>
                      <a:pt x="143" y="47"/>
                    </a:lnTo>
                    <a:lnTo>
                      <a:pt x="143" y="47"/>
                    </a:lnTo>
                    <a:lnTo>
                      <a:pt x="146" y="55"/>
                    </a:lnTo>
                    <a:lnTo>
                      <a:pt x="151" y="62"/>
                    </a:lnTo>
                    <a:lnTo>
                      <a:pt x="163" y="78"/>
                    </a:lnTo>
                    <a:lnTo>
                      <a:pt x="174" y="94"/>
                    </a:lnTo>
                    <a:lnTo>
                      <a:pt x="180" y="102"/>
                    </a:lnTo>
                    <a:lnTo>
                      <a:pt x="184" y="110"/>
                    </a:lnTo>
                    <a:lnTo>
                      <a:pt x="184" y="110"/>
                    </a:lnTo>
                    <a:lnTo>
                      <a:pt x="185" y="120"/>
                    </a:lnTo>
                    <a:lnTo>
                      <a:pt x="185" y="130"/>
                    </a:lnTo>
                    <a:lnTo>
                      <a:pt x="185" y="154"/>
                    </a:lnTo>
                    <a:lnTo>
                      <a:pt x="185" y="154"/>
                    </a:lnTo>
                    <a:lnTo>
                      <a:pt x="184" y="230"/>
                    </a:lnTo>
                    <a:lnTo>
                      <a:pt x="182" y="308"/>
                    </a:lnTo>
                    <a:lnTo>
                      <a:pt x="182" y="387"/>
                    </a:lnTo>
                    <a:lnTo>
                      <a:pt x="184" y="425"/>
                    </a:lnTo>
                    <a:lnTo>
                      <a:pt x="186" y="464"/>
                    </a:lnTo>
                    <a:lnTo>
                      <a:pt x="186" y="464"/>
                    </a:lnTo>
                    <a:lnTo>
                      <a:pt x="176" y="430"/>
                    </a:lnTo>
                    <a:lnTo>
                      <a:pt x="168" y="396"/>
                    </a:lnTo>
                    <a:lnTo>
                      <a:pt x="161" y="362"/>
                    </a:lnTo>
                    <a:lnTo>
                      <a:pt x="155" y="329"/>
                    </a:lnTo>
                    <a:lnTo>
                      <a:pt x="149" y="295"/>
                    </a:lnTo>
                    <a:lnTo>
                      <a:pt x="143" y="262"/>
                    </a:lnTo>
                    <a:lnTo>
                      <a:pt x="136" y="228"/>
                    </a:lnTo>
                    <a:lnTo>
                      <a:pt x="126" y="195"/>
                    </a:lnTo>
                    <a:lnTo>
                      <a:pt x="126" y="195"/>
                    </a:lnTo>
                    <a:lnTo>
                      <a:pt x="130" y="224"/>
                    </a:lnTo>
                    <a:lnTo>
                      <a:pt x="136" y="254"/>
                    </a:lnTo>
                    <a:lnTo>
                      <a:pt x="148" y="317"/>
                    </a:lnTo>
                    <a:lnTo>
                      <a:pt x="161" y="380"/>
                    </a:lnTo>
                    <a:lnTo>
                      <a:pt x="165" y="409"/>
                    </a:lnTo>
                    <a:lnTo>
                      <a:pt x="170" y="439"/>
                    </a:lnTo>
                    <a:lnTo>
                      <a:pt x="170" y="439"/>
                    </a:lnTo>
                    <a:lnTo>
                      <a:pt x="156" y="405"/>
                    </a:lnTo>
                    <a:lnTo>
                      <a:pt x="142" y="372"/>
                    </a:lnTo>
                    <a:lnTo>
                      <a:pt x="126" y="339"/>
                    </a:lnTo>
                    <a:lnTo>
                      <a:pt x="110" y="306"/>
                    </a:lnTo>
                    <a:lnTo>
                      <a:pt x="93" y="275"/>
                    </a:lnTo>
                    <a:lnTo>
                      <a:pt x="75" y="244"/>
                    </a:lnTo>
                    <a:lnTo>
                      <a:pt x="56" y="214"/>
                    </a:lnTo>
                    <a:lnTo>
                      <a:pt x="38" y="183"/>
                    </a:lnTo>
                    <a:lnTo>
                      <a:pt x="38" y="183"/>
                    </a:lnTo>
                    <a:lnTo>
                      <a:pt x="75" y="253"/>
                    </a:lnTo>
                    <a:lnTo>
                      <a:pt x="111" y="325"/>
                    </a:lnTo>
                    <a:lnTo>
                      <a:pt x="145" y="397"/>
                    </a:lnTo>
                    <a:lnTo>
                      <a:pt x="177" y="468"/>
                    </a:lnTo>
                    <a:lnTo>
                      <a:pt x="177" y="468"/>
                    </a:lnTo>
                    <a:lnTo>
                      <a:pt x="149" y="434"/>
                    </a:lnTo>
                    <a:lnTo>
                      <a:pt x="135" y="416"/>
                    </a:lnTo>
                    <a:lnTo>
                      <a:pt x="120" y="398"/>
                    </a:lnTo>
                    <a:lnTo>
                      <a:pt x="120" y="398"/>
                    </a:lnTo>
                    <a:lnTo>
                      <a:pt x="93" y="361"/>
                    </a:lnTo>
                    <a:lnTo>
                      <a:pt x="79" y="341"/>
                    </a:lnTo>
                    <a:lnTo>
                      <a:pt x="69" y="323"/>
                    </a:lnTo>
                    <a:lnTo>
                      <a:pt x="69" y="323"/>
                    </a:lnTo>
                    <a:lnTo>
                      <a:pt x="58" y="300"/>
                    </a:lnTo>
                    <a:lnTo>
                      <a:pt x="50" y="277"/>
                    </a:lnTo>
                    <a:lnTo>
                      <a:pt x="35" y="231"/>
                    </a:lnTo>
                    <a:lnTo>
                      <a:pt x="27" y="208"/>
                    </a:lnTo>
                    <a:lnTo>
                      <a:pt x="19" y="186"/>
                    </a:lnTo>
                    <a:lnTo>
                      <a:pt x="10" y="162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22" y="208"/>
                    </a:lnTo>
                    <a:lnTo>
                      <a:pt x="47" y="278"/>
                    </a:lnTo>
                    <a:lnTo>
                      <a:pt x="71" y="346"/>
                    </a:lnTo>
                    <a:lnTo>
                      <a:pt x="83" y="380"/>
                    </a:lnTo>
                    <a:lnTo>
                      <a:pt x="92" y="414"/>
                    </a:lnTo>
                    <a:lnTo>
                      <a:pt x="92" y="414"/>
                    </a:lnTo>
                    <a:lnTo>
                      <a:pt x="90" y="412"/>
                    </a:lnTo>
                    <a:lnTo>
                      <a:pt x="90" y="408"/>
                    </a:lnTo>
                    <a:lnTo>
                      <a:pt x="89" y="406"/>
                    </a:lnTo>
                    <a:lnTo>
                      <a:pt x="87" y="404"/>
                    </a:lnTo>
                    <a:lnTo>
                      <a:pt x="87" y="404"/>
                    </a:lnTo>
                    <a:lnTo>
                      <a:pt x="95" y="425"/>
                    </a:lnTo>
                    <a:lnTo>
                      <a:pt x="104" y="448"/>
                    </a:lnTo>
                    <a:lnTo>
                      <a:pt x="122" y="490"/>
                    </a:lnTo>
                    <a:lnTo>
                      <a:pt x="136" y="490"/>
                    </a:lnTo>
                    <a:lnTo>
                      <a:pt x="136" y="490"/>
                    </a:lnTo>
                    <a:lnTo>
                      <a:pt x="106" y="417"/>
                    </a:lnTo>
                    <a:lnTo>
                      <a:pt x="93" y="381"/>
                    </a:lnTo>
                    <a:lnTo>
                      <a:pt x="80" y="346"/>
                    </a:lnTo>
                    <a:lnTo>
                      <a:pt x="80" y="346"/>
                    </a:lnTo>
                    <a:lnTo>
                      <a:pt x="103" y="383"/>
                    </a:lnTo>
                    <a:lnTo>
                      <a:pt x="128" y="420"/>
                    </a:lnTo>
                    <a:lnTo>
                      <a:pt x="178" y="490"/>
                    </a:lnTo>
                    <a:lnTo>
                      <a:pt x="213" y="490"/>
                    </a:lnTo>
                    <a:lnTo>
                      <a:pt x="213" y="490"/>
                    </a:lnTo>
                    <a:lnTo>
                      <a:pt x="211" y="473"/>
                    </a:lnTo>
                    <a:lnTo>
                      <a:pt x="211" y="473"/>
                    </a:lnTo>
                    <a:lnTo>
                      <a:pt x="211" y="460"/>
                    </a:lnTo>
                    <a:lnTo>
                      <a:pt x="211" y="447"/>
                    </a:lnTo>
                    <a:lnTo>
                      <a:pt x="213" y="434"/>
                    </a:lnTo>
                    <a:lnTo>
                      <a:pt x="215" y="422"/>
                    </a:lnTo>
                    <a:lnTo>
                      <a:pt x="221" y="397"/>
                    </a:lnTo>
                    <a:lnTo>
                      <a:pt x="226" y="371"/>
                    </a:lnTo>
                    <a:lnTo>
                      <a:pt x="226" y="371"/>
                    </a:lnTo>
                    <a:lnTo>
                      <a:pt x="229" y="345"/>
                    </a:lnTo>
                    <a:lnTo>
                      <a:pt x="231" y="319"/>
                    </a:lnTo>
                    <a:lnTo>
                      <a:pt x="232" y="292"/>
                    </a:lnTo>
                    <a:lnTo>
                      <a:pt x="232" y="279"/>
                    </a:lnTo>
                    <a:lnTo>
                      <a:pt x="232" y="266"/>
                    </a:lnTo>
                    <a:lnTo>
                      <a:pt x="232" y="266"/>
                    </a:lnTo>
                    <a:lnTo>
                      <a:pt x="222" y="350"/>
                    </a:lnTo>
                    <a:lnTo>
                      <a:pt x="215" y="390"/>
                    </a:lnTo>
                    <a:lnTo>
                      <a:pt x="211" y="411"/>
                    </a:lnTo>
                    <a:lnTo>
                      <a:pt x="206" y="430"/>
                    </a:lnTo>
                    <a:lnTo>
                      <a:pt x="206" y="430"/>
                    </a:lnTo>
                    <a:lnTo>
                      <a:pt x="202" y="390"/>
                    </a:lnTo>
                    <a:lnTo>
                      <a:pt x="199" y="350"/>
                    </a:lnTo>
                    <a:lnTo>
                      <a:pt x="196" y="273"/>
                    </a:lnTo>
                    <a:lnTo>
                      <a:pt x="194" y="197"/>
                    </a:lnTo>
                    <a:lnTo>
                      <a:pt x="194" y="123"/>
                    </a:lnTo>
                    <a:lnTo>
                      <a:pt x="194" y="123"/>
                    </a:lnTo>
                    <a:lnTo>
                      <a:pt x="238" y="186"/>
                    </a:lnTo>
                    <a:lnTo>
                      <a:pt x="238" y="186"/>
                    </a:lnTo>
                    <a:lnTo>
                      <a:pt x="262" y="218"/>
                    </a:lnTo>
                    <a:lnTo>
                      <a:pt x="273" y="233"/>
                    </a:lnTo>
                    <a:lnTo>
                      <a:pt x="277" y="240"/>
                    </a:lnTo>
                    <a:lnTo>
                      <a:pt x="279" y="247"/>
                    </a:lnTo>
                    <a:lnTo>
                      <a:pt x="279" y="247"/>
                    </a:lnTo>
                    <a:lnTo>
                      <a:pt x="280" y="250"/>
                    </a:lnTo>
                    <a:lnTo>
                      <a:pt x="280" y="255"/>
                    </a:lnTo>
                    <a:lnTo>
                      <a:pt x="279" y="265"/>
                    </a:lnTo>
                    <a:lnTo>
                      <a:pt x="277" y="275"/>
                    </a:lnTo>
                    <a:lnTo>
                      <a:pt x="274" y="285"/>
                    </a:lnTo>
                    <a:lnTo>
                      <a:pt x="274" y="285"/>
                    </a:lnTo>
                    <a:lnTo>
                      <a:pt x="264" y="388"/>
                    </a:lnTo>
                    <a:lnTo>
                      <a:pt x="255" y="490"/>
                    </a:lnTo>
                    <a:lnTo>
                      <a:pt x="255" y="49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6" name="Freeform 46"/>
              <p:cNvSpPr>
                <a:spLocks/>
              </p:cNvSpPr>
              <p:nvPr/>
            </p:nvSpPr>
            <p:spPr bwMode="auto">
              <a:xfrm>
                <a:off x="3608272" y="6741397"/>
                <a:ext cx="36246" cy="116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35"/>
                  </a:cxn>
                  <a:cxn ang="0">
                    <a:pos x="17" y="71"/>
                  </a:cxn>
                  <a:cxn ang="0">
                    <a:pos x="37" y="145"/>
                  </a:cxn>
                  <a:cxn ang="0">
                    <a:pos x="46" y="145"/>
                  </a:cxn>
                  <a:cxn ang="0">
                    <a:pos x="46" y="145"/>
                  </a:cxn>
                  <a:cxn ang="0">
                    <a:pos x="24" y="71"/>
                  </a:cxn>
                  <a:cxn ang="0">
                    <a:pos x="12" y="36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6" h="145">
                    <a:moveTo>
                      <a:pt x="0" y="0"/>
                    </a:moveTo>
                    <a:lnTo>
                      <a:pt x="0" y="0"/>
                    </a:lnTo>
                    <a:lnTo>
                      <a:pt x="8" y="35"/>
                    </a:lnTo>
                    <a:lnTo>
                      <a:pt x="17" y="71"/>
                    </a:lnTo>
                    <a:lnTo>
                      <a:pt x="37" y="145"/>
                    </a:lnTo>
                    <a:lnTo>
                      <a:pt x="46" y="145"/>
                    </a:lnTo>
                    <a:lnTo>
                      <a:pt x="46" y="145"/>
                    </a:lnTo>
                    <a:lnTo>
                      <a:pt x="24" y="71"/>
                    </a:lnTo>
                    <a:lnTo>
                      <a:pt x="12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7" name="Freeform 47"/>
              <p:cNvSpPr>
                <a:spLocks/>
              </p:cNvSpPr>
              <p:nvPr/>
            </p:nvSpPr>
            <p:spPr bwMode="auto">
              <a:xfrm>
                <a:off x="3672525" y="6814983"/>
                <a:ext cx="11533" cy="427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27"/>
                  </a:cxn>
                  <a:cxn ang="0">
                    <a:pos x="10" y="54"/>
                  </a:cxn>
                  <a:cxn ang="0">
                    <a:pos x="14" y="54"/>
                  </a:cxn>
                  <a:cxn ang="0">
                    <a:pos x="14" y="54"/>
                  </a:cxn>
                  <a:cxn ang="0">
                    <a:pos x="12" y="42"/>
                  </a:cxn>
                  <a:cxn ang="0">
                    <a:pos x="9" y="28"/>
                  </a:cxn>
                  <a:cxn ang="0">
                    <a:pos x="5" y="14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4" h="54">
                    <a:moveTo>
                      <a:pt x="0" y="0"/>
                    </a:moveTo>
                    <a:lnTo>
                      <a:pt x="0" y="0"/>
                    </a:lnTo>
                    <a:lnTo>
                      <a:pt x="4" y="27"/>
                    </a:lnTo>
                    <a:lnTo>
                      <a:pt x="10" y="54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2" y="42"/>
                    </a:lnTo>
                    <a:lnTo>
                      <a:pt x="9" y="28"/>
                    </a:lnTo>
                    <a:lnTo>
                      <a:pt x="5" y="1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8" name="Freeform 48"/>
              <p:cNvSpPr>
                <a:spLocks/>
              </p:cNvSpPr>
              <p:nvPr/>
            </p:nvSpPr>
            <p:spPr bwMode="auto">
              <a:xfrm>
                <a:off x="4894987" y="6701045"/>
                <a:ext cx="56016" cy="1566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4" y="50"/>
                  </a:cxn>
                  <a:cxn ang="0">
                    <a:pos x="30" y="100"/>
                  </a:cxn>
                  <a:cxn ang="0">
                    <a:pos x="46" y="150"/>
                  </a:cxn>
                  <a:cxn ang="0">
                    <a:pos x="60" y="199"/>
                  </a:cxn>
                  <a:cxn ang="0">
                    <a:pos x="70" y="199"/>
                  </a:cxn>
                  <a:cxn ang="0">
                    <a:pos x="70" y="199"/>
                  </a:cxn>
                  <a:cxn ang="0">
                    <a:pos x="38" y="99"/>
                  </a:cxn>
                  <a:cxn ang="0">
                    <a:pos x="19" y="50"/>
                  </a:cxn>
                  <a:cxn ang="0">
                    <a:pos x="10" y="2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0" h="199">
                    <a:moveTo>
                      <a:pt x="0" y="0"/>
                    </a:moveTo>
                    <a:lnTo>
                      <a:pt x="0" y="0"/>
                    </a:lnTo>
                    <a:lnTo>
                      <a:pt x="14" y="50"/>
                    </a:lnTo>
                    <a:lnTo>
                      <a:pt x="30" y="100"/>
                    </a:lnTo>
                    <a:lnTo>
                      <a:pt x="46" y="150"/>
                    </a:lnTo>
                    <a:lnTo>
                      <a:pt x="60" y="199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38" y="99"/>
                    </a:lnTo>
                    <a:lnTo>
                      <a:pt x="19" y="50"/>
                    </a:lnTo>
                    <a:lnTo>
                      <a:pt x="10" y="2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9" name="Freeform 49"/>
              <p:cNvSpPr>
                <a:spLocks/>
              </p:cNvSpPr>
              <p:nvPr/>
            </p:nvSpPr>
            <p:spPr bwMode="auto">
              <a:xfrm>
                <a:off x="5180009" y="6553874"/>
                <a:ext cx="283374" cy="1519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90" y="48"/>
                  </a:cxn>
                  <a:cxn ang="0">
                    <a:pos x="179" y="95"/>
                  </a:cxn>
                  <a:cxn ang="0">
                    <a:pos x="357" y="189"/>
                  </a:cxn>
                  <a:cxn ang="0">
                    <a:pos x="357" y="178"/>
                  </a:cxn>
                  <a:cxn ang="0">
                    <a:pos x="357" y="178"/>
                  </a:cxn>
                  <a:cxn ang="0">
                    <a:pos x="178" y="8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57" h="189">
                    <a:moveTo>
                      <a:pt x="0" y="0"/>
                    </a:moveTo>
                    <a:lnTo>
                      <a:pt x="0" y="0"/>
                    </a:lnTo>
                    <a:lnTo>
                      <a:pt x="90" y="48"/>
                    </a:lnTo>
                    <a:lnTo>
                      <a:pt x="179" y="95"/>
                    </a:lnTo>
                    <a:lnTo>
                      <a:pt x="357" y="189"/>
                    </a:lnTo>
                    <a:lnTo>
                      <a:pt x="357" y="178"/>
                    </a:lnTo>
                    <a:lnTo>
                      <a:pt x="357" y="178"/>
                    </a:lnTo>
                    <a:lnTo>
                      <a:pt x="178" y="8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0" name="Freeform 50"/>
              <p:cNvSpPr>
                <a:spLocks/>
              </p:cNvSpPr>
              <p:nvPr/>
            </p:nvSpPr>
            <p:spPr bwMode="auto">
              <a:xfrm>
                <a:off x="4623146" y="6807861"/>
                <a:ext cx="46131" cy="498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5" y="33"/>
                  </a:cxn>
                  <a:cxn ang="0">
                    <a:pos x="53" y="65"/>
                  </a:cxn>
                  <a:cxn ang="0">
                    <a:pos x="57" y="65"/>
                  </a:cxn>
                  <a:cxn ang="0">
                    <a:pos x="57" y="65"/>
                  </a:cxn>
                  <a:cxn ang="0">
                    <a:pos x="29" y="3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7" h="65">
                    <a:moveTo>
                      <a:pt x="0" y="0"/>
                    </a:moveTo>
                    <a:lnTo>
                      <a:pt x="0" y="0"/>
                    </a:lnTo>
                    <a:lnTo>
                      <a:pt x="25" y="33"/>
                    </a:lnTo>
                    <a:lnTo>
                      <a:pt x="53" y="65"/>
                    </a:lnTo>
                    <a:lnTo>
                      <a:pt x="57" y="65"/>
                    </a:lnTo>
                    <a:lnTo>
                      <a:pt x="57" y="65"/>
                    </a:lnTo>
                    <a:lnTo>
                      <a:pt x="29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1" name="Freeform 51"/>
              <p:cNvSpPr>
                <a:spLocks/>
              </p:cNvSpPr>
              <p:nvPr/>
            </p:nvSpPr>
            <p:spPr bwMode="auto">
              <a:xfrm>
                <a:off x="4845561" y="6836346"/>
                <a:ext cx="32950" cy="21364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7" y="27"/>
                  </a:cxn>
                  <a:cxn ang="0">
                    <a:pos x="24" y="13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18" y="13"/>
                  </a:cxn>
                  <a:cxn ang="0">
                    <a:pos x="0" y="27"/>
                  </a:cxn>
                  <a:cxn ang="0">
                    <a:pos x="7" y="27"/>
                  </a:cxn>
                </a:cxnLst>
                <a:rect l="0" t="0" r="r" b="b"/>
                <a:pathLst>
                  <a:path w="38" h="27">
                    <a:moveTo>
                      <a:pt x="7" y="27"/>
                    </a:moveTo>
                    <a:lnTo>
                      <a:pt x="7" y="27"/>
                    </a:lnTo>
                    <a:lnTo>
                      <a:pt x="24" y="13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18" y="13"/>
                    </a:lnTo>
                    <a:lnTo>
                      <a:pt x="0" y="27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2" name="Freeform 52"/>
              <p:cNvSpPr>
                <a:spLocks/>
              </p:cNvSpPr>
              <p:nvPr/>
            </p:nvSpPr>
            <p:spPr bwMode="auto">
              <a:xfrm>
                <a:off x="5381007" y="6788871"/>
                <a:ext cx="6590" cy="68838"/>
              </a:xfrm>
              <a:custGeom>
                <a:avLst/>
                <a:gdLst/>
                <a:ahLst/>
                <a:cxnLst>
                  <a:cxn ang="0">
                    <a:pos x="8" y="87"/>
                  </a:cxn>
                  <a:cxn ang="0">
                    <a:pos x="8" y="87"/>
                  </a:cxn>
                  <a:cxn ang="0">
                    <a:pos x="6" y="44"/>
                  </a:cxn>
                  <a:cxn ang="0">
                    <a:pos x="5" y="2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44"/>
                  </a:cxn>
                  <a:cxn ang="0">
                    <a:pos x="0" y="87"/>
                  </a:cxn>
                  <a:cxn ang="0">
                    <a:pos x="8" y="87"/>
                  </a:cxn>
                </a:cxnLst>
                <a:rect l="0" t="0" r="r" b="b"/>
                <a:pathLst>
                  <a:path w="8" h="87">
                    <a:moveTo>
                      <a:pt x="8" y="87"/>
                    </a:moveTo>
                    <a:lnTo>
                      <a:pt x="8" y="87"/>
                    </a:lnTo>
                    <a:lnTo>
                      <a:pt x="6" y="44"/>
                    </a:lnTo>
                    <a:lnTo>
                      <a:pt x="5" y="2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44"/>
                    </a:lnTo>
                    <a:lnTo>
                      <a:pt x="0" y="87"/>
                    </a:lnTo>
                    <a:lnTo>
                      <a:pt x="8" y="87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3" name="Freeform 53"/>
              <p:cNvSpPr>
                <a:spLocks/>
              </p:cNvSpPr>
              <p:nvPr/>
            </p:nvSpPr>
            <p:spPr bwMode="auto">
              <a:xfrm>
                <a:off x="3481412" y="6819731"/>
                <a:ext cx="21418" cy="379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1" y="25"/>
                  </a:cxn>
                  <a:cxn ang="0">
                    <a:pos x="20" y="49"/>
                  </a:cxn>
                  <a:cxn ang="0">
                    <a:pos x="26" y="49"/>
                  </a:cxn>
                  <a:cxn ang="0">
                    <a:pos x="26" y="49"/>
                  </a:cxn>
                  <a:cxn ang="0">
                    <a:pos x="15" y="24"/>
                  </a:cxn>
                  <a:cxn ang="0">
                    <a:pos x="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6" h="49">
                    <a:moveTo>
                      <a:pt x="0" y="0"/>
                    </a:moveTo>
                    <a:lnTo>
                      <a:pt x="0" y="0"/>
                    </a:lnTo>
                    <a:lnTo>
                      <a:pt x="11" y="25"/>
                    </a:lnTo>
                    <a:lnTo>
                      <a:pt x="20" y="49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15" y="24"/>
                    </a:lnTo>
                    <a:lnTo>
                      <a:pt x="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4" name="Freeform 54"/>
              <p:cNvSpPr>
                <a:spLocks noEditPoints="1"/>
              </p:cNvSpPr>
              <p:nvPr/>
            </p:nvSpPr>
            <p:spPr bwMode="auto">
              <a:xfrm>
                <a:off x="2380867" y="5146260"/>
                <a:ext cx="1454763" cy="1711449"/>
              </a:xfrm>
              <a:custGeom>
                <a:avLst/>
                <a:gdLst/>
                <a:ahLst/>
                <a:cxnLst>
                  <a:cxn ang="0">
                    <a:pos x="1683" y="2118"/>
                  </a:cxn>
                  <a:cxn ang="0">
                    <a:pos x="1732" y="2052"/>
                  </a:cxn>
                  <a:cxn ang="0">
                    <a:pos x="1579" y="2012"/>
                  </a:cxn>
                  <a:cxn ang="0">
                    <a:pos x="1432" y="1836"/>
                  </a:cxn>
                  <a:cxn ang="0">
                    <a:pos x="1153" y="1577"/>
                  </a:cxn>
                  <a:cxn ang="0">
                    <a:pos x="1093" y="1593"/>
                  </a:cxn>
                  <a:cxn ang="0">
                    <a:pos x="992" y="1724"/>
                  </a:cxn>
                  <a:cxn ang="0">
                    <a:pos x="938" y="1319"/>
                  </a:cxn>
                  <a:cxn ang="0">
                    <a:pos x="889" y="999"/>
                  </a:cxn>
                  <a:cxn ang="0">
                    <a:pos x="792" y="832"/>
                  </a:cxn>
                  <a:cxn ang="0">
                    <a:pos x="659" y="1038"/>
                  </a:cxn>
                  <a:cxn ang="0">
                    <a:pos x="495" y="887"/>
                  </a:cxn>
                  <a:cxn ang="0">
                    <a:pos x="512" y="267"/>
                  </a:cxn>
                  <a:cxn ang="0">
                    <a:pos x="515" y="205"/>
                  </a:cxn>
                  <a:cxn ang="0">
                    <a:pos x="516" y="27"/>
                  </a:cxn>
                  <a:cxn ang="0">
                    <a:pos x="369" y="412"/>
                  </a:cxn>
                  <a:cxn ang="0">
                    <a:pos x="419" y="828"/>
                  </a:cxn>
                  <a:cxn ang="0">
                    <a:pos x="181" y="665"/>
                  </a:cxn>
                  <a:cxn ang="0">
                    <a:pos x="421" y="1244"/>
                  </a:cxn>
                  <a:cxn ang="0">
                    <a:pos x="114" y="806"/>
                  </a:cxn>
                  <a:cxn ang="0">
                    <a:pos x="419" y="1798"/>
                  </a:cxn>
                  <a:cxn ang="0">
                    <a:pos x="376" y="1942"/>
                  </a:cxn>
                  <a:cxn ang="0">
                    <a:pos x="419" y="2143"/>
                  </a:cxn>
                  <a:cxn ang="0">
                    <a:pos x="637" y="2153"/>
                  </a:cxn>
                  <a:cxn ang="0">
                    <a:pos x="896" y="2114"/>
                  </a:cxn>
                  <a:cxn ang="0">
                    <a:pos x="1037" y="2134"/>
                  </a:cxn>
                  <a:cxn ang="0">
                    <a:pos x="1126" y="1728"/>
                  </a:cxn>
                  <a:cxn ang="0">
                    <a:pos x="1207" y="2153"/>
                  </a:cxn>
                  <a:cxn ang="0">
                    <a:pos x="1730" y="2077"/>
                  </a:cxn>
                  <a:cxn ang="0">
                    <a:pos x="961" y="1598"/>
                  </a:cxn>
                  <a:cxn ang="0">
                    <a:pos x="812" y="1344"/>
                  </a:cxn>
                  <a:cxn ang="0">
                    <a:pos x="713" y="1479"/>
                  </a:cxn>
                  <a:cxn ang="0">
                    <a:pos x="680" y="1433"/>
                  </a:cxn>
                  <a:cxn ang="0">
                    <a:pos x="661" y="1190"/>
                  </a:cxn>
                  <a:cxn ang="0">
                    <a:pos x="651" y="1524"/>
                  </a:cxn>
                  <a:cxn ang="0">
                    <a:pos x="755" y="1812"/>
                  </a:cxn>
                  <a:cxn ang="0">
                    <a:pos x="759" y="1849"/>
                  </a:cxn>
                  <a:cxn ang="0">
                    <a:pos x="730" y="1112"/>
                  </a:cxn>
                  <a:cxn ang="0">
                    <a:pos x="697" y="1219"/>
                  </a:cxn>
                  <a:cxn ang="0">
                    <a:pos x="643" y="1230"/>
                  </a:cxn>
                  <a:cxn ang="0">
                    <a:pos x="575" y="1525"/>
                  </a:cxn>
                  <a:cxn ang="0">
                    <a:pos x="481" y="1724"/>
                  </a:cxn>
                  <a:cxn ang="0">
                    <a:pos x="548" y="1700"/>
                  </a:cxn>
                  <a:cxn ang="0">
                    <a:pos x="462" y="974"/>
                  </a:cxn>
                  <a:cxn ang="0">
                    <a:pos x="470" y="1139"/>
                  </a:cxn>
                  <a:cxn ang="0">
                    <a:pos x="453" y="1193"/>
                  </a:cxn>
                  <a:cxn ang="0">
                    <a:pos x="438" y="1286"/>
                  </a:cxn>
                  <a:cxn ang="0">
                    <a:pos x="488" y="1608"/>
                  </a:cxn>
                  <a:cxn ang="0">
                    <a:pos x="431" y="1581"/>
                  </a:cxn>
                  <a:cxn ang="0">
                    <a:pos x="487" y="1618"/>
                  </a:cxn>
                  <a:cxn ang="0">
                    <a:pos x="575" y="1969"/>
                  </a:cxn>
                  <a:cxn ang="0">
                    <a:pos x="530" y="1727"/>
                  </a:cxn>
                  <a:cxn ang="0">
                    <a:pos x="767" y="2079"/>
                  </a:cxn>
                  <a:cxn ang="0">
                    <a:pos x="772" y="1431"/>
                  </a:cxn>
                  <a:cxn ang="0">
                    <a:pos x="789" y="1703"/>
                  </a:cxn>
                  <a:cxn ang="0">
                    <a:pos x="875" y="1937"/>
                  </a:cxn>
                  <a:cxn ang="0">
                    <a:pos x="924" y="1792"/>
                  </a:cxn>
                  <a:cxn ang="0">
                    <a:pos x="965" y="2002"/>
                  </a:cxn>
                  <a:cxn ang="0">
                    <a:pos x="1020" y="1802"/>
                  </a:cxn>
                  <a:cxn ang="0">
                    <a:pos x="1247" y="1823"/>
                  </a:cxn>
                  <a:cxn ang="0">
                    <a:pos x="1259" y="2003"/>
                  </a:cxn>
                  <a:cxn ang="0">
                    <a:pos x="1272" y="2000"/>
                  </a:cxn>
                  <a:cxn ang="0">
                    <a:pos x="1371" y="1937"/>
                  </a:cxn>
                </a:cxnLst>
                <a:rect l="0" t="0" r="r" b="b"/>
                <a:pathLst>
                  <a:path w="1831" h="2153">
                    <a:moveTo>
                      <a:pt x="1470" y="2153"/>
                    </a:moveTo>
                    <a:lnTo>
                      <a:pt x="1470" y="2153"/>
                    </a:lnTo>
                    <a:lnTo>
                      <a:pt x="1456" y="2139"/>
                    </a:lnTo>
                    <a:lnTo>
                      <a:pt x="1452" y="2134"/>
                    </a:lnTo>
                    <a:lnTo>
                      <a:pt x="1448" y="2129"/>
                    </a:lnTo>
                    <a:lnTo>
                      <a:pt x="1448" y="2129"/>
                    </a:lnTo>
                    <a:lnTo>
                      <a:pt x="1447" y="2123"/>
                    </a:lnTo>
                    <a:lnTo>
                      <a:pt x="1447" y="2117"/>
                    </a:lnTo>
                    <a:lnTo>
                      <a:pt x="1447" y="2103"/>
                    </a:lnTo>
                    <a:lnTo>
                      <a:pt x="1450" y="2088"/>
                    </a:lnTo>
                    <a:lnTo>
                      <a:pt x="1451" y="2075"/>
                    </a:lnTo>
                    <a:lnTo>
                      <a:pt x="1451" y="2075"/>
                    </a:lnTo>
                    <a:lnTo>
                      <a:pt x="1451" y="2033"/>
                    </a:lnTo>
                    <a:lnTo>
                      <a:pt x="1451" y="1988"/>
                    </a:lnTo>
                    <a:lnTo>
                      <a:pt x="1450" y="1945"/>
                    </a:lnTo>
                    <a:lnTo>
                      <a:pt x="1450" y="1906"/>
                    </a:lnTo>
                    <a:lnTo>
                      <a:pt x="1450" y="1906"/>
                    </a:lnTo>
                    <a:lnTo>
                      <a:pt x="1465" y="1918"/>
                    </a:lnTo>
                    <a:lnTo>
                      <a:pt x="1481" y="1932"/>
                    </a:lnTo>
                    <a:lnTo>
                      <a:pt x="1518" y="1965"/>
                    </a:lnTo>
                    <a:lnTo>
                      <a:pt x="1518" y="1965"/>
                    </a:lnTo>
                    <a:lnTo>
                      <a:pt x="1553" y="1995"/>
                    </a:lnTo>
                    <a:lnTo>
                      <a:pt x="1570" y="2010"/>
                    </a:lnTo>
                    <a:lnTo>
                      <a:pt x="1576" y="2017"/>
                    </a:lnTo>
                    <a:lnTo>
                      <a:pt x="1580" y="2022"/>
                    </a:lnTo>
                    <a:lnTo>
                      <a:pt x="1580" y="2022"/>
                    </a:lnTo>
                    <a:lnTo>
                      <a:pt x="1585" y="2033"/>
                    </a:lnTo>
                    <a:lnTo>
                      <a:pt x="1587" y="2043"/>
                    </a:lnTo>
                    <a:lnTo>
                      <a:pt x="1588" y="2053"/>
                    </a:lnTo>
                    <a:lnTo>
                      <a:pt x="1590" y="2062"/>
                    </a:lnTo>
                    <a:lnTo>
                      <a:pt x="1590" y="2062"/>
                    </a:lnTo>
                    <a:lnTo>
                      <a:pt x="1605" y="2108"/>
                    </a:lnTo>
                    <a:lnTo>
                      <a:pt x="1619" y="2153"/>
                    </a:lnTo>
                    <a:lnTo>
                      <a:pt x="1624" y="2153"/>
                    </a:lnTo>
                    <a:lnTo>
                      <a:pt x="1624" y="2153"/>
                    </a:lnTo>
                    <a:lnTo>
                      <a:pt x="1616" y="2121"/>
                    </a:lnTo>
                    <a:lnTo>
                      <a:pt x="1607" y="2089"/>
                    </a:lnTo>
                    <a:lnTo>
                      <a:pt x="1598" y="2058"/>
                    </a:lnTo>
                    <a:lnTo>
                      <a:pt x="1587" y="2028"/>
                    </a:lnTo>
                    <a:lnTo>
                      <a:pt x="1587" y="2028"/>
                    </a:lnTo>
                    <a:lnTo>
                      <a:pt x="1599" y="2039"/>
                    </a:lnTo>
                    <a:lnTo>
                      <a:pt x="1614" y="2051"/>
                    </a:lnTo>
                    <a:lnTo>
                      <a:pt x="1643" y="2074"/>
                    </a:lnTo>
                    <a:lnTo>
                      <a:pt x="1643" y="2074"/>
                    </a:lnTo>
                    <a:lnTo>
                      <a:pt x="1666" y="2096"/>
                    </a:lnTo>
                    <a:lnTo>
                      <a:pt x="1678" y="2109"/>
                    </a:lnTo>
                    <a:lnTo>
                      <a:pt x="1681" y="2113"/>
                    </a:lnTo>
                    <a:lnTo>
                      <a:pt x="1683" y="2118"/>
                    </a:lnTo>
                    <a:lnTo>
                      <a:pt x="1683" y="2118"/>
                    </a:lnTo>
                    <a:lnTo>
                      <a:pt x="1683" y="2120"/>
                    </a:lnTo>
                    <a:lnTo>
                      <a:pt x="1683" y="2122"/>
                    </a:lnTo>
                    <a:lnTo>
                      <a:pt x="1680" y="2127"/>
                    </a:lnTo>
                    <a:lnTo>
                      <a:pt x="1677" y="2133"/>
                    </a:lnTo>
                    <a:lnTo>
                      <a:pt x="1674" y="2137"/>
                    </a:lnTo>
                    <a:lnTo>
                      <a:pt x="1674" y="2137"/>
                    </a:lnTo>
                    <a:lnTo>
                      <a:pt x="1667" y="2153"/>
                    </a:lnTo>
                    <a:lnTo>
                      <a:pt x="1680" y="2153"/>
                    </a:lnTo>
                    <a:lnTo>
                      <a:pt x="1680" y="2153"/>
                    </a:lnTo>
                    <a:lnTo>
                      <a:pt x="1686" y="2138"/>
                    </a:lnTo>
                    <a:lnTo>
                      <a:pt x="1691" y="2126"/>
                    </a:lnTo>
                    <a:lnTo>
                      <a:pt x="1691" y="2126"/>
                    </a:lnTo>
                    <a:lnTo>
                      <a:pt x="1691" y="2125"/>
                    </a:lnTo>
                    <a:lnTo>
                      <a:pt x="1692" y="2125"/>
                    </a:lnTo>
                    <a:lnTo>
                      <a:pt x="1692" y="2125"/>
                    </a:lnTo>
                    <a:lnTo>
                      <a:pt x="1699" y="2131"/>
                    </a:lnTo>
                    <a:lnTo>
                      <a:pt x="1708" y="2138"/>
                    </a:lnTo>
                    <a:lnTo>
                      <a:pt x="1717" y="2145"/>
                    </a:lnTo>
                    <a:lnTo>
                      <a:pt x="1725" y="2153"/>
                    </a:lnTo>
                    <a:lnTo>
                      <a:pt x="1741" y="2153"/>
                    </a:lnTo>
                    <a:lnTo>
                      <a:pt x="1741" y="2153"/>
                    </a:lnTo>
                    <a:lnTo>
                      <a:pt x="1739" y="2151"/>
                    </a:lnTo>
                    <a:lnTo>
                      <a:pt x="1739" y="2151"/>
                    </a:lnTo>
                    <a:lnTo>
                      <a:pt x="1736" y="2142"/>
                    </a:lnTo>
                    <a:lnTo>
                      <a:pt x="1734" y="2133"/>
                    </a:lnTo>
                    <a:lnTo>
                      <a:pt x="1734" y="2123"/>
                    </a:lnTo>
                    <a:lnTo>
                      <a:pt x="1736" y="2116"/>
                    </a:lnTo>
                    <a:lnTo>
                      <a:pt x="1737" y="2106"/>
                    </a:lnTo>
                    <a:lnTo>
                      <a:pt x="1737" y="2099"/>
                    </a:lnTo>
                    <a:lnTo>
                      <a:pt x="1736" y="2091"/>
                    </a:lnTo>
                    <a:lnTo>
                      <a:pt x="1733" y="2083"/>
                    </a:lnTo>
                    <a:lnTo>
                      <a:pt x="1733" y="2083"/>
                    </a:lnTo>
                    <a:lnTo>
                      <a:pt x="1739" y="2084"/>
                    </a:lnTo>
                    <a:lnTo>
                      <a:pt x="1739" y="2084"/>
                    </a:lnTo>
                    <a:lnTo>
                      <a:pt x="1780" y="2119"/>
                    </a:lnTo>
                    <a:lnTo>
                      <a:pt x="1822" y="2153"/>
                    </a:lnTo>
                    <a:lnTo>
                      <a:pt x="1831" y="2153"/>
                    </a:lnTo>
                    <a:lnTo>
                      <a:pt x="1831" y="2153"/>
                    </a:lnTo>
                    <a:lnTo>
                      <a:pt x="1781" y="2113"/>
                    </a:lnTo>
                    <a:lnTo>
                      <a:pt x="1734" y="2072"/>
                    </a:lnTo>
                    <a:lnTo>
                      <a:pt x="1734" y="2072"/>
                    </a:lnTo>
                    <a:lnTo>
                      <a:pt x="1736" y="2068"/>
                    </a:lnTo>
                    <a:lnTo>
                      <a:pt x="1736" y="2063"/>
                    </a:lnTo>
                    <a:lnTo>
                      <a:pt x="1736" y="2058"/>
                    </a:lnTo>
                    <a:lnTo>
                      <a:pt x="1734" y="2054"/>
                    </a:lnTo>
                    <a:lnTo>
                      <a:pt x="1732" y="2052"/>
                    </a:lnTo>
                    <a:lnTo>
                      <a:pt x="1732" y="2052"/>
                    </a:lnTo>
                    <a:lnTo>
                      <a:pt x="1732" y="2062"/>
                    </a:lnTo>
                    <a:lnTo>
                      <a:pt x="1731" y="2067"/>
                    </a:lnTo>
                    <a:lnTo>
                      <a:pt x="1730" y="2069"/>
                    </a:lnTo>
                    <a:lnTo>
                      <a:pt x="1728" y="2070"/>
                    </a:lnTo>
                    <a:lnTo>
                      <a:pt x="1728" y="2070"/>
                    </a:lnTo>
                    <a:lnTo>
                      <a:pt x="1724" y="2067"/>
                    </a:lnTo>
                    <a:lnTo>
                      <a:pt x="1723" y="2062"/>
                    </a:lnTo>
                    <a:lnTo>
                      <a:pt x="1723" y="2059"/>
                    </a:lnTo>
                    <a:lnTo>
                      <a:pt x="1724" y="2057"/>
                    </a:lnTo>
                    <a:lnTo>
                      <a:pt x="1727" y="2053"/>
                    </a:lnTo>
                    <a:lnTo>
                      <a:pt x="1730" y="2051"/>
                    </a:lnTo>
                    <a:lnTo>
                      <a:pt x="1732" y="2050"/>
                    </a:lnTo>
                    <a:lnTo>
                      <a:pt x="1736" y="2050"/>
                    </a:lnTo>
                    <a:lnTo>
                      <a:pt x="1736" y="2050"/>
                    </a:lnTo>
                    <a:lnTo>
                      <a:pt x="1736" y="2044"/>
                    </a:lnTo>
                    <a:lnTo>
                      <a:pt x="1737" y="2039"/>
                    </a:lnTo>
                    <a:lnTo>
                      <a:pt x="1741" y="2030"/>
                    </a:lnTo>
                    <a:lnTo>
                      <a:pt x="1746" y="2021"/>
                    </a:lnTo>
                    <a:lnTo>
                      <a:pt x="1747" y="2017"/>
                    </a:lnTo>
                    <a:lnTo>
                      <a:pt x="1747" y="2012"/>
                    </a:lnTo>
                    <a:lnTo>
                      <a:pt x="1747" y="2012"/>
                    </a:lnTo>
                    <a:lnTo>
                      <a:pt x="1738" y="2024"/>
                    </a:lnTo>
                    <a:lnTo>
                      <a:pt x="1731" y="2036"/>
                    </a:lnTo>
                    <a:lnTo>
                      <a:pt x="1724" y="2049"/>
                    </a:lnTo>
                    <a:lnTo>
                      <a:pt x="1716" y="2060"/>
                    </a:lnTo>
                    <a:lnTo>
                      <a:pt x="1716" y="2060"/>
                    </a:lnTo>
                    <a:lnTo>
                      <a:pt x="1670" y="2024"/>
                    </a:lnTo>
                    <a:lnTo>
                      <a:pt x="1646" y="2005"/>
                    </a:lnTo>
                    <a:lnTo>
                      <a:pt x="1623" y="1991"/>
                    </a:lnTo>
                    <a:lnTo>
                      <a:pt x="1623" y="1991"/>
                    </a:lnTo>
                    <a:lnTo>
                      <a:pt x="1646" y="2009"/>
                    </a:lnTo>
                    <a:lnTo>
                      <a:pt x="1670" y="2027"/>
                    </a:lnTo>
                    <a:lnTo>
                      <a:pt x="1692" y="2045"/>
                    </a:lnTo>
                    <a:lnTo>
                      <a:pt x="1714" y="2064"/>
                    </a:lnTo>
                    <a:lnTo>
                      <a:pt x="1714" y="2064"/>
                    </a:lnTo>
                    <a:lnTo>
                      <a:pt x="1702" y="2086"/>
                    </a:lnTo>
                    <a:lnTo>
                      <a:pt x="1696" y="2096"/>
                    </a:lnTo>
                    <a:lnTo>
                      <a:pt x="1690" y="2106"/>
                    </a:lnTo>
                    <a:lnTo>
                      <a:pt x="1690" y="2106"/>
                    </a:lnTo>
                    <a:lnTo>
                      <a:pt x="1677" y="2096"/>
                    </a:lnTo>
                    <a:lnTo>
                      <a:pt x="1663" y="2085"/>
                    </a:lnTo>
                    <a:lnTo>
                      <a:pt x="1635" y="2061"/>
                    </a:lnTo>
                    <a:lnTo>
                      <a:pt x="1635" y="2061"/>
                    </a:lnTo>
                    <a:lnTo>
                      <a:pt x="1603" y="2035"/>
                    </a:lnTo>
                    <a:lnTo>
                      <a:pt x="1588" y="2022"/>
                    </a:lnTo>
                    <a:lnTo>
                      <a:pt x="1582" y="2017"/>
                    </a:lnTo>
                    <a:lnTo>
                      <a:pt x="1579" y="2012"/>
                    </a:lnTo>
                    <a:lnTo>
                      <a:pt x="1579" y="2012"/>
                    </a:lnTo>
                    <a:lnTo>
                      <a:pt x="1573" y="2000"/>
                    </a:lnTo>
                    <a:lnTo>
                      <a:pt x="1569" y="1987"/>
                    </a:lnTo>
                    <a:lnTo>
                      <a:pt x="1566" y="1974"/>
                    </a:lnTo>
                    <a:lnTo>
                      <a:pt x="1564" y="1961"/>
                    </a:lnTo>
                    <a:lnTo>
                      <a:pt x="1561" y="1949"/>
                    </a:lnTo>
                    <a:lnTo>
                      <a:pt x="1557" y="1935"/>
                    </a:lnTo>
                    <a:lnTo>
                      <a:pt x="1553" y="1923"/>
                    </a:lnTo>
                    <a:lnTo>
                      <a:pt x="1545" y="1909"/>
                    </a:lnTo>
                    <a:lnTo>
                      <a:pt x="1545" y="1909"/>
                    </a:lnTo>
                    <a:lnTo>
                      <a:pt x="1547" y="1923"/>
                    </a:lnTo>
                    <a:lnTo>
                      <a:pt x="1552" y="1935"/>
                    </a:lnTo>
                    <a:lnTo>
                      <a:pt x="1560" y="1960"/>
                    </a:lnTo>
                    <a:lnTo>
                      <a:pt x="1569" y="1985"/>
                    </a:lnTo>
                    <a:lnTo>
                      <a:pt x="1571" y="1996"/>
                    </a:lnTo>
                    <a:lnTo>
                      <a:pt x="1573" y="2009"/>
                    </a:lnTo>
                    <a:lnTo>
                      <a:pt x="1573" y="2009"/>
                    </a:lnTo>
                    <a:lnTo>
                      <a:pt x="1541" y="1980"/>
                    </a:lnTo>
                    <a:lnTo>
                      <a:pt x="1510" y="1953"/>
                    </a:lnTo>
                    <a:lnTo>
                      <a:pt x="1446" y="1900"/>
                    </a:lnTo>
                    <a:lnTo>
                      <a:pt x="1446" y="1900"/>
                    </a:lnTo>
                    <a:lnTo>
                      <a:pt x="1446" y="1893"/>
                    </a:lnTo>
                    <a:lnTo>
                      <a:pt x="1445" y="1885"/>
                    </a:lnTo>
                    <a:lnTo>
                      <a:pt x="1442" y="1870"/>
                    </a:lnTo>
                    <a:lnTo>
                      <a:pt x="1439" y="1857"/>
                    </a:lnTo>
                    <a:lnTo>
                      <a:pt x="1438" y="1851"/>
                    </a:lnTo>
                    <a:lnTo>
                      <a:pt x="1439" y="1845"/>
                    </a:lnTo>
                    <a:lnTo>
                      <a:pt x="1439" y="1845"/>
                    </a:lnTo>
                    <a:lnTo>
                      <a:pt x="1444" y="1837"/>
                    </a:lnTo>
                    <a:lnTo>
                      <a:pt x="1450" y="1831"/>
                    </a:lnTo>
                    <a:lnTo>
                      <a:pt x="1462" y="1815"/>
                    </a:lnTo>
                    <a:lnTo>
                      <a:pt x="1474" y="1800"/>
                    </a:lnTo>
                    <a:lnTo>
                      <a:pt x="1479" y="1792"/>
                    </a:lnTo>
                    <a:lnTo>
                      <a:pt x="1484" y="1783"/>
                    </a:lnTo>
                    <a:lnTo>
                      <a:pt x="1484" y="1783"/>
                    </a:lnTo>
                    <a:lnTo>
                      <a:pt x="1477" y="1789"/>
                    </a:lnTo>
                    <a:lnTo>
                      <a:pt x="1471" y="1795"/>
                    </a:lnTo>
                    <a:lnTo>
                      <a:pt x="1460" y="1808"/>
                    </a:lnTo>
                    <a:lnTo>
                      <a:pt x="1450" y="1822"/>
                    </a:lnTo>
                    <a:lnTo>
                      <a:pt x="1444" y="1827"/>
                    </a:lnTo>
                    <a:lnTo>
                      <a:pt x="1436" y="1832"/>
                    </a:lnTo>
                    <a:lnTo>
                      <a:pt x="1436" y="1832"/>
                    </a:lnTo>
                    <a:lnTo>
                      <a:pt x="1435" y="1828"/>
                    </a:lnTo>
                    <a:lnTo>
                      <a:pt x="1435" y="1825"/>
                    </a:lnTo>
                    <a:lnTo>
                      <a:pt x="1434" y="1820"/>
                    </a:lnTo>
                    <a:lnTo>
                      <a:pt x="1430" y="1818"/>
                    </a:lnTo>
                    <a:lnTo>
                      <a:pt x="1430" y="1818"/>
                    </a:lnTo>
                    <a:lnTo>
                      <a:pt x="1432" y="1828"/>
                    </a:lnTo>
                    <a:lnTo>
                      <a:pt x="1432" y="1836"/>
                    </a:lnTo>
                    <a:lnTo>
                      <a:pt x="1430" y="1842"/>
                    </a:lnTo>
                    <a:lnTo>
                      <a:pt x="1427" y="1848"/>
                    </a:lnTo>
                    <a:lnTo>
                      <a:pt x="1422" y="1852"/>
                    </a:lnTo>
                    <a:lnTo>
                      <a:pt x="1417" y="1857"/>
                    </a:lnTo>
                    <a:lnTo>
                      <a:pt x="1411" y="1861"/>
                    </a:lnTo>
                    <a:lnTo>
                      <a:pt x="1406" y="1866"/>
                    </a:lnTo>
                    <a:lnTo>
                      <a:pt x="1406" y="1866"/>
                    </a:lnTo>
                    <a:lnTo>
                      <a:pt x="1373" y="1840"/>
                    </a:lnTo>
                    <a:lnTo>
                      <a:pt x="1341" y="1814"/>
                    </a:lnTo>
                    <a:lnTo>
                      <a:pt x="1341" y="1814"/>
                    </a:lnTo>
                    <a:lnTo>
                      <a:pt x="1325" y="1802"/>
                    </a:lnTo>
                    <a:lnTo>
                      <a:pt x="1305" y="1790"/>
                    </a:lnTo>
                    <a:lnTo>
                      <a:pt x="1287" y="1776"/>
                    </a:lnTo>
                    <a:lnTo>
                      <a:pt x="1280" y="1770"/>
                    </a:lnTo>
                    <a:lnTo>
                      <a:pt x="1275" y="1764"/>
                    </a:lnTo>
                    <a:lnTo>
                      <a:pt x="1275" y="1764"/>
                    </a:lnTo>
                    <a:lnTo>
                      <a:pt x="1270" y="1755"/>
                    </a:lnTo>
                    <a:lnTo>
                      <a:pt x="1267" y="1743"/>
                    </a:lnTo>
                    <a:lnTo>
                      <a:pt x="1261" y="1720"/>
                    </a:lnTo>
                    <a:lnTo>
                      <a:pt x="1261" y="1720"/>
                    </a:lnTo>
                    <a:lnTo>
                      <a:pt x="1244" y="1658"/>
                    </a:lnTo>
                    <a:lnTo>
                      <a:pt x="1227" y="1594"/>
                    </a:lnTo>
                    <a:lnTo>
                      <a:pt x="1218" y="1563"/>
                    </a:lnTo>
                    <a:lnTo>
                      <a:pt x="1209" y="1531"/>
                    </a:lnTo>
                    <a:lnTo>
                      <a:pt x="1199" y="1501"/>
                    </a:lnTo>
                    <a:lnTo>
                      <a:pt x="1187" y="1474"/>
                    </a:lnTo>
                    <a:lnTo>
                      <a:pt x="1187" y="1474"/>
                    </a:lnTo>
                    <a:lnTo>
                      <a:pt x="1191" y="1489"/>
                    </a:lnTo>
                    <a:lnTo>
                      <a:pt x="1193" y="1503"/>
                    </a:lnTo>
                    <a:lnTo>
                      <a:pt x="1201" y="1531"/>
                    </a:lnTo>
                    <a:lnTo>
                      <a:pt x="1209" y="1558"/>
                    </a:lnTo>
                    <a:lnTo>
                      <a:pt x="1211" y="1572"/>
                    </a:lnTo>
                    <a:lnTo>
                      <a:pt x="1213" y="1584"/>
                    </a:lnTo>
                    <a:lnTo>
                      <a:pt x="1213" y="1584"/>
                    </a:lnTo>
                    <a:lnTo>
                      <a:pt x="1213" y="1598"/>
                    </a:lnTo>
                    <a:lnTo>
                      <a:pt x="1212" y="1610"/>
                    </a:lnTo>
                    <a:lnTo>
                      <a:pt x="1209" y="1623"/>
                    </a:lnTo>
                    <a:lnTo>
                      <a:pt x="1205" y="1635"/>
                    </a:lnTo>
                    <a:lnTo>
                      <a:pt x="1199" y="1658"/>
                    </a:lnTo>
                    <a:lnTo>
                      <a:pt x="1196" y="1671"/>
                    </a:lnTo>
                    <a:lnTo>
                      <a:pt x="1194" y="1682"/>
                    </a:lnTo>
                    <a:lnTo>
                      <a:pt x="1194" y="1682"/>
                    </a:lnTo>
                    <a:lnTo>
                      <a:pt x="1185" y="1656"/>
                    </a:lnTo>
                    <a:lnTo>
                      <a:pt x="1176" y="1629"/>
                    </a:lnTo>
                    <a:lnTo>
                      <a:pt x="1166" y="1602"/>
                    </a:lnTo>
                    <a:lnTo>
                      <a:pt x="1160" y="1590"/>
                    </a:lnTo>
                    <a:lnTo>
                      <a:pt x="1153" y="1577"/>
                    </a:lnTo>
                    <a:lnTo>
                      <a:pt x="1153" y="1577"/>
                    </a:lnTo>
                    <a:lnTo>
                      <a:pt x="1157" y="1592"/>
                    </a:lnTo>
                    <a:lnTo>
                      <a:pt x="1162" y="1608"/>
                    </a:lnTo>
                    <a:lnTo>
                      <a:pt x="1175" y="1640"/>
                    </a:lnTo>
                    <a:lnTo>
                      <a:pt x="1180" y="1655"/>
                    </a:lnTo>
                    <a:lnTo>
                      <a:pt x="1186" y="1671"/>
                    </a:lnTo>
                    <a:lnTo>
                      <a:pt x="1191" y="1686"/>
                    </a:lnTo>
                    <a:lnTo>
                      <a:pt x="1192" y="1702"/>
                    </a:lnTo>
                    <a:lnTo>
                      <a:pt x="1192" y="1702"/>
                    </a:lnTo>
                    <a:lnTo>
                      <a:pt x="1192" y="1715"/>
                    </a:lnTo>
                    <a:lnTo>
                      <a:pt x="1188" y="1727"/>
                    </a:lnTo>
                    <a:lnTo>
                      <a:pt x="1186" y="1740"/>
                    </a:lnTo>
                    <a:lnTo>
                      <a:pt x="1184" y="1752"/>
                    </a:lnTo>
                    <a:lnTo>
                      <a:pt x="1184" y="1752"/>
                    </a:lnTo>
                    <a:lnTo>
                      <a:pt x="1179" y="1778"/>
                    </a:lnTo>
                    <a:lnTo>
                      <a:pt x="1176" y="1791"/>
                    </a:lnTo>
                    <a:lnTo>
                      <a:pt x="1173" y="1802"/>
                    </a:lnTo>
                    <a:lnTo>
                      <a:pt x="1173" y="1802"/>
                    </a:lnTo>
                    <a:lnTo>
                      <a:pt x="1146" y="1744"/>
                    </a:lnTo>
                    <a:lnTo>
                      <a:pt x="1133" y="1716"/>
                    </a:lnTo>
                    <a:lnTo>
                      <a:pt x="1119" y="1689"/>
                    </a:lnTo>
                    <a:lnTo>
                      <a:pt x="1119" y="1689"/>
                    </a:lnTo>
                    <a:lnTo>
                      <a:pt x="1107" y="1668"/>
                    </a:lnTo>
                    <a:lnTo>
                      <a:pt x="1102" y="1658"/>
                    </a:lnTo>
                    <a:lnTo>
                      <a:pt x="1100" y="1654"/>
                    </a:lnTo>
                    <a:lnTo>
                      <a:pt x="1100" y="1650"/>
                    </a:lnTo>
                    <a:lnTo>
                      <a:pt x="1100" y="1650"/>
                    </a:lnTo>
                    <a:lnTo>
                      <a:pt x="1100" y="1647"/>
                    </a:lnTo>
                    <a:lnTo>
                      <a:pt x="1101" y="1643"/>
                    </a:lnTo>
                    <a:lnTo>
                      <a:pt x="1104" y="1636"/>
                    </a:lnTo>
                    <a:lnTo>
                      <a:pt x="1109" y="1630"/>
                    </a:lnTo>
                    <a:lnTo>
                      <a:pt x="1113" y="1623"/>
                    </a:lnTo>
                    <a:lnTo>
                      <a:pt x="1113" y="1623"/>
                    </a:lnTo>
                    <a:lnTo>
                      <a:pt x="1134" y="1581"/>
                    </a:lnTo>
                    <a:lnTo>
                      <a:pt x="1152" y="1540"/>
                    </a:lnTo>
                    <a:lnTo>
                      <a:pt x="1152" y="1540"/>
                    </a:lnTo>
                    <a:lnTo>
                      <a:pt x="1143" y="1552"/>
                    </a:lnTo>
                    <a:lnTo>
                      <a:pt x="1136" y="1565"/>
                    </a:lnTo>
                    <a:lnTo>
                      <a:pt x="1123" y="1591"/>
                    </a:lnTo>
                    <a:lnTo>
                      <a:pt x="1110" y="1618"/>
                    </a:lnTo>
                    <a:lnTo>
                      <a:pt x="1103" y="1632"/>
                    </a:lnTo>
                    <a:lnTo>
                      <a:pt x="1095" y="1643"/>
                    </a:lnTo>
                    <a:lnTo>
                      <a:pt x="1095" y="1643"/>
                    </a:lnTo>
                    <a:lnTo>
                      <a:pt x="1090" y="1634"/>
                    </a:lnTo>
                    <a:lnTo>
                      <a:pt x="1087" y="1625"/>
                    </a:lnTo>
                    <a:lnTo>
                      <a:pt x="1086" y="1616"/>
                    </a:lnTo>
                    <a:lnTo>
                      <a:pt x="1087" y="1608"/>
                    </a:lnTo>
                    <a:lnTo>
                      <a:pt x="1090" y="1600"/>
                    </a:lnTo>
                    <a:lnTo>
                      <a:pt x="1093" y="1593"/>
                    </a:lnTo>
                    <a:lnTo>
                      <a:pt x="1100" y="1577"/>
                    </a:lnTo>
                    <a:lnTo>
                      <a:pt x="1100" y="1577"/>
                    </a:lnTo>
                    <a:lnTo>
                      <a:pt x="1132" y="1503"/>
                    </a:lnTo>
                    <a:lnTo>
                      <a:pt x="1149" y="1465"/>
                    </a:lnTo>
                    <a:lnTo>
                      <a:pt x="1166" y="1430"/>
                    </a:lnTo>
                    <a:lnTo>
                      <a:pt x="1184" y="1395"/>
                    </a:lnTo>
                    <a:lnTo>
                      <a:pt x="1203" y="1361"/>
                    </a:lnTo>
                    <a:lnTo>
                      <a:pt x="1222" y="1329"/>
                    </a:lnTo>
                    <a:lnTo>
                      <a:pt x="1244" y="1298"/>
                    </a:lnTo>
                    <a:lnTo>
                      <a:pt x="1244" y="1298"/>
                    </a:lnTo>
                    <a:lnTo>
                      <a:pt x="1230" y="1314"/>
                    </a:lnTo>
                    <a:lnTo>
                      <a:pt x="1217" y="1330"/>
                    </a:lnTo>
                    <a:lnTo>
                      <a:pt x="1205" y="1347"/>
                    </a:lnTo>
                    <a:lnTo>
                      <a:pt x="1193" y="1364"/>
                    </a:lnTo>
                    <a:lnTo>
                      <a:pt x="1171" y="1400"/>
                    </a:lnTo>
                    <a:lnTo>
                      <a:pt x="1151" y="1438"/>
                    </a:lnTo>
                    <a:lnTo>
                      <a:pt x="1132" y="1476"/>
                    </a:lnTo>
                    <a:lnTo>
                      <a:pt x="1112" y="1515"/>
                    </a:lnTo>
                    <a:lnTo>
                      <a:pt x="1093" y="1555"/>
                    </a:lnTo>
                    <a:lnTo>
                      <a:pt x="1074" y="1593"/>
                    </a:lnTo>
                    <a:lnTo>
                      <a:pt x="1074" y="1593"/>
                    </a:lnTo>
                    <a:lnTo>
                      <a:pt x="1070" y="1592"/>
                    </a:lnTo>
                    <a:lnTo>
                      <a:pt x="1069" y="1590"/>
                    </a:lnTo>
                    <a:lnTo>
                      <a:pt x="1067" y="1587"/>
                    </a:lnTo>
                    <a:lnTo>
                      <a:pt x="1065" y="1582"/>
                    </a:lnTo>
                    <a:lnTo>
                      <a:pt x="1064" y="1581"/>
                    </a:lnTo>
                    <a:lnTo>
                      <a:pt x="1061" y="1580"/>
                    </a:lnTo>
                    <a:lnTo>
                      <a:pt x="1061" y="1580"/>
                    </a:lnTo>
                    <a:lnTo>
                      <a:pt x="1066" y="1590"/>
                    </a:lnTo>
                    <a:lnTo>
                      <a:pt x="1067" y="1600"/>
                    </a:lnTo>
                    <a:lnTo>
                      <a:pt x="1067" y="1608"/>
                    </a:lnTo>
                    <a:lnTo>
                      <a:pt x="1064" y="1616"/>
                    </a:lnTo>
                    <a:lnTo>
                      <a:pt x="1060" y="1624"/>
                    </a:lnTo>
                    <a:lnTo>
                      <a:pt x="1057" y="1631"/>
                    </a:lnTo>
                    <a:lnTo>
                      <a:pt x="1052" y="1639"/>
                    </a:lnTo>
                    <a:lnTo>
                      <a:pt x="1049" y="1647"/>
                    </a:lnTo>
                    <a:lnTo>
                      <a:pt x="1049" y="1647"/>
                    </a:lnTo>
                    <a:lnTo>
                      <a:pt x="1036" y="1678"/>
                    </a:lnTo>
                    <a:lnTo>
                      <a:pt x="1025" y="1713"/>
                    </a:lnTo>
                    <a:lnTo>
                      <a:pt x="1025" y="1713"/>
                    </a:lnTo>
                    <a:lnTo>
                      <a:pt x="1019" y="1731"/>
                    </a:lnTo>
                    <a:lnTo>
                      <a:pt x="1015" y="1748"/>
                    </a:lnTo>
                    <a:lnTo>
                      <a:pt x="1008" y="1764"/>
                    </a:lnTo>
                    <a:lnTo>
                      <a:pt x="1005" y="1772"/>
                    </a:lnTo>
                    <a:lnTo>
                      <a:pt x="1000" y="1780"/>
                    </a:lnTo>
                    <a:lnTo>
                      <a:pt x="1000" y="1780"/>
                    </a:lnTo>
                    <a:lnTo>
                      <a:pt x="995" y="1751"/>
                    </a:lnTo>
                    <a:lnTo>
                      <a:pt x="992" y="1724"/>
                    </a:lnTo>
                    <a:lnTo>
                      <a:pt x="990" y="1698"/>
                    </a:lnTo>
                    <a:lnTo>
                      <a:pt x="987" y="1672"/>
                    </a:lnTo>
                    <a:lnTo>
                      <a:pt x="987" y="1672"/>
                    </a:lnTo>
                    <a:lnTo>
                      <a:pt x="990" y="1669"/>
                    </a:lnTo>
                    <a:lnTo>
                      <a:pt x="993" y="1667"/>
                    </a:lnTo>
                    <a:lnTo>
                      <a:pt x="1000" y="1665"/>
                    </a:lnTo>
                    <a:lnTo>
                      <a:pt x="1006" y="1661"/>
                    </a:lnTo>
                    <a:lnTo>
                      <a:pt x="1008" y="1659"/>
                    </a:lnTo>
                    <a:lnTo>
                      <a:pt x="1008" y="1657"/>
                    </a:lnTo>
                    <a:lnTo>
                      <a:pt x="1008" y="1657"/>
                    </a:lnTo>
                    <a:lnTo>
                      <a:pt x="998" y="1661"/>
                    </a:lnTo>
                    <a:lnTo>
                      <a:pt x="986" y="1665"/>
                    </a:lnTo>
                    <a:lnTo>
                      <a:pt x="986" y="1665"/>
                    </a:lnTo>
                    <a:lnTo>
                      <a:pt x="981" y="1638"/>
                    </a:lnTo>
                    <a:lnTo>
                      <a:pt x="975" y="1612"/>
                    </a:lnTo>
                    <a:lnTo>
                      <a:pt x="968" y="1556"/>
                    </a:lnTo>
                    <a:lnTo>
                      <a:pt x="968" y="1556"/>
                    </a:lnTo>
                    <a:lnTo>
                      <a:pt x="985" y="1534"/>
                    </a:lnTo>
                    <a:lnTo>
                      <a:pt x="1003" y="1512"/>
                    </a:lnTo>
                    <a:lnTo>
                      <a:pt x="1042" y="1470"/>
                    </a:lnTo>
                    <a:lnTo>
                      <a:pt x="1042" y="1470"/>
                    </a:lnTo>
                    <a:lnTo>
                      <a:pt x="1051" y="1459"/>
                    </a:lnTo>
                    <a:lnTo>
                      <a:pt x="1062" y="1449"/>
                    </a:lnTo>
                    <a:lnTo>
                      <a:pt x="1084" y="1431"/>
                    </a:lnTo>
                    <a:lnTo>
                      <a:pt x="1108" y="1415"/>
                    </a:lnTo>
                    <a:lnTo>
                      <a:pt x="1133" y="1400"/>
                    </a:lnTo>
                    <a:lnTo>
                      <a:pt x="1133" y="1400"/>
                    </a:lnTo>
                    <a:lnTo>
                      <a:pt x="1119" y="1406"/>
                    </a:lnTo>
                    <a:lnTo>
                      <a:pt x="1106" y="1413"/>
                    </a:lnTo>
                    <a:lnTo>
                      <a:pt x="1094" y="1420"/>
                    </a:lnTo>
                    <a:lnTo>
                      <a:pt x="1083" y="1428"/>
                    </a:lnTo>
                    <a:lnTo>
                      <a:pt x="1071" y="1436"/>
                    </a:lnTo>
                    <a:lnTo>
                      <a:pt x="1061" y="1444"/>
                    </a:lnTo>
                    <a:lnTo>
                      <a:pt x="1042" y="1462"/>
                    </a:lnTo>
                    <a:lnTo>
                      <a:pt x="1006" y="1500"/>
                    </a:lnTo>
                    <a:lnTo>
                      <a:pt x="986" y="1518"/>
                    </a:lnTo>
                    <a:lnTo>
                      <a:pt x="966" y="1537"/>
                    </a:lnTo>
                    <a:lnTo>
                      <a:pt x="966" y="1537"/>
                    </a:lnTo>
                    <a:lnTo>
                      <a:pt x="961" y="1508"/>
                    </a:lnTo>
                    <a:lnTo>
                      <a:pt x="958" y="1481"/>
                    </a:lnTo>
                    <a:lnTo>
                      <a:pt x="952" y="1426"/>
                    </a:lnTo>
                    <a:lnTo>
                      <a:pt x="952" y="1426"/>
                    </a:lnTo>
                    <a:lnTo>
                      <a:pt x="948" y="1399"/>
                    </a:lnTo>
                    <a:lnTo>
                      <a:pt x="942" y="1371"/>
                    </a:lnTo>
                    <a:lnTo>
                      <a:pt x="938" y="1344"/>
                    </a:lnTo>
                    <a:lnTo>
                      <a:pt x="938" y="1330"/>
                    </a:lnTo>
                    <a:lnTo>
                      <a:pt x="938" y="1319"/>
                    </a:lnTo>
                    <a:lnTo>
                      <a:pt x="938" y="1319"/>
                    </a:lnTo>
                    <a:lnTo>
                      <a:pt x="939" y="1306"/>
                    </a:lnTo>
                    <a:lnTo>
                      <a:pt x="940" y="1294"/>
                    </a:lnTo>
                    <a:lnTo>
                      <a:pt x="942" y="1281"/>
                    </a:lnTo>
                    <a:lnTo>
                      <a:pt x="944" y="1269"/>
                    </a:lnTo>
                    <a:lnTo>
                      <a:pt x="944" y="1269"/>
                    </a:lnTo>
                    <a:lnTo>
                      <a:pt x="949" y="1224"/>
                    </a:lnTo>
                    <a:lnTo>
                      <a:pt x="953" y="1181"/>
                    </a:lnTo>
                    <a:lnTo>
                      <a:pt x="959" y="1138"/>
                    </a:lnTo>
                    <a:lnTo>
                      <a:pt x="966" y="1096"/>
                    </a:lnTo>
                    <a:lnTo>
                      <a:pt x="974" y="1055"/>
                    </a:lnTo>
                    <a:lnTo>
                      <a:pt x="982" y="1014"/>
                    </a:lnTo>
                    <a:lnTo>
                      <a:pt x="991" y="976"/>
                    </a:lnTo>
                    <a:lnTo>
                      <a:pt x="1000" y="937"/>
                    </a:lnTo>
                    <a:lnTo>
                      <a:pt x="1000" y="937"/>
                    </a:lnTo>
                    <a:lnTo>
                      <a:pt x="986" y="975"/>
                    </a:lnTo>
                    <a:lnTo>
                      <a:pt x="976" y="1013"/>
                    </a:lnTo>
                    <a:lnTo>
                      <a:pt x="966" y="1053"/>
                    </a:lnTo>
                    <a:lnTo>
                      <a:pt x="958" y="1095"/>
                    </a:lnTo>
                    <a:lnTo>
                      <a:pt x="942" y="1179"/>
                    </a:lnTo>
                    <a:lnTo>
                      <a:pt x="927" y="1264"/>
                    </a:lnTo>
                    <a:lnTo>
                      <a:pt x="927" y="1264"/>
                    </a:lnTo>
                    <a:lnTo>
                      <a:pt x="923" y="1231"/>
                    </a:lnTo>
                    <a:lnTo>
                      <a:pt x="918" y="1198"/>
                    </a:lnTo>
                    <a:lnTo>
                      <a:pt x="910" y="1132"/>
                    </a:lnTo>
                    <a:lnTo>
                      <a:pt x="907" y="1100"/>
                    </a:lnTo>
                    <a:lnTo>
                      <a:pt x="901" y="1067"/>
                    </a:lnTo>
                    <a:lnTo>
                      <a:pt x="896" y="1035"/>
                    </a:lnTo>
                    <a:lnTo>
                      <a:pt x="888" y="1002"/>
                    </a:lnTo>
                    <a:lnTo>
                      <a:pt x="888" y="1002"/>
                    </a:lnTo>
                    <a:lnTo>
                      <a:pt x="892" y="1043"/>
                    </a:lnTo>
                    <a:lnTo>
                      <a:pt x="898" y="1084"/>
                    </a:lnTo>
                    <a:lnTo>
                      <a:pt x="903" y="1125"/>
                    </a:lnTo>
                    <a:lnTo>
                      <a:pt x="907" y="1162"/>
                    </a:lnTo>
                    <a:lnTo>
                      <a:pt x="907" y="1162"/>
                    </a:lnTo>
                    <a:lnTo>
                      <a:pt x="896" y="1118"/>
                    </a:lnTo>
                    <a:lnTo>
                      <a:pt x="883" y="1076"/>
                    </a:lnTo>
                    <a:lnTo>
                      <a:pt x="856" y="991"/>
                    </a:lnTo>
                    <a:lnTo>
                      <a:pt x="856" y="991"/>
                    </a:lnTo>
                    <a:lnTo>
                      <a:pt x="868" y="984"/>
                    </a:lnTo>
                    <a:lnTo>
                      <a:pt x="875" y="980"/>
                    </a:lnTo>
                    <a:lnTo>
                      <a:pt x="882" y="978"/>
                    </a:lnTo>
                    <a:lnTo>
                      <a:pt x="882" y="978"/>
                    </a:lnTo>
                    <a:lnTo>
                      <a:pt x="884" y="980"/>
                    </a:lnTo>
                    <a:lnTo>
                      <a:pt x="885" y="983"/>
                    </a:lnTo>
                    <a:lnTo>
                      <a:pt x="886" y="988"/>
                    </a:lnTo>
                    <a:lnTo>
                      <a:pt x="886" y="994"/>
                    </a:lnTo>
                    <a:lnTo>
                      <a:pt x="888" y="996"/>
                    </a:lnTo>
                    <a:lnTo>
                      <a:pt x="889" y="999"/>
                    </a:lnTo>
                    <a:lnTo>
                      <a:pt x="889" y="999"/>
                    </a:lnTo>
                    <a:lnTo>
                      <a:pt x="889" y="996"/>
                    </a:lnTo>
                    <a:lnTo>
                      <a:pt x="889" y="994"/>
                    </a:lnTo>
                    <a:lnTo>
                      <a:pt x="888" y="988"/>
                    </a:lnTo>
                    <a:lnTo>
                      <a:pt x="886" y="983"/>
                    </a:lnTo>
                    <a:lnTo>
                      <a:pt x="885" y="977"/>
                    </a:lnTo>
                    <a:lnTo>
                      <a:pt x="885" y="977"/>
                    </a:lnTo>
                    <a:lnTo>
                      <a:pt x="890" y="974"/>
                    </a:lnTo>
                    <a:lnTo>
                      <a:pt x="896" y="971"/>
                    </a:lnTo>
                    <a:lnTo>
                      <a:pt x="907" y="967"/>
                    </a:lnTo>
                    <a:lnTo>
                      <a:pt x="919" y="963"/>
                    </a:lnTo>
                    <a:lnTo>
                      <a:pt x="923" y="961"/>
                    </a:lnTo>
                    <a:lnTo>
                      <a:pt x="926" y="958"/>
                    </a:lnTo>
                    <a:lnTo>
                      <a:pt x="926" y="958"/>
                    </a:lnTo>
                    <a:lnTo>
                      <a:pt x="916" y="960"/>
                    </a:lnTo>
                    <a:lnTo>
                      <a:pt x="907" y="963"/>
                    </a:lnTo>
                    <a:lnTo>
                      <a:pt x="889" y="971"/>
                    </a:lnTo>
                    <a:lnTo>
                      <a:pt x="871" y="978"/>
                    </a:lnTo>
                    <a:lnTo>
                      <a:pt x="861" y="980"/>
                    </a:lnTo>
                    <a:lnTo>
                      <a:pt x="852" y="983"/>
                    </a:lnTo>
                    <a:lnTo>
                      <a:pt x="852" y="983"/>
                    </a:lnTo>
                    <a:lnTo>
                      <a:pt x="843" y="953"/>
                    </a:lnTo>
                    <a:lnTo>
                      <a:pt x="838" y="939"/>
                    </a:lnTo>
                    <a:lnTo>
                      <a:pt x="831" y="927"/>
                    </a:lnTo>
                    <a:lnTo>
                      <a:pt x="831" y="927"/>
                    </a:lnTo>
                    <a:lnTo>
                      <a:pt x="840" y="957"/>
                    </a:lnTo>
                    <a:lnTo>
                      <a:pt x="844" y="971"/>
                    </a:lnTo>
                    <a:lnTo>
                      <a:pt x="848" y="987"/>
                    </a:lnTo>
                    <a:lnTo>
                      <a:pt x="848" y="987"/>
                    </a:lnTo>
                    <a:lnTo>
                      <a:pt x="832" y="993"/>
                    </a:lnTo>
                    <a:lnTo>
                      <a:pt x="817" y="1001"/>
                    </a:lnTo>
                    <a:lnTo>
                      <a:pt x="802" y="1008"/>
                    </a:lnTo>
                    <a:lnTo>
                      <a:pt x="793" y="1010"/>
                    </a:lnTo>
                    <a:lnTo>
                      <a:pt x="785" y="1013"/>
                    </a:lnTo>
                    <a:lnTo>
                      <a:pt x="785" y="1013"/>
                    </a:lnTo>
                    <a:lnTo>
                      <a:pt x="776" y="1019"/>
                    </a:lnTo>
                    <a:lnTo>
                      <a:pt x="767" y="1025"/>
                    </a:lnTo>
                    <a:lnTo>
                      <a:pt x="746" y="1035"/>
                    </a:lnTo>
                    <a:lnTo>
                      <a:pt x="746" y="1035"/>
                    </a:lnTo>
                    <a:lnTo>
                      <a:pt x="728" y="1047"/>
                    </a:lnTo>
                    <a:lnTo>
                      <a:pt x="717" y="1053"/>
                    </a:lnTo>
                    <a:lnTo>
                      <a:pt x="713" y="1054"/>
                    </a:lnTo>
                    <a:lnTo>
                      <a:pt x="706" y="1055"/>
                    </a:lnTo>
                    <a:lnTo>
                      <a:pt x="706" y="1055"/>
                    </a:lnTo>
                    <a:lnTo>
                      <a:pt x="747" y="941"/>
                    </a:lnTo>
                    <a:lnTo>
                      <a:pt x="768" y="885"/>
                    </a:lnTo>
                    <a:lnTo>
                      <a:pt x="780" y="858"/>
                    </a:lnTo>
                    <a:lnTo>
                      <a:pt x="792" y="832"/>
                    </a:lnTo>
                    <a:lnTo>
                      <a:pt x="792" y="832"/>
                    </a:lnTo>
                    <a:lnTo>
                      <a:pt x="788" y="835"/>
                    </a:lnTo>
                    <a:lnTo>
                      <a:pt x="784" y="840"/>
                    </a:lnTo>
                    <a:lnTo>
                      <a:pt x="780" y="849"/>
                    </a:lnTo>
                    <a:lnTo>
                      <a:pt x="777" y="853"/>
                    </a:lnTo>
                    <a:lnTo>
                      <a:pt x="774" y="858"/>
                    </a:lnTo>
                    <a:lnTo>
                      <a:pt x="771" y="862"/>
                    </a:lnTo>
                    <a:lnTo>
                      <a:pt x="765" y="865"/>
                    </a:lnTo>
                    <a:lnTo>
                      <a:pt x="765" y="865"/>
                    </a:lnTo>
                    <a:lnTo>
                      <a:pt x="757" y="884"/>
                    </a:lnTo>
                    <a:lnTo>
                      <a:pt x="750" y="905"/>
                    </a:lnTo>
                    <a:lnTo>
                      <a:pt x="743" y="925"/>
                    </a:lnTo>
                    <a:lnTo>
                      <a:pt x="739" y="935"/>
                    </a:lnTo>
                    <a:lnTo>
                      <a:pt x="734" y="944"/>
                    </a:lnTo>
                    <a:lnTo>
                      <a:pt x="734" y="944"/>
                    </a:lnTo>
                    <a:lnTo>
                      <a:pt x="739" y="909"/>
                    </a:lnTo>
                    <a:lnTo>
                      <a:pt x="743" y="874"/>
                    </a:lnTo>
                    <a:lnTo>
                      <a:pt x="745" y="855"/>
                    </a:lnTo>
                    <a:lnTo>
                      <a:pt x="746" y="837"/>
                    </a:lnTo>
                    <a:lnTo>
                      <a:pt x="746" y="818"/>
                    </a:lnTo>
                    <a:lnTo>
                      <a:pt x="745" y="800"/>
                    </a:lnTo>
                    <a:lnTo>
                      <a:pt x="745" y="800"/>
                    </a:lnTo>
                    <a:lnTo>
                      <a:pt x="738" y="866"/>
                    </a:lnTo>
                    <a:lnTo>
                      <a:pt x="734" y="899"/>
                    </a:lnTo>
                    <a:lnTo>
                      <a:pt x="730" y="932"/>
                    </a:lnTo>
                    <a:lnTo>
                      <a:pt x="725" y="963"/>
                    </a:lnTo>
                    <a:lnTo>
                      <a:pt x="718" y="994"/>
                    </a:lnTo>
                    <a:lnTo>
                      <a:pt x="714" y="1009"/>
                    </a:lnTo>
                    <a:lnTo>
                      <a:pt x="709" y="1023"/>
                    </a:lnTo>
                    <a:lnTo>
                      <a:pt x="704" y="1037"/>
                    </a:lnTo>
                    <a:lnTo>
                      <a:pt x="697" y="1050"/>
                    </a:lnTo>
                    <a:lnTo>
                      <a:pt x="697" y="1050"/>
                    </a:lnTo>
                    <a:lnTo>
                      <a:pt x="695" y="1045"/>
                    </a:lnTo>
                    <a:lnTo>
                      <a:pt x="690" y="1039"/>
                    </a:lnTo>
                    <a:lnTo>
                      <a:pt x="682" y="1029"/>
                    </a:lnTo>
                    <a:lnTo>
                      <a:pt x="675" y="1019"/>
                    </a:lnTo>
                    <a:lnTo>
                      <a:pt x="672" y="1013"/>
                    </a:lnTo>
                    <a:lnTo>
                      <a:pt x="670" y="1008"/>
                    </a:lnTo>
                    <a:lnTo>
                      <a:pt x="670" y="1008"/>
                    </a:lnTo>
                    <a:lnTo>
                      <a:pt x="668" y="1000"/>
                    </a:lnTo>
                    <a:lnTo>
                      <a:pt x="668" y="991"/>
                    </a:lnTo>
                    <a:lnTo>
                      <a:pt x="671" y="974"/>
                    </a:lnTo>
                    <a:lnTo>
                      <a:pt x="673" y="964"/>
                    </a:lnTo>
                    <a:lnTo>
                      <a:pt x="673" y="955"/>
                    </a:lnTo>
                    <a:lnTo>
                      <a:pt x="673" y="947"/>
                    </a:lnTo>
                    <a:lnTo>
                      <a:pt x="671" y="938"/>
                    </a:lnTo>
                    <a:lnTo>
                      <a:pt x="671" y="938"/>
                    </a:lnTo>
                    <a:lnTo>
                      <a:pt x="659" y="1038"/>
                    </a:lnTo>
                    <a:lnTo>
                      <a:pt x="654" y="1088"/>
                    </a:lnTo>
                    <a:lnTo>
                      <a:pt x="646" y="1138"/>
                    </a:lnTo>
                    <a:lnTo>
                      <a:pt x="637" y="1186"/>
                    </a:lnTo>
                    <a:lnTo>
                      <a:pt x="626" y="1232"/>
                    </a:lnTo>
                    <a:lnTo>
                      <a:pt x="620" y="1255"/>
                    </a:lnTo>
                    <a:lnTo>
                      <a:pt x="613" y="1278"/>
                    </a:lnTo>
                    <a:lnTo>
                      <a:pt x="605" y="1299"/>
                    </a:lnTo>
                    <a:lnTo>
                      <a:pt x="597" y="1321"/>
                    </a:lnTo>
                    <a:lnTo>
                      <a:pt x="597" y="1321"/>
                    </a:lnTo>
                    <a:lnTo>
                      <a:pt x="591" y="1306"/>
                    </a:lnTo>
                    <a:lnTo>
                      <a:pt x="588" y="1291"/>
                    </a:lnTo>
                    <a:lnTo>
                      <a:pt x="586" y="1278"/>
                    </a:lnTo>
                    <a:lnTo>
                      <a:pt x="584" y="1265"/>
                    </a:lnTo>
                    <a:lnTo>
                      <a:pt x="584" y="1252"/>
                    </a:lnTo>
                    <a:lnTo>
                      <a:pt x="586" y="1239"/>
                    </a:lnTo>
                    <a:lnTo>
                      <a:pt x="588" y="1214"/>
                    </a:lnTo>
                    <a:lnTo>
                      <a:pt x="588" y="1214"/>
                    </a:lnTo>
                    <a:lnTo>
                      <a:pt x="598" y="1109"/>
                    </a:lnTo>
                    <a:lnTo>
                      <a:pt x="603" y="1058"/>
                    </a:lnTo>
                    <a:lnTo>
                      <a:pt x="609" y="1006"/>
                    </a:lnTo>
                    <a:lnTo>
                      <a:pt x="617" y="958"/>
                    </a:lnTo>
                    <a:lnTo>
                      <a:pt x="625" y="909"/>
                    </a:lnTo>
                    <a:lnTo>
                      <a:pt x="636" y="863"/>
                    </a:lnTo>
                    <a:lnTo>
                      <a:pt x="648" y="818"/>
                    </a:lnTo>
                    <a:lnTo>
                      <a:pt x="648" y="818"/>
                    </a:lnTo>
                    <a:lnTo>
                      <a:pt x="640" y="842"/>
                    </a:lnTo>
                    <a:lnTo>
                      <a:pt x="632" y="865"/>
                    </a:lnTo>
                    <a:lnTo>
                      <a:pt x="620" y="913"/>
                    </a:lnTo>
                    <a:lnTo>
                      <a:pt x="608" y="963"/>
                    </a:lnTo>
                    <a:lnTo>
                      <a:pt x="599" y="1016"/>
                    </a:lnTo>
                    <a:lnTo>
                      <a:pt x="590" y="1068"/>
                    </a:lnTo>
                    <a:lnTo>
                      <a:pt x="582" y="1121"/>
                    </a:lnTo>
                    <a:lnTo>
                      <a:pt x="566" y="1228"/>
                    </a:lnTo>
                    <a:lnTo>
                      <a:pt x="566" y="1228"/>
                    </a:lnTo>
                    <a:lnTo>
                      <a:pt x="547" y="1162"/>
                    </a:lnTo>
                    <a:lnTo>
                      <a:pt x="539" y="1128"/>
                    </a:lnTo>
                    <a:lnTo>
                      <a:pt x="531" y="1093"/>
                    </a:lnTo>
                    <a:lnTo>
                      <a:pt x="531" y="1093"/>
                    </a:lnTo>
                    <a:lnTo>
                      <a:pt x="533" y="1090"/>
                    </a:lnTo>
                    <a:lnTo>
                      <a:pt x="536" y="1089"/>
                    </a:lnTo>
                    <a:lnTo>
                      <a:pt x="538" y="1088"/>
                    </a:lnTo>
                    <a:lnTo>
                      <a:pt x="539" y="1086"/>
                    </a:lnTo>
                    <a:lnTo>
                      <a:pt x="539" y="1086"/>
                    </a:lnTo>
                    <a:lnTo>
                      <a:pt x="533" y="1056"/>
                    </a:lnTo>
                    <a:lnTo>
                      <a:pt x="528" y="1028"/>
                    </a:lnTo>
                    <a:lnTo>
                      <a:pt x="514" y="972"/>
                    </a:lnTo>
                    <a:lnTo>
                      <a:pt x="500" y="917"/>
                    </a:lnTo>
                    <a:lnTo>
                      <a:pt x="495" y="887"/>
                    </a:lnTo>
                    <a:lnTo>
                      <a:pt x="490" y="859"/>
                    </a:lnTo>
                    <a:lnTo>
                      <a:pt x="490" y="859"/>
                    </a:lnTo>
                    <a:lnTo>
                      <a:pt x="508" y="826"/>
                    </a:lnTo>
                    <a:lnTo>
                      <a:pt x="527" y="793"/>
                    </a:lnTo>
                    <a:lnTo>
                      <a:pt x="562" y="728"/>
                    </a:lnTo>
                    <a:lnTo>
                      <a:pt x="579" y="697"/>
                    </a:lnTo>
                    <a:lnTo>
                      <a:pt x="597" y="666"/>
                    </a:lnTo>
                    <a:lnTo>
                      <a:pt x="616" y="635"/>
                    </a:lnTo>
                    <a:lnTo>
                      <a:pt x="637" y="605"/>
                    </a:lnTo>
                    <a:lnTo>
                      <a:pt x="637" y="605"/>
                    </a:lnTo>
                    <a:lnTo>
                      <a:pt x="679" y="548"/>
                    </a:lnTo>
                    <a:lnTo>
                      <a:pt x="721" y="492"/>
                    </a:lnTo>
                    <a:lnTo>
                      <a:pt x="740" y="464"/>
                    </a:lnTo>
                    <a:lnTo>
                      <a:pt x="759" y="435"/>
                    </a:lnTo>
                    <a:lnTo>
                      <a:pt x="777" y="406"/>
                    </a:lnTo>
                    <a:lnTo>
                      <a:pt x="793" y="376"/>
                    </a:lnTo>
                    <a:lnTo>
                      <a:pt x="793" y="376"/>
                    </a:lnTo>
                    <a:lnTo>
                      <a:pt x="754" y="429"/>
                    </a:lnTo>
                    <a:lnTo>
                      <a:pt x="714" y="481"/>
                    </a:lnTo>
                    <a:lnTo>
                      <a:pt x="674" y="534"/>
                    </a:lnTo>
                    <a:lnTo>
                      <a:pt x="633" y="589"/>
                    </a:lnTo>
                    <a:lnTo>
                      <a:pt x="594" y="644"/>
                    </a:lnTo>
                    <a:lnTo>
                      <a:pt x="555" y="701"/>
                    </a:lnTo>
                    <a:lnTo>
                      <a:pt x="537" y="731"/>
                    </a:lnTo>
                    <a:lnTo>
                      <a:pt x="517" y="760"/>
                    </a:lnTo>
                    <a:lnTo>
                      <a:pt x="500" y="791"/>
                    </a:lnTo>
                    <a:lnTo>
                      <a:pt x="482" y="821"/>
                    </a:lnTo>
                    <a:lnTo>
                      <a:pt x="482" y="821"/>
                    </a:lnTo>
                    <a:lnTo>
                      <a:pt x="475" y="787"/>
                    </a:lnTo>
                    <a:lnTo>
                      <a:pt x="470" y="756"/>
                    </a:lnTo>
                    <a:lnTo>
                      <a:pt x="466" y="724"/>
                    </a:lnTo>
                    <a:lnTo>
                      <a:pt x="464" y="693"/>
                    </a:lnTo>
                    <a:lnTo>
                      <a:pt x="463" y="664"/>
                    </a:lnTo>
                    <a:lnTo>
                      <a:pt x="464" y="634"/>
                    </a:lnTo>
                    <a:lnTo>
                      <a:pt x="465" y="606"/>
                    </a:lnTo>
                    <a:lnTo>
                      <a:pt x="468" y="578"/>
                    </a:lnTo>
                    <a:lnTo>
                      <a:pt x="472" y="524"/>
                    </a:lnTo>
                    <a:lnTo>
                      <a:pt x="478" y="469"/>
                    </a:lnTo>
                    <a:lnTo>
                      <a:pt x="483" y="415"/>
                    </a:lnTo>
                    <a:lnTo>
                      <a:pt x="485" y="388"/>
                    </a:lnTo>
                    <a:lnTo>
                      <a:pt x="486" y="359"/>
                    </a:lnTo>
                    <a:lnTo>
                      <a:pt x="486" y="359"/>
                    </a:lnTo>
                    <a:lnTo>
                      <a:pt x="489" y="358"/>
                    </a:lnTo>
                    <a:lnTo>
                      <a:pt x="491" y="358"/>
                    </a:lnTo>
                    <a:lnTo>
                      <a:pt x="493" y="357"/>
                    </a:lnTo>
                    <a:lnTo>
                      <a:pt x="493" y="357"/>
                    </a:lnTo>
                    <a:lnTo>
                      <a:pt x="503" y="312"/>
                    </a:lnTo>
                    <a:lnTo>
                      <a:pt x="512" y="267"/>
                    </a:lnTo>
                    <a:lnTo>
                      <a:pt x="522" y="223"/>
                    </a:lnTo>
                    <a:lnTo>
                      <a:pt x="528" y="202"/>
                    </a:lnTo>
                    <a:lnTo>
                      <a:pt x="533" y="180"/>
                    </a:lnTo>
                    <a:lnTo>
                      <a:pt x="533" y="180"/>
                    </a:lnTo>
                    <a:lnTo>
                      <a:pt x="540" y="158"/>
                    </a:lnTo>
                    <a:lnTo>
                      <a:pt x="546" y="138"/>
                    </a:lnTo>
                    <a:lnTo>
                      <a:pt x="555" y="94"/>
                    </a:lnTo>
                    <a:lnTo>
                      <a:pt x="555" y="94"/>
                    </a:lnTo>
                    <a:lnTo>
                      <a:pt x="559" y="71"/>
                    </a:lnTo>
                    <a:lnTo>
                      <a:pt x="563" y="48"/>
                    </a:lnTo>
                    <a:lnTo>
                      <a:pt x="565" y="25"/>
                    </a:lnTo>
                    <a:lnTo>
                      <a:pt x="565" y="12"/>
                    </a:lnTo>
                    <a:lnTo>
                      <a:pt x="565" y="0"/>
                    </a:lnTo>
                    <a:lnTo>
                      <a:pt x="565" y="0"/>
                    </a:lnTo>
                    <a:lnTo>
                      <a:pt x="557" y="44"/>
                    </a:lnTo>
                    <a:lnTo>
                      <a:pt x="548" y="88"/>
                    </a:lnTo>
                    <a:lnTo>
                      <a:pt x="537" y="130"/>
                    </a:lnTo>
                    <a:lnTo>
                      <a:pt x="525" y="171"/>
                    </a:lnTo>
                    <a:lnTo>
                      <a:pt x="525" y="171"/>
                    </a:lnTo>
                    <a:lnTo>
                      <a:pt x="524" y="172"/>
                    </a:lnTo>
                    <a:lnTo>
                      <a:pt x="524" y="172"/>
                    </a:lnTo>
                    <a:lnTo>
                      <a:pt x="522" y="171"/>
                    </a:lnTo>
                    <a:lnTo>
                      <a:pt x="520" y="170"/>
                    </a:lnTo>
                    <a:lnTo>
                      <a:pt x="520" y="170"/>
                    </a:lnTo>
                    <a:lnTo>
                      <a:pt x="519" y="171"/>
                    </a:lnTo>
                    <a:lnTo>
                      <a:pt x="519" y="171"/>
                    </a:lnTo>
                    <a:lnTo>
                      <a:pt x="522" y="177"/>
                    </a:lnTo>
                    <a:lnTo>
                      <a:pt x="523" y="179"/>
                    </a:lnTo>
                    <a:lnTo>
                      <a:pt x="522" y="181"/>
                    </a:lnTo>
                    <a:lnTo>
                      <a:pt x="522" y="181"/>
                    </a:lnTo>
                    <a:lnTo>
                      <a:pt x="521" y="182"/>
                    </a:lnTo>
                    <a:lnTo>
                      <a:pt x="520" y="182"/>
                    </a:lnTo>
                    <a:lnTo>
                      <a:pt x="520" y="180"/>
                    </a:lnTo>
                    <a:lnTo>
                      <a:pt x="517" y="178"/>
                    </a:lnTo>
                    <a:lnTo>
                      <a:pt x="516" y="178"/>
                    </a:lnTo>
                    <a:lnTo>
                      <a:pt x="514" y="178"/>
                    </a:lnTo>
                    <a:lnTo>
                      <a:pt x="514" y="178"/>
                    </a:lnTo>
                    <a:lnTo>
                      <a:pt x="514" y="180"/>
                    </a:lnTo>
                    <a:lnTo>
                      <a:pt x="513" y="183"/>
                    </a:lnTo>
                    <a:lnTo>
                      <a:pt x="513" y="187"/>
                    </a:lnTo>
                    <a:lnTo>
                      <a:pt x="512" y="189"/>
                    </a:lnTo>
                    <a:lnTo>
                      <a:pt x="512" y="189"/>
                    </a:lnTo>
                    <a:lnTo>
                      <a:pt x="514" y="189"/>
                    </a:lnTo>
                    <a:lnTo>
                      <a:pt x="516" y="189"/>
                    </a:lnTo>
                    <a:lnTo>
                      <a:pt x="517" y="189"/>
                    </a:lnTo>
                    <a:lnTo>
                      <a:pt x="519" y="189"/>
                    </a:lnTo>
                    <a:lnTo>
                      <a:pt x="519" y="189"/>
                    </a:lnTo>
                    <a:lnTo>
                      <a:pt x="515" y="205"/>
                    </a:lnTo>
                    <a:lnTo>
                      <a:pt x="511" y="221"/>
                    </a:lnTo>
                    <a:lnTo>
                      <a:pt x="508" y="228"/>
                    </a:lnTo>
                    <a:lnTo>
                      <a:pt x="505" y="235"/>
                    </a:lnTo>
                    <a:lnTo>
                      <a:pt x="502" y="240"/>
                    </a:lnTo>
                    <a:lnTo>
                      <a:pt x="497" y="244"/>
                    </a:lnTo>
                    <a:lnTo>
                      <a:pt x="497" y="244"/>
                    </a:lnTo>
                    <a:lnTo>
                      <a:pt x="499" y="248"/>
                    </a:lnTo>
                    <a:lnTo>
                      <a:pt x="499" y="253"/>
                    </a:lnTo>
                    <a:lnTo>
                      <a:pt x="498" y="256"/>
                    </a:lnTo>
                    <a:lnTo>
                      <a:pt x="497" y="261"/>
                    </a:lnTo>
                    <a:lnTo>
                      <a:pt x="494" y="267"/>
                    </a:lnTo>
                    <a:lnTo>
                      <a:pt x="490" y="274"/>
                    </a:lnTo>
                    <a:lnTo>
                      <a:pt x="490" y="274"/>
                    </a:lnTo>
                    <a:lnTo>
                      <a:pt x="493" y="262"/>
                    </a:lnTo>
                    <a:lnTo>
                      <a:pt x="494" y="249"/>
                    </a:lnTo>
                    <a:lnTo>
                      <a:pt x="494" y="224"/>
                    </a:lnTo>
                    <a:lnTo>
                      <a:pt x="494" y="198"/>
                    </a:lnTo>
                    <a:lnTo>
                      <a:pt x="494" y="186"/>
                    </a:lnTo>
                    <a:lnTo>
                      <a:pt x="496" y="174"/>
                    </a:lnTo>
                    <a:lnTo>
                      <a:pt x="496" y="174"/>
                    </a:lnTo>
                    <a:lnTo>
                      <a:pt x="497" y="170"/>
                    </a:lnTo>
                    <a:lnTo>
                      <a:pt x="499" y="166"/>
                    </a:lnTo>
                    <a:lnTo>
                      <a:pt x="502" y="162"/>
                    </a:lnTo>
                    <a:lnTo>
                      <a:pt x="504" y="157"/>
                    </a:lnTo>
                    <a:lnTo>
                      <a:pt x="504" y="157"/>
                    </a:lnTo>
                    <a:lnTo>
                      <a:pt x="521" y="89"/>
                    </a:lnTo>
                    <a:lnTo>
                      <a:pt x="528" y="56"/>
                    </a:lnTo>
                    <a:lnTo>
                      <a:pt x="535" y="22"/>
                    </a:lnTo>
                    <a:lnTo>
                      <a:pt x="535" y="22"/>
                    </a:lnTo>
                    <a:lnTo>
                      <a:pt x="528" y="40"/>
                    </a:lnTo>
                    <a:lnTo>
                      <a:pt x="522" y="60"/>
                    </a:lnTo>
                    <a:lnTo>
                      <a:pt x="516" y="80"/>
                    </a:lnTo>
                    <a:lnTo>
                      <a:pt x="511" y="97"/>
                    </a:lnTo>
                    <a:lnTo>
                      <a:pt x="511" y="97"/>
                    </a:lnTo>
                    <a:lnTo>
                      <a:pt x="510" y="102"/>
                    </a:lnTo>
                    <a:lnTo>
                      <a:pt x="508" y="104"/>
                    </a:lnTo>
                    <a:lnTo>
                      <a:pt x="506" y="104"/>
                    </a:lnTo>
                    <a:lnTo>
                      <a:pt x="506" y="104"/>
                    </a:lnTo>
                    <a:lnTo>
                      <a:pt x="504" y="116"/>
                    </a:lnTo>
                    <a:lnTo>
                      <a:pt x="499" y="128"/>
                    </a:lnTo>
                    <a:lnTo>
                      <a:pt x="495" y="140"/>
                    </a:lnTo>
                    <a:lnTo>
                      <a:pt x="491" y="154"/>
                    </a:lnTo>
                    <a:lnTo>
                      <a:pt x="491" y="154"/>
                    </a:lnTo>
                    <a:lnTo>
                      <a:pt x="493" y="136"/>
                    </a:lnTo>
                    <a:lnTo>
                      <a:pt x="495" y="119"/>
                    </a:lnTo>
                    <a:lnTo>
                      <a:pt x="502" y="86"/>
                    </a:lnTo>
                    <a:lnTo>
                      <a:pt x="508" y="55"/>
                    </a:lnTo>
                    <a:lnTo>
                      <a:pt x="516" y="27"/>
                    </a:lnTo>
                    <a:lnTo>
                      <a:pt x="516" y="27"/>
                    </a:lnTo>
                    <a:lnTo>
                      <a:pt x="507" y="47"/>
                    </a:lnTo>
                    <a:lnTo>
                      <a:pt x="499" y="70"/>
                    </a:lnTo>
                    <a:lnTo>
                      <a:pt x="494" y="95"/>
                    </a:lnTo>
                    <a:lnTo>
                      <a:pt x="489" y="122"/>
                    </a:lnTo>
                    <a:lnTo>
                      <a:pt x="489" y="122"/>
                    </a:lnTo>
                    <a:lnTo>
                      <a:pt x="483" y="153"/>
                    </a:lnTo>
                    <a:lnTo>
                      <a:pt x="477" y="183"/>
                    </a:lnTo>
                    <a:lnTo>
                      <a:pt x="475" y="199"/>
                    </a:lnTo>
                    <a:lnTo>
                      <a:pt x="474" y="215"/>
                    </a:lnTo>
                    <a:lnTo>
                      <a:pt x="475" y="232"/>
                    </a:lnTo>
                    <a:lnTo>
                      <a:pt x="479" y="249"/>
                    </a:lnTo>
                    <a:lnTo>
                      <a:pt x="479" y="249"/>
                    </a:lnTo>
                    <a:lnTo>
                      <a:pt x="481" y="263"/>
                    </a:lnTo>
                    <a:lnTo>
                      <a:pt x="481" y="278"/>
                    </a:lnTo>
                    <a:lnTo>
                      <a:pt x="479" y="305"/>
                    </a:lnTo>
                    <a:lnTo>
                      <a:pt x="479" y="305"/>
                    </a:lnTo>
                    <a:lnTo>
                      <a:pt x="475" y="346"/>
                    </a:lnTo>
                    <a:lnTo>
                      <a:pt x="473" y="365"/>
                    </a:lnTo>
                    <a:lnTo>
                      <a:pt x="471" y="385"/>
                    </a:lnTo>
                    <a:lnTo>
                      <a:pt x="471" y="385"/>
                    </a:lnTo>
                    <a:lnTo>
                      <a:pt x="468" y="350"/>
                    </a:lnTo>
                    <a:lnTo>
                      <a:pt x="465" y="315"/>
                    </a:lnTo>
                    <a:lnTo>
                      <a:pt x="461" y="248"/>
                    </a:lnTo>
                    <a:lnTo>
                      <a:pt x="458" y="215"/>
                    </a:lnTo>
                    <a:lnTo>
                      <a:pt x="455" y="181"/>
                    </a:lnTo>
                    <a:lnTo>
                      <a:pt x="451" y="147"/>
                    </a:lnTo>
                    <a:lnTo>
                      <a:pt x="444" y="111"/>
                    </a:lnTo>
                    <a:lnTo>
                      <a:pt x="444" y="111"/>
                    </a:lnTo>
                    <a:lnTo>
                      <a:pt x="449" y="183"/>
                    </a:lnTo>
                    <a:lnTo>
                      <a:pt x="454" y="255"/>
                    </a:lnTo>
                    <a:lnTo>
                      <a:pt x="456" y="325"/>
                    </a:lnTo>
                    <a:lnTo>
                      <a:pt x="457" y="395"/>
                    </a:lnTo>
                    <a:lnTo>
                      <a:pt x="457" y="463"/>
                    </a:lnTo>
                    <a:lnTo>
                      <a:pt x="456" y="531"/>
                    </a:lnTo>
                    <a:lnTo>
                      <a:pt x="454" y="597"/>
                    </a:lnTo>
                    <a:lnTo>
                      <a:pt x="451" y="662"/>
                    </a:lnTo>
                    <a:lnTo>
                      <a:pt x="451" y="662"/>
                    </a:lnTo>
                    <a:lnTo>
                      <a:pt x="438" y="610"/>
                    </a:lnTo>
                    <a:lnTo>
                      <a:pt x="423" y="559"/>
                    </a:lnTo>
                    <a:lnTo>
                      <a:pt x="409" y="510"/>
                    </a:lnTo>
                    <a:lnTo>
                      <a:pt x="401" y="487"/>
                    </a:lnTo>
                    <a:lnTo>
                      <a:pt x="391" y="464"/>
                    </a:lnTo>
                    <a:lnTo>
                      <a:pt x="391" y="464"/>
                    </a:lnTo>
                    <a:lnTo>
                      <a:pt x="385" y="446"/>
                    </a:lnTo>
                    <a:lnTo>
                      <a:pt x="378" y="429"/>
                    </a:lnTo>
                    <a:lnTo>
                      <a:pt x="373" y="420"/>
                    </a:lnTo>
                    <a:lnTo>
                      <a:pt x="369" y="412"/>
                    </a:lnTo>
                    <a:lnTo>
                      <a:pt x="363" y="405"/>
                    </a:lnTo>
                    <a:lnTo>
                      <a:pt x="357" y="398"/>
                    </a:lnTo>
                    <a:lnTo>
                      <a:pt x="357" y="398"/>
                    </a:lnTo>
                    <a:lnTo>
                      <a:pt x="365" y="413"/>
                    </a:lnTo>
                    <a:lnTo>
                      <a:pt x="374" y="429"/>
                    </a:lnTo>
                    <a:lnTo>
                      <a:pt x="381" y="445"/>
                    </a:lnTo>
                    <a:lnTo>
                      <a:pt x="388" y="462"/>
                    </a:lnTo>
                    <a:lnTo>
                      <a:pt x="401" y="497"/>
                    </a:lnTo>
                    <a:lnTo>
                      <a:pt x="411" y="533"/>
                    </a:lnTo>
                    <a:lnTo>
                      <a:pt x="419" y="571"/>
                    </a:lnTo>
                    <a:lnTo>
                      <a:pt x="427" y="609"/>
                    </a:lnTo>
                    <a:lnTo>
                      <a:pt x="443" y="686"/>
                    </a:lnTo>
                    <a:lnTo>
                      <a:pt x="443" y="686"/>
                    </a:lnTo>
                    <a:lnTo>
                      <a:pt x="445" y="703"/>
                    </a:lnTo>
                    <a:lnTo>
                      <a:pt x="447" y="720"/>
                    </a:lnTo>
                    <a:lnTo>
                      <a:pt x="447" y="737"/>
                    </a:lnTo>
                    <a:lnTo>
                      <a:pt x="446" y="753"/>
                    </a:lnTo>
                    <a:lnTo>
                      <a:pt x="445" y="785"/>
                    </a:lnTo>
                    <a:lnTo>
                      <a:pt x="443" y="816"/>
                    </a:lnTo>
                    <a:lnTo>
                      <a:pt x="443" y="816"/>
                    </a:lnTo>
                    <a:lnTo>
                      <a:pt x="429" y="783"/>
                    </a:lnTo>
                    <a:lnTo>
                      <a:pt x="416" y="750"/>
                    </a:lnTo>
                    <a:lnTo>
                      <a:pt x="404" y="715"/>
                    </a:lnTo>
                    <a:lnTo>
                      <a:pt x="394" y="680"/>
                    </a:lnTo>
                    <a:lnTo>
                      <a:pt x="394" y="680"/>
                    </a:lnTo>
                    <a:lnTo>
                      <a:pt x="394" y="685"/>
                    </a:lnTo>
                    <a:lnTo>
                      <a:pt x="395" y="691"/>
                    </a:lnTo>
                    <a:lnTo>
                      <a:pt x="396" y="695"/>
                    </a:lnTo>
                    <a:lnTo>
                      <a:pt x="396" y="698"/>
                    </a:lnTo>
                    <a:lnTo>
                      <a:pt x="395" y="700"/>
                    </a:lnTo>
                    <a:lnTo>
                      <a:pt x="395" y="700"/>
                    </a:lnTo>
                    <a:lnTo>
                      <a:pt x="372" y="647"/>
                    </a:lnTo>
                    <a:lnTo>
                      <a:pt x="352" y="592"/>
                    </a:lnTo>
                    <a:lnTo>
                      <a:pt x="330" y="539"/>
                    </a:lnTo>
                    <a:lnTo>
                      <a:pt x="319" y="512"/>
                    </a:lnTo>
                    <a:lnTo>
                      <a:pt x="306" y="487"/>
                    </a:lnTo>
                    <a:lnTo>
                      <a:pt x="306" y="487"/>
                    </a:lnTo>
                    <a:lnTo>
                      <a:pt x="313" y="508"/>
                    </a:lnTo>
                    <a:lnTo>
                      <a:pt x="320" y="529"/>
                    </a:lnTo>
                    <a:lnTo>
                      <a:pt x="336" y="571"/>
                    </a:lnTo>
                    <a:lnTo>
                      <a:pt x="369" y="651"/>
                    </a:lnTo>
                    <a:lnTo>
                      <a:pt x="386" y="692"/>
                    </a:lnTo>
                    <a:lnTo>
                      <a:pt x="393" y="714"/>
                    </a:lnTo>
                    <a:lnTo>
                      <a:pt x="399" y="735"/>
                    </a:lnTo>
                    <a:lnTo>
                      <a:pt x="405" y="757"/>
                    </a:lnTo>
                    <a:lnTo>
                      <a:pt x="411" y="781"/>
                    </a:lnTo>
                    <a:lnTo>
                      <a:pt x="415" y="804"/>
                    </a:lnTo>
                    <a:lnTo>
                      <a:pt x="419" y="828"/>
                    </a:lnTo>
                    <a:lnTo>
                      <a:pt x="419" y="828"/>
                    </a:lnTo>
                    <a:lnTo>
                      <a:pt x="407" y="809"/>
                    </a:lnTo>
                    <a:lnTo>
                      <a:pt x="398" y="788"/>
                    </a:lnTo>
                    <a:lnTo>
                      <a:pt x="390" y="767"/>
                    </a:lnTo>
                    <a:lnTo>
                      <a:pt x="384" y="745"/>
                    </a:lnTo>
                    <a:lnTo>
                      <a:pt x="370" y="700"/>
                    </a:lnTo>
                    <a:lnTo>
                      <a:pt x="363" y="677"/>
                    </a:lnTo>
                    <a:lnTo>
                      <a:pt x="356" y="655"/>
                    </a:lnTo>
                    <a:lnTo>
                      <a:pt x="356" y="655"/>
                    </a:lnTo>
                    <a:lnTo>
                      <a:pt x="361" y="680"/>
                    </a:lnTo>
                    <a:lnTo>
                      <a:pt x="368" y="704"/>
                    </a:lnTo>
                    <a:lnTo>
                      <a:pt x="372" y="728"/>
                    </a:lnTo>
                    <a:lnTo>
                      <a:pt x="377" y="751"/>
                    </a:lnTo>
                    <a:lnTo>
                      <a:pt x="377" y="751"/>
                    </a:lnTo>
                    <a:lnTo>
                      <a:pt x="369" y="741"/>
                    </a:lnTo>
                    <a:lnTo>
                      <a:pt x="362" y="729"/>
                    </a:lnTo>
                    <a:lnTo>
                      <a:pt x="354" y="720"/>
                    </a:lnTo>
                    <a:lnTo>
                      <a:pt x="351" y="716"/>
                    </a:lnTo>
                    <a:lnTo>
                      <a:pt x="346" y="714"/>
                    </a:lnTo>
                    <a:lnTo>
                      <a:pt x="346" y="714"/>
                    </a:lnTo>
                    <a:lnTo>
                      <a:pt x="353" y="720"/>
                    </a:lnTo>
                    <a:lnTo>
                      <a:pt x="359" y="728"/>
                    </a:lnTo>
                    <a:lnTo>
                      <a:pt x="369" y="743"/>
                    </a:lnTo>
                    <a:lnTo>
                      <a:pt x="378" y="760"/>
                    </a:lnTo>
                    <a:lnTo>
                      <a:pt x="385" y="778"/>
                    </a:lnTo>
                    <a:lnTo>
                      <a:pt x="390" y="798"/>
                    </a:lnTo>
                    <a:lnTo>
                      <a:pt x="396" y="817"/>
                    </a:lnTo>
                    <a:lnTo>
                      <a:pt x="407" y="861"/>
                    </a:lnTo>
                    <a:lnTo>
                      <a:pt x="407" y="861"/>
                    </a:lnTo>
                    <a:lnTo>
                      <a:pt x="419" y="901"/>
                    </a:lnTo>
                    <a:lnTo>
                      <a:pt x="424" y="921"/>
                    </a:lnTo>
                    <a:lnTo>
                      <a:pt x="429" y="942"/>
                    </a:lnTo>
                    <a:lnTo>
                      <a:pt x="433" y="962"/>
                    </a:lnTo>
                    <a:lnTo>
                      <a:pt x="436" y="981"/>
                    </a:lnTo>
                    <a:lnTo>
                      <a:pt x="437" y="1002"/>
                    </a:lnTo>
                    <a:lnTo>
                      <a:pt x="436" y="1011"/>
                    </a:lnTo>
                    <a:lnTo>
                      <a:pt x="435" y="1020"/>
                    </a:lnTo>
                    <a:lnTo>
                      <a:pt x="435" y="1020"/>
                    </a:lnTo>
                    <a:lnTo>
                      <a:pt x="374" y="927"/>
                    </a:lnTo>
                    <a:lnTo>
                      <a:pt x="343" y="882"/>
                    </a:lnTo>
                    <a:lnTo>
                      <a:pt x="311" y="836"/>
                    </a:lnTo>
                    <a:lnTo>
                      <a:pt x="311" y="836"/>
                    </a:lnTo>
                    <a:lnTo>
                      <a:pt x="278" y="792"/>
                    </a:lnTo>
                    <a:lnTo>
                      <a:pt x="247" y="748"/>
                    </a:lnTo>
                    <a:lnTo>
                      <a:pt x="231" y="726"/>
                    </a:lnTo>
                    <a:lnTo>
                      <a:pt x="216" y="704"/>
                    </a:lnTo>
                    <a:lnTo>
                      <a:pt x="198" y="684"/>
                    </a:lnTo>
                    <a:lnTo>
                      <a:pt x="181" y="665"/>
                    </a:lnTo>
                    <a:lnTo>
                      <a:pt x="181" y="665"/>
                    </a:lnTo>
                    <a:lnTo>
                      <a:pt x="210" y="703"/>
                    </a:lnTo>
                    <a:lnTo>
                      <a:pt x="238" y="743"/>
                    </a:lnTo>
                    <a:lnTo>
                      <a:pt x="267" y="783"/>
                    </a:lnTo>
                    <a:lnTo>
                      <a:pt x="295" y="825"/>
                    </a:lnTo>
                    <a:lnTo>
                      <a:pt x="349" y="911"/>
                    </a:lnTo>
                    <a:lnTo>
                      <a:pt x="403" y="997"/>
                    </a:lnTo>
                    <a:lnTo>
                      <a:pt x="403" y="997"/>
                    </a:lnTo>
                    <a:lnTo>
                      <a:pt x="421" y="1025"/>
                    </a:lnTo>
                    <a:lnTo>
                      <a:pt x="429" y="1037"/>
                    </a:lnTo>
                    <a:lnTo>
                      <a:pt x="432" y="1043"/>
                    </a:lnTo>
                    <a:lnTo>
                      <a:pt x="433" y="1048"/>
                    </a:lnTo>
                    <a:lnTo>
                      <a:pt x="433" y="1048"/>
                    </a:lnTo>
                    <a:lnTo>
                      <a:pt x="435" y="1056"/>
                    </a:lnTo>
                    <a:lnTo>
                      <a:pt x="433" y="1067"/>
                    </a:lnTo>
                    <a:lnTo>
                      <a:pt x="431" y="1089"/>
                    </a:lnTo>
                    <a:lnTo>
                      <a:pt x="431" y="1089"/>
                    </a:lnTo>
                    <a:lnTo>
                      <a:pt x="430" y="1120"/>
                    </a:lnTo>
                    <a:lnTo>
                      <a:pt x="430" y="1149"/>
                    </a:lnTo>
                    <a:lnTo>
                      <a:pt x="429" y="1179"/>
                    </a:lnTo>
                    <a:lnTo>
                      <a:pt x="428" y="1193"/>
                    </a:lnTo>
                    <a:lnTo>
                      <a:pt x="426" y="1206"/>
                    </a:lnTo>
                    <a:lnTo>
                      <a:pt x="426" y="1206"/>
                    </a:lnTo>
                    <a:lnTo>
                      <a:pt x="394" y="1138"/>
                    </a:lnTo>
                    <a:lnTo>
                      <a:pt x="362" y="1070"/>
                    </a:lnTo>
                    <a:lnTo>
                      <a:pt x="345" y="1036"/>
                    </a:lnTo>
                    <a:lnTo>
                      <a:pt x="328" y="1003"/>
                    </a:lnTo>
                    <a:lnTo>
                      <a:pt x="311" y="971"/>
                    </a:lnTo>
                    <a:lnTo>
                      <a:pt x="293" y="941"/>
                    </a:lnTo>
                    <a:lnTo>
                      <a:pt x="293" y="941"/>
                    </a:lnTo>
                    <a:lnTo>
                      <a:pt x="280" y="919"/>
                    </a:lnTo>
                    <a:lnTo>
                      <a:pt x="268" y="900"/>
                    </a:lnTo>
                    <a:lnTo>
                      <a:pt x="254" y="880"/>
                    </a:lnTo>
                    <a:lnTo>
                      <a:pt x="247" y="871"/>
                    </a:lnTo>
                    <a:lnTo>
                      <a:pt x="238" y="863"/>
                    </a:lnTo>
                    <a:lnTo>
                      <a:pt x="238" y="863"/>
                    </a:lnTo>
                    <a:lnTo>
                      <a:pt x="251" y="882"/>
                    </a:lnTo>
                    <a:lnTo>
                      <a:pt x="263" y="900"/>
                    </a:lnTo>
                    <a:lnTo>
                      <a:pt x="286" y="939"/>
                    </a:lnTo>
                    <a:lnTo>
                      <a:pt x="306" y="981"/>
                    </a:lnTo>
                    <a:lnTo>
                      <a:pt x="327" y="1026"/>
                    </a:lnTo>
                    <a:lnTo>
                      <a:pt x="346" y="1070"/>
                    </a:lnTo>
                    <a:lnTo>
                      <a:pt x="364" y="1114"/>
                    </a:lnTo>
                    <a:lnTo>
                      <a:pt x="402" y="1204"/>
                    </a:lnTo>
                    <a:lnTo>
                      <a:pt x="402" y="1204"/>
                    </a:lnTo>
                    <a:lnTo>
                      <a:pt x="407" y="1218"/>
                    </a:lnTo>
                    <a:lnTo>
                      <a:pt x="414" y="1231"/>
                    </a:lnTo>
                    <a:lnTo>
                      <a:pt x="421" y="1244"/>
                    </a:lnTo>
                    <a:lnTo>
                      <a:pt x="422" y="1249"/>
                    </a:lnTo>
                    <a:lnTo>
                      <a:pt x="424" y="1255"/>
                    </a:lnTo>
                    <a:lnTo>
                      <a:pt x="424" y="1255"/>
                    </a:lnTo>
                    <a:lnTo>
                      <a:pt x="424" y="1263"/>
                    </a:lnTo>
                    <a:lnTo>
                      <a:pt x="424" y="1270"/>
                    </a:lnTo>
                    <a:lnTo>
                      <a:pt x="422" y="1283"/>
                    </a:lnTo>
                    <a:lnTo>
                      <a:pt x="419" y="1297"/>
                    </a:lnTo>
                    <a:lnTo>
                      <a:pt x="416" y="1311"/>
                    </a:lnTo>
                    <a:lnTo>
                      <a:pt x="416" y="1311"/>
                    </a:lnTo>
                    <a:lnTo>
                      <a:pt x="414" y="1306"/>
                    </a:lnTo>
                    <a:lnTo>
                      <a:pt x="412" y="1302"/>
                    </a:lnTo>
                    <a:lnTo>
                      <a:pt x="411" y="1297"/>
                    </a:lnTo>
                    <a:lnTo>
                      <a:pt x="409" y="1294"/>
                    </a:lnTo>
                    <a:lnTo>
                      <a:pt x="409" y="1294"/>
                    </a:lnTo>
                    <a:lnTo>
                      <a:pt x="412" y="1308"/>
                    </a:lnTo>
                    <a:lnTo>
                      <a:pt x="414" y="1322"/>
                    </a:lnTo>
                    <a:lnTo>
                      <a:pt x="414" y="1337"/>
                    </a:lnTo>
                    <a:lnTo>
                      <a:pt x="414" y="1349"/>
                    </a:lnTo>
                    <a:lnTo>
                      <a:pt x="411" y="1375"/>
                    </a:lnTo>
                    <a:lnTo>
                      <a:pt x="407" y="1401"/>
                    </a:lnTo>
                    <a:lnTo>
                      <a:pt x="407" y="1401"/>
                    </a:lnTo>
                    <a:lnTo>
                      <a:pt x="401" y="1373"/>
                    </a:lnTo>
                    <a:lnTo>
                      <a:pt x="393" y="1345"/>
                    </a:lnTo>
                    <a:lnTo>
                      <a:pt x="384" y="1317"/>
                    </a:lnTo>
                    <a:lnTo>
                      <a:pt x="373" y="1290"/>
                    </a:lnTo>
                    <a:lnTo>
                      <a:pt x="363" y="1263"/>
                    </a:lnTo>
                    <a:lnTo>
                      <a:pt x="352" y="1237"/>
                    </a:lnTo>
                    <a:lnTo>
                      <a:pt x="327" y="1184"/>
                    </a:lnTo>
                    <a:lnTo>
                      <a:pt x="327" y="1184"/>
                    </a:lnTo>
                    <a:lnTo>
                      <a:pt x="292" y="1110"/>
                    </a:lnTo>
                    <a:lnTo>
                      <a:pt x="256" y="1038"/>
                    </a:lnTo>
                    <a:lnTo>
                      <a:pt x="220" y="968"/>
                    </a:lnTo>
                    <a:lnTo>
                      <a:pt x="201" y="934"/>
                    </a:lnTo>
                    <a:lnTo>
                      <a:pt x="181" y="900"/>
                    </a:lnTo>
                    <a:lnTo>
                      <a:pt x="162" y="867"/>
                    </a:lnTo>
                    <a:lnTo>
                      <a:pt x="142" y="834"/>
                    </a:lnTo>
                    <a:lnTo>
                      <a:pt x="120" y="803"/>
                    </a:lnTo>
                    <a:lnTo>
                      <a:pt x="97" y="773"/>
                    </a:lnTo>
                    <a:lnTo>
                      <a:pt x="75" y="743"/>
                    </a:lnTo>
                    <a:lnTo>
                      <a:pt x="51" y="715"/>
                    </a:lnTo>
                    <a:lnTo>
                      <a:pt x="26" y="687"/>
                    </a:lnTo>
                    <a:lnTo>
                      <a:pt x="0" y="661"/>
                    </a:lnTo>
                    <a:lnTo>
                      <a:pt x="0" y="661"/>
                    </a:lnTo>
                    <a:lnTo>
                      <a:pt x="34" y="701"/>
                    </a:lnTo>
                    <a:lnTo>
                      <a:pt x="67" y="741"/>
                    </a:lnTo>
                    <a:lnTo>
                      <a:pt x="84" y="761"/>
                    </a:lnTo>
                    <a:lnTo>
                      <a:pt x="100" y="783"/>
                    </a:lnTo>
                    <a:lnTo>
                      <a:pt x="114" y="806"/>
                    </a:lnTo>
                    <a:lnTo>
                      <a:pt x="129" y="828"/>
                    </a:lnTo>
                    <a:lnTo>
                      <a:pt x="129" y="828"/>
                    </a:lnTo>
                    <a:lnTo>
                      <a:pt x="162" y="887"/>
                    </a:lnTo>
                    <a:lnTo>
                      <a:pt x="194" y="949"/>
                    </a:lnTo>
                    <a:lnTo>
                      <a:pt x="226" y="1011"/>
                    </a:lnTo>
                    <a:lnTo>
                      <a:pt x="256" y="1073"/>
                    </a:lnTo>
                    <a:lnTo>
                      <a:pt x="286" y="1138"/>
                    </a:lnTo>
                    <a:lnTo>
                      <a:pt x="314" y="1204"/>
                    </a:lnTo>
                    <a:lnTo>
                      <a:pt x="343" y="1270"/>
                    </a:lnTo>
                    <a:lnTo>
                      <a:pt x="371" y="1338"/>
                    </a:lnTo>
                    <a:lnTo>
                      <a:pt x="371" y="1338"/>
                    </a:lnTo>
                    <a:lnTo>
                      <a:pt x="395" y="1395"/>
                    </a:lnTo>
                    <a:lnTo>
                      <a:pt x="405" y="1423"/>
                    </a:lnTo>
                    <a:lnTo>
                      <a:pt x="410" y="1436"/>
                    </a:lnTo>
                    <a:lnTo>
                      <a:pt x="412" y="1449"/>
                    </a:lnTo>
                    <a:lnTo>
                      <a:pt x="412" y="1449"/>
                    </a:lnTo>
                    <a:lnTo>
                      <a:pt x="413" y="1459"/>
                    </a:lnTo>
                    <a:lnTo>
                      <a:pt x="413" y="1470"/>
                    </a:lnTo>
                    <a:lnTo>
                      <a:pt x="412" y="1490"/>
                    </a:lnTo>
                    <a:lnTo>
                      <a:pt x="411" y="1510"/>
                    </a:lnTo>
                    <a:lnTo>
                      <a:pt x="411" y="1521"/>
                    </a:lnTo>
                    <a:lnTo>
                      <a:pt x="412" y="1530"/>
                    </a:lnTo>
                    <a:lnTo>
                      <a:pt x="412" y="1530"/>
                    </a:lnTo>
                    <a:lnTo>
                      <a:pt x="372" y="1504"/>
                    </a:lnTo>
                    <a:lnTo>
                      <a:pt x="353" y="1490"/>
                    </a:lnTo>
                    <a:lnTo>
                      <a:pt x="330" y="1479"/>
                    </a:lnTo>
                    <a:lnTo>
                      <a:pt x="330" y="1479"/>
                    </a:lnTo>
                    <a:lnTo>
                      <a:pt x="351" y="1492"/>
                    </a:lnTo>
                    <a:lnTo>
                      <a:pt x="371" y="1506"/>
                    </a:lnTo>
                    <a:lnTo>
                      <a:pt x="391" y="1521"/>
                    </a:lnTo>
                    <a:lnTo>
                      <a:pt x="411" y="1535"/>
                    </a:lnTo>
                    <a:lnTo>
                      <a:pt x="411" y="1535"/>
                    </a:lnTo>
                    <a:lnTo>
                      <a:pt x="413" y="1558"/>
                    </a:lnTo>
                    <a:lnTo>
                      <a:pt x="413" y="1582"/>
                    </a:lnTo>
                    <a:lnTo>
                      <a:pt x="413" y="1629"/>
                    </a:lnTo>
                    <a:lnTo>
                      <a:pt x="413" y="1675"/>
                    </a:lnTo>
                    <a:lnTo>
                      <a:pt x="413" y="1698"/>
                    </a:lnTo>
                    <a:lnTo>
                      <a:pt x="415" y="1722"/>
                    </a:lnTo>
                    <a:lnTo>
                      <a:pt x="415" y="1722"/>
                    </a:lnTo>
                    <a:lnTo>
                      <a:pt x="418" y="1739"/>
                    </a:lnTo>
                    <a:lnTo>
                      <a:pt x="420" y="1757"/>
                    </a:lnTo>
                    <a:lnTo>
                      <a:pt x="420" y="1766"/>
                    </a:lnTo>
                    <a:lnTo>
                      <a:pt x="420" y="1774"/>
                    </a:lnTo>
                    <a:lnTo>
                      <a:pt x="419" y="1781"/>
                    </a:lnTo>
                    <a:lnTo>
                      <a:pt x="416" y="1787"/>
                    </a:lnTo>
                    <a:lnTo>
                      <a:pt x="416" y="1787"/>
                    </a:lnTo>
                    <a:lnTo>
                      <a:pt x="418" y="1792"/>
                    </a:lnTo>
                    <a:lnTo>
                      <a:pt x="419" y="1798"/>
                    </a:lnTo>
                    <a:lnTo>
                      <a:pt x="418" y="1809"/>
                    </a:lnTo>
                    <a:lnTo>
                      <a:pt x="415" y="1819"/>
                    </a:lnTo>
                    <a:lnTo>
                      <a:pt x="412" y="1829"/>
                    </a:lnTo>
                    <a:lnTo>
                      <a:pt x="409" y="1840"/>
                    </a:lnTo>
                    <a:lnTo>
                      <a:pt x="405" y="1850"/>
                    </a:lnTo>
                    <a:lnTo>
                      <a:pt x="403" y="1860"/>
                    </a:lnTo>
                    <a:lnTo>
                      <a:pt x="403" y="1871"/>
                    </a:lnTo>
                    <a:lnTo>
                      <a:pt x="403" y="1871"/>
                    </a:lnTo>
                    <a:lnTo>
                      <a:pt x="403" y="1883"/>
                    </a:lnTo>
                    <a:lnTo>
                      <a:pt x="403" y="1888"/>
                    </a:lnTo>
                    <a:lnTo>
                      <a:pt x="401" y="1893"/>
                    </a:lnTo>
                    <a:lnTo>
                      <a:pt x="399" y="1898"/>
                    </a:lnTo>
                    <a:lnTo>
                      <a:pt x="396" y="1901"/>
                    </a:lnTo>
                    <a:lnTo>
                      <a:pt x="389" y="1909"/>
                    </a:lnTo>
                    <a:lnTo>
                      <a:pt x="389" y="1909"/>
                    </a:lnTo>
                    <a:lnTo>
                      <a:pt x="386" y="1884"/>
                    </a:lnTo>
                    <a:lnTo>
                      <a:pt x="381" y="1860"/>
                    </a:lnTo>
                    <a:lnTo>
                      <a:pt x="377" y="1836"/>
                    </a:lnTo>
                    <a:lnTo>
                      <a:pt x="371" y="1814"/>
                    </a:lnTo>
                    <a:lnTo>
                      <a:pt x="356" y="1770"/>
                    </a:lnTo>
                    <a:lnTo>
                      <a:pt x="340" y="1726"/>
                    </a:lnTo>
                    <a:lnTo>
                      <a:pt x="340" y="1726"/>
                    </a:lnTo>
                    <a:lnTo>
                      <a:pt x="323" y="1680"/>
                    </a:lnTo>
                    <a:lnTo>
                      <a:pt x="305" y="1632"/>
                    </a:lnTo>
                    <a:lnTo>
                      <a:pt x="287" y="1587"/>
                    </a:lnTo>
                    <a:lnTo>
                      <a:pt x="268" y="1540"/>
                    </a:lnTo>
                    <a:lnTo>
                      <a:pt x="247" y="1496"/>
                    </a:lnTo>
                    <a:lnTo>
                      <a:pt x="226" y="1451"/>
                    </a:lnTo>
                    <a:lnTo>
                      <a:pt x="204" y="1408"/>
                    </a:lnTo>
                    <a:lnTo>
                      <a:pt x="180" y="1366"/>
                    </a:lnTo>
                    <a:lnTo>
                      <a:pt x="180" y="1366"/>
                    </a:lnTo>
                    <a:lnTo>
                      <a:pt x="205" y="1422"/>
                    </a:lnTo>
                    <a:lnTo>
                      <a:pt x="229" y="1480"/>
                    </a:lnTo>
                    <a:lnTo>
                      <a:pt x="253" y="1539"/>
                    </a:lnTo>
                    <a:lnTo>
                      <a:pt x="276" y="1600"/>
                    </a:lnTo>
                    <a:lnTo>
                      <a:pt x="300" y="1663"/>
                    </a:lnTo>
                    <a:lnTo>
                      <a:pt x="321" y="1725"/>
                    </a:lnTo>
                    <a:lnTo>
                      <a:pt x="342" y="1789"/>
                    </a:lnTo>
                    <a:lnTo>
                      <a:pt x="362" y="1851"/>
                    </a:lnTo>
                    <a:lnTo>
                      <a:pt x="362" y="1851"/>
                    </a:lnTo>
                    <a:lnTo>
                      <a:pt x="368" y="1869"/>
                    </a:lnTo>
                    <a:lnTo>
                      <a:pt x="374" y="1890"/>
                    </a:lnTo>
                    <a:lnTo>
                      <a:pt x="380" y="1909"/>
                    </a:lnTo>
                    <a:lnTo>
                      <a:pt x="381" y="1918"/>
                    </a:lnTo>
                    <a:lnTo>
                      <a:pt x="381" y="1926"/>
                    </a:lnTo>
                    <a:lnTo>
                      <a:pt x="381" y="1926"/>
                    </a:lnTo>
                    <a:lnTo>
                      <a:pt x="380" y="1934"/>
                    </a:lnTo>
                    <a:lnTo>
                      <a:pt x="376" y="1942"/>
                    </a:lnTo>
                    <a:lnTo>
                      <a:pt x="365" y="1958"/>
                    </a:lnTo>
                    <a:lnTo>
                      <a:pt x="365" y="1958"/>
                    </a:lnTo>
                    <a:lnTo>
                      <a:pt x="314" y="2055"/>
                    </a:lnTo>
                    <a:lnTo>
                      <a:pt x="314" y="2055"/>
                    </a:lnTo>
                    <a:lnTo>
                      <a:pt x="293" y="2046"/>
                    </a:lnTo>
                    <a:lnTo>
                      <a:pt x="271" y="2037"/>
                    </a:lnTo>
                    <a:lnTo>
                      <a:pt x="251" y="2028"/>
                    </a:lnTo>
                    <a:lnTo>
                      <a:pt x="230" y="2019"/>
                    </a:lnTo>
                    <a:lnTo>
                      <a:pt x="230" y="2019"/>
                    </a:lnTo>
                    <a:lnTo>
                      <a:pt x="239" y="2025"/>
                    </a:lnTo>
                    <a:lnTo>
                      <a:pt x="250" y="2030"/>
                    </a:lnTo>
                    <a:lnTo>
                      <a:pt x="270" y="2041"/>
                    </a:lnTo>
                    <a:lnTo>
                      <a:pt x="292" y="2050"/>
                    </a:lnTo>
                    <a:lnTo>
                      <a:pt x="302" y="2055"/>
                    </a:lnTo>
                    <a:lnTo>
                      <a:pt x="311" y="2062"/>
                    </a:lnTo>
                    <a:lnTo>
                      <a:pt x="311" y="2062"/>
                    </a:lnTo>
                    <a:lnTo>
                      <a:pt x="301" y="2085"/>
                    </a:lnTo>
                    <a:lnTo>
                      <a:pt x="289" y="2108"/>
                    </a:lnTo>
                    <a:lnTo>
                      <a:pt x="267" y="2153"/>
                    </a:lnTo>
                    <a:lnTo>
                      <a:pt x="309" y="2153"/>
                    </a:lnTo>
                    <a:lnTo>
                      <a:pt x="309" y="2153"/>
                    </a:lnTo>
                    <a:lnTo>
                      <a:pt x="327" y="2114"/>
                    </a:lnTo>
                    <a:lnTo>
                      <a:pt x="336" y="2095"/>
                    </a:lnTo>
                    <a:lnTo>
                      <a:pt x="347" y="2077"/>
                    </a:lnTo>
                    <a:lnTo>
                      <a:pt x="347" y="2077"/>
                    </a:lnTo>
                    <a:lnTo>
                      <a:pt x="347" y="2083"/>
                    </a:lnTo>
                    <a:lnTo>
                      <a:pt x="347" y="2089"/>
                    </a:lnTo>
                    <a:lnTo>
                      <a:pt x="344" y="2102"/>
                    </a:lnTo>
                    <a:lnTo>
                      <a:pt x="340" y="2114"/>
                    </a:lnTo>
                    <a:lnTo>
                      <a:pt x="336" y="2129"/>
                    </a:lnTo>
                    <a:lnTo>
                      <a:pt x="336" y="2129"/>
                    </a:lnTo>
                    <a:lnTo>
                      <a:pt x="329" y="2153"/>
                    </a:lnTo>
                    <a:lnTo>
                      <a:pt x="347" y="2153"/>
                    </a:lnTo>
                    <a:lnTo>
                      <a:pt x="347" y="2153"/>
                    </a:lnTo>
                    <a:lnTo>
                      <a:pt x="357" y="2120"/>
                    </a:lnTo>
                    <a:lnTo>
                      <a:pt x="369" y="2088"/>
                    </a:lnTo>
                    <a:lnTo>
                      <a:pt x="369" y="2088"/>
                    </a:lnTo>
                    <a:lnTo>
                      <a:pt x="379" y="2094"/>
                    </a:lnTo>
                    <a:lnTo>
                      <a:pt x="388" y="2101"/>
                    </a:lnTo>
                    <a:lnTo>
                      <a:pt x="395" y="2108"/>
                    </a:lnTo>
                    <a:lnTo>
                      <a:pt x="403" y="2116"/>
                    </a:lnTo>
                    <a:lnTo>
                      <a:pt x="415" y="2133"/>
                    </a:lnTo>
                    <a:lnTo>
                      <a:pt x="428" y="2148"/>
                    </a:lnTo>
                    <a:lnTo>
                      <a:pt x="428" y="2148"/>
                    </a:lnTo>
                    <a:lnTo>
                      <a:pt x="426" y="2148"/>
                    </a:lnTo>
                    <a:lnTo>
                      <a:pt x="424" y="2147"/>
                    </a:lnTo>
                    <a:lnTo>
                      <a:pt x="421" y="2144"/>
                    </a:lnTo>
                    <a:lnTo>
                      <a:pt x="419" y="2143"/>
                    </a:lnTo>
                    <a:lnTo>
                      <a:pt x="418" y="2143"/>
                    </a:lnTo>
                    <a:lnTo>
                      <a:pt x="416" y="2145"/>
                    </a:lnTo>
                    <a:lnTo>
                      <a:pt x="416" y="2145"/>
                    </a:lnTo>
                    <a:lnTo>
                      <a:pt x="418" y="2147"/>
                    </a:lnTo>
                    <a:lnTo>
                      <a:pt x="420" y="2150"/>
                    </a:lnTo>
                    <a:lnTo>
                      <a:pt x="424" y="2153"/>
                    </a:lnTo>
                    <a:lnTo>
                      <a:pt x="458" y="2153"/>
                    </a:lnTo>
                    <a:lnTo>
                      <a:pt x="458" y="2153"/>
                    </a:lnTo>
                    <a:lnTo>
                      <a:pt x="458" y="2141"/>
                    </a:lnTo>
                    <a:lnTo>
                      <a:pt x="458" y="2141"/>
                    </a:lnTo>
                    <a:lnTo>
                      <a:pt x="482" y="2153"/>
                    </a:lnTo>
                    <a:lnTo>
                      <a:pt x="493" y="2153"/>
                    </a:lnTo>
                    <a:lnTo>
                      <a:pt x="493" y="2153"/>
                    </a:lnTo>
                    <a:lnTo>
                      <a:pt x="475" y="2143"/>
                    </a:lnTo>
                    <a:lnTo>
                      <a:pt x="458" y="2130"/>
                    </a:lnTo>
                    <a:lnTo>
                      <a:pt x="458" y="2130"/>
                    </a:lnTo>
                    <a:lnTo>
                      <a:pt x="468" y="2118"/>
                    </a:lnTo>
                    <a:lnTo>
                      <a:pt x="477" y="2105"/>
                    </a:lnTo>
                    <a:lnTo>
                      <a:pt x="487" y="2093"/>
                    </a:lnTo>
                    <a:lnTo>
                      <a:pt x="497" y="2081"/>
                    </a:lnTo>
                    <a:lnTo>
                      <a:pt x="519" y="2059"/>
                    </a:lnTo>
                    <a:lnTo>
                      <a:pt x="541" y="2037"/>
                    </a:lnTo>
                    <a:lnTo>
                      <a:pt x="541" y="2037"/>
                    </a:lnTo>
                    <a:lnTo>
                      <a:pt x="565" y="2081"/>
                    </a:lnTo>
                    <a:lnTo>
                      <a:pt x="575" y="2104"/>
                    </a:lnTo>
                    <a:lnTo>
                      <a:pt x="583" y="2126"/>
                    </a:lnTo>
                    <a:lnTo>
                      <a:pt x="583" y="2126"/>
                    </a:lnTo>
                    <a:lnTo>
                      <a:pt x="562" y="2101"/>
                    </a:lnTo>
                    <a:lnTo>
                      <a:pt x="552" y="2089"/>
                    </a:lnTo>
                    <a:lnTo>
                      <a:pt x="540" y="2077"/>
                    </a:lnTo>
                    <a:lnTo>
                      <a:pt x="540" y="2077"/>
                    </a:lnTo>
                    <a:lnTo>
                      <a:pt x="570" y="2114"/>
                    </a:lnTo>
                    <a:lnTo>
                      <a:pt x="583" y="2134"/>
                    </a:lnTo>
                    <a:lnTo>
                      <a:pt x="597" y="2153"/>
                    </a:lnTo>
                    <a:lnTo>
                      <a:pt x="625" y="2153"/>
                    </a:lnTo>
                    <a:lnTo>
                      <a:pt x="625" y="2153"/>
                    </a:lnTo>
                    <a:lnTo>
                      <a:pt x="619" y="2137"/>
                    </a:lnTo>
                    <a:lnTo>
                      <a:pt x="613" y="2121"/>
                    </a:lnTo>
                    <a:lnTo>
                      <a:pt x="607" y="2104"/>
                    </a:lnTo>
                    <a:lnTo>
                      <a:pt x="604" y="2087"/>
                    </a:lnTo>
                    <a:lnTo>
                      <a:pt x="599" y="2070"/>
                    </a:lnTo>
                    <a:lnTo>
                      <a:pt x="597" y="2052"/>
                    </a:lnTo>
                    <a:lnTo>
                      <a:pt x="595" y="2035"/>
                    </a:lnTo>
                    <a:lnTo>
                      <a:pt x="594" y="2017"/>
                    </a:lnTo>
                    <a:lnTo>
                      <a:pt x="594" y="2017"/>
                    </a:lnTo>
                    <a:lnTo>
                      <a:pt x="605" y="2051"/>
                    </a:lnTo>
                    <a:lnTo>
                      <a:pt x="616" y="2085"/>
                    </a:lnTo>
                    <a:lnTo>
                      <a:pt x="637" y="2153"/>
                    </a:lnTo>
                    <a:lnTo>
                      <a:pt x="648" y="2153"/>
                    </a:lnTo>
                    <a:lnTo>
                      <a:pt x="648" y="2153"/>
                    </a:lnTo>
                    <a:lnTo>
                      <a:pt x="615" y="2058"/>
                    </a:lnTo>
                    <a:lnTo>
                      <a:pt x="615" y="2058"/>
                    </a:lnTo>
                    <a:lnTo>
                      <a:pt x="601" y="2021"/>
                    </a:lnTo>
                    <a:lnTo>
                      <a:pt x="595" y="2002"/>
                    </a:lnTo>
                    <a:lnTo>
                      <a:pt x="594" y="1994"/>
                    </a:lnTo>
                    <a:lnTo>
                      <a:pt x="594" y="1988"/>
                    </a:lnTo>
                    <a:lnTo>
                      <a:pt x="594" y="1988"/>
                    </a:lnTo>
                    <a:lnTo>
                      <a:pt x="595" y="1985"/>
                    </a:lnTo>
                    <a:lnTo>
                      <a:pt x="597" y="1982"/>
                    </a:lnTo>
                    <a:lnTo>
                      <a:pt x="604" y="1975"/>
                    </a:lnTo>
                    <a:lnTo>
                      <a:pt x="622" y="1960"/>
                    </a:lnTo>
                    <a:lnTo>
                      <a:pt x="622" y="1960"/>
                    </a:lnTo>
                    <a:lnTo>
                      <a:pt x="640" y="1943"/>
                    </a:lnTo>
                    <a:lnTo>
                      <a:pt x="648" y="1936"/>
                    </a:lnTo>
                    <a:lnTo>
                      <a:pt x="657" y="1932"/>
                    </a:lnTo>
                    <a:lnTo>
                      <a:pt x="657" y="1932"/>
                    </a:lnTo>
                    <a:lnTo>
                      <a:pt x="688" y="2013"/>
                    </a:lnTo>
                    <a:lnTo>
                      <a:pt x="705" y="2058"/>
                    </a:lnTo>
                    <a:lnTo>
                      <a:pt x="718" y="2100"/>
                    </a:lnTo>
                    <a:lnTo>
                      <a:pt x="718" y="2100"/>
                    </a:lnTo>
                    <a:lnTo>
                      <a:pt x="729" y="2127"/>
                    </a:lnTo>
                    <a:lnTo>
                      <a:pt x="733" y="2142"/>
                    </a:lnTo>
                    <a:lnTo>
                      <a:pt x="735" y="2153"/>
                    </a:lnTo>
                    <a:lnTo>
                      <a:pt x="785" y="2153"/>
                    </a:lnTo>
                    <a:lnTo>
                      <a:pt x="785" y="2153"/>
                    </a:lnTo>
                    <a:lnTo>
                      <a:pt x="787" y="2138"/>
                    </a:lnTo>
                    <a:lnTo>
                      <a:pt x="790" y="2123"/>
                    </a:lnTo>
                    <a:lnTo>
                      <a:pt x="790" y="2123"/>
                    </a:lnTo>
                    <a:lnTo>
                      <a:pt x="799" y="2153"/>
                    </a:lnTo>
                    <a:lnTo>
                      <a:pt x="886" y="2153"/>
                    </a:lnTo>
                    <a:lnTo>
                      <a:pt x="886" y="2153"/>
                    </a:lnTo>
                    <a:lnTo>
                      <a:pt x="876" y="2138"/>
                    </a:lnTo>
                    <a:lnTo>
                      <a:pt x="867" y="2123"/>
                    </a:lnTo>
                    <a:lnTo>
                      <a:pt x="864" y="2116"/>
                    </a:lnTo>
                    <a:lnTo>
                      <a:pt x="861" y="2108"/>
                    </a:lnTo>
                    <a:lnTo>
                      <a:pt x="859" y="2100"/>
                    </a:lnTo>
                    <a:lnTo>
                      <a:pt x="859" y="2091"/>
                    </a:lnTo>
                    <a:lnTo>
                      <a:pt x="859" y="2091"/>
                    </a:lnTo>
                    <a:lnTo>
                      <a:pt x="869" y="2105"/>
                    </a:lnTo>
                    <a:lnTo>
                      <a:pt x="878" y="2120"/>
                    </a:lnTo>
                    <a:lnTo>
                      <a:pt x="888" y="2137"/>
                    </a:lnTo>
                    <a:lnTo>
                      <a:pt x="894" y="2153"/>
                    </a:lnTo>
                    <a:lnTo>
                      <a:pt x="924" y="2153"/>
                    </a:lnTo>
                    <a:lnTo>
                      <a:pt x="924" y="2153"/>
                    </a:lnTo>
                    <a:lnTo>
                      <a:pt x="905" y="2127"/>
                    </a:lnTo>
                    <a:lnTo>
                      <a:pt x="896" y="2114"/>
                    </a:lnTo>
                    <a:lnTo>
                      <a:pt x="888" y="2102"/>
                    </a:lnTo>
                    <a:lnTo>
                      <a:pt x="888" y="2102"/>
                    </a:lnTo>
                    <a:lnTo>
                      <a:pt x="883" y="2093"/>
                    </a:lnTo>
                    <a:lnTo>
                      <a:pt x="880" y="2081"/>
                    </a:lnTo>
                    <a:lnTo>
                      <a:pt x="876" y="2071"/>
                    </a:lnTo>
                    <a:lnTo>
                      <a:pt x="873" y="2061"/>
                    </a:lnTo>
                    <a:lnTo>
                      <a:pt x="873" y="2061"/>
                    </a:lnTo>
                    <a:lnTo>
                      <a:pt x="867" y="2050"/>
                    </a:lnTo>
                    <a:lnTo>
                      <a:pt x="863" y="2039"/>
                    </a:lnTo>
                    <a:lnTo>
                      <a:pt x="858" y="2028"/>
                    </a:lnTo>
                    <a:lnTo>
                      <a:pt x="856" y="2024"/>
                    </a:lnTo>
                    <a:lnTo>
                      <a:pt x="856" y="2019"/>
                    </a:lnTo>
                    <a:lnTo>
                      <a:pt x="856" y="2019"/>
                    </a:lnTo>
                    <a:lnTo>
                      <a:pt x="857" y="2012"/>
                    </a:lnTo>
                    <a:lnTo>
                      <a:pt x="860" y="2005"/>
                    </a:lnTo>
                    <a:lnTo>
                      <a:pt x="869" y="1991"/>
                    </a:lnTo>
                    <a:lnTo>
                      <a:pt x="869" y="1991"/>
                    </a:lnTo>
                    <a:lnTo>
                      <a:pt x="882" y="1969"/>
                    </a:lnTo>
                    <a:lnTo>
                      <a:pt x="896" y="1946"/>
                    </a:lnTo>
                    <a:lnTo>
                      <a:pt x="909" y="1926"/>
                    </a:lnTo>
                    <a:lnTo>
                      <a:pt x="922" y="1908"/>
                    </a:lnTo>
                    <a:lnTo>
                      <a:pt x="922" y="1908"/>
                    </a:lnTo>
                    <a:lnTo>
                      <a:pt x="934" y="1927"/>
                    </a:lnTo>
                    <a:lnTo>
                      <a:pt x="948" y="1946"/>
                    </a:lnTo>
                    <a:lnTo>
                      <a:pt x="948" y="1946"/>
                    </a:lnTo>
                    <a:lnTo>
                      <a:pt x="948" y="1958"/>
                    </a:lnTo>
                    <a:lnTo>
                      <a:pt x="949" y="1969"/>
                    </a:lnTo>
                    <a:lnTo>
                      <a:pt x="952" y="1992"/>
                    </a:lnTo>
                    <a:lnTo>
                      <a:pt x="958" y="2016"/>
                    </a:lnTo>
                    <a:lnTo>
                      <a:pt x="965" y="2039"/>
                    </a:lnTo>
                    <a:lnTo>
                      <a:pt x="972" y="2062"/>
                    </a:lnTo>
                    <a:lnTo>
                      <a:pt x="977" y="2086"/>
                    </a:lnTo>
                    <a:lnTo>
                      <a:pt x="982" y="2108"/>
                    </a:lnTo>
                    <a:lnTo>
                      <a:pt x="984" y="2119"/>
                    </a:lnTo>
                    <a:lnTo>
                      <a:pt x="984" y="2130"/>
                    </a:lnTo>
                    <a:lnTo>
                      <a:pt x="984" y="2130"/>
                    </a:lnTo>
                    <a:lnTo>
                      <a:pt x="984" y="2142"/>
                    </a:lnTo>
                    <a:lnTo>
                      <a:pt x="983" y="2153"/>
                    </a:lnTo>
                    <a:lnTo>
                      <a:pt x="1015" y="2153"/>
                    </a:lnTo>
                    <a:lnTo>
                      <a:pt x="1015" y="2153"/>
                    </a:lnTo>
                    <a:lnTo>
                      <a:pt x="1014" y="2131"/>
                    </a:lnTo>
                    <a:lnTo>
                      <a:pt x="1015" y="2111"/>
                    </a:lnTo>
                    <a:lnTo>
                      <a:pt x="1017" y="2092"/>
                    </a:lnTo>
                    <a:lnTo>
                      <a:pt x="1022" y="2074"/>
                    </a:lnTo>
                    <a:lnTo>
                      <a:pt x="1022" y="2074"/>
                    </a:lnTo>
                    <a:lnTo>
                      <a:pt x="1028" y="2094"/>
                    </a:lnTo>
                    <a:lnTo>
                      <a:pt x="1034" y="2113"/>
                    </a:lnTo>
                    <a:lnTo>
                      <a:pt x="1037" y="2134"/>
                    </a:lnTo>
                    <a:lnTo>
                      <a:pt x="1040" y="2153"/>
                    </a:lnTo>
                    <a:lnTo>
                      <a:pt x="1053" y="2153"/>
                    </a:lnTo>
                    <a:lnTo>
                      <a:pt x="1053" y="2153"/>
                    </a:lnTo>
                    <a:lnTo>
                      <a:pt x="1053" y="2148"/>
                    </a:lnTo>
                    <a:lnTo>
                      <a:pt x="1053" y="2148"/>
                    </a:lnTo>
                    <a:lnTo>
                      <a:pt x="1056" y="2153"/>
                    </a:lnTo>
                    <a:lnTo>
                      <a:pt x="1069" y="2153"/>
                    </a:lnTo>
                    <a:lnTo>
                      <a:pt x="1069" y="2153"/>
                    </a:lnTo>
                    <a:lnTo>
                      <a:pt x="1054" y="2120"/>
                    </a:lnTo>
                    <a:lnTo>
                      <a:pt x="1054" y="2120"/>
                    </a:lnTo>
                    <a:lnTo>
                      <a:pt x="1050" y="2108"/>
                    </a:lnTo>
                    <a:lnTo>
                      <a:pt x="1047" y="2094"/>
                    </a:lnTo>
                    <a:lnTo>
                      <a:pt x="1044" y="2080"/>
                    </a:lnTo>
                    <a:lnTo>
                      <a:pt x="1042" y="2067"/>
                    </a:lnTo>
                    <a:lnTo>
                      <a:pt x="1035" y="2010"/>
                    </a:lnTo>
                    <a:lnTo>
                      <a:pt x="1035" y="2010"/>
                    </a:lnTo>
                    <a:lnTo>
                      <a:pt x="1032" y="1996"/>
                    </a:lnTo>
                    <a:lnTo>
                      <a:pt x="1029" y="1983"/>
                    </a:lnTo>
                    <a:lnTo>
                      <a:pt x="1029" y="1983"/>
                    </a:lnTo>
                    <a:lnTo>
                      <a:pt x="1028" y="1966"/>
                    </a:lnTo>
                    <a:lnTo>
                      <a:pt x="1029" y="1949"/>
                    </a:lnTo>
                    <a:lnTo>
                      <a:pt x="1032" y="1931"/>
                    </a:lnTo>
                    <a:lnTo>
                      <a:pt x="1034" y="1912"/>
                    </a:lnTo>
                    <a:lnTo>
                      <a:pt x="1041" y="1876"/>
                    </a:lnTo>
                    <a:lnTo>
                      <a:pt x="1045" y="1841"/>
                    </a:lnTo>
                    <a:lnTo>
                      <a:pt x="1045" y="1841"/>
                    </a:lnTo>
                    <a:lnTo>
                      <a:pt x="1050" y="1803"/>
                    </a:lnTo>
                    <a:lnTo>
                      <a:pt x="1057" y="1768"/>
                    </a:lnTo>
                    <a:lnTo>
                      <a:pt x="1065" y="1736"/>
                    </a:lnTo>
                    <a:lnTo>
                      <a:pt x="1070" y="1723"/>
                    </a:lnTo>
                    <a:lnTo>
                      <a:pt x="1075" y="1709"/>
                    </a:lnTo>
                    <a:lnTo>
                      <a:pt x="1075" y="1709"/>
                    </a:lnTo>
                    <a:lnTo>
                      <a:pt x="1077" y="1706"/>
                    </a:lnTo>
                    <a:lnTo>
                      <a:pt x="1081" y="1702"/>
                    </a:lnTo>
                    <a:lnTo>
                      <a:pt x="1089" y="1697"/>
                    </a:lnTo>
                    <a:lnTo>
                      <a:pt x="1096" y="1691"/>
                    </a:lnTo>
                    <a:lnTo>
                      <a:pt x="1099" y="1688"/>
                    </a:lnTo>
                    <a:lnTo>
                      <a:pt x="1100" y="1684"/>
                    </a:lnTo>
                    <a:lnTo>
                      <a:pt x="1100" y="1684"/>
                    </a:lnTo>
                    <a:lnTo>
                      <a:pt x="1091" y="1692"/>
                    </a:lnTo>
                    <a:lnTo>
                      <a:pt x="1085" y="1696"/>
                    </a:lnTo>
                    <a:lnTo>
                      <a:pt x="1079" y="1698"/>
                    </a:lnTo>
                    <a:lnTo>
                      <a:pt x="1079" y="1698"/>
                    </a:lnTo>
                    <a:lnTo>
                      <a:pt x="1086" y="1678"/>
                    </a:lnTo>
                    <a:lnTo>
                      <a:pt x="1091" y="1669"/>
                    </a:lnTo>
                    <a:lnTo>
                      <a:pt x="1096" y="1661"/>
                    </a:lnTo>
                    <a:lnTo>
                      <a:pt x="1096" y="1661"/>
                    </a:lnTo>
                    <a:lnTo>
                      <a:pt x="1126" y="1728"/>
                    </a:lnTo>
                    <a:lnTo>
                      <a:pt x="1140" y="1762"/>
                    </a:lnTo>
                    <a:lnTo>
                      <a:pt x="1151" y="1797"/>
                    </a:lnTo>
                    <a:lnTo>
                      <a:pt x="1151" y="1797"/>
                    </a:lnTo>
                    <a:lnTo>
                      <a:pt x="1155" y="1808"/>
                    </a:lnTo>
                    <a:lnTo>
                      <a:pt x="1161" y="1819"/>
                    </a:lnTo>
                    <a:lnTo>
                      <a:pt x="1166" y="1832"/>
                    </a:lnTo>
                    <a:lnTo>
                      <a:pt x="1169" y="1842"/>
                    </a:lnTo>
                    <a:lnTo>
                      <a:pt x="1169" y="1842"/>
                    </a:lnTo>
                    <a:lnTo>
                      <a:pt x="1169" y="1851"/>
                    </a:lnTo>
                    <a:lnTo>
                      <a:pt x="1167" y="1860"/>
                    </a:lnTo>
                    <a:lnTo>
                      <a:pt x="1166" y="1868"/>
                    </a:lnTo>
                    <a:lnTo>
                      <a:pt x="1163" y="1877"/>
                    </a:lnTo>
                    <a:lnTo>
                      <a:pt x="1163" y="1877"/>
                    </a:lnTo>
                    <a:lnTo>
                      <a:pt x="1158" y="1933"/>
                    </a:lnTo>
                    <a:lnTo>
                      <a:pt x="1154" y="1960"/>
                    </a:lnTo>
                    <a:lnTo>
                      <a:pt x="1150" y="1986"/>
                    </a:lnTo>
                    <a:lnTo>
                      <a:pt x="1150" y="1986"/>
                    </a:lnTo>
                    <a:lnTo>
                      <a:pt x="1134" y="1958"/>
                    </a:lnTo>
                    <a:lnTo>
                      <a:pt x="1118" y="1929"/>
                    </a:lnTo>
                    <a:lnTo>
                      <a:pt x="1102" y="1902"/>
                    </a:lnTo>
                    <a:lnTo>
                      <a:pt x="1084" y="1876"/>
                    </a:lnTo>
                    <a:lnTo>
                      <a:pt x="1084" y="1876"/>
                    </a:lnTo>
                    <a:lnTo>
                      <a:pt x="1118" y="1938"/>
                    </a:lnTo>
                    <a:lnTo>
                      <a:pt x="1118" y="1938"/>
                    </a:lnTo>
                    <a:lnTo>
                      <a:pt x="1136" y="1971"/>
                    </a:lnTo>
                    <a:lnTo>
                      <a:pt x="1144" y="1987"/>
                    </a:lnTo>
                    <a:lnTo>
                      <a:pt x="1148" y="1995"/>
                    </a:lnTo>
                    <a:lnTo>
                      <a:pt x="1150" y="2003"/>
                    </a:lnTo>
                    <a:lnTo>
                      <a:pt x="1150" y="2003"/>
                    </a:lnTo>
                    <a:lnTo>
                      <a:pt x="1151" y="2011"/>
                    </a:lnTo>
                    <a:lnTo>
                      <a:pt x="1151" y="2020"/>
                    </a:lnTo>
                    <a:lnTo>
                      <a:pt x="1150" y="2038"/>
                    </a:lnTo>
                    <a:lnTo>
                      <a:pt x="1149" y="2058"/>
                    </a:lnTo>
                    <a:lnTo>
                      <a:pt x="1146" y="2076"/>
                    </a:lnTo>
                    <a:lnTo>
                      <a:pt x="1146" y="2076"/>
                    </a:lnTo>
                    <a:lnTo>
                      <a:pt x="1142" y="2153"/>
                    </a:lnTo>
                    <a:lnTo>
                      <a:pt x="1169" y="2153"/>
                    </a:lnTo>
                    <a:lnTo>
                      <a:pt x="1169" y="2153"/>
                    </a:lnTo>
                    <a:lnTo>
                      <a:pt x="1171" y="2109"/>
                    </a:lnTo>
                    <a:lnTo>
                      <a:pt x="1174" y="2087"/>
                    </a:lnTo>
                    <a:lnTo>
                      <a:pt x="1176" y="2067"/>
                    </a:lnTo>
                    <a:lnTo>
                      <a:pt x="1176" y="2067"/>
                    </a:lnTo>
                    <a:lnTo>
                      <a:pt x="1186" y="2086"/>
                    </a:lnTo>
                    <a:lnTo>
                      <a:pt x="1194" y="2105"/>
                    </a:lnTo>
                    <a:lnTo>
                      <a:pt x="1203" y="2125"/>
                    </a:lnTo>
                    <a:lnTo>
                      <a:pt x="1212" y="2144"/>
                    </a:lnTo>
                    <a:lnTo>
                      <a:pt x="1212" y="2144"/>
                    </a:lnTo>
                    <a:lnTo>
                      <a:pt x="1207" y="2153"/>
                    </a:lnTo>
                    <a:lnTo>
                      <a:pt x="1255" y="2153"/>
                    </a:lnTo>
                    <a:lnTo>
                      <a:pt x="1255" y="2153"/>
                    </a:lnTo>
                    <a:lnTo>
                      <a:pt x="1258" y="2146"/>
                    </a:lnTo>
                    <a:lnTo>
                      <a:pt x="1260" y="2138"/>
                    </a:lnTo>
                    <a:lnTo>
                      <a:pt x="1260" y="2138"/>
                    </a:lnTo>
                    <a:lnTo>
                      <a:pt x="1266" y="2153"/>
                    </a:lnTo>
                    <a:lnTo>
                      <a:pt x="1376" y="2153"/>
                    </a:lnTo>
                    <a:lnTo>
                      <a:pt x="1376" y="2153"/>
                    </a:lnTo>
                    <a:lnTo>
                      <a:pt x="1355" y="2088"/>
                    </a:lnTo>
                    <a:lnTo>
                      <a:pt x="1345" y="2057"/>
                    </a:lnTo>
                    <a:lnTo>
                      <a:pt x="1337" y="2024"/>
                    </a:lnTo>
                    <a:lnTo>
                      <a:pt x="1337" y="2024"/>
                    </a:lnTo>
                    <a:lnTo>
                      <a:pt x="1344" y="2032"/>
                    </a:lnTo>
                    <a:lnTo>
                      <a:pt x="1348" y="2038"/>
                    </a:lnTo>
                    <a:lnTo>
                      <a:pt x="1358" y="2054"/>
                    </a:lnTo>
                    <a:lnTo>
                      <a:pt x="1368" y="2070"/>
                    </a:lnTo>
                    <a:lnTo>
                      <a:pt x="1372" y="2077"/>
                    </a:lnTo>
                    <a:lnTo>
                      <a:pt x="1378" y="2085"/>
                    </a:lnTo>
                    <a:lnTo>
                      <a:pt x="1378" y="2085"/>
                    </a:lnTo>
                    <a:lnTo>
                      <a:pt x="1377" y="2079"/>
                    </a:lnTo>
                    <a:lnTo>
                      <a:pt x="1375" y="2074"/>
                    </a:lnTo>
                    <a:lnTo>
                      <a:pt x="1369" y="2064"/>
                    </a:lnTo>
                    <a:lnTo>
                      <a:pt x="1363" y="2054"/>
                    </a:lnTo>
                    <a:lnTo>
                      <a:pt x="1362" y="2051"/>
                    </a:lnTo>
                    <a:lnTo>
                      <a:pt x="1361" y="2046"/>
                    </a:lnTo>
                    <a:lnTo>
                      <a:pt x="1361" y="2046"/>
                    </a:lnTo>
                    <a:lnTo>
                      <a:pt x="1367" y="2054"/>
                    </a:lnTo>
                    <a:lnTo>
                      <a:pt x="1375" y="2063"/>
                    </a:lnTo>
                    <a:lnTo>
                      <a:pt x="1395" y="2081"/>
                    </a:lnTo>
                    <a:lnTo>
                      <a:pt x="1413" y="2101"/>
                    </a:lnTo>
                    <a:lnTo>
                      <a:pt x="1421" y="2109"/>
                    </a:lnTo>
                    <a:lnTo>
                      <a:pt x="1426" y="2117"/>
                    </a:lnTo>
                    <a:lnTo>
                      <a:pt x="1426" y="2117"/>
                    </a:lnTo>
                    <a:lnTo>
                      <a:pt x="1427" y="2121"/>
                    </a:lnTo>
                    <a:lnTo>
                      <a:pt x="1428" y="2126"/>
                    </a:lnTo>
                    <a:lnTo>
                      <a:pt x="1427" y="2135"/>
                    </a:lnTo>
                    <a:lnTo>
                      <a:pt x="1426" y="2144"/>
                    </a:lnTo>
                    <a:lnTo>
                      <a:pt x="1423" y="2153"/>
                    </a:lnTo>
                    <a:lnTo>
                      <a:pt x="1448" y="2153"/>
                    </a:lnTo>
                    <a:lnTo>
                      <a:pt x="1448" y="2153"/>
                    </a:lnTo>
                    <a:lnTo>
                      <a:pt x="1448" y="2143"/>
                    </a:lnTo>
                    <a:lnTo>
                      <a:pt x="1448" y="2143"/>
                    </a:lnTo>
                    <a:lnTo>
                      <a:pt x="1459" y="2153"/>
                    </a:lnTo>
                    <a:lnTo>
                      <a:pt x="1470" y="2153"/>
                    </a:lnTo>
                    <a:close/>
                    <a:moveTo>
                      <a:pt x="1720" y="2068"/>
                    </a:moveTo>
                    <a:lnTo>
                      <a:pt x="1720" y="2068"/>
                    </a:lnTo>
                    <a:lnTo>
                      <a:pt x="1727" y="2075"/>
                    </a:lnTo>
                    <a:lnTo>
                      <a:pt x="1730" y="2077"/>
                    </a:lnTo>
                    <a:lnTo>
                      <a:pt x="1733" y="2081"/>
                    </a:lnTo>
                    <a:lnTo>
                      <a:pt x="1733" y="2081"/>
                    </a:lnTo>
                    <a:lnTo>
                      <a:pt x="1731" y="2088"/>
                    </a:lnTo>
                    <a:lnTo>
                      <a:pt x="1731" y="2095"/>
                    </a:lnTo>
                    <a:lnTo>
                      <a:pt x="1731" y="2111"/>
                    </a:lnTo>
                    <a:lnTo>
                      <a:pt x="1732" y="2127"/>
                    </a:lnTo>
                    <a:lnTo>
                      <a:pt x="1731" y="2143"/>
                    </a:lnTo>
                    <a:lnTo>
                      <a:pt x="1731" y="2143"/>
                    </a:lnTo>
                    <a:lnTo>
                      <a:pt x="1711" y="2128"/>
                    </a:lnTo>
                    <a:lnTo>
                      <a:pt x="1703" y="2121"/>
                    </a:lnTo>
                    <a:lnTo>
                      <a:pt x="1699" y="2117"/>
                    </a:lnTo>
                    <a:lnTo>
                      <a:pt x="1697" y="2113"/>
                    </a:lnTo>
                    <a:lnTo>
                      <a:pt x="1697" y="2113"/>
                    </a:lnTo>
                    <a:lnTo>
                      <a:pt x="1697" y="2109"/>
                    </a:lnTo>
                    <a:lnTo>
                      <a:pt x="1699" y="2103"/>
                    </a:lnTo>
                    <a:lnTo>
                      <a:pt x="1706" y="2089"/>
                    </a:lnTo>
                    <a:lnTo>
                      <a:pt x="1715" y="2077"/>
                    </a:lnTo>
                    <a:lnTo>
                      <a:pt x="1720" y="2068"/>
                    </a:lnTo>
                    <a:lnTo>
                      <a:pt x="1720" y="2068"/>
                    </a:lnTo>
                    <a:close/>
                    <a:moveTo>
                      <a:pt x="972" y="1672"/>
                    </a:moveTo>
                    <a:lnTo>
                      <a:pt x="972" y="1672"/>
                    </a:lnTo>
                    <a:lnTo>
                      <a:pt x="964" y="1677"/>
                    </a:lnTo>
                    <a:lnTo>
                      <a:pt x="955" y="1682"/>
                    </a:lnTo>
                    <a:lnTo>
                      <a:pt x="938" y="1692"/>
                    </a:lnTo>
                    <a:lnTo>
                      <a:pt x="938" y="1692"/>
                    </a:lnTo>
                    <a:lnTo>
                      <a:pt x="920" y="1703"/>
                    </a:lnTo>
                    <a:lnTo>
                      <a:pt x="911" y="1707"/>
                    </a:lnTo>
                    <a:lnTo>
                      <a:pt x="906" y="1709"/>
                    </a:lnTo>
                    <a:lnTo>
                      <a:pt x="901" y="1709"/>
                    </a:lnTo>
                    <a:lnTo>
                      <a:pt x="901" y="1709"/>
                    </a:lnTo>
                    <a:lnTo>
                      <a:pt x="900" y="1705"/>
                    </a:lnTo>
                    <a:lnTo>
                      <a:pt x="899" y="1700"/>
                    </a:lnTo>
                    <a:lnTo>
                      <a:pt x="893" y="1690"/>
                    </a:lnTo>
                    <a:lnTo>
                      <a:pt x="890" y="1681"/>
                    </a:lnTo>
                    <a:lnTo>
                      <a:pt x="889" y="1676"/>
                    </a:lnTo>
                    <a:lnTo>
                      <a:pt x="888" y="1671"/>
                    </a:lnTo>
                    <a:lnTo>
                      <a:pt x="888" y="1671"/>
                    </a:lnTo>
                    <a:lnTo>
                      <a:pt x="889" y="1668"/>
                    </a:lnTo>
                    <a:lnTo>
                      <a:pt x="890" y="1665"/>
                    </a:lnTo>
                    <a:lnTo>
                      <a:pt x="894" y="1659"/>
                    </a:lnTo>
                    <a:lnTo>
                      <a:pt x="900" y="1654"/>
                    </a:lnTo>
                    <a:lnTo>
                      <a:pt x="905" y="1647"/>
                    </a:lnTo>
                    <a:lnTo>
                      <a:pt x="905" y="1647"/>
                    </a:lnTo>
                    <a:lnTo>
                      <a:pt x="931" y="1607"/>
                    </a:lnTo>
                    <a:lnTo>
                      <a:pt x="944" y="1589"/>
                    </a:lnTo>
                    <a:lnTo>
                      <a:pt x="957" y="1573"/>
                    </a:lnTo>
                    <a:lnTo>
                      <a:pt x="957" y="1573"/>
                    </a:lnTo>
                    <a:lnTo>
                      <a:pt x="961" y="1598"/>
                    </a:lnTo>
                    <a:lnTo>
                      <a:pt x="965" y="1623"/>
                    </a:lnTo>
                    <a:lnTo>
                      <a:pt x="972" y="1672"/>
                    </a:lnTo>
                    <a:lnTo>
                      <a:pt x="972" y="1672"/>
                    </a:lnTo>
                    <a:close/>
                    <a:moveTo>
                      <a:pt x="951" y="1525"/>
                    </a:moveTo>
                    <a:lnTo>
                      <a:pt x="951" y="1525"/>
                    </a:lnTo>
                    <a:lnTo>
                      <a:pt x="952" y="1542"/>
                    </a:lnTo>
                    <a:lnTo>
                      <a:pt x="952" y="1549"/>
                    </a:lnTo>
                    <a:lnTo>
                      <a:pt x="951" y="1554"/>
                    </a:lnTo>
                    <a:lnTo>
                      <a:pt x="949" y="1558"/>
                    </a:lnTo>
                    <a:lnTo>
                      <a:pt x="945" y="1563"/>
                    </a:lnTo>
                    <a:lnTo>
                      <a:pt x="938" y="1573"/>
                    </a:lnTo>
                    <a:lnTo>
                      <a:pt x="938" y="1573"/>
                    </a:lnTo>
                    <a:lnTo>
                      <a:pt x="917" y="1597"/>
                    </a:lnTo>
                    <a:lnTo>
                      <a:pt x="917" y="1597"/>
                    </a:lnTo>
                    <a:lnTo>
                      <a:pt x="897" y="1622"/>
                    </a:lnTo>
                    <a:lnTo>
                      <a:pt x="888" y="1633"/>
                    </a:lnTo>
                    <a:lnTo>
                      <a:pt x="876" y="1644"/>
                    </a:lnTo>
                    <a:lnTo>
                      <a:pt x="876" y="1644"/>
                    </a:lnTo>
                    <a:lnTo>
                      <a:pt x="865" y="1614"/>
                    </a:lnTo>
                    <a:lnTo>
                      <a:pt x="855" y="1583"/>
                    </a:lnTo>
                    <a:lnTo>
                      <a:pt x="836" y="1520"/>
                    </a:lnTo>
                    <a:lnTo>
                      <a:pt x="819" y="1457"/>
                    </a:lnTo>
                    <a:lnTo>
                      <a:pt x="809" y="1426"/>
                    </a:lnTo>
                    <a:lnTo>
                      <a:pt x="798" y="1397"/>
                    </a:lnTo>
                    <a:lnTo>
                      <a:pt x="798" y="1397"/>
                    </a:lnTo>
                    <a:lnTo>
                      <a:pt x="805" y="1423"/>
                    </a:lnTo>
                    <a:lnTo>
                      <a:pt x="812" y="1450"/>
                    </a:lnTo>
                    <a:lnTo>
                      <a:pt x="818" y="1476"/>
                    </a:lnTo>
                    <a:lnTo>
                      <a:pt x="821" y="1489"/>
                    </a:lnTo>
                    <a:lnTo>
                      <a:pt x="823" y="1503"/>
                    </a:lnTo>
                    <a:lnTo>
                      <a:pt x="823" y="1503"/>
                    </a:lnTo>
                    <a:lnTo>
                      <a:pt x="816" y="1486"/>
                    </a:lnTo>
                    <a:lnTo>
                      <a:pt x="809" y="1468"/>
                    </a:lnTo>
                    <a:lnTo>
                      <a:pt x="794" y="1437"/>
                    </a:lnTo>
                    <a:lnTo>
                      <a:pt x="788" y="1420"/>
                    </a:lnTo>
                    <a:lnTo>
                      <a:pt x="781" y="1404"/>
                    </a:lnTo>
                    <a:lnTo>
                      <a:pt x="776" y="1388"/>
                    </a:lnTo>
                    <a:lnTo>
                      <a:pt x="772" y="1371"/>
                    </a:lnTo>
                    <a:lnTo>
                      <a:pt x="772" y="1371"/>
                    </a:lnTo>
                    <a:lnTo>
                      <a:pt x="782" y="1365"/>
                    </a:lnTo>
                    <a:lnTo>
                      <a:pt x="791" y="1359"/>
                    </a:lnTo>
                    <a:lnTo>
                      <a:pt x="813" y="1350"/>
                    </a:lnTo>
                    <a:lnTo>
                      <a:pt x="834" y="1340"/>
                    </a:lnTo>
                    <a:lnTo>
                      <a:pt x="855" y="1330"/>
                    </a:lnTo>
                    <a:lnTo>
                      <a:pt x="855" y="1330"/>
                    </a:lnTo>
                    <a:lnTo>
                      <a:pt x="843" y="1333"/>
                    </a:lnTo>
                    <a:lnTo>
                      <a:pt x="832" y="1336"/>
                    </a:lnTo>
                    <a:lnTo>
                      <a:pt x="812" y="1344"/>
                    </a:lnTo>
                    <a:lnTo>
                      <a:pt x="792" y="1353"/>
                    </a:lnTo>
                    <a:lnTo>
                      <a:pt x="772" y="1362"/>
                    </a:lnTo>
                    <a:lnTo>
                      <a:pt x="772" y="1362"/>
                    </a:lnTo>
                    <a:lnTo>
                      <a:pt x="772" y="1338"/>
                    </a:lnTo>
                    <a:lnTo>
                      <a:pt x="771" y="1313"/>
                    </a:lnTo>
                    <a:lnTo>
                      <a:pt x="767" y="1262"/>
                    </a:lnTo>
                    <a:lnTo>
                      <a:pt x="763" y="1212"/>
                    </a:lnTo>
                    <a:lnTo>
                      <a:pt x="759" y="1162"/>
                    </a:lnTo>
                    <a:lnTo>
                      <a:pt x="759" y="1162"/>
                    </a:lnTo>
                    <a:lnTo>
                      <a:pt x="794" y="1218"/>
                    </a:lnTo>
                    <a:lnTo>
                      <a:pt x="831" y="1280"/>
                    </a:lnTo>
                    <a:lnTo>
                      <a:pt x="867" y="1345"/>
                    </a:lnTo>
                    <a:lnTo>
                      <a:pt x="901" y="1407"/>
                    </a:lnTo>
                    <a:lnTo>
                      <a:pt x="901" y="1407"/>
                    </a:lnTo>
                    <a:lnTo>
                      <a:pt x="914" y="1429"/>
                    </a:lnTo>
                    <a:lnTo>
                      <a:pt x="926" y="1450"/>
                    </a:lnTo>
                    <a:lnTo>
                      <a:pt x="938" y="1471"/>
                    </a:lnTo>
                    <a:lnTo>
                      <a:pt x="942" y="1480"/>
                    </a:lnTo>
                    <a:lnTo>
                      <a:pt x="945" y="1490"/>
                    </a:lnTo>
                    <a:lnTo>
                      <a:pt x="945" y="1490"/>
                    </a:lnTo>
                    <a:lnTo>
                      <a:pt x="948" y="1498"/>
                    </a:lnTo>
                    <a:lnTo>
                      <a:pt x="949" y="1507"/>
                    </a:lnTo>
                    <a:lnTo>
                      <a:pt x="951" y="1525"/>
                    </a:lnTo>
                    <a:lnTo>
                      <a:pt x="951" y="1525"/>
                    </a:lnTo>
                    <a:close/>
                    <a:moveTo>
                      <a:pt x="878" y="1730"/>
                    </a:moveTo>
                    <a:lnTo>
                      <a:pt x="878" y="1730"/>
                    </a:lnTo>
                    <a:lnTo>
                      <a:pt x="869" y="1738"/>
                    </a:lnTo>
                    <a:lnTo>
                      <a:pt x="858" y="1747"/>
                    </a:lnTo>
                    <a:lnTo>
                      <a:pt x="852" y="1750"/>
                    </a:lnTo>
                    <a:lnTo>
                      <a:pt x="847" y="1753"/>
                    </a:lnTo>
                    <a:lnTo>
                      <a:pt x="840" y="1756"/>
                    </a:lnTo>
                    <a:lnTo>
                      <a:pt x="833" y="1758"/>
                    </a:lnTo>
                    <a:lnTo>
                      <a:pt x="833" y="1758"/>
                    </a:lnTo>
                    <a:lnTo>
                      <a:pt x="840" y="1742"/>
                    </a:lnTo>
                    <a:lnTo>
                      <a:pt x="849" y="1727"/>
                    </a:lnTo>
                    <a:lnTo>
                      <a:pt x="859" y="1714"/>
                    </a:lnTo>
                    <a:lnTo>
                      <a:pt x="871" y="1700"/>
                    </a:lnTo>
                    <a:lnTo>
                      <a:pt x="871" y="1700"/>
                    </a:lnTo>
                    <a:lnTo>
                      <a:pt x="875" y="1715"/>
                    </a:lnTo>
                    <a:lnTo>
                      <a:pt x="878" y="1730"/>
                    </a:lnTo>
                    <a:lnTo>
                      <a:pt x="878" y="1730"/>
                    </a:lnTo>
                    <a:close/>
                    <a:moveTo>
                      <a:pt x="688" y="1505"/>
                    </a:moveTo>
                    <a:lnTo>
                      <a:pt x="688" y="1505"/>
                    </a:lnTo>
                    <a:lnTo>
                      <a:pt x="689" y="1499"/>
                    </a:lnTo>
                    <a:lnTo>
                      <a:pt x="692" y="1495"/>
                    </a:lnTo>
                    <a:lnTo>
                      <a:pt x="697" y="1490"/>
                    </a:lnTo>
                    <a:lnTo>
                      <a:pt x="703" y="1486"/>
                    </a:lnTo>
                    <a:lnTo>
                      <a:pt x="713" y="1479"/>
                    </a:lnTo>
                    <a:lnTo>
                      <a:pt x="717" y="1475"/>
                    </a:lnTo>
                    <a:lnTo>
                      <a:pt x="720" y="1472"/>
                    </a:lnTo>
                    <a:lnTo>
                      <a:pt x="720" y="1472"/>
                    </a:lnTo>
                    <a:lnTo>
                      <a:pt x="724" y="1497"/>
                    </a:lnTo>
                    <a:lnTo>
                      <a:pt x="726" y="1522"/>
                    </a:lnTo>
                    <a:lnTo>
                      <a:pt x="728" y="1545"/>
                    </a:lnTo>
                    <a:lnTo>
                      <a:pt x="730" y="1568"/>
                    </a:lnTo>
                    <a:lnTo>
                      <a:pt x="730" y="1568"/>
                    </a:lnTo>
                    <a:lnTo>
                      <a:pt x="730" y="1573"/>
                    </a:lnTo>
                    <a:lnTo>
                      <a:pt x="730" y="1573"/>
                    </a:lnTo>
                    <a:lnTo>
                      <a:pt x="729" y="1573"/>
                    </a:lnTo>
                    <a:lnTo>
                      <a:pt x="728" y="1570"/>
                    </a:lnTo>
                    <a:lnTo>
                      <a:pt x="726" y="1565"/>
                    </a:lnTo>
                    <a:lnTo>
                      <a:pt x="726" y="1565"/>
                    </a:lnTo>
                    <a:lnTo>
                      <a:pt x="725" y="1558"/>
                    </a:lnTo>
                    <a:lnTo>
                      <a:pt x="724" y="1551"/>
                    </a:lnTo>
                    <a:lnTo>
                      <a:pt x="723" y="1539"/>
                    </a:lnTo>
                    <a:lnTo>
                      <a:pt x="722" y="1526"/>
                    </a:lnTo>
                    <a:lnTo>
                      <a:pt x="720" y="1521"/>
                    </a:lnTo>
                    <a:lnTo>
                      <a:pt x="716" y="1515"/>
                    </a:lnTo>
                    <a:lnTo>
                      <a:pt x="716" y="1515"/>
                    </a:lnTo>
                    <a:lnTo>
                      <a:pt x="721" y="1563"/>
                    </a:lnTo>
                    <a:lnTo>
                      <a:pt x="725" y="1610"/>
                    </a:lnTo>
                    <a:lnTo>
                      <a:pt x="731" y="1658"/>
                    </a:lnTo>
                    <a:lnTo>
                      <a:pt x="734" y="1683"/>
                    </a:lnTo>
                    <a:lnTo>
                      <a:pt x="739" y="1709"/>
                    </a:lnTo>
                    <a:lnTo>
                      <a:pt x="739" y="1709"/>
                    </a:lnTo>
                    <a:lnTo>
                      <a:pt x="732" y="1699"/>
                    </a:lnTo>
                    <a:lnTo>
                      <a:pt x="728" y="1688"/>
                    </a:lnTo>
                    <a:lnTo>
                      <a:pt x="718" y="1663"/>
                    </a:lnTo>
                    <a:lnTo>
                      <a:pt x="718" y="1663"/>
                    </a:lnTo>
                    <a:lnTo>
                      <a:pt x="708" y="1638"/>
                    </a:lnTo>
                    <a:lnTo>
                      <a:pt x="704" y="1626"/>
                    </a:lnTo>
                    <a:lnTo>
                      <a:pt x="701" y="1614"/>
                    </a:lnTo>
                    <a:lnTo>
                      <a:pt x="701" y="1614"/>
                    </a:lnTo>
                    <a:lnTo>
                      <a:pt x="701" y="1609"/>
                    </a:lnTo>
                    <a:lnTo>
                      <a:pt x="703" y="1606"/>
                    </a:lnTo>
                    <a:lnTo>
                      <a:pt x="703" y="1600"/>
                    </a:lnTo>
                    <a:lnTo>
                      <a:pt x="704" y="1596"/>
                    </a:lnTo>
                    <a:lnTo>
                      <a:pt x="704" y="1596"/>
                    </a:lnTo>
                    <a:lnTo>
                      <a:pt x="703" y="1584"/>
                    </a:lnTo>
                    <a:lnTo>
                      <a:pt x="700" y="1573"/>
                    </a:lnTo>
                    <a:lnTo>
                      <a:pt x="695" y="1548"/>
                    </a:lnTo>
                    <a:lnTo>
                      <a:pt x="690" y="1525"/>
                    </a:lnTo>
                    <a:lnTo>
                      <a:pt x="689" y="1514"/>
                    </a:lnTo>
                    <a:lnTo>
                      <a:pt x="688" y="1505"/>
                    </a:lnTo>
                    <a:lnTo>
                      <a:pt x="688" y="1505"/>
                    </a:lnTo>
                    <a:close/>
                    <a:moveTo>
                      <a:pt x="680" y="1433"/>
                    </a:moveTo>
                    <a:lnTo>
                      <a:pt x="680" y="1433"/>
                    </a:lnTo>
                    <a:lnTo>
                      <a:pt x="695" y="1422"/>
                    </a:lnTo>
                    <a:lnTo>
                      <a:pt x="703" y="1416"/>
                    </a:lnTo>
                    <a:lnTo>
                      <a:pt x="712" y="1413"/>
                    </a:lnTo>
                    <a:lnTo>
                      <a:pt x="712" y="1413"/>
                    </a:lnTo>
                    <a:lnTo>
                      <a:pt x="716" y="1440"/>
                    </a:lnTo>
                    <a:lnTo>
                      <a:pt x="718" y="1466"/>
                    </a:lnTo>
                    <a:lnTo>
                      <a:pt x="718" y="1466"/>
                    </a:lnTo>
                    <a:lnTo>
                      <a:pt x="710" y="1473"/>
                    </a:lnTo>
                    <a:lnTo>
                      <a:pt x="704" y="1480"/>
                    </a:lnTo>
                    <a:lnTo>
                      <a:pt x="697" y="1487"/>
                    </a:lnTo>
                    <a:lnTo>
                      <a:pt x="688" y="1491"/>
                    </a:lnTo>
                    <a:lnTo>
                      <a:pt x="688" y="1491"/>
                    </a:lnTo>
                    <a:lnTo>
                      <a:pt x="686" y="1476"/>
                    </a:lnTo>
                    <a:lnTo>
                      <a:pt x="684" y="1463"/>
                    </a:lnTo>
                    <a:lnTo>
                      <a:pt x="682" y="1449"/>
                    </a:lnTo>
                    <a:lnTo>
                      <a:pt x="680" y="1433"/>
                    </a:lnTo>
                    <a:lnTo>
                      <a:pt x="680" y="1433"/>
                    </a:lnTo>
                    <a:close/>
                    <a:moveTo>
                      <a:pt x="689" y="1616"/>
                    </a:moveTo>
                    <a:lnTo>
                      <a:pt x="689" y="1616"/>
                    </a:lnTo>
                    <a:lnTo>
                      <a:pt x="683" y="1608"/>
                    </a:lnTo>
                    <a:lnTo>
                      <a:pt x="678" y="1599"/>
                    </a:lnTo>
                    <a:lnTo>
                      <a:pt x="668" y="1579"/>
                    </a:lnTo>
                    <a:lnTo>
                      <a:pt x="661" y="1559"/>
                    </a:lnTo>
                    <a:lnTo>
                      <a:pt x="651" y="1539"/>
                    </a:lnTo>
                    <a:lnTo>
                      <a:pt x="651" y="1539"/>
                    </a:lnTo>
                    <a:lnTo>
                      <a:pt x="655" y="1535"/>
                    </a:lnTo>
                    <a:lnTo>
                      <a:pt x="656" y="1534"/>
                    </a:lnTo>
                    <a:lnTo>
                      <a:pt x="659" y="1533"/>
                    </a:lnTo>
                    <a:lnTo>
                      <a:pt x="659" y="1533"/>
                    </a:lnTo>
                    <a:lnTo>
                      <a:pt x="668" y="1552"/>
                    </a:lnTo>
                    <a:lnTo>
                      <a:pt x="678" y="1573"/>
                    </a:lnTo>
                    <a:lnTo>
                      <a:pt x="682" y="1583"/>
                    </a:lnTo>
                    <a:lnTo>
                      <a:pt x="686" y="1593"/>
                    </a:lnTo>
                    <a:lnTo>
                      <a:pt x="688" y="1605"/>
                    </a:lnTo>
                    <a:lnTo>
                      <a:pt x="689" y="1616"/>
                    </a:lnTo>
                    <a:lnTo>
                      <a:pt x="689" y="1616"/>
                    </a:lnTo>
                    <a:close/>
                    <a:moveTo>
                      <a:pt x="676" y="1416"/>
                    </a:moveTo>
                    <a:lnTo>
                      <a:pt x="676" y="1416"/>
                    </a:lnTo>
                    <a:lnTo>
                      <a:pt x="671" y="1380"/>
                    </a:lnTo>
                    <a:lnTo>
                      <a:pt x="667" y="1346"/>
                    </a:lnTo>
                    <a:lnTo>
                      <a:pt x="664" y="1313"/>
                    </a:lnTo>
                    <a:lnTo>
                      <a:pt x="663" y="1279"/>
                    </a:lnTo>
                    <a:lnTo>
                      <a:pt x="663" y="1279"/>
                    </a:lnTo>
                    <a:lnTo>
                      <a:pt x="659" y="1240"/>
                    </a:lnTo>
                    <a:lnTo>
                      <a:pt x="659" y="1223"/>
                    </a:lnTo>
                    <a:lnTo>
                      <a:pt x="659" y="1206"/>
                    </a:lnTo>
                    <a:lnTo>
                      <a:pt x="661" y="1190"/>
                    </a:lnTo>
                    <a:lnTo>
                      <a:pt x="664" y="1177"/>
                    </a:lnTo>
                    <a:lnTo>
                      <a:pt x="668" y="1163"/>
                    </a:lnTo>
                    <a:lnTo>
                      <a:pt x="671" y="1157"/>
                    </a:lnTo>
                    <a:lnTo>
                      <a:pt x="675" y="1152"/>
                    </a:lnTo>
                    <a:lnTo>
                      <a:pt x="675" y="1152"/>
                    </a:lnTo>
                    <a:lnTo>
                      <a:pt x="692" y="1275"/>
                    </a:lnTo>
                    <a:lnTo>
                      <a:pt x="709" y="1399"/>
                    </a:lnTo>
                    <a:lnTo>
                      <a:pt x="709" y="1399"/>
                    </a:lnTo>
                    <a:lnTo>
                      <a:pt x="693" y="1409"/>
                    </a:lnTo>
                    <a:lnTo>
                      <a:pt x="686" y="1414"/>
                    </a:lnTo>
                    <a:lnTo>
                      <a:pt x="681" y="1415"/>
                    </a:lnTo>
                    <a:lnTo>
                      <a:pt x="676" y="1416"/>
                    </a:lnTo>
                    <a:lnTo>
                      <a:pt x="676" y="1416"/>
                    </a:lnTo>
                    <a:close/>
                    <a:moveTo>
                      <a:pt x="658" y="1518"/>
                    </a:moveTo>
                    <a:lnTo>
                      <a:pt x="658" y="1518"/>
                    </a:lnTo>
                    <a:lnTo>
                      <a:pt x="646" y="1493"/>
                    </a:lnTo>
                    <a:lnTo>
                      <a:pt x="634" y="1468"/>
                    </a:lnTo>
                    <a:lnTo>
                      <a:pt x="634" y="1468"/>
                    </a:lnTo>
                    <a:lnTo>
                      <a:pt x="649" y="1455"/>
                    </a:lnTo>
                    <a:lnTo>
                      <a:pt x="657" y="1449"/>
                    </a:lnTo>
                    <a:lnTo>
                      <a:pt x="667" y="1445"/>
                    </a:lnTo>
                    <a:lnTo>
                      <a:pt x="667" y="1445"/>
                    </a:lnTo>
                    <a:lnTo>
                      <a:pt x="667" y="1454"/>
                    </a:lnTo>
                    <a:lnTo>
                      <a:pt x="668" y="1465"/>
                    </a:lnTo>
                    <a:lnTo>
                      <a:pt x="672" y="1489"/>
                    </a:lnTo>
                    <a:lnTo>
                      <a:pt x="673" y="1499"/>
                    </a:lnTo>
                    <a:lnTo>
                      <a:pt x="672" y="1504"/>
                    </a:lnTo>
                    <a:lnTo>
                      <a:pt x="671" y="1508"/>
                    </a:lnTo>
                    <a:lnTo>
                      <a:pt x="670" y="1512"/>
                    </a:lnTo>
                    <a:lnTo>
                      <a:pt x="666" y="1515"/>
                    </a:lnTo>
                    <a:lnTo>
                      <a:pt x="663" y="1517"/>
                    </a:lnTo>
                    <a:lnTo>
                      <a:pt x="658" y="1518"/>
                    </a:lnTo>
                    <a:lnTo>
                      <a:pt x="658" y="1518"/>
                    </a:lnTo>
                    <a:close/>
                    <a:moveTo>
                      <a:pt x="646" y="1532"/>
                    </a:moveTo>
                    <a:lnTo>
                      <a:pt x="646" y="1532"/>
                    </a:lnTo>
                    <a:lnTo>
                      <a:pt x="639" y="1518"/>
                    </a:lnTo>
                    <a:lnTo>
                      <a:pt x="632" y="1503"/>
                    </a:lnTo>
                    <a:lnTo>
                      <a:pt x="630" y="1495"/>
                    </a:lnTo>
                    <a:lnTo>
                      <a:pt x="628" y="1487"/>
                    </a:lnTo>
                    <a:lnTo>
                      <a:pt x="628" y="1479"/>
                    </a:lnTo>
                    <a:lnTo>
                      <a:pt x="630" y="1472"/>
                    </a:lnTo>
                    <a:lnTo>
                      <a:pt x="630" y="1472"/>
                    </a:lnTo>
                    <a:lnTo>
                      <a:pt x="632" y="1479"/>
                    </a:lnTo>
                    <a:lnTo>
                      <a:pt x="637" y="1487"/>
                    </a:lnTo>
                    <a:lnTo>
                      <a:pt x="647" y="1505"/>
                    </a:lnTo>
                    <a:lnTo>
                      <a:pt x="650" y="1513"/>
                    </a:lnTo>
                    <a:lnTo>
                      <a:pt x="651" y="1521"/>
                    </a:lnTo>
                    <a:lnTo>
                      <a:pt x="651" y="1524"/>
                    </a:lnTo>
                    <a:lnTo>
                      <a:pt x="650" y="1528"/>
                    </a:lnTo>
                    <a:lnTo>
                      <a:pt x="649" y="1530"/>
                    </a:lnTo>
                    <a:lnTo>
                      <a:pt x="646" y="1532"/>
                    </a:lnTo>
                    <a:lnTo>
                      <a:pt x="646" y="1532"/>
                    </a:lnTo>
                    <a:close/>
                    <a:moveTo>
                      <a:pt x="654" y="1669"/>
                    </a:moveTo>
                    <a:lnTo>
                      <a:pt x="654" y="1669"/>
                    </a:lnTo>
                    <a:lnTo>
                      <a:pt x="647" y="1659"/>
                    </a:lnTo>
                    <a:lnTo>
                      <a:pt x="639" y="1646"/>
                    </a:lnTo>
                    <a:lnTo>
                      <a:pt x="630" y="1631"/>
                    </a:lnTo>
                    <a:lnTo>
                      <a:pt x="622" y="1617"/>
                    </a:lnTo>
                    <a:lnTo>
                      <a:pt x="615" y="1604"/>
                    </a:lnTo>
                    <a:lnTo>
                      <a:pt x="614" y="1597"/>
                    </a:lnTo>
                    <a:lnTo>
                      <a:pt x="614" y="1591"/>
                    </a:lnTo>
                    <a:lnTo>
                      <a:pt x="614" y="1585"/>
                    </a:lnTo>
                    <a:lnTo>
                      <a:pt x="616" y="1581"/>
                    </a:lnTo>
                    <a:lnTo>
                      <a:pt x="621" y="1577"/>
                    </a:lnTo>
                    <a:lnTo>
                      <a:pt x="626" y="1575"/>
                    </a:lnTo>
                    <a:lnTo>
                      <a:pt x="626" y="1575"/>
                    </a:lnTo>
                    <a:lnTo>
                      <a:pt x="640" y="1623"/>
                    </a:lnTo>
                    <a:lnTo>
                      <a:pt x="647" y="1647"/>
                    </a:lnTo>
                    <a:lnTo>
                      <a:pt x="654" y="1669"/>
                    </a:lnTo>
                    <a:lnTo>
                      <a:pt x="654" y="1669"/>
                    </a:lnTo>
                    <a:close/>
                    <a:moveTo>
                      <a:pt x="650" y="1567"/>
                    </a:moveTo>
                    <a:lnTo>
                      <a:pt x="650" y="1567"/>
                    </a:lnTo>
                    <a:lnTo>
                      <a:pt x="670" y="1602"/>
                    </a:lnTo>
                    <a:lnTo>
                      <a:pt x="689" y="1639"/>
                    </a:lnTo>
                    <a:lnTo>
                      <a:pt x="689" y="1639"/>
                    </a:lnTo>
                    <a:lnTo>
                      <a:pt x="689" y="1657"/>
                    </a:lnTo>
                    <a:lnTo>
                      <a:pt x="689" y="1676"/>
                    </a:lnTo>
                    <a:lnTo>
                      <a:pt x="690" y="1694"/>
                    </a:lnTo>
                    <a:lnTo>
                      <a:pt x="689" y="1702"/>
                    </a:lnTo>
                    <a:lnTo>
                      <a:pt x="688" y="1710"/>
                    </a:lnTo>
                    <a:lnTo>
                      <a:pt x="688" y="1710"/>
                    </a:lnTo>
                    <a:lnTo>
                      <a:pt x="679" y="1675"/>
                    </a:lnTo>
                    <a:lnTo>
                      <a:pt x="667" y="1638"/>
                    </a:lnTo>
                    <a:lnTo>
                      <a:pt x="658" y="1601"/>
                    </a:lnTo>
                    <a:lnTo>
                      <a:pt x="650" y="1567"/>
                    </a:lnTo>
                    <a:lnTo>
                      <a:pt x="650" y="1567"/>
                    </a:lnTo>
                    <a:close/>
                    <a:moveTo>
                      <a:pt x="704" y="1665"/>
                    </a:moveTo>
                    <a:lnTo>
                      <a:pt x="704" y="1665"/>
                    </a:lnTo>
                    <a:lnTo>
                      <a:pt x="729" y="1724"/>
                    </a:lnTo>
                    <a:lnTo>
                      <a:pt x="742" y="1757"/>
                    </a:lnTo>
                    <a:lnTo>
                      <a:pt x="748" y="1773"/>
                    </a:lnTo>
                    <a:lnTo>
                      <a:pt x="752" y="1787"/>
                    </a:lnTo>
                    <a:lnTo>
                      <a:pt x="752" y="1787"/>
                    </a:lnTo>
                    <a:lnTo>
                      <a:pt x="755" y="1797"/>
                    </a:lnTo>
                    <a:lnTo>
                      <a:pt x="756" y="1806"/>
                    </a:lnTo>
                    <a:lnTo>
                      <a:pt x="755" y="1812"/>
                    </a:lnTo>
                    <a:lnTo>
                      <a:pt x="754" y="1818"/>
                    </a:lnTo>
                    <a:lnTo>
                      <a:pt x="751" y="1823"/>
                    </a:lnTo>
                    <a:lnTo>
                      <a:pt x="747" y="1827"/>
                    </a:lnTo>
                    <a:lnTo>
                      <a:pt x="741" y="1831"/>
                    </a:lnTo>
                    <a:lnTo>
                      <a:pt x="734" y="1833"/>
                    </a:lnTo>
                    <a:lnTo>
                      <a:pt x="734" y="1833"/>
                    </a:lnTo>
                    <a:lnTo>
                      <a:pt x="729" y="1824"/>
                    </a:lnTo>
                    <a:lnTo>
                      <a:pt x="723" y="1814"/>
                    </a:lnTo>
                    <a:lnTo>
                      <a:pt x="715" y="1793"/>
                    </a:lnTo>
                    <a:lnTo>
                      <a:pt x="709" y="1772"/>
                    </a:lnTo>
                    <a:lnTo>
                      <a:pt x="706" y="1750"/>
                    </a:lnTo>
                    <a:lnTo>
                      <a:pt x="704" y="1727"/>
                    </a:lnTo>
                    <a:lnTo>
                      <a:pt x="703" y="1706"/>
                    </a:lnTo>
                    <a:lnTo>
                      <a:pt x="703" y="1684"/>
                    </a:lnTo>
                    <a:lnTo>
                      <a:pt x="704" y="1665"/>
                    </a:lnTo>
                    <a:lnTo>
                      <a:pt x="704" y="1665"/>
                    </a:lnTo>
                    <a:close/>
                    <a:moveTo>
                      <a:pt x="754" y="1414"/>
                    </a:moveTo>
                    <a:lnTo>
                      <a:pt x="754" y="1414"/>
                    </a:lnTo>
                    <a:lnTo>
                      <a:pt x="757" y="1429"/>
                    </a:lnTo>
                    <a:lnTo>
                      <a:pt x="758" y="1445"/>
                    </a:lnTo>
                    <a:lnTo>
                      <a:pt x="759" y="1459"/>
                    </a:lnTo>
                    <a:lnTo>
                      <a:pt x="759" y="1475"/>
                    </a:lnTo>
                    <a:lnTo>
                      <a:pt x="757" y="1506"/>
                    </a:lnTo>
                    <a:lnTo>
                      <a:pt x="754" y="1535"/>
                    </a:lnTo>
                    <a:lnTo>
                      <a:pt x="754" y="1535"/>
                    </a:lnTo>
                    <a:lnTo>
                      <a:pt x="752" y="1504"/>
                    </a:lnTo>
                    <a:lnTo>
                      <a:pt x="751" y="1473"/>
                    </a:lnTo>
                    <a:lnTo>
                      <a:pt x="752" y="1442"/>
                    </a:lnTo>
                    <a:lnTo>
                      <a:pt x="754" y="1414"/>
                    </a:lnTo>
                    <a:lnTo>
                      <a:pt x="754" y="1414"/>
                    </a:lnTo>
                    <a:close/>
                    <a:moveTo>
                      <a:pt x="759" y="1849"/>
                    </a:moveTo>
                    <a:lnTo>
                      <a:pt x="759" y="1849"/>
                    </a:lnTo>
                    <a:lnTo>
                      <a:pt x="759" y="1861"/>
                    </a:lnTo>
                    <a:lnTo>
                      <a:pt x="760" y="1873"/>
                    </a:lnTo>
                    <a:lnTo>
                      <a:pt x="763" y="1899"/>
                    </a:lnTo>
                    <a:lnTo>
                      <a:pt x="764" y="1910"/>
                    </a:lnTo>
                    <a:lnTo>
                      <a:pt x="764" y="1923"/>
                    </a:lnTo>
                    <a:lnTo>
                      <a:pt x="764" y="1934"/>
                    </a:lnTo>
                    <a:lnTo>
                      <a:pt x="762" y="1944"/>
                    </a:lnTo>
                    <a:lnTo>
                      <a:pt x="762" y="1944"/>
                    </a:lnTo>
                    <a:lnTo>
                      <a:pt x="749" y="1904"/>
                    </a:lnTo>
                    <a:lnTo>
                      <a:pt x="735" y="1865"/>
                    </a:lnTo>
                    <a:lnTo>
                      <a:pt x="735" y="1865"/>
                    </a:lnTo>
                    <a:lnTo>
                      <a:pt x="741" y="1861"/>
                    </a:lnTo>
                    <a:lnTo>
                      <a:pt x="746" y="1856"/>
                    </a:lnTo>
                    <a:lnTo>
                      <a:pt x="751" y="1852"/>
                    </a:lnTo>
                    <a:lnTo>
                      <a:pt x="755" y="1850"/>
                    </a:lnTo>
                    <a:lnTo>
                      <a:pt x="759" y="1849"/>
                    </a:lnTo>
                    <a:lnTo>
                      <a:pt x="759" y="1849"/>
                    </a:lnTo>
                    <a:close/>
                    <a:moveTo>
                      <a:pt x="851" y="994"/>
                    </a:moveTo>
                    <a:lnTo>
                      <a:pt x="851" y="994"/>
                    </a:lnTo>
                    <a:lnTo>
                      <a:pt x="861" y="1025"/>
                    </a:lnTo>
                    <a:lnTo>
                      <a:pt x="871" y="1054"/>
                    </a:lnTo>
                    <a:lnTo>
                      <a:pt x="888" y="1115"/>
                    </a:lnTo>
                    <a:lnTo>
                      <a:pt x="902" y="1177"/>
                    </a:lnTo>
                    <a:lnTo>
                      <a:pt x="915" y="1238"/>
                    </a:lnTo>
                    <a:lnTo>
                      <a:pt x="925" y="1299"/>
                    </a:lnTo>
                    <a:lnTo>
                      <a:pt x="933" y="1359"/>
                    </a:lnTo>
                    <a:lnTo>
                      <a:pt x="940" y="1419"/>
                    </a:lnTo>
                    <a:lnTo>
                      <a:pt x="944" y="1476"/>
                    </a:lnTo>
                    <a:lnTo>
                      <a:pt x="944" y="1476"/>
                    </a:lnTo>
                    <a:lnTo>
                      <a:pt x="930" y="1442"/>
                    </a:lnTo>
                    <a:lnTo>
                      <a:pt x="914" y="1409"/>
                    </a:lnTo>
                    <a:lnTo>
                      <a:pt x="898" y="1378"/>
                    </a:lnTo>
                    <a:lnTo>
                      <a:pt x="881" y="1346"/>
                    </a:lnTo>
                    <a:lnTo>
                      <a:pt x="844" y="1283"/>
                    </a:lnTo>
                    <a:lnTo>
                      <a:pt x="807" y="1223"/>
                    </a:lnTo>
                    <a:lnTo>
                      <a:pt x="807" y="1223"/>
                    </a:lnTo>
                    <a:lnTo>
                      <a:pt x="789" y="1196"/>
                    </a:lnTo>
                    <a:lnTo>
                      <a:pt x="772" y="1170"/>
                    </a:lnTo>
                    <a:lnTo>
                      <a:pt x="764" y="1156"/>
                    </a:lnTo>
                    <a:lnTo>
                      <a:pt x="758" y="1144"/>
                    </a:lnTo>
                    <a:lnTo>
                      <a:pt x="754" y="1129"/>
                    </a:lnTo>
                    <a:lnTo>
                      <a:pt x="751" y="1115"/>
                    </a:lnTo>
                    <a:lnTo>
                      <a:pt x="751" y="1115"/>
                    </a:lnTo>
                    <a:lnTo>
                      <a:pt x="750" y="1117"/>
                    </a:lnTo>
                    <a:lnTo>
                      <a:pt x="750" y="1119"/>
                    </a:lnTo>
                    <a:lnTo>
                      <a:pt x="750" y="1125"/>
                    </a:lnTo>
                    <a:lnTo>
                      <a:pt x="751" y="1129"/>
                    </a:lnTo>
                    <a:lnTo>
                      <a:pt x="750" y="1131"/>
                    </a:lnTo>
                    <a:lnTo>
                      <a:pt x="749" y="1132"/>
                    </a:lnTo>
                    <a:lnTo>
                      <a:pt x="749" y="1132"/>
                    </a:lnTo>
                    <a:lnTo>
                      <a:pt x="728" y="1100"/>
                    </a:lnTo>
                    <a:lnTo>
                      <a:pt x="707" y="1065"/>
                    </a:lnTo>
                    <a:lnTo>
                      <a:pt x="707" y="1065"/>
                    </a:lnTo>
                    <a:lnTo>
                      <a:pt x="743" y="1047"/>
                    </a:lnTo>
                    <a:lnTo>
                      <a:pt x="779" y="1028"/>
                    </a:lnTo>
                    <a:lnTo>
                      <a:pt x="815" y="1010"/>
                    </a:lnTo>
                    <a:lnTo>
                      <a:pt x="833" y="1001"/>
                    </a:lnTo>
                    <a:lnTo>
                      <a:pt x="851" y="994"/>
                    </a:lnTo>
                    <a:lnTo>
                      <a:pt x="851" y="994"/>
                    </a:lnTo>
                    <a:close/>
                    <a:moveTo>
                      <a:pt x="705" y="1072"/>
                    </a:moveTo>
                    <a:lnTo>
                      <a:pt x="705" y="1072"/>
                    </a:lnTo>
                    <a:lnTo>
                      <a:pt x="717" y="1092"/>
                    </a:lnTo>
                    <a:lnTo>
                      <a:pt x="730" y="1112"/>
                    </a:lnTo>
                    <a:lnTo>
                      <a:pt x="730" y="1112"/>
                    </a:lnTo>
                    <a:lnTo>
                      <a:pt x="743" y="1132"/>
                    </a:lnTo>
                    <a:lnTo>
                      <a:pt x="749" y="1143"/>
                    </a:lnTo>
                    <a:lnTo>
                      <a:pt x="752" y="1152"/>
                    </a:lnTo>
                    <a:lnTo>
                      <a:pt x="752" y="1152"/>
                    </a:lnTo>
                    <a:lnTo>
                      <a:pt x="755" y="1162"/>
                    </a:lnTo>
                    <a:lnTo>
                      <a:pt x="756" y="1173"/>
                    </a:lnTo>
                    <a:lnTo>
                      <a:pt x="756" y="1198"/>
                    </a:lnTo>
                    <a:lnTo>
                      <a:pt x="756" y="1198"/>
                    </a:lnTo>
                    <a:lnTo>
                      <a:pt x="757" y="1233"/>
                    </a:lnTo>
                    <a:lnTo>
                      <a:pt x="758" y="1268"/>
                    </a:lnTo>
                    <a:lnTo>
                      <a:pt x="757" y="1285"/>
                    </a:lnTo>
                    <a:lnTo>
                      <a:pt x="755" y="1300"/>
                    </a:lnTo>
                    <a:lnTo>
                      <a:pt x="752" y="1315"/>
                    </a:lnTo>
                    <a:lnTo>
                      <a:pt x="749" y="1328"/>
                    </a:lnTo>
                    <a:lnTo>
                      <a:pt x="749" y="1328"/>
                    </a:lnTo>
                    <a:lnTo>
                      <a:pt x="745" y="1321"/>
                    </a:lnTo>
                    <a:lnTo>
                      <a:pt x="741" y="1313"/>
                    </a:lnTo>
                    <a:lnTo>
                      <a:pt x="738" y="1305"/>
                    </a:lnTo>
                    <a:lnTo>
                      <a:pt x="733" y="1298"/>
                    </a:lnTo>
                    <a:lnTo>
                      <a:pt x="733" y="1298"/>
                    </a:lnTo>
                    <a:lnTo>
                      <a:pt x="738" y="1307"/>
                    </a:lnTo>
                    <a:lnTo>
                      <a:pt x="741" y="1315"/>
                    </a:lnTo>
                    <a:lnTo>
                      <a:pt x="743" y="1324"/>
                    </a:lnTo>
                    <a:lnTo>
                      <a:pt x="745" y="1332"/>
                    </a:lnTo>
                    <a:lnTo>
                      <a:pt x="746" y="1347"/>
                    </a:lnTo>
                    <a:lnTo>
                      <a:pt x="745" y="1362"/>
                    </a:lnTo>
                    <a:lnTo>
                      <a:pt x="745" y="1362"/>
                    </a:lnTo>
                    <a:lnTo>
                      <a:pt x="745" y="1369"/>
                    </a:lnTo>
                    <a:lnTo>
                      <a:pt x="743" y="1375"/>
                    </a:lnTo>
                    <a:lnTo>
                      <a:pt x="742" y="1379"/>
                    </a:lnTo>
                    <a:lnTo>
                      <a:pt x="741" y="1381"/>
                    </a:lnTo>
                    <a:lnTo>
                      <a:pt x="738" y="1382"/>
                    </a:lnTo>
                    <a:lnTo>
                      <a:pt x="734" y="1383"/>
                    </a:lnTo>
                    <a:lnTo>
                      <a:pt x="734" y="1383"/>
                    </a:lnTo>
                    <a:lnTo>
                      <a:pt x="732" y="1365"/>
                    </a:lnTo>
                    <a:lnTo>
                      <a:pt x="731" y="1345"/>
                    </a:lnTo>
                    <a:lnTo>
                      <a:pt x="729" y="1324"/>
                    </a:lnTo>
                    <a:lnTo>
                      <a:pt x="728" y="1315"/>
                    </a:lnTo>
                    <a:lnTo>
                      <a:pt x="724" y="1306"/>
                    </a:lnTo>
                    <a:lnTo>
                      <a:pt x="724" y="1306"/>
                    </a:lnTo>
                    <a:lnTo>
                      <a:pt x="726" y="1336"/>
                    </a:lnTo>
                    <a:lnTo>
                      <a:pt x="726" y="1349"/>
                    </a:lnTo>
                    <a:lnTo>
                      <a:pt x="725" y="1355"/>
                    </a:lnTo>
                    <a:lnTo>
                      <a:pt x="723" y="1361"/>
                    </a:lnTo>
                    <a:lnTo>
                      <a:pt x="723" y="1361"/>
                    </a:lnTo>
                    <a:lnTo>
                      <a:pt x="713" y="1313"/>
                    </a:lnTo>
                    <a:lnTo>
                      <a:pt x="705" y="1266"/>
                    </a:lnTo>
                    <a:lnTo>
                      <a:pt x="697" y="1219"/>
                    </a:lnTo>
                    <a:lnTo>
                      <a:pt x="687" y="1171"/>
                    </a:lnTo>
                    <a:lnTo>
                      <a:pt x="687" y="1171"/>
                    </a:lnTo>
                    <a:lnTo>
                      <a:pt x="682" y="1153"/>
                    </a:lnTo>
                    <a:lnTo>
                      <a:pt x="680" y="1145"/>
                    </a:lnTo>
                    <a:lnTo>
                      <a:pt x="679" y="1138"/>
                    </a:lnTo>
                    <a:lnTo>
                      <a:pt x="679" y="1138"/>
                    </a:lnTo>
                    <a:lnTo>
                      <a:pt x="680" y="1129"/>
                    </a:lnTo>
                    <a:lnTo>
                      <a:pt x="683" y="1120"/>
                    </a:lnTo>
                    <a:lnTo>
                      <a:pt x="687" y="1111"/>
                    </a:lnTo>
                    <a:lnTo>
                      <a:pt x="691" y="1103"/>
                    </a:lnTo>
                    <a:lnTo>
                      <a:pt x="699" y="1087"/>
                    </a:lnTo>
                    <a:lnTo>
                      <a:pt x="703" y="1080"/>
                    </a:lnTo>
                    <a:lnTo>
                      <a:pt x="705" y="1072"/>
                    </a:lnTo>
                    <a:lnTo>
                      <a:pt x="705" y="1072"/>
                    </a:lnTo>
                    <a:close/>
                    <a:moveTo>
                      <a:pt x="672" y="1018"/>
                    </a:moveTo>
                    <a:lnTo>
                      <a:pt x="672" y="1018"/>
                    </a:lnTo>
                    <a:lnTo>
                      <a:pt x="683" y="1037"/>
                    </a:lnTo>
                    <a:lnTo>
                      <a:pt x="696" y="1058"/>
                    </a:lnTo>
                    <a:lnTo>
                      <a:pt x="696" y="1058"/>
                    </a:lnTo>
                    <a:lnTo>
                      <a:pt x="687" y="1085"/>
                    </a:lnTo>
                    <a:lnTo>
                      <a:pt x="676" y="1111"/>
                    </a:lnTo>
                    <a:lnTo>
                      <a:pt x="676" y="1111"/>
                    </a:lnTo>
                    <a:lnTo>
                      <a:pt x="671" y="1085"/>
                    </a:lnTo>
                    <a:lnTo>
                      <a:pt x="668" y="1060"/>
                    </a:lnTo>
                    <a:lnTo>
                      <a:pt x="667" y="1048"/>
                    </a:lnTo>
                    <a:lnTo>
                      <a:pt x="668" y="1037"/>
                    </a:lnTo>
                    <a:lnTo>
                      <a:pt x="670" y="1027"/>
                    </a:lnTo>
                    <a:lnTo>
                      <a:pt x="672" y="1018"/>
                    </a:lnTo>
                    <a:lnTo>
                      <a:pt x="672" y="1018"/>
                    </a:lnTo>
                    <a:close/>
                    <a:moveTo>
                      <a:pt x="666" y="1084"/>
                    </a:moveTo>
                    <a:lnTo>
                      <a:pt x="666" y="1084"/>
                    </a:lnTo>
                    <a:lnTo>
                      <a:pt x="670" y="1097"/>
                    </a:lnTo>
                    <a:lnTo>
                      <a:pt x="671" y="1110"/>
                    </a:lnTo>
                    <a:lnTo>
                      <a:pt x="671" y="1121"/>
                    </a:lnTo>
                    <a:lnTo>
                      <a:pt x="670" y="1131"/>
                    </a:lnTo>
                    <a:lnTo>
                      <a:pt x="667" y="1142"/>
                    </a:lnTo>
                    <a:lnTo>
                      <a:pt x="664" y="1151"/>
                    </a:lnTo>
                    <a:lnTo>
                      <a:pt x="659" y="1159"/>
                    </a:lnTo>
                    <a:lnTo>
                      <a:pt x="655" y="1167"/>
                    </a:lnTo>
                    <a:lnTo>
                      <a:pt x="655" y="1167"/>
                    </a:lnTo>
                    <a:lnTo>
                      <a:pt x="657" y="1146"/>
                    </a:lnTo>
                    <a:lnTo>
                      <a:pt x="661" y="1125"/>
                    </a:lnTo>
                    <a:lnTo>
                      <a:pt x="666" y="1084"/>
                    </a:lnTo>
                    <a:lnTo>
                      <a:pt x="666" y="1084"/>
                    </a:lnTo>
                    <a:close/>
                    <a:moveTo>
                      <a:pt x="608" y="1322"/>
                    </a:moveTo>
                    <a:lnTo>
                      <a:pt x="608" y="1322"/>
                    </a:lnTo>
                    <a:lnTo>
                      <a:pt x="632" y="1261"/>
                    </a:lnTo>
                    <a:lnTo>
                      <a:pt x="643" y="1230"/>
                    </a:lnTo>
                    <a:lnTo>
                      <a:pt x="655" y="1205"/>
                    </a:lnTo>
                    <a:lnTo>
                      <a:pt x="655" y="1205"/>
                    </a:lnTo>
                    <a:lnTo>
                      <a:pt x="658" y="1261"/>
                    </a:lnTo>
                    <a:lnTo>
                      <a:pt x="661" y="1315"/>
                    </a:lnTo>
                    <a:lnTo>
                      <a:pt x="663" y="1370"/>
                    </a:lnTo>
                    <a:lnTo>
                      <a:pt x="666" y="1425"/>
                    </a:lnTo>
                    <a:lnTo>
                      <a:pt x="666" y="1425"/>
                    </a:lnTo>
                    <a:lnTo>
                      <a:pt x="662" y="1429"/>
                    </a:lnTo>
                    <a:lnTo>
                      <a:pt x="656" y="1432"/>
                    </a:lnTo>
                    <a:lnTo>
                      <a:pt x="646" y="1439"/>
                    </a:lnTo>
                    <a:lnTo>
                      <a:pt x="646" y="1439"/>
                    </a:lnTo>
                    <a:lnTo>
                      <a:pt x="637" y="1447"/>
                    </a:lnTo>
                    <a:lnTo>
                      <a:pt x="634" y="1449"/>
                    </a:lnTo>
                    <a:lnTo>
                      <a:pt x="631" y="1449"/>
                    </a:lnTo>
                    <a:lnTo>
                      <a:pt x="629" y="1450"/>
                    </a:lnTo>
                    <a:lnTo>
                      <a:pt x="625" y="1449"/>
                    </a:lnTo>
                    <a:lnTo>
                      <a:pt x="625" y="1449"/>
                    </a:lnTo>
                    <a:lnTo>
                      <a:pt x="616" y="1428"/>
                    </a:lnTo>
                    <a:lnTo>
                      <a:pt x="607" y="1406"/>
                    </a:lnTo>
                    <a:lnTo>
                      <a:pt x="604" y="1395"/>
                    </a:lnTo>
                    <a:lnTo>
                      <a:pt x="600" y="1384"/>
                    </a:lnTo>
                    <a:lnTo>
                      <a:pt x="599" y="1373"/>
                    </a:lnTo>
                    <a:lnTo>
                      <a:pt x="598" y="1363"/>
                    </a:lnTo>
                    <a:lnTo>
                      <a:pt x="598" y="1363"/>
                    </a:lnTo>
                    <a:lnTo>
                      <a:pt x="599" y="1354"/>
                    </a:lnTo>
                    <a:lnTo>
                      <a:pt x="601" y="1344"/>
                    </a:lnTo>
                    <a:lnTo>
                      <a:pt x="608" y="1322"/>
                    </a:lnTo>
                    <a:lnTo>
                      <a:pt x="608" y="1322"/>
                    </a:lnTo>
                    <a:close/>
                    <a:moveTo>
                      <a:pt x="600" y="1498"/>
                    </a:moveTo>
                    <a:lnTo>
                      <a:pt x="600" y="1498"/>
                    </a:lnTo>
                    <a:lnTo>
                      <a:pt x="604" y="1509"/>
                    </a:lnTo>
                    <a:lnTo>
                      <a:pt x="608" y="1521"/>
                    </a:lnTo>
                    <a:lnTo>
                      <a:pt x="613" y="1533"/>
                    </a:lnTo>
                    <a:lnTo>
                      <a:pt x="616" y="1546"/>
                    </a:lnTo>
                    <a:lnTo>
                      <a:pt x="619" y="1557"/>
                    </a:lnTo>
                    <a:lnTo>
                      <a:pt x="619" y="1562"/>
                    </a:lnTo>
                    <a:lnTo>
                      <a:pt x="617" y="1566"/>
                    </a:lnTo>
                    <a:lnTo>
                      <a:pt x="616" y="1571"/>
                    </a:lnTo>
                    <a:lnTo>
                      <a:pt x="614" y="1575"/>
                    </a:lnTo>
                    <a:lnTo>
                      <a:pt x="611" y="1577"/>
                    </a:lnTo>
                    <a:lnTo>
                      <a:pt x="606" y="1581"/>
                    </a:lnTo>
                    <a:lnTo>
                      <a:pt x="606" y="1581"/>
                    </a:lnTo>
                    <a:lnTo>
                      <a:pt x="603" y="1574"/>
                    </a:lnTo>
                    <a:lnTo>
                      <a:pt x="599" y="1566"/>
                    </a:lnTo>
                    <a:lnTo>
                      <a:pt x="588" y="1549"/>
                    </a:lnTo>
                    <a:lnTo>
                      <a:pt x="582" y="1541"/>
                    </a:lnTo>
                    <a:lnTo>
                      <a:pt x="579" y="1533"/>
                    </a:lnTo>
                    <a:lnTo>
                      <a:pt x="575" y="1525"/>
                    </a:lnTo>
                    <a:lnTo>
                      <a:pt x="574" y="1518"/>
                    </a:lnTo>
                    <a:lnTo>
                      <a:pt x="574" y="1518"/>
                    </a:lnTo>
                    <a:lnTo>
                      <a:pt x="575" y="1515"/>
                    </a:lnTo>
                    <a:lnTo>
                      <a:pt x="578" y="1512"/>
                    </a:lnTo>
                    <a:lnTo>
                      <a:pt x="581" y="1509"/>
                    </a:lnTo>
                    <a:lnTo>
                      <a:pt x="584" y="1507"/>
                    </a:lnTo>
                    <a:lnTo>
                      <a:pt x="592" y="1503"/>
                    </a:lnTo>
                    <a:lnTo>
                      <a:pt x="600" y="1498"/>
                    </a:lnTo>
                    <a:lnTo>
                      <a:pt x="600" y="1498"/>
                    </a:lnTo>
                    <a:close/>
                    <a:moveTo>
                      <a:pt x="594" y="1479"/>
                    </a:moveTo>
                    <a:lnTo>
                      <a:pt x="594" y="1479"/>
                    </a:lnTo>
                    <a:lnTo>
                      <a:pt x="591" y="1482"/>
                    </a:lnTo>
                    <a:lnTo>
                      <a:pt x="589" y="1486"/>
                    </a:lnTo>
                    <a:lnTo>
                      <a:pt x="586" y="1489"/>
                    </a:lnTo>
                    <a:lnTo>
                      <a:pt x="581" y="1491"/>
                    </a:lnTo>
                    <a:lnTo>
                      <a:pt x="572" y="1497"/>
                    </a:lnTo>
                    <a:lnTo>
                      <a:pt x="567" y="1499"/>
                    </a:lnTo>
                    <a:lnTo>
                      <a:pt x="565" y="1501"/>
                    </a:lnTo>
                    <a:lnTo>
                      <a:pt x="565" y="1501"/>
                    </a:lnTo>
                    <a:lnTo>
                      <a:pt x="562" y="1492"/>
                    </a:lnTo>
                    <a:lnTo>
                      <a:pt x="562" y="1482"/>
                    </a:lnTo>
                    <a:lnTo>
                      <a:pt x="563" y="1473"/>
                    </a:lnTo>
                    <a:lnTo>
                      <a:pt x="565" y="1464"/>
                    </a:lnTo>
                    <a:lnTo>
                      <a:pt x="572" y="1447"/>
                    </a:lnTo>
                    <a:lnTo>
                      <a:pt x="574" y="1439"/>
                    </a:lnTo>
                    <a:lnTo>
                      <a:pt x="577" y="1430"/>
                    </a:lnTo>
                    <a:lnTo>
                      <a:pt x="577" y="1430"/>
                    </a:lnTo>
                    <a:lnTo>
                      <a:pt x="579" y="1437"/>
                    </a:lnTo>
                    <a:lnTo>
                      <a:pt x="581" y="1442"/>
                    </a:lnTo>
                    <a:lnTo>
                      <a:pt x="587" y="1455"/>
                    </a:lnTo>
                    <a:lnTo>
                      <a:pt x="592" y="1467"/>
                    </a:lnTo>
                    <a:lnTo>
                      <a:pt x="594" y="1473"/>
                    </a:lnTo>
                    <a:lnTo>
                      <a:pt x="594" y="1479"/>
                    </a:lnTo>
                    <a:lnTo>
                      <a:pt x="594" y="1479"/>
                    </a:lnTo>
                    <a:close/>
                    <a:moveTo>
                      <a:pt x="532" y="1681"/>
                    </a:moveTo>
                    <a:lnTo>
                      <a:pt x="532" y="1681"/>
                    </a:lnTo>
                    <a:lnTo>
                      <a:pt x="531" y="1684"/>
                    </a:lnTo>
                    <a:lnTo>
                      <a:pt x="530" y="1688"/>
                    </a:lnTo>
                    <a:lnTo>
                      <a:pt x="524" y="1696"/>
                    </a:lnTo>
                    <a:lnTo>
                      <a:pt x="513" y="1711"/>
                    </a:lnTo>
                    <a:lnTo>
                      <a:pt x="513" y="1711"/>
                    </a:lnTo>
                    <a:lnTo>
                      <a:pt x="498" y="1735"/>
                    </a:lnTo>
                    <a:lnTo>
                      <a:pt x="483" y="1759"/>
                    </a:lnTo>
                    <a:lnTo>
                      <a:pt x="469" y="1783"/>
                    </a:lnTo>
                    <a:lnTo>
                      <a:pt x="461" y="1792"/>
                    </a:lnTo>
                    <a:lnTo>
                      <a:pt x="453" y="1801"/>
                    </a:lnTo>
                    <a:lnTo>
                      <a:pt x="453" y="1801"/>
                    </a:lnTo>
                    <a:lnTo>
                      <a:pt x="481" y="1724"/>
                    </a:lnTo>
                    <a:lnTo>
                      <a:pt x="494" y="1685"/>
                    </a:lnTo>
                    <a:lnTo>
                      <a:pt x="505" y="1646"/>
                    </a:lnTo>
                    <a:lnTo>
                      <a:pt x="505" y="1646"/>
                    </a:lnTo>
                    <a:lnTo>
                      <a:pt x="522" y="1663"/>
                    </a:lnTo>
                    <a:lnTo>
                      <a:pt x="529" y="1672"/>
                    </a:lnTo>
                    <a:lnTo>
                      <a:pt x="531" y="1676"/>
                    </a:lnTo>
                    <a:lnTo>
                      <a:pt x="532" y="1681"/>
                    </a:lnTo>
                    <a:lnTo>
                      <a:pt x="532" y="1681"/>
                    </a:lnTo>
                    <a:close/>
                    <a:moveTo>
                      <a:pt x="521" y="1604"/>
                    </a:moveTo>
                    <a:lnTo>
                      <a:pt x="521" y="1604"/>
                    </a:lnTo>
                    <a:lnTo>
                      <a:pt x="523" y="1613"/>
                    </a:lnTo>
                    <a:lnTo>
                      <a:pt x="528" y="1622"/>
                    </a:lnTo>
                    <a:lnTo>
                      <a:pt x="536" y="1640"/>
                    </a:lnTo>
                    <a:lnTo>
                      <a:pt x="539" y="1649"/>
                    </a:lnTo>
                    <a:lnTo>
                      <a:pt x="541" y="1657"/>
                    </a:lnTo>
                    <a:lnTo>
                      <a:pt x="542" y="1665"/>
                    </a:lnTo>
                    <a:lnTo>
                      <a:pt x="541" y="1668"/>
                    </a:lnTo>
                    <a:lnTo>
                      <a:pt x="540" y="1673"/>
                    </a:lnTo>
                    <a:lnTo>
                      <a:pt x="540" y="1673"/>
                    </a:lnTo>
                    <a:lnTo>
                      <a:pt x="530" y="1665"/>
                    </a:lnTo>
                    <a:lnTo>
                      <a:pt x="522" y="1657"/>
                    </a:lnTo>
                    <a:lnTo>
                      <a:pt x="516" y="1648"/>
                    </a:lnTo>
                    <a:lnTo>
                      <a:pt x="513" y="1639"/>
                    </a:lnTo>
                    <a:lnTo>
                      <a:pt x="512" y="1630"/>
                    </a:lnTo>
                    <a:lnTo>
                      <a:pt x="512" y="1621"/>
                    </a:lnTo>
                    <a:lnTo>
                      <a:pt x="515" y="1612"/>
                    </a:lnTo>
                    <a:lnTo>
                      <a:pt x="521" y="1604"/>
                    </a:lnTo>
                    <a:lnTo>
                      <a:pt x="521" y="1604"/>
                    </a:lnTo>
                    <a:close/>
                    <a:moveTo>
                      <a:pt x="548" y="1700"/>
                    </a:moveTo>
                    <a:lnTo>
                      <a:pt x="548" y="1700"/>
                    </a:lnTo>
                    <a:lnTo>
                      <a:pt x="558" y="1716"/>
                    </a:lnTo>
                    <a:lnTo>
                      <a:pt x="569" y="1731"/>
                    </a:lnTo>
                    <a:lnTo>
                      <a:pt x="579" y="1747"/>
                    </a:lnTo>
                    <a:lnTo>
                      <a:pt x="583" y="1756"/>
                    </a:lnTo>
                    <a:lnTo>
                      <a:pt x="587" y="1765"/>
                    </a:lnTo>
                    <a:lnTo>
                      <a:pt x="587" y="1765"/>
                    </a:lnTo>
                    <a:lnTo>
                      <a:pt x="579" y="1760"/>
                    </a:lnTo>
                    <a:lnTo>
                      <a:pt x="572" y="1756"/>
                    </a:lnTo>
                    <a:lnTo>
                      <a:pt x="558" y="1745"/>
                    </a:lnTo>
                    <a:lnTo>
                      <a:pt x="545" y="1735"/>
                    </a:lnTo>
                    <a:lnTo>
                      <a:pt x="537" y="1731"/>
                    </a:lnTo>
                    <a:lnTo>
                      <a:pt x="530" y="1726"/>
                    </a:lnTo>
                    <a:lnTo>
                      <a:pt x="530" y="1726"/>
                    </a:lnTo>
                    <a:lnTo>
                      <a:pt x="533" y="1718"/>
                    </a:lnTo>
                    <a:lnTo>
                      <a:pt x="537" y="1711"/>
                    </a:lnTo>
                    <a:lnTo>
                      <a:pt x="541" y="1705"/>
                    </a:lnTo>
                    <a:lnTo>
                      <a:pt x="544" y="1702"/>
                    </a:lnTo>
                    <a:lnTo>
                      <a:pt x="548" y="1700"/>
                    </a:lnTo>
                    <a:lnTo>
                      <a:pt x="548" y="1700"/>
                    </a:lnTo>
                    <a:close/>
                    <a:moveTo>
                      <a:pt x="558" y="1640"/>
                    </a:moveTo>
                    <a:lnTo>
                      <a:pt x="558" y="1640"/>
                    </a:lnTo>
                    <a:lnTo>
                      <a:pt x="555" y="1629"/>
                    </a:lnTo>
                    <a:lnTo>
                      <a:pt x="549" y="1617"/>
                    </a:lnTo>
                    <a:lnTo>
                      <a:pt x="538" y="1594"/>
                    </a:lnTo>
                    <a:lnTo>
                      <a:pt x="533" y="1583"/>
                    </a:lnTo>
                    <a:lnTo>
                      <a:pt x="531" y="1579"/>
                    </a:lnTo>
                    <a:lnTo>
                      <a:pt x="531" y="1573"/>
                    </a:lnTo>
                    <a:lnTo>
                      <a:pt x="531" y="1568"/>
                    </a:lnTo>
                    <a:lnTo>
                      <a:pt x="532" y="1564"/>
                    </a:lnTo>
                    <a:lnTo>
                      <a:pt x="533" y="1559"/>
                    </a:lnTo>
                    <a:lnTo>
                      <a:pt x="537" y="1555"/>
                    </a:lnTo>
                    <a:lnTo>
                      <a:pt x="537" y="1555"/>
                    </a:lnTo>
                    <a:lnTo>
                      <a:pt x="545" y="1566"/>
                    </a:lnTo>
                    <a:lnTo>
                      <a:pt x="553" y="1577"/>
                    </a:lnTo>
                    <a:lnTo>
                      <a:pt x="562" y="1590"/>
                    </a:lnTo>
                    <a:lnTo>
                      <a:pt x="569" y="1601"/>
                    </a:lnTo>
                    <a:lnTo>
                      <a:pt x="571" y="1607"/>
                    </a:lnTo>
                    <a:lnTo>
                      <a:pt x="573" y="1613"/>
                    </a:lnTo>
                    <a:lnTo>
                      <a:pt x="574" y="1618"/>
                    </a:lnTo>
                    <a:lnTo>
                      <a:pt x="574" y="1623"/>
                    </a:lnTo>
                    <a:lnTo>
                      <a:pt x="572" y="1629"/>
                    </a:lnTo>
                    <a:lnTo>
                      <a:pt x="570" y="1632"/>
                    </a:lnTo>
                    <a:lnTo>
                      <a:pt x="565" y="1636"/>
                    </a:lnTo>
                    <a:lnTo>
                      <a:pt x="558" y="1640"/>
                    </a:lnTo>
                    <a:lnTo>
                      <a:pt x="558" y="1640"/>
                    </a:lnTo>
                    <a:close/>
                    <a:moveTo>
                      <a:pt x="471" y="914"/>
                    </a:moveTo>
                    <a:lnTo>
                      <a:pt x="471" y="914"/>
                    </a:lnTo>
                    <a:lnTo>
                      <a:pt x="475" y="925"/>
                    </a:lnTo>
                    <a:lnTo>
                      <a:pt x="479" y="935"/>
                    </a:lnTo>
                    <a:lnTo>
                      <a:pt x="482" y="946"/>
                    </a:lnTo>
                    <a:lnTo>
                      <a:pt x="485" y="958"/>
                    </a:lnTo>
                    <a:lnTo>
                      <a:pt x="488" y="983"/>
                    </a:lnTo>
                    <a:lnTo>
                      <a:pt x="489" y="1004"/>
                    </a:lnTo>
                    <a:lnTo>
                      <a:pt x="489" y="1004"/>
                    </a:lnTo>
                    <a:lnTo>
                      <a:pt x="486" y="993"/>
                    </a:lnTo>
                    <a:lnTo>
                      <a:pt x="480" y="980"/>
                    </a:lnTo>
                    <a:lnTo>
                      <a:pt x="469" y="955"/>
                    </a:lnTo>
                    <a:lnTo>
                      <a:pt x="464" y="944"/>
                    </a:lnTo>
                    <a:lnTo>
                      <a:pt x="463" y="938"/>
                    </a:lnTo>
                    <a:lnTo>
                      <a:pt x="463" y="933"/>
                    </a:lnTo>
                    <a:lnTo>
                      <a:pt x="463" y="928"/>
                    </a:lnTo>
                    <a:lnTo>
                      <a:pt x="464" y="924"/>
                    </a:lnTo>
                    <a:lnTo>
                      <a:pt x="466" y="919"/>
                    </a:lnTo>
                    <a:lnTo>
                      <a:pt x="471" y="914"/>
                    </a:lnTo>
                    <a:lnTo>
                      <a:pt x="471" y="914"/>
                    </a:lnTo>
                    <a:close/>
                    <a:moveTo>
                      <a:pt x="462" y="974"/>
                    </a:moveTo>
                    <a:lnTo>
                      <a:pt x="462" y="974"/>
                    </a:lnTo>
                    <a:lnTo>
                      <a:pt x="489" y="1064"/>
                    </a:lnTo>
                    <a:lnTo>
                      <a:pt x="515" y="1157"/>
                    </a:lnTo>
                    <a:lnTo>
                      <a:pt x="539" y="1251"/>
                    </a:lnTo>
                    <a:lnTo>
                      <a:pt x="562" y="1344"/>
                    </a:lnTo>
                    <a:lnTo>
                      <a:pt x="562" y="1344"/>
                    </a:lnTo>
                    <a:lnTo>
                      <a:pt x="544" y="1286"/>
                    </a:lnTo>
                    <a:lnTo>
                      <a:pt x="524" y="1228"/>
                    </a:lnTo>
                    <a:lnTo>
                      <a:pt x="488" y="1110"/>
                    </a:lnTo>
                    <a:lnTo>
                      <a:pt x="488" y="1110"/>
                    </a:lnTo>
                    <a:lnTo>
                      <a:pt x="481" y="1089"/>
                    </a:lnTo>
                    <a:lnTo>
                      <a:pt x="473" y="1068"/>
                    </a:lnTo>
                    <a:lnTo>
                      <a:pt x="468" y="1048"/>
                    </a:lnTo>
                    <a:lnTo>
                      <a:pt x="465" y="1038"/>
                    </a:lnTo>
                    <a:lnTo>
                      <a:pt x="464" y="1030"/>
                    </a:lnTo>
                    <a:lnTo>
                      <a:pt x="464" y="1030"/>
                    </a:lnTo>
                    <a:lnTo>
                      <a:pt x="465" y="1026"/>
                    </a:lnTo>
                    <a:lnTo>
                      <a:pt x="466" y="1022"/>
                    </a:lnTo>
                    <a:lnTo>
                      <a:pt x="469" y="1019"/>
                    </a:lnTo>
                    <a:lnTo>
                      <a:pt x="469" y="1014"/>
                    </a:lnTo>
                    <a:lnTo>
                      <a:pt x="469" y="1014"/>
                    </a:lnTo>
                    <a:lnTo>
                      <a:pt x="469" y="1010"/>
                    </a:lnTo>
                    <a:lnTo>
                      <a:pt x="468" y="1004"/>
                    </a:lnTo>
                    <a:lnTo>
                      <a:pt x="464" y="994"/>
                    </a:lnTo>
                    <a:lnTo>
                      <a:pt x="461" y="984"/>
                    </a:lnTo>
                    <a:lnTo>
                      <a:pt x="461" y="979"/>
                    </a:lnTo>
                    <a:lnTo>
                      <a:pt x="462" y="974"/>
                    </a:lnTo>
                    <a:lnTo>
                      <a:pt x="462" y="974"/>
                    </a:lnTo>
                    <a:close/>
                    <a:moveTo>
                      <a:pt x="449" y="1073"/>
                    </a:moveTo>
                    <a:lnTo>
                      <a:pt x="449" y="1073"/>
                    </a:lnTo>
                    <a:lnTo>
                      <a:pt x="458" y="1086"/>
                    </a:lnTo>
                    <a:lnTo>
                      <a:pt x="466" y="1100"/>
                    </a:lnTo>
                    <a:lnTo>
                      <a:pt x="473" y="1112"/>
                    </a:lnTo>
                    <a:lnTo>
                      <a:pt x="479" y="1126"/>
                    </a:lnTo>
                    <a:lnTo>
                      <a:pt x="489" y="1155"/>
                    </a:lnTo>
                    <a:lnTo>
                      <a:pt x="499" y="1187"/>
                    </a:lnTo>
                    <a:lnTo>
                      <a:pt x="499" y="1187"/>
                    </a:lnTo>
                    <a:lnTo>
                      <a:pt x="531" y="1283"/>
                    </a:lnTo>
                    <a:lnTo>
                      <a:pt x="545" y="1331"/>
                    </a:lnTo>
                    <a:lnTo>
                      <a:pt x="558" y="1377"/>
                    </a:lnTo>
                    <a:lnTo>
                      <a:pt x="558" y="1377"/>
                    </a:lnTo>
                    <a:lnTo>
                      <a:pt x="532" y="1327"/>
                    </a:lnTo>
                    <a:lnTo>
                      <a:pt x="506" y="1278"/>
                    </a:lnTo>
                    <a:lnTo>
                      <a:pt x="453" y="1182"/>
                    </a:lnTo>
                    <a:lnTo>
                      <a:pt x="453" y="1182"/>
                    </a:lnTo>
                    <a:lnTo>
                      <a:pt x="457" y="1168"/>
                    </a:lnTo>
                    <a:lnTo>
                      <a:pt x="464" y="1153"/>
                    </a:lnTo>
                    <a:lnTo>
                      <a:pt x="470" y="1139"/>
                    </a:lnTo>
                    <a:lnTo>
                      <a:pt x="475" y="1126"/>
                    </a:lnTo>
                    <a:lnTo>
                      <a:pt x="475" y="1126"/>
                    </a:lnTo>
                    <a:lnTo>
                      <a:pt x="468" y="1137"/>
                    </a:lnTo>
                    <a:lnTo>
                      <a:pt x="461" y="1148"/>
                    </a:lnTo>
                    <a:lnTo>
                      <a:pt x="448" y="1173"/>
                    </a:lnTo>
                    <a:lnTo>
                      <a:pt x="448" y="1173"/>
                    </a:lnTo>
                    <a:lnTo>
                      <a:pt x="446" y="1162"/>
                    </a:lnTo>
                    <a:lnTo>
                      <a:pt x="445" y="1149"/>
                    </a:lnTo>
                    <a:lnTo>
                      <a:pt x="445" y="1137"/>
                    </a:lnTo>
                    <a:lnTo>
                      <a:pt x="445" y="1123"/>
                    </a:lnTo>
                    <a:lnTo>
                      <a:pt x="447" y="1097"/>
                    </a:lnTo>
                    <a:lnTo>
                      <a:pt x="449" y="1073"/>
                    </a:lnTo>
                    <a:lnTo>
                      <a:pt x="449" y="1073"/>
                    </a:lnTo>
                    <a:close/>
                    <a:moveTo>
                      <a:pt x="453" y="1193"/>
                    </a:moveTo>
                    <a:lnTo>
                      <a:pt x="453" y="1193"/>
                    </a:lnTo>
                    <a:lnTo>
                      <a:pt x="479" y="1244"/>
                    </a:lnTo>
                    <a:lnTo>
                      <a:pt x="511" y="1302"/>
                    </a:lnTo>
                    <a:lnTo>
                      <a:pt x="511" y="1302"/>
                    </a:lnTo>
                    <a:lnTo>
                      <a:pt x="539" y="1354"/>
                    </a:lnTo>
                    <a:lnTo>
                      <a:pt x="539" y="1354"/>
                    </a:lnTo>
                    <a:lnTo>
                      <a:pt x="556" y="1383"/>
                    </a:lnTo>
                    <a:lnTo>
                      <a:pt x="563" y="1396"/>
                    </a:lnTo>
                    <a:lnTo>
                      <a:pt x="565" y="1403"/>
                    </a:lnTo>
                    <a:lnTo>
                      <a:pt x="566" y="1407"/>
                    </a:lnTo>
                    <a:lnTo>
                      <a:pt x="566" y="1407"/>
                    </a:lnTo>
                    <a:lnTo>
                      <a:pt x="566" y="1416"/>
                    </a:lnTo>
                    <a:lnTo>
                      <a:pt x="565" y="1423"/>
                    </a:lnTo>
                    <a:lnTo>
                      <a:pt x="563" y="1431"/>
                    </a:lnTo>
                    <a:lnTo>
                      <a:pt x="559" y="1439"/>
                    </a:lnTo>
                    <a:lnTo>
                      <a:pt x="553" y="1454"/>
                    </a:lnTo>
                    <a:lnTo>
                      <a:pt x="549" y="1461"/>
                    </a:lnTo>
                    <a:lnTo>
                      <a:pt x="547" y="1468"/>
                    </a:lnTo>
                    <a:lnTo>
                      <a:pt x="547" y="1468"/>
                    </a:lnTo>
                    <a:lnTo>
                      <a:pt x="528" y="1426"/>
                    </a:lnTo>
                    <a:lnTo>
                      <a:pt x="507" y="1383"/>
                    </a:lnTo>
                    <a:lnTo>
                      <a:pt x="468" y="1297"/>
                    </a:lnTo>
                    <a:lnTo>
                      <a:pt x="468" y="1297"/>
                    </a:lnTo>
                    <a:lnTo>
                      <a:pt x="460" y="1282"/>
                    </a:lnTo>
                    <a:lnTo>
                      <a:pt x="452" y="1266"/>
                    </a:lnTo>
                    <a:lnTo>
                      <a:pt x="445" y="1253"/>
                    </a:lnTo>
                    <a:lnTo>
                      <a:pt x="443" y="1246"/>
                    </a:lnTo>
                    <a:lnTo>
                      <a:pt x="440" y="1239"/>
                    </a:lnTo>
                    <a:lnTo>
                      <a:pt x="440" y="1239"/>
                    </a:lnTo>
                    <a:lnTo>
                      <a:pt x="440" y="1233"/>
                    </a:lnTo>
                    <a:lnTo>
                      <a:pt x="441" y="1228"/>
                    </a:lnTo>
                    <a:lnTo>
                      <a:pt x="445" y="1215"/>
                    </a:lnTo>
                    <a:lnTo>
                      <a:pt x="449" y="1204"/>
                    </a:lnTo>
                    <a:lnTo>
                      <a:pt x="453" y="1193"/>
                    </a:lnTo>
                    <a:lnTo>
                      <a:pt x="453" y="1193"/>
                    </a:lnTo>
                    <a:close/>
                    <a:moveTo>
                      <a:pt x="418" y="776"/>
                    </a:moveTo>
                    <a:lnTo>
                      <a:pt x="418" y="776"/>
                    </a:lnTo>
                    <a:lnTo>
                      <a:pt x="428" y="802"/>
                    </a:lnTo>
                    <a:lnTo>
                      <a:pt x="432" y="816"/>
                    </a:lnTo>
                    <a:lnTo>
                      <a:pt x="437" y="828"/>
                    </a:lnTo>
                    <a:lnTo>
                      <a:pt x="440" y="842"/>
                    </a:lnTo>
                    <a:lnTo>
                      <a:pt x="443" y="854"/>
                    </a:lnTo>
                    <a:lnTo>
                      <a:pt x="441" y="868"/>
                    </a:lnTo>
                    <a:lnTo>
                      <a:pt x="441" y="874"/>
                    </a:lnTo>
                    <a:lnTo>
                      <a:pt x="439" y="879"/>
                    </a:lnTo>
                    <a:lnTo>
                      <a:pt x="439" y="879"/>
                    </a:lnTo>
                    <a:lnTo>
                      <a:pt x="432" y="854"/>
                    </a:lnTo>
                    <a:lnTo>
                      <a:pt x="427" y="827"/>
                    </a:lnTo>
                    <a:lnTo>
                      <a:pt x="421" y="801"/>
                    </a:lnTo>
                    <a:lnTo>
                      <a:pt x="418" y="776"/>
                    </a:lnTo>
                    <a:lnTo>
                      <a:pt x="418" y="776"/>
                    </a:lnTo>
                    <a:close/>
                    <a:moveTo>
                      <a:pt x="438" y="1286"/>
                    </a:moveTo>
                    <a:lnTo>
                      <a:pt x="438" y="1286"/>
                    </a:lnTo>
                    <a:lnTo>
                      <a:pt x="478" y="1377"/>
                    </a:lnTo>
                    <a:lnTo>
                      <a:pt x="516" y="1465"/>
                    </a:lnTo>
                    <a:lnTo>
                      <a:pt x="516" y="1465"/>
                    </a:lnTo>
                    <a:lnTo>
                      <a:pt x="524" y="1480"/>
                    </a:lnTo>
                    <a:lnTo>
                      <a:pt x="531" y="1493"/>
                    </a:lnTo>
                    <a:lnTo>
                      <a:pt x="533" y="1501"/>
                    </a:lnTo>
                    <a:lnTo>
                      <a:pt x="535" y="1508"/>
                    </a:lnTo>
                    <a:lnTo>
                      <a:pt x="533" y="1515"/>
                    </a:lnTo>
                    <a:lnTo>
                      <a:pt x="530" y="1521"/>
                    </a:lnTo>
                    <a:lnTo>
                      <a:pt x="530" y="1521"/>
                    </a:lnTo>
                    <a:lnTo>
                      <a:pt x="525" y="1514"/>
                    </a:lnTo>
                    <a:lnTo>
                      <a:pt x="519" y="1506"/>
                    </a:lnTo>
                    <a:lnTo>
                      <a:pt x="504" y="1490"/>
                    </a:lnTo>
                    <a:lnTo>
                      <a:pt x="488" y="1474"/>
                    </a:lnTo>
                    <a:lnTo>
                      <a:pt x="481" y="1466"/>
                    </a:lnTo>
                    <a:lnTo>
                      <a:pt x="475" y="1457"/>
                    </a:lnTo>
                    <a:lnTo>
                      <a:pt x="475" y="1457"/>
                    </a:lnTo>
                    <a:lnTo>
                      <a:pt x="469" y="1447"/>
                    </a:lnTo>
                    <a:lnTo>
                      <a:pt x="464" y="1434"/>
                    </a:lnTo>
                    <a:lnTo>
                      <a:pt x="454" y="1408"/>
                    </a:lnTo>
                    <a:lnTo>
                      <a:pt x="454" y="1408"/>
                    </a:lnTo>
                    <a:lnTo>
                      <a:pt x="448" y="1392"/>
                    </a:lnTo>
                    <a:lnTo>
                      <a:pt x="443" y="1377"/>
                    </a:lnTo>
                    <a:lnTo>
                      <a:pt x="438" y="1362"/>
                    </a:lnTo>
                    <a:lnTo>
                      <a:pt x="435" y="1346"/>
                    </a:lnTo>
                    <a:lnTo>
                      <a:pt x="433" y="1331"/>
                    </a:lnTo>
                    <a:lnTo>
                      <a:pt x="433" y="1316"/>
                    </a:lnTo>
                    <a:lnTo>
                      <a:pt x="435" y="1302"/>
                    </a:lnTo>
                    <a:lnTo>
                      <a:pt x="438" y="1286"/>
                    </a:lnTo>
                    <a:lnTo>
                      <a:pt x="438" y="1286"/>
                    </a:lnTo>
                    <a:close/>
                    <a:moveTo>
                      <a:pt x="436" y="1370"/>
                    </a:moveTo>
                    <a:lnTo>
                      <a:pt x="436" y="1370"/>
                    </a:lnTo>
                    <a:lnTo>
                      <a:pt x="441" y="1387"/>
                    </a:lnTo>
                    <a:lnTo>
                      <a:pt x="447" y="1403"/>
                    </a:lnTo>
                    <a:lnTo>
                      <a:pt x="452" y="1420"/>
                    </a:lnTo>
                    <a:lnTo>
                      <a:pt x="454" y="1428"/>
                    </a:lnTo>
                    <a:lnTo>
                      <a:pt x="454" y="1436"/>
                    </a:lnTo>
                    <a:lnTo>
                      <a:pt x="454" y="1436"/>
                    </a:lnTo>
                    <a:lnTo>
                      <a:pt x="446" y="1430"/>
                    </a:lnTo>
                    <a:lnTo>
                      <a:pt x="439" y="1422"/>
                    </a:lnTo>
                    <a:lnTo>
                      <a:pt x="435" y="1414"/>
                    </a:lnTo>
                    <a:lnTo>
                      <a:pt x="432" y="1405"/>
                    </a:lnTo>
                    <a:lnTo>
                      <a:pt x="431" y="1396"/>
                    </a:lnTo>
                    <a:lnTo>
                      <a:pt x="432" y="1387"/>
                    </a:lnTo>
                    <a:lnTo>
                      <a:pt x="433" y="1378"/>
                    </a:lnTo>
                    <a:lnTo>
                      <a:pt x="436" y="1370"/>
                    </a:lnTo>
                    <a:lnTo>
                      <a:pt x="436" y="1370"/>
                    </a:lnTo>
                    <a:close/>
                    <a:moveTo>
                      <a:pt x="431" y="1517"/>
                    </a:moveTo>
                    <a:lnTo>
                      <a:pt x="431" y="1517"/>
                    </a:lnTo>
                    <a:lnTo>
                      <a:pt x="431" y="1424"/>
                    </a:lnTo>
                    <a:lnTo>
                      <a:pt x="431" y="1424"/>
                    </a:lnTo>
                    <a:lnTo>
                      <a:pt x="443" y="1432"/>
                    </a:lnTo>
                    <a:lnTo>
                      <a:pt x="453" y="1442"/>
                    </a:lnTo>
                    <a:lnTo>
                      <a:pt x="460" y="1453"/>
                    </a:lnTo>
                    <a:lnTo>
                      <a:pt x="466" y="1465"/>
                    </a:lnTo>
                    <a:lnTo>
                      <a:pt x="472" y="1478"/>
                    </a:lnTo>
                    <a:lnTo>
                      <a:pt x="477" y="1491"/>
                    </a:lnTo>
                    <a:lnTo>
                      <a:pt x="487" y="1520"/>
                    </a:lnTo>
                    <a:lnTo>
                      <a:pt x="487" y="1520"/>
                    </a:lnTo>
                    <a:lnTo>
                      <a:pt x="495" y="1535"/>
                    </a:lnTo>
                    <a:lnTo>
                      <a:pt x="503" y="1552"/>
                    </a:lnTo>
                    <a:lnTo>
                      <a:pt x="510" y="1568"/>
                    </a:lnTo>
                    <a:lnTo>
                      <a:pt x="512" y="1575"/>
                    </a:lnTo>
                    <a:lnTo>
                      <a:pt x="512" y="1582"/>
                    </a:lnTo>
                    <a:lnTo>
                      <a:pt x="512" y="1582"/>
                    </a:lnTo>
                    <a:lnTo>
                      <a:pt x="512" y="1588"/>
                    </a:lnTo>
                    <a:lnTo>
                      <a:pt x="511" y="1592"/>
                    </a:lnTo>
                    <a:lnTo>
                      <a:pt x="506" y="1602"/>
                    </a:lnTo>
                    <a:lnTo>
                      <a:pt x="502" y="1613"/>
                    </a:lnTo>
                    <a:lnTo>
                      <a:pt x="500" y="1618"/>
                    </a:lnTo>
                    <a:lnTo>
                      <a:pt x="500" y="1623"/>
                    </a:lnTo>
                    <a:lnTo>
                      <a:pt x="500" y="1623"/>
                    </a:lnTo>
                    <a:lnTo>
                      <a:pt x="496" y="1622"/>
                    </a:lnTo>
                    <a:lnTo>
                      <a:pt x="493" y="1619"/>
                    </a:lnTo>
                    <a:lnTo>
                      <a:pt x="490" y="1616"/>
                    </a:lnTo>
                    <a:lnTo>
                      <a:pt x="489" y="1614"/>
                    </a:lnTo>
                    <a:lnTo>
                      <a:pt x="488" y="1608"/>
                    </a:lnTo>
                    <a:lnTo>
                      <a:pt x="489" y="1601"/>
                    </a:lnTo>
                    <a:lnTo>
                      <a:pt x="493" y="1589"/>
                    </a:lnTo>
                    <a:lnTo>
                      <a:pt x="494" y="1583"/>
                    </a:lnTo>
                    <a:lnTo>
                      <a:pt x="491" y="1577"/>
                    </a:lnTo>
                    <a:lnTo>
                      <a:pt x="491" y="1577"/>
                    </a:lnTo>
                    <a:lnTo>
                      <a:pt x="491" y="1581"/>
                    </a:lnTo>
                    <a:lnTo>
                      <a:pt x="490" y="1584"/>
                    </a:lnTo>
                    <a:lnTo>
                      <a:pt x="488" y="1591"/>
                    </a:lnTo>
                    <a:lnTo>
                      <a:pt x="486" y="1597"/>
                    </a:lnTo>
                    <a:lnTo>
                      <a:pt x="485" y="1600"/>
                    </a:lnTo>
                    <a:lnTo>
                      <a:pt x="485" y="1605"/>
                    </a:lnTo>
                    <a:lnTo>
                      <a:pt x="485" y="1605"/>
                    </a:lnTo>
                    <a:lnTo>
                      <a:pt x="477" y="1599"/>
                    </a:lnTo>
                    <a:lnTo>
                      <a:pt x="470" y="1591"/>
                    </a:lnTo>
                    <a:lnTo>
                      <a:pt x="464" y="1584"/>
                    </a:lnTo>
                    <a:lnTo>
                      <a:pt x="457" y="1575"/>
                    </a:lnTo>
                    <a:lnTo>
                      <a:pt x="457" y="1575"/>
                    </a:lnTo>
                    <a:lnTo>
                      <a:pt x="443" y="1562"/>
                    </a:lnTo>
                    <a:lnTo>
                      <a:pt x="435" y="1554"/>
                    </a:lnTo>
                    <a:lnTo>
                      <a:pt x="432" y="1550"/>
                    </a:lnTo>
                    <a:lnTo>
                      <a:pt x="430" y="1547"/>
                    </a:lnTo>
                    <a:lnTo>
                      <a:pt x="430" y="1547"/>
                    </a:lnTo>
                    <a:lnTo>
                      <a:pt x="429" y="1540"/>
                    </a:lnTo>
                    <a:lnTo>
                      <a:pt x="430" y="1533"/>
                    </a:lnTo>
                    <a:lnTo>
                      <a:pt x="431" y="1525"/>
                    </a:lnTo>
                    <a:lnTo>
                      <a:pt x="431" y="1517"/>
                    </a:lnTo>
                    <a:lnTo>
                      <a:pt x="431" y="1517"/>
                    </a:lnTo>
                    <a:close/>
                    <a:moveTo>
                      <a:pt x="431" y="1557"/>
                    </a:moveTo>
                    <a:lnTo>
                      <a:pt x="431" y="1557"/>
                    </a:lnTo>
                    <a:lnTo>
                      <a:pt x="432" y="1556"/>
                    </a:lnTo>
                    <a:lnTo>
                      <a:pt x="433" y="1556"/>
                    </a:lnTo>
                    <a:lnTo>
                      <a:pt x="433" y="1556"/>
                    </a:lnTo>
                    <a:lnTo>
                      <a:pt x="458" y="1582"/>
                    </a:lnTo>
                    <a:lnTo>
                      <a:pt x="471" y="1596"/>
                    </a:lnTo>
                    <a:lnTo>
                      <a:pt x="482" y="1609"/>
                    </a:lnTo>
                    <a:lnTo>
                      <a:pt x="482" y="1609"/>
                    </a:lnTo>
                    <a:lnTo>
                      <a:pt x="472" y="1646"/>
                    </a:lnTo>
                    <a:lnTo>
                      <a:pt x="462" y="1682"/>
                    </a:lnTo>
                    <a:lnTo>
                      <a:pt x="456" y="1699"/>
                    </a:lnTo>
                    <a:lnTo>
                      <a:pt x="449" y="1716"/>
                    </a:lnTo>
                    <a:lnTo>
                      <a:pt x="441" y="1733"/>
                    </a:lnTo>
                    <a:lnTo>
                      <a:pt x="433" y="1748"/>
                    </a:lnTo>
                    <a:lnTo>
                      <a:pt x="433" y="1748"/>
                    </a:lnTo>
                    <a:lnTo>
                      <a:pt x="436" y="1726"/>
                    </a:lnTo>
                    <a:lnTo>
                      <a:pt x="436" y="1702"/>
                    </a:lnTo>
                    <a:lnTo>
                      <a:pt x="435" y="1654"/>
                    </a:lnTo>
                    <a:lnTo>
                      <a:pt x="432" y="1605"/>
                    </a:lnTo>
                    <a:lnTo>
                      <a:pt x="431" y="1581"/>
                    </a:lnTo>
                    <a:lnTo>
                      <a:pt x="431" y="1557"/>
                    </a:lnTo>
                    <a:lnTo>
                      <a:pt x="431" y="1557"/>
                    </a:lnTo>
                    <a:close/>
                    <a:moveTo>
                      <a:pt x="368" y="2080"/>
                    </a:moveTo>
                    <a:lnTo>
                      <a:pt x="368" y="2080"/>
                    </a:lnTo>
                    <a:lnTo>
                      <a:pt x="374" y="2060"/>
                    </a:lnTo>
                    <a:lnTo>
                      <a:pt x="380" y="2038"/>
                    </a:lnTo>
                    <a:lnTo>
                      <a:pt x="391" y="1996"/>
                    </a:lnTo>
                    <a:lnTo>
                      <a:pt x="397" y="1976"/>
                    </a:lnTo>
                    <a:lnTo>
                      <a:pt x="405" y="1955"/>
                    </a:lnTo>
                    <a:lnTo>
                      <a:pt x="414" y="1937"/>
                    </a:lnTo>
                    <a:lnTo>
                      <a:pt x="424" y="1919"/>
                    </a:lnTo>
                    <a:lnTo>
                      <a:pt x="424" y="1919"/>
                    </a:lnTo>
                    <a:lnTo>
                      <a:pt x="430" y="2018"/>
                    </a:lnTo>
                    <a:lnTo>
                      <a:pt x="436" y="2117"/>
                    </a:lnTo>
                    <a:lnTo>
                      <a:pt x="436" y="2117"/>
                    </a:lnTo>
                    <a:lnTo>
                      <a:pt x="401" y="2100"/>
                    </a:lnTo>
                    <a:lnTo>
                      <a:pt x="384" y="2091"/>
                    </a:lnTo>
                    <a:lnTo>
                      <a:pt x="368" y="2080"/>
                    </a:lnTo>
                    <a:lnTo>
                      <a:pt x="368" y="2080"/>
                    </a:lnTo>
                    <a:close/>
                    <a:moveTo>
                      <a:pt x="487" y="1618"/>
                    </a:moveTo>
                    <a:lnTo>
                      <a:pt x="487" y="1618"/>
                    </a:lnTo>
                    <a:lnTo>
                      <a:pt x="490" y="1621"/>
                    </a:lnTo>
                    <a:lnTo>
                      <a:pt x="493" y="1624"/>
                    </a:lnTo>
                    <a:lnTo>
                      <a:pt x="494" y="1626"/>
                    </a:lnTo>
                    <a:lnTo>
                      <a:pt x="495" y="1630"/>
                    </a:lnTo>
                    <a:lnTo>
                      <a:pt x="495" y="1636"/>
                    </a:lnTo>
                    <a:lnTo>
                      <a:pt x="493" y="1644"/>
                    </a:lnTo>
                    <a:lnTo>
                      <a:pt x="487" y="1660"/>
                    </a:lnTo>
                    <a:lnTo>
                      <a:pt x="480" y="1675"/>
                    </a:lnTo>
                    <a:lnTo>
                      <a:pt x="480" y="1675"/>
                    </a:lnTo>
                    <a:lnTo>
                      <a:pt x="470" y="1711"/>
                    </a:lnTo>
                    <a:lnTo>
                      <a:pt x="461" y="1749"/>
                    </a:lnTo>
                    <a:lnTo>
                      <a:pt x="455" y="1767"/>
                    </a:lnTo>
                    <a:lnTo>
                      <a:pt x="451" y="1785"/>
                    </a:lnTo>
                    <a:lnTo>
                      <a:pt x="444" y="1801"/>
                    </a:lnTo>
                    <a:lnTo>
                      <a:pt x="437" y="1815"/>
                    </a:lnTo>
                    <a:lnTo>
                      <a:pt x="437" y="1815"/>
                    </a:lnTo>
                    <a:lnTo>
                      <a:pt x="445" y="1780"/>
                    </a:lnTo>
                    <a:lnTo>
                      <a:pt x="454" y="1745"/>
                    </a:lnTo>
                    <a:lnTo>
                      <a:pt x="464" y="1711"/>
                    </a:lnTo>
                    <a:lnTo>
                      <a:pt x="475" y="1678"/>
                    </a:lnTo>
                    <a:lnTo>
                      <a:pt x="475" y="1678"/>
                    </a:lnTo>
                    <a:lnTo>
                      <a:pt x="474" y="1672"/>
                    </a:lnTo>
                    <a:lnTo>
                      <a:pt x="474" y="1664"/>
                    </a:lnTo>
                    <a:lnTo>
                      <a:pt x="477" y="1648"/>
                    </a:lnTo>
                    <a:lnTo>
                      <a:pt x="481" y="1632"/>
                    </a:lnTo>
                    <a:lnTo>
                      <a:pt x="487" y="1618"/>
                    </a:lnTo>
                    <a:lnTo>
                      <a:pt x="487" y="1618"/>
                    </a:lnTo>
                    <a:close/>
                    <a:moveTo>
                      <a:pt x="453" y="2116"/>
                    </a:moveTo>
                    <a:lnTo>
                      <a:pt x="453" y="2116"/>
                    </a:lnTo>
                    <a:lnTo>
                      <a:pt x="448" y="2060"/>
                    </a:lnTo>
                    <a:lnTo>
                      <a:pt x="444" y="2001"/>
                    </a:lnTo>
                    <a:lnTo>
                      <a:pt x="444" y="2001"/>
                    </a:lnTo>
                    <a:lnTo>
                      <a:pt x="441" y="1965"/>
                    </a:lnTo>
                    <a:lnTo>
                      <a:pt x="440" y="1944"/>
                    </a:lnTo>
                    <a:lnTo>
                      <a:pt x="439" y="1925"/>
                    </a:lnTo>
                    <a:lnTo>
                      <a:pt x="440" y="1907"/>
                    </a:lnTo>
                    <a:lnTo>
                      <a:pt x="443" y="1890"/>
                    </a:lnTo>
                    <a:lnTo>
                      <a:pt x="445" y="1883"/>
                    </a:lnTo>
                    <a:lnTo>
                      <a:pt x="447" y="1876"/>
                    </a:lnTo>
                    <a:lnTo>
                      <a:pt x="451" y="1870"/>
                    </a:lnTo>
                    <a:lnTo>
                      <a:pt x="454" y="1865"/>
                    </a:lnTo>
                    <a:lnTo>
                      <a:pt x="454" y="1865"/>
                    </a:lnTo>
                    <a:lnTo>
                      <a:pt x="473" y="1902"/>
                    </a:lnTo>
                    <a:lnTo>
                      <a:pt x="491" y="1940"/>
                    </a:lnTo>
                    <a:lnTo>
                      <a:pt x="511" y="1977"/>
                    </a:lnTo>
                    <a:lnTo>
                      <a:pt x="520" y="1996"/>
                    </a:lnTo>
                    <a:lnTo>
                      <a:pt x="531" y="2015"/>
                    </a:lnTo>
                    <a:lnTo>
                      <a:pt x="531" y="2015"/>
                    </a:lnTo>
                    <a:lnTo>
                      <a:pt x="520" y="2026"/>
                    </a:lnTo>
                    <a:lnTo>
                      <a:pt x="511" y="2038"/>
                    </a:lnTo>
                    <a:lnTo>
                      <a:pt x="502" y="2052"/>
                    </a:lnTo>
                    <a:lnTo>
                      <a:pt x="493" y="2066"/>
                    </a:lnTo>
                    <a:lnTo>
                      <a:pt x="485" y="2079"/>
                    </a:lnTo>
                    <a:lnTo>
                      <a:pt x="475" y="2092"/>
                    </a:lnTo>
                    <a:lnTo>
                      <a:pt x="465" y="2104"/>
                    </a:lnTo>
                    <a:lnTo>
                      <a:pt x="453" y="2116"/>
                    </a:lnTo>
                    <a:lnTo>
                      <a:pt x="453" y="2116"/>
                    </a:lnTo>
                    <a:close/>
                    <a:moveTo>
                      <a:pt x="599" y="1948"/>
                    </a:moveTo>
                    <a:lnTo>
                      <a:pt x="599" y="1948"/>
                    </a:lnTo>
                    <a:lnTo>
                      <a:pt x="592" y="1954"/>
                    </a:lnTo>
                    <a:lnTo>
                      <a:pt x="588" y="1957"/>
                    </a:lnTo>
                    <a:lnTo>
                      <a:pt x="586" y="1957"/>
                    </a:lnTo>
                    <a:lnTo>
                      <a:pt x="583" y="1957"/>
                    </a:lnTo>
                    <a:lnTo>
                      <a:pt x="583" y="1957"/>
                    </a:lnTo>
                    <a:lnTo>
                      <a:pt x="577" y="1928"/>
                    </a:lnTo>
                    <a:lnTo>
                      <a:pt x="571" y="1900"/>
                    </a:lnTo>
                    <a:lnTo>
                      <a:pt x="564" y="1871"/>
                    </a:lnTo>
                    <a:lnTo>
                      <a:pt x="561" y="1858"/>
                    </a:lnTo>
                    <a:lnTo>
                      <a:pt x="556" y="1844"/>
                    </a:lnTo>
                    <a:lnTo>
                      <a:pt x="556" y="1844"/>
                    </a:lnTo>
                    <a:lnTo>
                      <a:pt x="561" y="1876"/>
                    </a:lnTo>
                    <a:lnTo>
                      <a:pt x="566" y="1908"/>
                    </a:lnTo>
                    <a:lnTo>
                      <a:pt x="572" y="1940"/>
                    </a:lnTo>
                    <a:lnTo>
                      <a:pt x="575" y="1969"/>
                    </a:lnTo>
                    <a:lnTo>
                      <a:pt x="575" y="1969"/>
                    </a:lnTo>
                    <a:lnTo>
                      <a:pt x="572" y="1973"/>
                    </a:lnTo>
                    <a:lnTo>
                      <a:pt x="569" y="1977"/>
                    </a:lnTo>
                    <a:lnTo>
                      <a:pt x="566" y="1979"/>
                    </a:lnTo>
                    <a:lnTo>
                      <a:pt x="564" y="1980"/>
                    </a:lnTo>
                    <a:lnTo>
                      <a:pt x="562" y="1982"/>
                    </a:lnTo>
                    <a:lnTo>
                      <a:pt x="558" y="1980"/>
                    </a:lnTo>
                    <a:lnTo>
                      <a:pt x="558" y="1980"/>
                    </a:lnTo>
                    <a:lnTo>
                      <a:pt x="533" y="1902"/>
                    </a:lnTo>
                    <a:lnTo>
                      <a:pt x="508" y="1825"/>
                    </a:lnTo>
                    <a:lnTo>
                      <a:pt x="508" y="1825"/>
                    </a:lnTo>
                    <a:lnTo>
                      <a:pt x="514" y="1852"/>
                    </a:lnTo>
                    <a:lnTo>
                      <a:pt x="521" y="1877"/>
                    </a:lnTo>
                    <a:lnTo>
                      <a:pt x="535" y="1929"/>
                    </a:lnTo>
                    <a:lnTo>
                      <a:pt x="535" y="1929"/>
                    </a:lnTo>
                    <a:lnTo>
                      <a:pt x="531" y="1927"/>
                    </a:lnTo>
                    <a:lnTo>
                      <a:pt x="530" y="1926"/>
                    </a:lnTo>
                    <a:lnTo>
                      <a:pt x="528" y="1920"/>
                    </a:lnTo>
                    <a:lnTo>
                      <a:pt x="525" y="1915"/>
                    </a:lnTo>
                    <a:lnTo>
                      <a:pt x="524" y="1912"/>
                    </a:lnTo>
                    <a:lnTo>
                      <a:pt x="522" y="1910"/>
                    </a:lnTo>
                    <a:lnTo>
                      <a:pt x="522" y="1910"/>
                    </a:lnTo>
                    <a:lnTo>
                      <a:pt x="537" y="1952"/>
                    </a:lnTo>
                    <a:lnTo>
                      <a:pt x="550" y="1993"/>
                    </a:lnTo>
                    <a:lnTo>
                      <a:pt x="550" y="1993"/>
                    </a:lnTo>
                    <a:lnTo>
                      <a:pt x="548" y="1996"/>
                    </a:lnTo>
                    <a:lnTo>
                      <a:pt x="545" y="2000"/>
                    </a:lnTo>
                    <a:lnTo>
                      <a:pt x="542" y="2002"/>
                    </a:lnTo>
                    <a:lnTo>
                      <a:pt x="537" y="2004"/>
                    </a:lnTo>
                    <a:lnTo>
                      <a:pt x="537" y="2004"/>
                    </a:lnTo>
                    <a:lnTo>
                      <a:pt x="506" y="1950"/>
                    </a:lnTo>
                    <a:lnTo>
                      <a:pt x="477" y="1894"/>
                    </a:lnTo>
                    <a:lnTo>
                      <a:pt x="477" y="1894"/>
                    </a:lnTo>
                    <a:lnTo>
                      <a:pt x="465" y="1875"/>
                    </a:lnTo>
                    <a:lnTo>
                      <a:pt x="460" y="1865"/>
                    </a:lnTo>
                    <a:lnTo>
                      <a:pt x="457" y="1860"/>
                    </a:lnTo>
                    <a:lnTo>
                      <a:pt x="457" y="1857"/>
                    </a:lnTo>
                    <a:lnTo>
                      <a:pt x="457" y="1857"/>
                    </a:lnTo>
                    <a:lnTo>
                      <a:pt x="457" y="1854"/>
                    </a:lnTo>
                    <a:lnTo>
                      <a:pt x="458" y="1851"/>
                    </a:lnTo>
                    <a:lnTo>
                      <a:pt x="463" y="1842"/>
                    </a:lnTo>
                    <a:lnTo>
                      <a:pt x="473" y="1825"/>
                    </a:lnTo>
                    <a:lnTo>
                      <a:pt x="473" y="1825"/>
                    </a:lnTo>
                    <a:lnTo>
                      <a:pt x="487" y="1800"/>
                    </a:lnTo>
                    <a:lnTo>
                      <a:pt x="502" y="1773"/>
                    </a:lnTo>
                    <a:lnTo>
                      <a:pt x="516" y="1748"/>
                    </a:lnTo>
                    <a:lnTo>
                      <a:pt x="523" y="1736"/>
                    </a:lnTo>
                    <a:lnTo>
                      <a:pt x="530" y="1727"/>
                    </a:lnTo>
                    <a:lnTo>
                      <a:pt x="530" y="1727"/>
                    </a:lnTo>
                    <a:lnTo>
                      <a:pt x="537" y="1734"/>
                    </a:lnTo>
                    <a:lnTo>
                      <a:pt x="544" y="1740"/>
                    </a:lnTo>
                    <a:lnTo>
                      <a:pt x="561" y="1751"/>
                    </a:lnTo>
                    <a:lnTo>
                      <a:pt x="578" y="1762"/>
                    </a:lnTo>
                    <a:lnTo>
                      <a:pt x="586" y="1769"/>
                    </a:lnTo>
                    <a:lnTo>
                      <a:pt x="592" y="1776"/>
                    </a:lnTo>
                    <a:lnTo>
                      <a:pt x="592" y="1776"/>
                    </a:lnTo>
                    <a:lnTo>
                      <a:pt x="597" y="1783"/>
                    </a:lnTo>
                    <a:lnTo>
                      <a:pt x="600" y="1790"/>
                    </a:lnTo>
                    <a:lnTo>
                      <a:pt x="607" y="1806"/>
                    </a:lnTo>
                    <a:lnTo>
                      <a:pt x="620" y="1839"/>
                    </a:lnTo>
                    <a:lnTo>
                      <a:pt x="620" y="1839"/>
                    </a:lnTo>
                    <a:lnTo>
                      <a:pt x="633" y="1873"/>
                    </a:lnTo>
                    <a:lnTo>
                      <a:pt x="645" y="1906"/>
                    </a:lnTo>
                    <a:lnTo>
                      <a:pt x="645" y="1906"/>
                    </a:lnTo>
                    <a:lnTo>
                      <a:pt x="634" y="1916"/>
                    </a:lnTo>
                    <a:lnTo>
                      <a:pt x="622" y="1926"/>
                    </a:lnTo>
                    <a:lnTo>
                      <a:pt x="599" y="1948"/>
                    </a:lnTo>
                    <a:lnTo>
                      <a:pt x="599" y="1948"/>
                    </a:lnTo>
                    <a:close/>
                    <a:moveTo>
                      <a:pt x="596" y="1719"/>
                    </a:moveTo>
                    <a:lnTo>
                      <a:pt x="596" y="1719"/>
                    </a:lnTo>
                    <a:lnTo>
                      <a:pt x="583" y="1692"/>
                    </a:lnTo>
                    <a:lnTo>
                      <a:pt x="578" y="1680"/>
                    </a:lnTo>
                    <a:lnTo>
                      <a:pt x="573" y="1667"/>
                    </a:lnTo>
                    <a:lnTo>
                      <a:pt x="571" y="1657"/>
                    </a:lnTo>
                    <a:lnTo>
                      <a:pt x="571" y="1651"/>
                    </a:lnTo>
                    <a:lnTo>
                      <a:pt x="572" y="1647"/>
                    </a:lnTo>
                    <a:lnTo>
                      <a:pt x="574" y="1642"/>
                    </a:lnTo>
                    <a:lnTo>
                      <a:pt x="577" y="1638"/>
                    </a:lnTo>
                    <a:lnTo>
                      <a:pt x="581" y="1634"/>
                    </a:lnTo>
                    <a:lnTo>
                      <a:pt x="587" y="1631"/>
                    </a:lnTo>
                    <a:lnTo>
                      <a:pt x="587" y="1631"/>
                    </a:lnTo>
                    <a:lnTo>
                      <a:pt x="630" y="1739"/>
                    </a:lnTo>
                    <a:lnTo>
                      <a:pt x="673" y="1843"/>
                    </a:lnTo>
                    <a:lnTo>
                      <a:pt x="673" y="1843"/>
                    </a:lnTo>
                    <a:lnTo>
                      <a:pt x="659" y="1832"/>
                    </a:lnTo>
                    <a:lnTo>
                      <a:pt x="647" y="1818"/>
                    </a:lnTo>
                    <a:lnTo>
                      <a:pt x="637" y="1803"/>
                    </a:lnTo>
                    <a:lnTo>
                      <a:pt x="628" y="1787"/>
                    </a:lnTo>
                    <a:lnTo>
                      <a:pt x="619" y="1770"/>
                    </a:lnTo>
                    <a:lnTo>
                      <a:pt x="612" y="1753"/>
                    </a:lnTo>
                    <a:lnTo>
                      <a:pt x="596" y="1719"/>
                    </a:lnTo>
                    <a:lnTo>
                      <a:pt x="596" y="1719"/>
                    </a:lnTo>
                    <a:close/>
                    <a:moveTo>
                      <a:pt x="768" y="2085"/>
                    </a:moveTo>
                    <a:lnTo>
                      <a:pt x="768" y="2085"/>
                    </a:lnTo>
                    <a:lnTo>
                      <a:pt x="767" y="2083"/>
                    </a:lnTo>
                    <a:lnTo>
                      <a:pt x="767" y="2081"/>
                    </a:lnTo>
                    <a:lnTo>
                      <a:pt x="767" y="2079"/>
                    </a:lnTo>
                    <a:lnTo>
                      <a:pt x="765" y="2078"/>
                    </a:lnTo>
                    <a:lnTo>
                      <a:pt x="765" y="2078"/>
                    </a:lnTo>
                    <a:lnTo>
                      <a:pt x="766" y="2087"/>
                    </a:lnTo>
                    <a:lnTo>
                      <a:pt x="766" y="2095"/>
                    </a:lnTo>
                    <a:lnTo>
                      <a:pt x="765" y="2103"/>
                    </a:lnTo>
                    <a:lnTo>
                      <a:pt x="763" y="2105"/>
                    </a:lnTo>
                    <a:lnTo>
                      <a:pt x="760" y="2108"/>
                    </a:lnTo>
                    <a:lnTo>
                      <a:pt x="760" y="2108"/>
                    </a:lnTo>
                    <a:lnTo>
                      <a:pt x="749" y="2083"/>
                    </a:lnTo>
                    <a:lnTo>
                      <a:pt x="739" y="2058"/>
                    </a:lnTo>
                    <a:lnTo>
                      <a:pt x="717" y="2007"/>
                    </a:lnTo>
                    <a:lnTo>
                      <a:pt x="717" y="2007"/>
                    </a:lnTo>
                    <a:lnTo>
                      <a:pt x="706" y="1980"/>
                    </a:lnTo>
                    <a:lnTo>
                      <a:pt x="695" y="1955"/>
                    </a:lnTo>
                    <a:lnTo>
                      <a:pt x="689" y="1943"/>
                    </a:lnTo>
                    <a:lnTo>
                      <a:pt x="686" y="1931"/>
                    </a:lnTo>
                    <a:lnTo>
                      <a:pt x="682" y="1918"/>
                    </a:lnTo>
                    <a:lnTo>
                      <a:pt x="681" y="1907"/>
                    </a:lnTo>
                    <a:lnTo>
                      <a:pt x="681" y="1907"/>
                    </a:lnTo>
                    <a:lnTo>
                      <a:pt x="683" y="1906"/>
                    </a:lnTo>
                    <a:lnTo>
                      <a:pt x="687" y="1906"/>
                    </a:lnTo>
                    <a:lnTo>
                      <a:pt x="687" y="1906"/>
                    </a:lnTo>
                    <a:lnTo>
                      <a:pt x="700" y="1926"/>
                    </a:lnTo>
                    <a:lnTo>
                      <a:pt x="714" y="1946"/>
                    </a:lnTo>
                    <a:lnTo>
                      <a:pt x="729" y="1968"/>
                    </a:lnTo>
                    <a:lnTo>
                      <a:pt x="742" y="1991"/>
                    </a:lnTo>
                    <a:lnTo>
                      <a:pt x="755" y="2013"/>
                    </a:lnTo>
                    <a:lnTo>
                      <a:pt x="759" y="2025"/>
                    </a:lnTo>
                    <a:lnTo>
                      <a:pt x="764" y="2037"/>
                    </a:lnTo>
                    <a:lnTo>
                      <a:pt x="766" y="2049"/>
                    </a:lnTo>
                    <a:lnTo>
                      <a:pt x="768" y="2061"/>
                    </a:lnTo>
                    <a:lnTo>
                      <a:pt x="768" y="2072"/>
                    </a:lnTo>
                    <a:lnTo>
                      <a:pt x="768" y="2085"/>
                    </a:lnTo>
                    <a:lnTo>
                      <a:pt x="768" y="2085"/>
                    </a:lnTo>
                    <a:close/>
                    <a:moveTo>
                      <a:pt x="774" y="1403"/>
                    </a:moveTo>
                    <a:lnTo>
                      <a:pt x="774" y="1403"/>
                    </a:lnTo>
                    <a:lnTo>
                      <a:pt x="784" y="1432"/>
                    </a:lnTo>
                    <a:lnTo>
                      <a:pt x="796" y="1461"/>
                    </a:lnTo>
                    <a:lnTo>
                      <a:pt x="805" y="1489"/>
                    </a:lnTo>
                    <a:lnTo>
                      <a:pt x="809" y="1504"/>
                    </a:lnTo>
                    <a:lnTo>
                      <a:pt x="812" y="1517"/>
                    </a:lnTo>
                    <a:lnTo>
                      <a:pt x="812" y="1517"/>
                    </a:lnTo>
                    <a:lnTo>
                      <a:pt x="805" y="1503"/>
                    </a:lnTo>
                    <a:lnTo>
                      <a:pt x="798" y="1488"/>
                    </a:lnTo>
                    <a:lnTo>
                      <a:pt x="782" y="1459"/>
                    </a:lnTo>
                    <a:lnTo>
                      <a:pt x="776" y="1446"/>
                    </a:lnTo>
                    <a:lnTo>
                      <a:pt x="774" y="1439"/>
                    </a:lnTo>
                    <a:lnTo>
                      <a:pt x="772" y="1431"/>
                    </a:lnTo>
                    <a:lnTo>
                      <a:pt x="772" y="1424"/>
                    </a:lnTo>
                    <a:lnTo>
                      <a:pt x="772" y="1417"/>
                    </a:lnTo>
                    <a:lnTo>
                      <a:pt x="772" y="1411"/>
                    </a:lnTo>
                    <a:lnTo>
                      <a:pt x="774" y="1403"/>
                    </a:lnTo>
                    <a:lnTo>
                      <a:pt x="774" y="1403"/>
                    </a:lnTo>
                    <a:close/>
                    <a:moveTo>
                      <a:pt x="783" y="1639"/>
                    </a:moveTo>
                    <a:lnTo>
                      <a:pt x="783" y="1639"/>
                    </a:lnTo>
                    <a:lnTo>
                      <a:pt x="779" y="1577"/>
                    </a:lnTo>
                    <a:lnTo>
                      <a:pt x="779" y="1577"/>
                    </a:lnTo>
                    <a:lnTo>
                      <a:pt x="777" y="1543"/>
                    </a:lnTo>
                    <a:lnTo>
                      <a:pt x="775" y="1512"/>
                    </a:lnTo>
                    <a:lnTo>
                      <a:pt x="773" y="1482"/>
                    </a:lnTo>
                    <a:lnTo>
                      <a:pt x="773" y="1470"/>
                    </a:lnTo>
                    <a:lnTo>
                      <a:pt x="774" y="1457"/>
                    </a:lnTo>
                    <a:lnTo>
                      <a:pt x="774" y="1457"/>
                    </a:lnTo>
                    <a:lnTo>
                      <a:pt x="774" y="1456"/>
                    </a:lnTo>
                    <a:lnTo>
                      <a:pt x="777" y="1456"/>
                    </a:lnTo>
                    <a:lnTo>
                      <a:pt x="777" y="1456"/>
                    </a:lnTo>
                    <a:lnTo>
                      <a:pt x="789" y="1481"/>
                    </a:lnTo>
                    <a:lnTo>
                      <a:pt x="800" y="1506"/>
                    </a:lnTo>
                    <a:lnTo>
                      <a:pt x="812" y="1534"/>
                    </a:lnTo>
                    <a:lnTo>
                      <a:pt x="822" y="1564"/>
                    </a:lnTo>
                    <a:lnTo>
                      <a:pt x="822" y="1564"/>
                    </a:lnTo>
                    <a:lnTo>
                      <a:pt x="830" y="1591"/>
                    </a:lnTo>
                    <a:lnTo>
                      <a:pt x="839" y="1619"/>
                    </a:lnTo>
                    <a:lnTo>
                      <a:pt x="839" y="1619"/>
                    </a:lnTo>
                    <a:lnTo>
                      <a:pt x="844" y="1634"/>
                    </a:lnTo>
                    <a:lnTo>
                      <a:pt x="851" y="1649"/>
                    </a:lnTo>
                    <a:lnTo>
                      <a:pt x="857" y="1663"/>
                    </a:lnTo>
                    <a:lnTo>
                      <a:pt x="859" y="1668"/>
                    </a:lnTo>
                    <a:lnTo>
                      <a:pt x="859" y="1674"/>
                    </a:lnTo>
                    <a:lnTo>
                      <a:pt x="859" y="1674"/>
                    </a:lnTo>
                    <a:lnTo>
                      <a:pt x="859" y="1677"/>
                    </a:lnTo>
                    <a:lnTo>
                      <a:pt x="857" y="1682"/>
                    </a:lnTo>
                    <a:lnTo>
                      <a:pt x="851" y="1691"/>
                    </a:lnTo>
                    <a:lnTo>
                      <a:pt x="844" y="1698"/>
                    </a:lnTo>
                    <a:lnTo>
                      <a:pt x="839" y="1706"/>
                    </a:lnTo>
                    <a:lnTo>
                      <a:pt x="839" y="1706"/>
                    </a:lnTo>
                    <a:lnTo>
                      <a:pt x="827" y="1723"/>
                    </a:lnTo>
                    <a:lnTo>
                      <a:pt x="822" y="1730"/>
                    </a:lnTo>
                    <a:lnTo>
                      <a:pt x="818" y="1733"/>
                    </a:lnTo>
                    <a:lnTo>
                      <a:pt x="815" y="1735"/>
                    </a:lnTo>
                    <a:lnTo>
                      <a:pt x="815" y="1735"/>
                    </a:lnTo>
                    <a:lnTo>
                      <a:pt x="812" y="1731"/>
                    </a:lnTo>
                    <a:lnTo>
                      <a:pt x="808" y="1726"/>
                    </a:lnTo>
                    <a:lnTo>
                      <a:pt x="800" y="1717"/>
                    </a:lnTo>
                    <a:lnTo>
                      <a:pt x="792" y="1708"/>
                    </a:lnTo>
                    <a:lnTo>
                      <a:pt x="789" y="1703"/>
                    </a:lnTo>
                    <a:lnTo>
                      <a:pt x="787" y="1699"/>
                    </a:lnTo>
                    <a:lnTo>
                      <a:pt x="787" y="1699"/>
                    </a:lnTo>
                    <a:lnTo>
                      <a:pt x="784" y="1692"/>
                    </a:lnTo>
                    <a:lnTo>
                      <a:pt x="783" y="1685"/>
                    </a:lnTo>
                    <a:lnTo>
                      <a:pt x="783" y="1671"/>
                    </a:lnTo>
                    <a:lnTo>
                      <a:pt x="783" y="1655"/>
                    </a:lnTo>
                    <a:lnTo>
                      <a:pt x="783" y="1639"/>
                    </a:lnTo>
                    <a:lnTo>
                      <a:pt x="783" y="1639"/>
                    </a:lnTo>
                    <a:close/>
                    <a:moveTo>
                      <a:pt x="798" y="1774"/>
                    </a:moveTo>
                    <a:lnTo>
                      <a:pt x="798" y="1774"/>
                    </a:lnTo>
                    <a:lnTo>
                      <a:pt x="793" y="1761"/>
                    </a:lnTo>
                    <a:lnTo>
                      <a:pt x="792" y="1748"/>
                    </a:lnTo>
                    <a:lnTo>
                      <a:pt x="790" y="1720"/>
                    </a:lnTo>
                    <a:lnTo>
                      <a:pt x="790" y="1720"/>
                    </a:lnTo>
                    <a:lnTo>
                      <a:pt x="797" y="1727"/>
                    </a:lnTo>
                    <a:lnTo>
                      <a:pt x="802" y="1734"/>
                    </a:lnTo>
                    <a:lnTo>
                      <a:pt x="806" y="1742"/>
                    </a:lnTo>
                    <a:lnTo>
                      <a:pt x="807" y="1749"/>
                    </a:lnTo>
                    <a:lnTo>
                      <a:pt x="807" y="1756"/>
                    </a:lnTo>
                    <a:lnTo>
                      <a:pt x="806" y="1762"/>
                    </a:lnTo>
                    <a:lnTo>
                      <a:pt x="802" y="1769"/>
                    </a:lnTo>
                    <a:lnTo>
                      <a:pt x="798" y="1774"/>
                    </a:lnTo>
                    <a:lnTo>
                      <a:pt x="798" y="1774"/>
                    </a:lnTo>
                    <a:close/>
                    <a:moveTo>
                      <a:pt x="842" y="1985"/>
                    </a:moveTo>
                    <a:lnTo>
                      <a:pt x="842" y="1985"/>
                    </a:lnTo>
                    <a:lnTo>
                      <a:pt x="801" y="1878"/>
                    </a:lnTo>
                    <a:lnTo>
                      <a:pt x="801" y="1878"/>
                    </a:lnTo>
                    <a:lnTo>
                      <a:pt x="805" y="1876"/>
                    </a:lnTo>
                    <a:lnTo>
                      <a:pt x="807" y="1874"/>
                    </a:lnTo>
                    <a:lnTo>
                      <a:pt x="808" y="1871"/>
                    </a:lnTo>
                    <a:lnTo>
                      <a:pt x="809" y="1868"/>
                    </a:lnTo>
                    <a:lnTo>
                      <a:pt x="810" y="1860"/>
                    </a:lnTo>
                    <a:lnTo>
                      <a:pt x="809" y="1851"/>
                    </a:lnTo>
                    <a:lnTo>
                      <a:pt x="806" y="1832"/>
                    </a:lnTo>
                    <a:lnTo>
                      <a:pt x="804" y="1823"/>
                    </a:lnTo>
                    <a:lnTo>
                      <a:pt x="802" y="1814"/>
                    </a:lnTo>
                    <a:lnTo>
                      <a:pt x="802" y="1814"/>
                    </a:lnTo>
                    <a:lnTo>
                      <a:pt x="819" y="1799"/>
                    </a:lnTo>
                    <a:lnTo>
                      <a:pt x="829" y="1793"/>
                    </a:lnTo>
                    <a:lnTo>
                      <a:pt x="839" y="1787"/>
                    </a:lnTo>
                    <a:lnTo>
                      <a:pt x="839" y="1787"/>
                    </a:lnTo>
                    <a:lnTo>
                      <a:pt x="856" y="1812"/>
                    </a:lnTo>
                    <a:lnTo>
                      <a:pt x="874" y="1837"/>
                    </a:lnTo>
                    <a:lnTo>
                      <a:pt x="892" y="1864"/>
                    </a:lnTo>
                    <a:lnTo>
                      <a:pt x="909" y="1890"/>
                    </a:lnTo>
                    <a:lnTo>
                      <a:pt x="909" y="1890"/>
                    </a:lnTo>
                    <a:lnTo>
                      <a:pt x="892" y="1912"/>
                    </a:lnTo>
                    <a:lnTo>
                      <a:pt x="875" y="1937"/>
                    </a:lnTo>
                    <a:lnTo>
                      <a:pt x="842" y="1985"/>
                    </a:lnTo>
                    <a:lnTo>
                      <a:pt x="842" y="1985"/>
                    </a:lnTo>
                    <a:close/>
                    <a:moveTo>
                      <a:pt x="922" y="1867"/>
                    </a:moveTo>
                    <a:lnTo>
                      <a:pt x="922" y="1867"/>
                    </a:lnTo>
                    <a:lnTo>
                      <a:pt x="907" y="1846"/>
                    </a:lnTo>
                    <a:lnTo>
                      <a:pt x="888" y="1822"/>
                    </a:lnTo>
                    <a:lnTo>
                      <a:pt x="888" y="1822"/>
                    </a:lnTo>
                    <a:lnTo>
                      <a:pt x="877" y="1810"/>
                    </a:lnTo>
                    <a:lnTo>
                      <a:pt x="865" y="1798"/>
                    </a:lnTo>
                    <a:lnTo>
                      <a:pt x="856" y="1786"/>
                    </a:lnTo>
                    <a:lnTo>
                      <a:pt x="852" y="1782"/>
                    </a:lnTo>
                    <a:lnTo>
                      <a:pt x="851" y="1777"/>
                    </a:lnTo>
                    <a:lnTo>
                      <a:pt x="851" y="1777"/>
                    </a:lnTo>
                    <a:lnTo>
                      <a:pt x="852" y="1773"/>
                    </a:lnTo>
                    <a:lnTo>
                      <a:pt x="856" y="1769"/>
                    </a:lnTo>
                    <a:lnTo>
                      <a:pt x="860" y="1766"/>
                    </a:lnTo>
                    <a:lnTo>
                      <a:pt x="866" y="1762"/>
                    </a:lnTo>
                    <a:lnTo>
                      <a:pt x="877" y="1757"/>
                    </a:lnTo>
                    <a:lnTo>
                      <a:pt x="883" y="1753"/>
                    </a:lnTo>
                    <a:lnTo>
                      <a:pt x="886" y="1750"/>
                    </a:lnTo>
                    <a:lnTo>
                      <a:pt x="886" y="1750"/>
                    </a:lnTo>
                    <a:lnTo>
                      <a:pt x="891" y="1762"/>
                    </a:lnTo>
                    <a:lnTo>
                      <a:pt x="897" y="1774"/>
                    </a:lnTo>
                    <a:lnTo>
                      <a:pt x="900" y="1780"/>
                    </a:lnTo>
                    <a:lnTo>
                      <a:pt x="903" y="1784"/>
                    </a:lnTo>
                    <a:lnTo>
                      <a:pt x="908" y="1790"/>
                    </a:lnTo>
                    <a:lnTo>
                      <a:pt x="913" y="1793"/>
                    </a:lnTo>
                    <a:lnTo>
                      <a:pt x="913" y="1793"/>
                    </a:lnTo>
                    <a:lnTo>
                      <a:pt x="916" y="1803"/>
                    </a:lnTo>
                    <a:lnTo>
                      <a:pt x="920" y="1815"/>
                    </a:lnTo>
                    <a:lnTo>
                      <a:pt x="926" y="1826"/>
                    </a:lnTo>
                    <a:lnTo>
                      <a:pt x="931" y="1836"/>
                    </a:lnTo>
                    <a:lnTo>
                      <a:pt x="933" y="1846"/>
                    </a:lnTo>
                    <a:lnTo>
                      <a:pt x="934" y="1852"/>
                    </a:lnTo>
                    <a:lnTo>
                      <a:pt x="933" y="1856"/>
                    </a:lnTo>
                    <a:lnTo>
                      <a:pt x="932" y="1860"/>
                    </a:lnTo>
                    <a:lnTo>
                      <a:pt x="930" y="1862"/>
                    </a:lnTo>
                    <a:lnTo>
                      <a:pt x="926" y="1866"/>
                    </a:lnTo>
                    <a:lnTo>
                      <a:pt x="922" y="1867"/>
                    </a:lnTo>
                    <a:lnTo>
                      <a:pt x="922" y="1867"/>
                    </a:lnTo>
                    <a:close/>
                    <a:moveTo>
                      <a:pt x="943" y="1844"/>
                    </a:moveTo>
                    <a:lnTo>
                      <a:pt x="943" y="1844"/>
                    </a:lnTo>
                    <a:lnTo>
                      <a:pt x="941" y="1837"/>
                    </a:lnTo>
                    <a:lnTo>
                      <a:pt x="939" y="1831"/>
                    </a:lnTo>
                    <a:lnTo>
                      <a:pt x="933" y="1818"/>
                    </a:lnTo>
                    <a:lnTo>
                      <a:pt x="926" y="1804"/>
                    </a:lnTo>
                    <a:lnTo>
                      <a:pt x="925" y="1799"/>
                    </a:lnTo>
                    <a:lnTo>
                      <a:pt x="924" y="1792"/>
                    </a:lnTo>
                    <a:lnTo>
                      <a:pt x="924" y="1792"/>
                    </a:lnTo>
                    <a:lnTo>
                      <a:pt x="924" y="1789"/>
                    </a:lnTo>
                    <a:lnTo>
                      <a:pt x="925" y="1786"/>
                    </a:lnTo>
                    <a:lnTo>
                      <a:pt x="926" y="1783"/>
                    </a:lnTo>
                    <a:lnTo>
                      <a:pt x="927" y="1780"/>
                    </a:lnTo>
                    <a:lnTo>
                      <a:pt x="927" y="1780"/>
                    </a:lnTo>
                    <a:lnTo>
                      <a:pt x="925" y="1774"/>
                    </a:lnTo>
                    <a:lnTo>
                      <a:pt x="923" y="1767"/>
                    </a:lnTo>
                    <a:lnTo>
                      <a:pt x="917" y="1755"/>
                    </a:lnTo>
                    <a:lnTo>
                      <a:pt x="911" y="1742"/>
                    </a:lnTo>
                    <a:lnTo>
                      <a:pt x="910" y="1736"/>
                    </a:lnTo>
                    <a:lnTo>
                      <a:pt x="910" y="1731"/>
                    </a:lnTo>
                    <a:lnTo>
                      <a:pt x="910" y="1731"/>
                    </a:lnTo>
                    <a:lnTo>
                      <a:pt x="911" y="1728"/>
                    </a:lnTo>
                    <a:lnTo>
                      <a:pt x="914" y="1725"/>
                    </a:lnTo>
                    <a:lnTo>
                      <a:pt x="922" y="1719"/>
                    </a:lnTo>
                    <a:lnTo>
                      <a:pt x="939" y="1707"/>
                    </a:lnTo>
                    <a:lnTo>
                      <a:pt x="939" y="1707"/>
                    </a:lnTo>
                    <a:lnTo>
                      <a:pt x="957" y="1692"/>
                    </a:lnTo>
                    <a:lnTo>
                      <a:pt x="966" y="1688"/>
                    </a:lnTo>
                    <a:lnTo>
                      <a:pt x="969" y="1685"/>
                    </a:lnTo>
                    <a:lnTo>
                      <a:pt x="974" y="1684"/>
                    </a:lnTo>
                    <a:lnTo>
                      <a:pt x="974" y="1684"/>
                    </a:lnTo>
                    <a:lnTo>
                      <a:pt x="975" y="1703"/>
                    </a:lnTo>
                    <a:lnTo>
                      <a:pt x="978" y="1724"/>
                    </a:lnTo>
                    <a:lnTo>
                      <a:pt x="978" y="1724"/>
                    </a:lnTo>
                    <a:lnTo>
                      <a:pt x="982" y="1742"/>
                    </a:lnTo>
                    <a:lnTo>
                      <a:pt x="986" y="1760"/>
                    </a:lnTo>
                    <a:lnTo>
                      <a:pt x="990" y="1777"/>
                    </a:lnTo>
                    <a:lnTo>
                      <a:pt x="990" y="1785"/>
                    </a:lnTo>
                    <a:lnTo>
                      <a:pt x="990" y="1792"/>
                    </a:lnTo>
                    <a:lnTo>
                      <a:pt x="990" y="1792"/>
                    </a:lnTo>
                    <a:lnTo>
                      <a:pt x="989" y="1795"/>
                    </a:lnTo>
                    <a:lnTo>
                      <a:pt x="986" y="1799"/>
                    </a:lnTo>
                    <a:lnTo>
                      <a:pt x="981" y="1806"/>
                    </a:lnTo>
                    <a:lnTo>
                      <a:pt x="974" y="1812"/>
                    </a:lnTo>
                    <a:lnTo>
                      <a:pt x="967" y="1818"/>
                    </a:lnTo>
                    <a:lnTo>
                      <a:pt x="967" y="1818"/>
                    </a:lnTo>
                    <a:lnTo>
                      <a:pt x="956" y="1833"/>
                    </a:lnTo>
                    <a:lnTo>
                      <a:pt x="950" y="1839"/>
                    </a:lnTo>
                    <a:lnTo>
                      <a:pt x="943" y="1844"/>
                    </a:lnTo>
                    <a:lnTo>
                      <a:pt x="943" y="1844"/>
                    </a:lnTo>
                    <a:close/>
                    <a:moveTo>
                      <a:pt x="986" y="2078"/>
                    </a:moveTo>
                    <a:lnTo>
                      <a:pt x="986" y="2078"/>
                    </a:lnTo>
                    <a:lnTo>
                      <a:pt x="983" y="2063"/>
                    </a:lnTo>
                    <a:lnTo>
                      <a:pt x="978" y="2049"/>
                    </a:lnTo>
                    <a:lnTo>
                      <a:pt x="969" y="2018"/>
                    </a:lnTo>
                    <a:lnTo>
                      <a:pt x="965" y="2002"/>
                    </a:lnTo>
                    <a:lnTo>
                      <a:pt x="961" y="1987"/>
                    </a:lnTo>
                    <a:lnTo>
                      <a:pt x="959" y="1974"/>
                    </a:lnTo>
                    <a:lnTo>
                      <a:pt x="958" y="1961"/>
                    </a:lnTo>
                    <a:lnTo>
                      <a:pt x="958" y="1961"/>
                    </a:lnTo>
                    <a:lnTo>
                      <a:pt x="964" y="1969"/>
                    </a:lnTo>
                    <a:lnTo>
                      <a:pt x="970" y="1976"/>
                    </a:lnTo>
                    <a:lnTo>
                      <a:pt x="978" y="1983"/>
                    </a:lnTo>
                    <a:lnTo>
                      <a:pt x="987" y="1988"/>
                    </a:lnTo>
                    <a:lnTo>
                      <a:pt x="987" y="1988"/>
                    </a:lnTo>
                    <a:lnTo>
                      <a:pt x="993" y="2001"/>
                    </a:lnTo>
                    <a:lnTo>
                      <a:pt x="995" y="2013"/>
                    </a:lnTo>
                    <a:lnTo>
                      <a:pt x="997" y="2025"/>
                    </a:lnTo>
                    <a:lnTo>
                      <a:pt x="995" y="2036"/>
                    </a:lnTo>
                    <a:lnTo>
                      <a:pt x="994" y="2047"/>
                    </a:lnTo>
                    <a:lnTo>
                      <a:pt x="992" y="2058"/>
                    </a:lnTo>
                    <a:lnTo>
                      <a:pt x="986" y="2078"/>
                    </a:lnTo>
                    <a:lnTo>
                      <a:pt x="986" y="2078"/>
                    </a:lnTo>
                    <a:close/>
                    <a:moveTo>
                      <a:pt x="1001" y="1982"/>
                    </a:moveTo>
                    <a:lnTo>
                      <a:pt x="1001" y="1982"/>
                    </a:lnTo>
                    <a:lnTo>
                      <a:pt x="993" y="1968"/>
                    </a:lnTo>
                    <a:lnTo>
                      <a:pt x="986" y="1953"/>
                    </a:lnTo>
                    <a:lnTo>
                      <a:pt x="974" y="1924"/>
                    </a:lnTo>
                    <a:lnTo>
                      <a:pt x="962" y="1893"/>
                    </a:lnTo>
                    <a:lnTo>
                      <a:pt x="950" y="1864"/>
                    </a:lnTo>
                    <a:lnTo>
                      <a:pt x="950" y="1864"/>
                    </a:lnTo>
                    <a:lnTo>
                      <a:pt x="960" y="1849"/>
                    </a:lnTo>
                    <a:lnTo>
                      <a:pt x="969" y="1834"/>
                    </a:lnTo>
                    <a:lnTo>
                      <a:pt x="981" y="1820"/>
                    </a:lnTo>
                    <a:lnTo>
                      <a:pt x="986" y="1815"/>
                    </a:lnTo>
                    <a:lnTo>
                      <a:pt x="993" y="1808"/>
                    </a:lnTo>
                    <a:lnTo>
                      <a:pt x="993" y="1808"/>
                    </a:lnTo>
                    <a:lnTo>
                      <a:pt x="994" y="1831"/>
                    </a:lnTo>
                    <a:lnTo>
                      <a:pt x="998" y="1853"/>
                    </a:lnTo>
                    <a:lnTo>
                      <a:pt x="1006" y="1901"/>
                    </a:lnTo>
                    <a:lnTo>
                      <a:pt x="1008" y="1924"/>
                    </a:lnTo>
                    <a:lnTo>
                      <a:pt x="1009" y="1945"/>
                    </a:lnTo>
                    <a:lnTo>
                      <a:pt x="1008" y="1955"/>
                    </a:lnTo>
                    <a:lnTo>
                      <a:pt x="1007" y="1965"/>
                    </a:lnTo>
                    <a:lnTo>
                      <a:pt x="1005" y="1974"/>
                    </a:lnTo>
                    <a:lnTo>
                      <a:pt x="1001" y="1982"/>
                    </a:lnTo>
                    <a:lnTo>
                      <a:pt x="1001" y="1982"/>
                    </a:lnTo>
                    <a:close/>
                    <a:moveTo>
                      <a:pt x="1018" y="1898"/>
                    </a:moveTo>
                    <a:lnTo>
                      <a:pt x="1018" y="1898"/>
                    </a:lnTo>
                    <a:lnTo>
                      <a:pt x="1014" y="1866"/>
                    </a:lnTo>
                    <a:lnTo>
                      <a:pt x="1009" y="1834"/>
                    </a:lnTo>
                    <a:lnTo>
                      <a:pt x="1009" y="1834"/>
                    </a:lnTo>
                    <a:lnTo>
                      <a:pt x="1016" y="1819"/>
                    </a:lnTo>
                    <a:lnTo>
                      <a:pt x="1020" y="1802"/>
                    </a:lnTo>
                    <a:lnTo>
                      <a:pt x="1029" y="1769"/>
                    </a:lnTo>
                    <a:lnTo>
                      <a:pt x="1036" y="1753"/>
                    </a:lnTo>
                    <a:lnTo>
                      <a:pt x="1040" y="1747"/>
                    </a:lnTo>
                    <a:lnTo>
                      <a:pt x="1043" y="1740"/>
                    </a:lnTo>
                    <a:lnTo>
                      <a:pt x="1048" y="1733"/>
                    </a:lnTo>
                    <a:lnTo>
                      <a:pt x="1053" y="1727"/>
                    </a:lnTo>
                    <a:lnTo>
                      <a:pt x="1060" y="1722"/>
                    </a:lnTo>
                    <a:lnTo>
                      <a:pt x="1067" y="1717"/>
                    </a:lnTo>
                    <a:lnTo>
                      <a:pt x="1067" y="1717"/>
                    </a:lnTo>
                    <a:lnTo>
                      <a:pt x="1045" y="1809"/>
                    </a:lnTo>
                    <a:lnTo>
                      <a:pt x="1033" y="1854"/>
                    </a:lnTo>
                    <a:lnTo>
                      <a:pt x="1026" y="1876"/>
                    </a:lnTo>
                    <a:lnTo>
                      <a:pt x="1018" y="1898"/>
                    </a:lnTo>
                    <a:lnTo>
                      <a:pt x="1018" y="1898"/>
                    </a:lnTo>
                    <a:close/>
                    <a:moveTo>
                      <a:pt x="1083" y="1681"/>
                    </a:moveTo>
                    <a:lnTo>
                      <a:pt x="1083" y="1681"/>
                    </a:lnTo>
                    <a:lnTo>
                      <a:pt x="1075" y="1697"/>
                    </a:lnTo>
                    <a:lnTo>
                      <a:pt x="1066" y="1711"/>
                    </a:lnTo>
                    <a:lnTo>
                      <a:pt x="1061" y="1718"/>
                    </a:lnTo>
                    <a:lnTo>
                      <a:pt x="1056" y="1724"/>
                    </a:lnTo>
                    <a:lnTo>
                      <a:pt x="1049" y="1730"/>
                    </a:lnTo>
                    <a:lnTo>
                      <a:pt x="1042" y="1735"/>
                    </a:lnTo>
                    <a:lnTo>
                      <a:pt x="1042" y="1735"/>
                    </a:lnTo>
                    <a:lnTo>
                      <a:pt x="1051" y="1707"/>
                    </a:lnTo>
                    <a:lnTo>
                      <a:pt x="1060" y="1680"/>
                    </a:lnTo>
                    <a:lnTo>
                      <a:pt x="1070" y="1654"/>
                    </a:lnTo>
                    <a:lnTo>
                      <a:pt x="1083" y="1627"/>
                    </a:lnTo>
                    <a:lnTo>
                      <a:pt x="1083" y="1627"/>
                    </a:lnTo>
                    <a:lnTo>
                      <a:pt x="1087" y="1636"/>
                    </a:lnTo>
                    <a:lnTo>
                      <a:pt x="1090" y="1643"/>
                    </a:lnTo>
                    <a:lnTo>
                      <a:pt x="1091" y="1650"/>
                    </a:lnTo>
                    <a:lnTo>
                      <a:pt x="1091" y="1657"/>
                    </a:lnTo>
                    <a:lnTo>
                      <a:pt x="1090" y="1663"/>
                    </a:lnTo>
                    <a:lnTo>
                      <a:pt x="1087" y="1668"/>
                    </a:lnTo>
                    <a:lnTo>
                      <a:pt x="1083" y="1681"/>
                    </a:lnTo>
                    <a:lnTo>
                      <a:pt x="1083" y="1681"/>
                    </a:lnTo>
                    <a:close/>
                    <a:moveTo>
                      <a:pt x="1218" y="1604"/>
                    </a:moveTo>
                    <a:lnTo>
                      <a:pt x="1218" y="1604"/>
                    </a:lnTo>
                    <a:lnTo>
                      <a:pt x="1225" y="1640"/>
                    </a:lnTo>
                    <a:lnTo>
                      <a:pt x="1233" y="1676"/>
                    </a:lnTo>
                    <a:lnTo>
                      <a:pt x="1250" y="1750"/>
                    </a:lnTo>
                    <a:lnTo>
                      <a:pt x="1258" y="1786"/>
                    </a:lnTo>
                    <a:lnTo>
                      <a:pt x="1264" y="1823"/>
                    </a:lnTo>
                    <a:lnTo>
                      <a:pt x="1270" y="1858"/>
                    </a:lnTo>
                    <a:lnTo>
                      <a:pt x="1274" y="1892"/>
                    </a:lnTo>
                    <a:lnTo>
                      <a:pt x="1274" y="1892"/>
                    </a:lnTo>
                    <a:lnTo>
                      <a:pt x="1260" y="1858"/>
                    </a:lnTo>
                    <a:lnTo>
                      <a:pt x="1247" y="1823"/>
                    </a:lnTo>
                    <a:lnTo>
                      <a:pt x="1221" y="1753"/>
                    </a:lnTo>
                    <a:lnTo>
                      <a:pt x="1221" y="1753"/>
                    </a:lnTo>
                    <a:lnTo>
                      <a:pt x="1212" y="1728"/>
                    </a:lnTo>
                    <a:lnTo>
                      <a:pt x="1208" y="1717"/>
                    </a:lnTo>
                    <a:lnTo>
                      <a:pt x="1205" y="1706"/>
                    </a:lnTo>
                    <a:lnTo>
                      <a:pt x="1205" y="1706"/>
                    </a:lnTo>
                    <a:lnTo>
                      <a:pt x="1204" y="1691"/>
                    </a:lnTo>
                    <a:lnTo>
                      <a:pt x="1205" y="1678"/>
                    </a:lnTo>
                    <a:lnTo>
                      <a:pt x="1207" y="1665"/>
                    </a:lnTo>
                    <a:lnTo>
                      <a:pt x="1210" y="1652"/>
                    </a:lnTo>
                    <a:lnTo>
                      <a:pt x="1216" y="1629"/>
                    </a:lnTo>
                    <a:lnTo>
                      <a:pt x="1217" y="1616"/>
                    </a:lnTo>
                    <a:lnTo>
                      <a:pt x="1218" y="1604"/>
                    </a:lnTo>
                    <a:lnTo>
                      <a:pt x="1218" y="1604"/>
                    </a:lnTo>
                    <a:close/>
                    <a:moveTo>
                      <a:pt x="1225" y="2122"/>
                    </a:moveTo>
                    <a:lnTo>
                      <a:pt x="1225" y="2122"/>
                    </a:lnTo>
                    <a:lnTo>
                      <a:pt x="1220" y="2111"/>
                    </a:lnTo>
                    <a:lnTo>
                      <a:pt x="1213" y="2100"/>
                    </a:lnTo>
                    <a:lnTo>
                      <a:pt x="1200" y="2078"/>
                    </a:lnTo>
                    <a:lnTo>
                      <a:pt x="1186" y="2055"/>
                    </a:lnTo>
                    <a:lnTo>
                      <a:pt x="1180" y="2044"/>
                    </a:lnTo>
                    <a:lnTo>
                      <a:pt x="1177" y="2034"/>
                    </a:lnTo>
                    <a:lnTo>
                      <a:pt x="1177" y="2034"/>
                    </a:lnTo>
                    <a:lnTo>
                      <a:pt x="1176" y="2026"/>
                    </a:lnTo>
                    <a:lnTo>
                      <a:pt x="1175" y="2018"/>
                    </a:lnTo>
                    <a:lnTo>
                      <a:pt x="1175" y="2000"/>
                    </a:lnTo>
                    <a:lnTo>
                      <a:pt x="1176" y="1980"/>
                    </a:lnTo>
                    <a:lnTo>
                      <a:pt x="1179" y="1962"/>
                    </a:lnTo>
                    <a:lnTo>
                      <a:pt x="1186" y="1926"/>
                    </a:lnTo>
                    <a:lnTo>
                      <a:pt x="1188" y="1910"/>
                    </a:lnTo>
                    <a:lnTo>
                      <a:pt x="1190" y="1896"/>
                    </a:lnTo>
                    <a:lnTo>
                      <a:pt x="1190" y="1896"/>
                    </a:lnTo>
                    <a:lnTo>
                      <a:pt x="1194" y="1911"/>
                    </a:lnTo>
                    <a:lnTo>
                      <a:pt x="1199" y="1927"/>
                    </a:lnTo>
                    <a:lnTo>
                      <a:pt x="1209" y="1959"/>
                    </a:lnTo>
                    <a:lnTo>
                      <a:pt x="1221" y="1991"/>
                    </a:lnTo>
                    <a:lnTo>
                      <a:pt x="1232" y="2022"/>
                    </a:lnTo>
                    <a:lnTo>
                      <a:pt x="1236" y="2037"/>
                    </a:lnTo>
                    <a:lnTo>
                      <a:pt x="1239" y="2052"/>
                    </a:lnTo>
                    <a:lnTo>
                      <a:pt x="1242" y="2067"/>
                    </a:lnTo>
                    <a:lnTo>
                      <a:pt x="1242" y="2079"/>
                    </a:lnTo>
                    <a:lnTo>
                      <a:pt x="1241" y="2092"/>
                    </a:lnTo>
                    <a:lnTo>
                      <a:pt x="1237" y="2103"/>
                    </a:lnTo>
                    <a:lnTo>
                      <a:pt x="1233" y="2113"/>
                    </a:lnTo>
                    <a:lnTo>
                      <a:pt x="1229" y="2118"/>
                    </a:lnTo>
                    <a:lnTo>
                      <a:pt x="1225" y="2122"/>
                    </a:lnTo>
                    <a:lnTo>
                      <a:pt x="1225" y="2122"/>
                    </a:lnTo>
                    <a:close/>
                    <a:moveTo>
                      <a:pt x="1259" y="2003"/>
                    </a:moveTo>
                    <a:lnTo>
                      <a:pt x="1259" y="2003"/>
                    </a:lnTo>
                    <a:lnTo>
                      <a:pt x="1251" y="1985"/>
                    </a:lnTo>
                    <a:lnTo>
                      <a:pt x="1243" y="1966"/>
                    </a:lnTo>
                    <a:lnTo>
                      <a:pt x="1226" y="1927"/>
                    </a:lnTo>
                    <a:lnTo>
                      <a:pt x="1209" y="1887"/>
                    </a:lnTo>
                    <a:lnTo>
                      <a:pt x="1201" y="1869"/>
                    </a:lnTo>
                    <a:lnTo>
                      <a:pt x="1194" y="1850"/>
                    </a:lnTo>
                    <a:lnTo>
                      <a:pt x="1194" y="1850"/>
                    </a:lnTo>
                    <a:lnTo>
                      <a:pt x="1192" y="1841"/>
                    </a:lnTo>
                    <a:lnTo>
                      <a:pt x="1191" y="1833"/>
                    </a:lnTo>
                    <a:lnTo>
                      <a:pt x="1191" y="1833"/>
                    </a:lnTo>
                    <a:lnTo>
                      <a:pt x="1190" y="1818"/>
                    </a:lnTo>
                    <a:lnTo>
                      <a:pt x="1191" y="1806"/>
                    </a:lnTo>
                    <a:lnTo>
                      <a:pt x="1193" y="1792"/>
                    </a:lnTo>
                    <a:lnTo>
                      <a:pt x="1195" y="1780"/>
                    </a:lnTo>
                    <a:lnTo>
                      <a:pt x="1201" y="1756"/>
                    </a:lnTo>
                    <a:lnTo>
                      <a:pt x="1203" y="1743"/>
                    </a:lnTo>
                    <a:lnTo>
                      <a:pt x="1204" y="1731"/>
                    </a:lnTo>
                    <a:lnTo>
                      <a:pt x="1204" y="1731"/>
                    </a:lnTo>
                    <a:lnTo>
                      <a:pt x="1221" y="1785"/>
                    </a:lnTo>
                    <a:lnTo>
                      <a:pt x="1238" y="1841"/>
                    </a:lnTo>
                    <a:lnTo>
                      <a:pt x="1255" y="1895"/>
                    </a:lnTo>
                    <a:lnTo>
                      <a:pt x="1272" y="1949"/>
                    </a:lnTo>
                    <a:lnTo>
                      <a:pt x="1272" y="1949"/>
                    </a:lnTo>
                    <a:lnTo>
                      <a:pt x="1269" y="1949"/>
                    </a:lnTo>
                    <a:lnTo>
                      <a:pt x="1267" y="1949"/>
                    </a:lnTo>
                    <a:lnTo>
                      <a:pt x="1263" y="1945"/>
                    </a:lnTo>
                    <a:lnTo>
                      <a:pt x="1261" y="1943"/>
                    </a:lnTo>
                    <a:lnTo>
                      <a:pt x="1261" y="1943"/>
                    </a:lnTo>
                    <a:lnTo>
                      <a:pt x="1260" y="1943"/>
                    </a:lnTo>
                    <a:lnTo>
                      <a:pt x="1260" y="1943"/>
                    </a:lnTo>
                    <a:lnTo>
                      <a:pt x="1269" y="1952"/>
                    </a:lnTo>
                    <a:lnTo>
                      <a:pt x="1275" y="1961"/>
                    </a:lnTo>
                    <a:lnTo>
                      <a:pt x="1278" y="1971"/>
                    </a:lnTo>
                    <a:lnTo>
                      <a:pt x="1278" y="1980"/>
                    </a:lnTo>
                    <a:lnTo>
                      <a:pt x="1276" y="1988"/>
                    </a:lnTo>
                    <a:lnTo>
                      <a:pt x="1272" y="1995"/>
                    </a:lnTo>
                    <a:lnTo>
                      <a:pt x="1266" y="2000"/>
                    </a:lnTo>
                    <a:lnTo>
                      <a:pt x="1259" y="2003"/>
                    </a:lnTo>
                    <a:lnTo>
                      <a:pt x="1259" y="2003"/>
                    </a:lnTo>
                    <a:close/>
                    <a:moveTo>
                      <a:pt x="1275" y="2042"/>
                    </a:moveTo>
                    <a:lnTo>
                      <a:pt x="1275" y="2042"/>
                    </a:lnTo>
                    <a:lnTo>
                      <a:pt x="1270" y="2033"/>
                    </a:lnTo>
                    <a:lnTo>
                      <a:pt x="1268" y="2025"/>
                    </a:lnTo>
                    <a:lnTo>
                      <a:pt x="1267" y="2018"/>
                    </a:lnTo>
                    <a:lnTo>
                      <a:pt x="1267" y="2011"/>
                    </a:lnTo>
                    <a:lnTo>
                      <a:pt x="1269" y="2004"/>
                    </a:lnTo>
                    <a:lnTo>
                      <a:pt x="1272" y="2000"/>
                    </a:lnTo>
                    <a:lnTo>
                      <a:pt x="1277" y="1995"/>
                    </a:lnTo>
                    <a:lnTo>
                      <a:pt x="1284" y="1993"/>
                    </a:lnTo>
                    <a:lnTo>
                      <a:pt x="1284" y="1993"/>
                    </a:lnTo>
                    <a:lnTo>
                      <a:pt x="1288" y="2010"/>
                    </a:lnTo>
                    <a:lnTo>
                      <a:pt x="1289" y="2018"/>
                    </a:lnTo>
                    <a:lnTo>
                      <a:pt x="1289" y="2025"/>
                    </a:lnTo>
                    <a:lnTo>
                      <a:pt x="1288" y="2030"/>
                    </a:lnTo>
                    <a:lnTo>
                      <a:pt x="1285" y="2036"/>
                    </a:lnTo>
                    <a:lnTo>
                      <a:pt x="1280" y="2039"/>
                    </a:lnTo>
                    <a:lnTo>
                      <a:pt x="1275" y="2042"/>
                    </a:lnTo>
                    <a:lnTo>
                      <a:pt x="1275" y="2042"/>
                    </a:lnTo>
                    <a:close/>
                    <a:moveTo>
                      <a:pt x="1275" y="1772"/>
                    </a:moveTo>
                    <a:lnTo>
                      <a:pt x="1275" y="1772"/>
                    </a:lnTo>
                    <a:lnTo>
                      <a:pt x="1278" y="1773"/>
                    </a:lnTo>
                    <a:lnTo>
                      <a:pt x="1278" y="1773"/>
                    </a:lnTo>
                    <a:lnTo>
                      <a:pt x="1344" y="1820"/>
                    </a:lnTo>
                    <a:lnTo>
                      <a:pt x="1376" y="1844"/>
                    </a:lnTo>
                    <a:lnTo>
                      <a:pt x="1390" y="1858"/>
                    </a:lnTo>
                    <a:lnTo>
                      <a:pt x="1405" y="1870"/>
                    </a:lnTo>
                    <a:lnTo>
                      <a:pt x="1405" y="1870"/>
                    </a:lnTo>
                    <a:lnTo>
                      <a:pt x="1394" y="1883"/>
                    </a:lnTo>
                    <a:lnTo>
                      <a:pt x="1384" y="1895"/>
                    </a:lnTo>
                    <a:lnTo>
                      <a:pt x="1363" y="1923"/>
                    </a:lnTo>
                    <a:lnTo>
                      <a:pt x="1344" y="1950"/>
                    </a:lnTo>
                    <a:lnTo>
                      <a:pt x="1333" y="1963"/>
                    </a:lnTo>
                    <a:lnTo>
                      <a:pt x="1320" y="1975"/>
                    </a:lnTo>
                    <a:lnTo>
                      <a:pt x="1320" y="1975"/>
                    </a:lnTo>
                    <a:lnTo>
                      <a:pt x="1308" y="1923"/>
                    </a:lnTo>
                    <a:lnTo>
                      <a:pt x="1296" y="1869"/>
                    </a:lnTo>
                    <a:lnTo>
                      <a:pt x="1285" y="1818"/>
                    </a:lnTo>
                    <a:lnTo>
                      <a:pt x="1275" y="1772"/>
                    </a:lnTo>
                    <a:lnTo>
                      <a:pt x="1275" y="1772"/>
                    </a:lnTo>
                    <a:close/>
                    <a:moveTo>
                      <a:pt x="1439" y="1926"/>
                    </a:moveTo>
                    <a:lnTo>
                      <a:pt x="1439" y="1926"/>
                    </a:lnTo>
                    <a:lnTo>
                      <a:pt x="1437" y="1971"/>
                    </a:lnTo>
                    <a:lnTo>
                      <a:pt x="1434" y="2018"/>
                    </a:lnTo>
                    <a:lnTo>
                      <a:pt x="1429" y="2062"/>
                    </a:lnTo>
                    <a:lnTo>
                      <a:pt x="1426" y="2105"/>
                    </a:lnTo>
                    <a:lnTo>
                      <a:pt x="1426" y="2105"/>
                    </a:lnTo>
                    <a:lnTo>
                      <a:pt x="1401" y="2081"/>
                    </a:lnTo>
                    <a:lnTo>
                      <a:pt x="1376" y="2057"/>
                    </a:lnTo>
                    <a:lnTo>
                      <a:pt x="1363" y="2043"/>
                    </a:lnTo>
                    <a:lnTo>
                      <a:pt x="1352" y="2030"/>
                    </a:lnTo>
                    <a:lnTo>
                      <a:pt x="1342" y="2017"/>
                    </a:lnTo>
                    <a:lnTo>
                      <a:pt x="1333" y="2002"/>
                    </a:lnTo>
                    <a:lnTo>
                      <a:pt x="1333" y="2002"/>
                    </a:lnTo>
                    <a:lnTo>
                      <a:pt x="1352" y="1969"/>
                    </a:lnTo>
                    <a:lnTo>
                      <a:pt x="1371" y="1937"/>
                    </a:lnTo>
                    <a:lnTo>
                      <a:pt x="1381" y="1921"/>
                    </a:lnTo>
                    <a:lnTo>
                      <a:pt x="1392" y="1906"/>
                    </a:lnTo>
                    <a:lnTo>
                      <a:pt x="1403" y="1891"/>
                    </a:lnTo>
                    <a:lnTo>
                      <a:pt x="1417" y="1877"/>
                    </a:lnTo>
                    <a:lnTo>
                      <a:pt x="1417" y="1877"/>
                    </a:lnTo>
                    <a:lnTo>
                      <a:pt x="1426" y="1883"/>
                    </a:lnTo>
                    <a:lnTo>
                      <a:pt x="1431" y="1888"/>
                    </a:lnTo>
                    <a:lnTo>
                      <a:pt x="1436" y="1894"/>
                    </a:lnTo>
                    <a:lnTo>
                      <a:pt x="1438" y="1900"/>
                    </a:lnTo>
                    <a:lnTo>
                      <a:pt x="1439" y="1906"/>
                    </a:lnTo>
                    <a:lnTo>
                      <a:pt x="1440" y="1911"/>
                    </a:lnTo>
                    <a:lnTo>
                      <a:pt x="1439" y="1926"/>
                    </a:lnTo>
                    <a:lnTo>
                      <a:pt x="1439" y="192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5" name="Freeform 55"/>
              <p:cNvSpPr>
                <a:spLocks/>
              </p:cNvSpPr>
              <p:nvPr/>
            </p:nvSpPr>
            <p:spPr bwMode="auto">
              <a:xfrm>
                <a:off x="5328286" y="6779377"/>
                <a:ext cx="14827" cy="78333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14" y="12"/>
                  </a:cxn>
                  <a:cxn ang="0">
                    <a:pos x="10" y="23"/>
                  </a:cxn>
                  <a:cxn ang="0">
                    <a:pos x="5" y="47"/>
                  </a:cxn>
                  <a:cxn ang="0">
                    <a:pos x="1" y="72"/>
                  </a:cxn>
                  <a:cxn ang="0">
                    <a:pos x="0" y="98"/>
                  </a:cxn>
                  <a:cxn ang="0">
                    <a:pos x="9" y="98"/>
                  </a:cxn>
                  <a:cxn ang="0">
                    <a:pos x="9" y="98"/>
                  </a:cxn>
                  <a:cxn ang="0">
                    <a:pos x="9" y="72"/>
                  </a:cxn>
                  <a:cxn ang="0">
                    <a:pos x="10" y="47"/>
                  </a:cxn>
                  <a:cxn ang="0">
                    <a:pos x="14" y="23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98">
                    <a:moveTo>
                      <a:pt x="18" y="0"/>
                    </a:moveTo>
                    <a:lnTo>
                      <a:pt x="18" y="0"/>
                    </a:lnTo>
                    <a:lnTo>
                      <a:pt x="14" y="12"/>
                    </a:lnTo>
                    <a:lnTo>
                      <a:pt x="10" y="23"/>
                    </a:lnTo>
                    <a:lnTo>
                      <a:pt x="5" y="47"/>
                    </a:lnTo>
                    <a:lnTo>
                      <a:pt x="1" y="72"/>
                    </a:lnTo>
                    <a:lnTo>
                      <a:pt x="0" y="98"/>
                    </a:lnTo>
                    <a:lnTo>
                      <a:pt x="9" y="98"/>
                    </a:lnTo>
                    <a:lnTo>
                      <a:pt x="9" y="98"/>
                    </a:lnTo>
                    <a:lnTo>
                      <a:pt x="9" y="72"/>
                    </a:lnTo>
                    <a:lnTo>
                      <a:pt x="10" y="47"/>
                    </a:lnTo>
                    <a:lnTo>
                      <a:pt x="14" y="23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6" name="Freeform 56"/>
              <p:cNvSpPr>
                <a:spLocks/>
              </p:cNvSpPr>
              <p:nvPr/>
            </p:nvSpPr>
            <p:spPr bwMode="auto">
              <a:xfrm>
                <a:off x="4878512" y="6831598"/>
                <a:ext cx="1648" cy="474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7" name="Freeform 59"/>
              <p:cNvSpPr>
                <a:spLocks/>
              </p:cNvSpPr>
              <p:nvPr/>
            </p:nvSpPr>
            <p:spPr bwMode="auto">
              <a:xfrm>
                <a:off x="3847162" y="6660691"/>
                <a:ext cx="4943" cy="4747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5" y="5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5" y="5"/>
                  </a:cxn>
                  <a:cxn ang="0">
                    <a:pos x="5" y="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5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69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205" name="文本占位符 2"/>
          <p:cNvSpPr>
            <a:spLocks noGrp="1"/>
          </p:cNvSpPr>
          <p:nvPr>
            <p:ph type="body" idx="1"/>
          </p:nvPr>
        </p:nvSpPr>
        <p:spPr>
          <a:xfrm>
            <a:off x="357158" y="10001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206" name="标题 1"/>
          <p:cNvSpPr>
            <a:spLocks noGrp="1"/>
          </p:cNvSpPr>
          <p:nvPr>
            <p:ph type="title"/>
          </p:nvPr>
        </p:nvSpPr>
        <p:spPr>
          <a:xfrm>
            <a:off x="-428660" y="2714628"/>
            <a:ext cx="7443782" cy="1143000"/>
          </a:xfrm>
        </p:spPr>
        <p:txBody>
          <a:bodyPr/>
          <a:lstStyle>
            <a:lvl1pPr>
              <a:defRPr sz="9600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42918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5.png"/><Relationship Id="rId7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6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http://www.eda-server.ru/trapeza/bukvy/p.gif" TargetMode="Externa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4" descr="ramk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81075"/>
            <a:ext cx="795655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6"/>
          <p:cNvSpPr>
            <a:spLocks noChangeArrowheads="1" noChangeShapeType="1" noTextEdit="1"/>
          </p:cNvSpPr>
          <p:nvPr/>
        </p:nvSpPr>
        <p:spPr bwMode="auto">
          <a:xfrm>
            <a:off x="1908175" y="1773238"/>
            <a:ext cx="5184775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 а с х а</a:t>
            </a:r>
          </a:p>
        </p:txBody>
      </p:sp>
    </p:spTree>
    <p:extLst>
      <p:ext uri="{BB962C8B-B14F-4D97-AF65-F5344CB8AC3E}">
        <p14:creationId xmlns:p14="http://schemas.microsoft.com/office/powerpoint/2010/main" val="406867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 descr="jajtsa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6851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jajtsa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610100"/>
            <a:ext cx="25558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403350" y="433814"/>
            <a:ext cx="77355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  <a:latin typeface="Arial" charset="0"/>
              </a:rPr>
              <a:t>  </a:t>
            </a:r>
            <a:r>
              <a:rPr lang="ru-RU" sz="2400" b="1" dirty="0">
                <a:solidFill>
                  <a:srgbClr val="7030A0"/>
                </a:solidFill>
                <a:latin typeface="Arial" charset="0"/>
              </a:rPr>
              <a:t>Главным украшением стола являются, конечно,</a:t>
            </a:r>
          </a:p>
          <a:p>
            <a:r>
              <a:rPr lang="ru-RU" sz="2400" b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ru-RU" sz="2400" b="1" u="sng" dirty="0">
                <a:solidFill>
                  <a:srgbClr val="FF0066"/>
                </a:solidFill>
                <a:latin typeface="Arial" charset="0"/>
              </a:rPr>
              <a:t>куличи  и  пасхи</a:t>
            </a:r>
            <a:r>
              <a:rPr lang="ru-RU" sz="2400" b="1" dirty="0">
                <a:solidFill>
                  <a:schemeClr val="accent2"/>
                </a:solidFill>
                <a:latin typeface="Arial" charset="0"/>
              </a:rPr>
              <a:t>.</a:t>
            </a:r>
            <a:r>
              <a:rPr lang="ru-RU" dirty="0">
                <a:latin typeface="Arial" charset="0"/>
              </a:rPr>
              <a:t> </a:t>
            </a:r>
          </a:p>
        </p:txBody>
      </p:sp>
      <p:pic>
        <p:nvPicPr>
          <p:cNvPr id="20485" name="Picture 5" descr="pash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428875"/>
            <a:ext cx="4765675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pash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0"/>
            <a:ext cx="4824413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35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 descr="jajtsa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6851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jajtsa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610100"/>
            <a:ext cx="25558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004888" y="396271"/>
            <a:ext cx="81391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  <a:latin typeface="Arial" charset="0"/>
              </a:rPr>
              <a:t>    </a:t>
            </a:r>
            <a:r>
              <a:rPr lang="ru-RU" sz="2400" b="1" dirty="0">
                <a:solidFill>
                  <a:srgbClr val="7030A0"/>
                </a:solidFill>
                <a:latin typeface="Arial" charset="0"/>
              </a:rPr>
              <a:t>К пасхальному столу, как правило, собирается много родных и друзей. Постарайтесь каждому приготовить пасхальный подарок: красивое яичко и маленький куличик. </a:t>
            </a:r>
          </a:p>
        </p:txBody>
      </p:sp>
      <p:pic>
        <p:nvPicPr>
          <p:cNvPr id="23557" name="Picture 6" descr="svech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1916113"/>
            <a:ext cx="3590925" cy="385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8" descr="jajtsa4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636838"/>
            <a:ext cx="273685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81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" y="222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ru-RU"/>
              <a:t>http:/www. deti-66.ru/ "Мастер презентаций"</a:t>
            </a:r>
          </a:p>
        </p:txBody>
      </p:sp>
      <p:pic>
        <p:nvPicPr>
          <p:cNvPr id="27650" name="Picture 2" descr="jajtsa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8" y="22225"/>
            <a:ext cx="206851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jajtsa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640934"/>
            <a:ext cx="25558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619250" y="401549"/>
            <a:ext cx="75247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  <a:latin typeface="Arial" charset="0"/>
              </a:rPr>
              <a:t>     </a:t>
            </a:r>
            <a:r>
              <a:rPr lang="ru-RU" sz="2400" b="1" dirty="0">
                <a:solidFill>
                  <a:srgbClr val="7030A0"/>
                </a:solidFill>
                <a:latin typeface="Arial" charset="0"/>
              </a:rPr>
              <a:t>Если же человек, которого вы хотите поздравить с Пасхой, находится далеко, вы можете отправить ему </a:t>
            </a:r>
            <a:r>
              <a:rPr lang="ru-RU" sz="2400" b="1" u="sng" dirty="0">
                <a:solidFill>
                  <a:srgbClr val="C00000"/>
                </a:solidFill>
                <a:latin typeface="Arial" charset="0"/>
              </a:rPr>
              <a:t>пасхальную открытку</a:t>
            </a:r>
            <a:r>
              <a:rPr lang="ru-RU" dirty="0">
                <a:solidFill>
                  <a:srgbClr val="C00000"/>
                </a:solidFill>
                <a:latin typeface="Arial" charset="0"/>
              </a:rPr>
              <a:t>. </a:t>
            </a:r>
          </a:p>
        </p:txBody>
      </p:sp>
      <p:pic>
        <p:nvPicPr>
          <p:cNvPr id="27653" name="Picture 5" descr="n_26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264025"/>
            <a:ext cx="3024187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n_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700213"/>
            <a:ext cx="302577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n_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700213"/>
            <a:ext cx="3024187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 descr="py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329113"/>
            <a:ext cx="3095625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 descr="jajtsa4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96975"/>
            <a:ext cx="1644650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52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4" name="Picture 2" descr="jajtsa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6851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 descr="jajtsa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610100"/>
            <a:ext cx="25558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275856" y="-25330"/>
            <a:ext cx="5681042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sz="2400" b="1" i="1" dirty="0">
                <a:solidFill>
                  <a:srgbClr val="FF0066"/>
                </a:solidFill>
                <a:latin typeface="Arial" charset="0"/>
              </a:rPr>
              <a:t>Аполлон Николаевич Майков </a:t>
            </a:r>
          </a:p>
          <a:p>
            <a:pPr algn="ctr"/>
            <a:endParaRPr lang="ru-RU" sz="2400" b="1" dirty="0">
              <a:solidFill>
                <a:schemeClr val="accent2"/>
              </a:solidFill>
              <a:latin typeface="Arial" charset="0"/>
            </a:endParaRPr>
          </a:p>
          <a:p>
            <a:r>
              <a:rPr lang="ru-RU" sz="2400" b="1" dirty="0">
                <a:solidFill>
                  <a:srgbClr val="7030A0"/>
                </a:solidFill>
                <a:latin typeface="Arial" charset="0"/>
              </a:rPr>
              <a:t>Повсюду благовест гудит, </a:t>
            </a:r>
            <a:br>
              <a:rPr lang="ru-RU" sz="2400" b="1" dirty="0">
                <a:solidFill>
                  <a:srgbClr val="7030A0"/>
                </a:solidFill>
                <a:latin typeface="Arial" charset="0"/>
              </a:rPr>
            </a:br>
            <a:r>
              <a:rPr lang="ru-RU" sz="2400" b="1" dirty="0">
                <a:solidFill>
                  <a:srgbClr val="7030A0"/>
                </a:solidFill>
                <a:latin typeface="Arial" charset="0"/>
              </a:rPr>
              <a:t>Из всех церквей народ валит. </a:t>
            </a:r>
            <a:br>
              <a:rPr lang="ru-RU" sz="2400" b="1" dirty="0">
                <a:solidFill>
                  <a:srgbClr val="7030A0"/>
                </a:solidFill>
                <a:latin typeface="Arial" charset="0"/>
              </a:rPr>
            </a:br>
            <a:r>
              <a:rPr lang="ru-RU" sz="2400" b="1" dirty="0">
                <a:solidFill>
                  <a:srgbClr val="7030A0"/>
                </a:solidFill>
                <a:latin typeface="Arial" charset="0"/>
              </a:rPr>
              <a:t>Заря глядит уже с небес…</a:t>
            </a:r>
            <a:br>
              <a:rPr lang="ru-RU" sz="2400" b="1" dirty="0">
                <a:solidFill>
                  <a:srgbClr val="7030A0"/>
                </a:solidFill>
                <a:latin typeface="Arial" charset="0"/>
              </a:rPr>
            </a:br>
            <a:r>
              <a:rPr lang="ru-RU" sz="2400" b="1" dirty="0">
                <a:solidFill>
                  <a:srgbClr val="7030A0"/>
                </a:solidFill>
                <a:latin typeface="Arial" charset="0"/>
              </a:rPr>
              <a:t>Христос воскрес! Христос воскрес! </a:t>
            </a:r>
          </a:p>
          <a:p>
            <a:r>
              <a:rPr lang="ru-RU" sz="2400" b="1" dirty="0">
                <a:solidFill>
                  <a:srgbClr val="7030A0"/>
                </a:solidFill>
                <a:latin typeface="Arial" charset="0"/>
              </a:rPr>
              <a:t>С полей уж снят покров снегов, </a:t>
            </a:r>
            <a:br>
              <a:rPr lang="ru-RU" sz="2400" b="1" dirty="0">
                <a:solidFill>
                  <a:srgbClr val="7030A0"/>
                </a:solidFill>
                <a:latin typeface="Arial" charset="0"/>
              </a:rPr>
            </a:br>
            <a:r>
              <a:rPr lang="ru-RU" sz="2400" b="1" dirty="0">
                <a:solidFill>
                  <a:srgbClr val="7030A0"/>
                </a:solidFill>
                <a:latin typeface="Arial" charset="0"/>
              </a:rPr>
              <a:t>И реки рвутся из оков,</a:t>
            </a:r>
            <a:br>
              <a:rPr lang="ru-RU" sz="2400" b="1" dirty="0">
                <a:solidFill>
                  <a:srgbClr val="7030A0"/>
                </a:solidFill>
                <a:latin typeface="Arial" charset="0"/>
              </a:rPr>
            </a:br>
            <a:r>
              <a:rPr lang="ru-RU" sz="2400" b="1" dirty="0">
                <a:solidFill>
                  <a:srgbClr val="7030A0"/>
                </a:solidFill>
                <a:latin typeface="Arial" charset="0"/>
              </a:rPr>
              <a:t>И зеленеет ближний лес...</a:t>
            </a:r>
            <a:br>
              <a:rPr lang="ru-RU" sz="2400" b="1" dirty="0">
                <a:solidFill>
                  <a:srgbClr val="7030A0"/>
                </a:solidFill>
                <a:latin typeface="Arial" charset="0"/>
              </a:rPr>
            </a:br>
            <a:r>
              <a:rPr lang="ru-RU" sz="2400" b="1" dirty="0">
                <a:solidFill>
                  <a:srgbClr val="7030A0"/>
                </a:solidFill>
                <a:latin typeface="Arial" charset="0"/>
              </a:rPr>
              <a:t>Христос воскрес! Христос воскрес! </a:t>
            </a:r>
          </a:p>
          <a:p>
            <a:r>
              <a:rPr lang="ru-RU" sz="2400" b="1" dirty="0">
                <a:solidFill>
                  <a:srgbClr val="7030A0"/>
                </a:solidFill>
                <a:latin typeface="Arial" charset="0"/>
              </a:rPr>
              <a:t>Вот просыпается земля,</a:t>
            </a:r>
            <a:br>
              <a:rPr lang="ru-RU" sz="2400" b="1" dirty="0">
                <a:solidFill>
                  <a:srgbClr val="7030A0"/>
                </a:solidFill>
                <a:latin typeface="Arial" charset="0"/>
              </a:rPr>
            </a:br>
            <a:r>
              <a:rPr lang="ru-RU" sz="2400" b="1" dirty="0">
                <a:solidFill>
                  <a:srgbClr val="7030A0"/>
                </a:solidFill>
                <a:latin typeface="Arial" charset="0"/>
              </a:rPr>
              <a:t>И одеваются поля, </a:t>
            </a:r>
            <a:br>
              <a:rPr lang="ru-RU" sz="2400" b="1" dirty="0">
                <a:solidFill>
                  <a:srgbClr val="7030A0"/>
                </a:solidFill>
                <a:latin typeface="Arial" charset="0"/>
              </a:rPr>
            </a:br>
            <a:r>
              <a:rPr lang="ru-RU" sz="2400" b="1" dirty="0">
                <a:solidFill>
                  <a:srgbClr val="7030A0"/>
                </a:solidFill>
                <a:latin typeface="Arial" charset="0"/>
              </a:rPr>
              <a:t>Весна идет, полна чудес! </a:t>
            </a:r>
            <a:br>
              <a:rPr lang="ru-RU" sz="2400" b="1" dirty="0">
                <a:solidFill>
                  <a:srgbClr val="7030A0"/>
                </a:solidFill>
                <a:latin typeface="Arial" charset="0"/>
              </a:rPr>
            </a:br>
            <a:r>
              <a:rPr lang="ru-RU" sz="2400" b="1" dirty="0">
                <a:solidFill>
                  <a:srgbClr val="7030A0"/>
                </a:solidFill>
                <a:latin typeface="Arial" charset="0"/>
              </a:rPr>
              <a:t>Христос воскрес! </a:t>
            </a:r>
            <a:br>
              <a:rPr lang="ru-RU" sz="2400" b="1" dirty="0">
                <a:solidFill>
                  <a:srgbClr val="7030A0"/>
                </a:solidFill>
                <a:latin typeface="Arial" charset="0"/>
              </a:rPr>
            </a:br>
            <a:r>
              <a:rPr lang="ru-RU" sz="2400" b="1" dirty="0">
                <a:solidFill>
                  <a:srgbClr val="7030A0"/>
                </a:solidFill>
                <a:latin typeface="Arial" charset="0"/>
              </a:rPr>
              <a:t>Христос воскрес!</a:t>
            </a:r>
            <a:r>
              <a:rPr lang="ru-RU" dirty="0">
                <a:solidFill>
                  <a:srgbClr val="7030A0"/>
                </a:solidFill>
                <a:latin typeface="Arial" charset="0"/>
              </a:rPr>
              <a:t> </a:t>
            </a:r>
          </a:p>
        </p:txBody>
      </p:sp>
      <p:pic>
        <p:nvPicPr>
          <p:cNvPr id="33797" name="Picture 6" descr="lilia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300663"/>
            <a:ext cx="439261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7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2797175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15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143250" y="5214938"/>
            <a:ext cx="1643063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1000125" y="4377303"/>
            <a:ext cx="757237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eaLnBrk="0" hangingPunct="0"/>
            <a:r>
              <a:rPr lang="ru-RU" sz="2800" b="1" dirty="0">
                <a:solidFill>
                  <a:srgbClr val="002060"/>
                </a:solidFill>
                <a:cs typeface="Arial" pitchFamily="34" charset="0"/>
              </a:rPr>
              <a:t>Начиная с пасхального богослужения в течение сорока дней принято приветствовать друг друга словами:</a:t>
            </a:r>
          </a:p>
          <a:p>
            <a:pPr marL="457200" indent="-457200" eaLnBrk="0" hangingPunct="0"/>
            <a:r>
              <a:rPr lang="ru-RU" sz="2800" b="1" dirty="0">
                <a:solidFill>
                  <a:srgbClr val="002060"/>
                </a:solidFill>
                <a:cs typeface="Arial" pitchFamily="34" charset="0"/>
              </a:rPr>
              <a:t> «Христос воскресе!» и отвечать: «Воистину воскресе!»</a:t>
            </a:r>
          </a:p>
        </p:txBody>
      </p:sp>
      <p:pic>
        <p:nvPicPr>
          <p:cNvPr id="20484" name="Рисунок 5" descr="rise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0" y="142875"/>
            <a:ext cx="3786188" cy="40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845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Рисунок 3" descr="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571625"/>
            <a:ext cx="4214813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:\Documents and Settings\Aida\Рабочий стол\PASKHA\1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642938"/>
            <a:ext cx="4286250" cy="4857750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56411" y="4434535"/>
            <a:ext cx="4500562" cy="1071563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714625" y="4572000"/>
            <a:ext cx="37255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Христос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воскресе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!» 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0232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Рисунок 2" descr="lor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285750"/>
            <a:ext cx="2760663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Рисунок 1" descr="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5" y="285750"/>
            <a:ext cx="2740025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Прямоугольник 1"/>
          <p:cNvSpPr>
            <a:spLocks noChangeArrowheads="1"/>
          </p:cNvSpPr>
          <p:nvPr/>
        </p:nvSpPr>
        <p:spPr bwMode="auto">
          <a:xfrm>
            <a:off x="642938" y="3929063"/>
            <a:ext cx="835818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cs typeface="Arial" pitchFamily="34" charset="0"/>
              </a:rPr>
              <a:t>      Пасхой называют древний праздник, посвященный исходу израильтян из Египта. Так как Иисус был распят перед Пасхой, то это название сохранилось за праздником, посвященным другому событию – Воскресению Иисуса Христа. </a:t>
            </a:r>
          </a:p>
          <a:p>
            <a:r>
              <a:rPr lang="ru-RU" sz="2400" b="1" dirty="0">
                <a:solidFill>
                  <a:srgbClr val="002060"/>
                </a:solidFill>
                <a:cs typeface="Arial" pitchFamily="34" charset="0"/>
              </a:rPr>
              <a:t>В церкви накануне совершается пасхальная утреня и литургия.</a:t>
            </a:r>
          </a:p>
        </p:txBody>
      </p:sp>
    </p:spTree>
    <p:extLst>
      <p:ext uri="{BB962C8B-B14F-4D97-AF65-F5344CB8AC3E}">
        <p14:creationId xmlns:p14="http://schemas.microsoft.com/office/powerpoint/2010/main" val="148543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4" descr="jajtsa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6851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jajtsa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10100"/>
            <a:ext cx="25558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jajtsa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6851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539750" y="2200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1258888" y="1270000"/>
            <a:ext cx="2238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sz="100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endParaRPr lang="ru-RU">
              <a:latin typeface="Arial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9223" name="Rectangle 11"/>
          <p:cNvSpPr>
            <a:spLocks noChangeArrowheads="1"/>
          </p:cNvSpPr>
          <p:nvPr/>
        </p:nvSpPr>
        <p:spPr bwMode="auto">
          <a:xfrm>
            <a:off x="-3482975" y="3244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9224" name="Picture 10" descr="http://www.eda-server.ru/trapeza/bukvy/p.gif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2975" y="3244850"/>
            <a:ext cx="2095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Rectangle 12"/>
          <p:cNvSpPr>
            <a:spLocks noChangeArrowheads="1"/>
          </p:cNvSpPr>
          <p:nvPr/>
        </p:nvSpPr>
        <p:spPr bwMode="auto">
          <a:xfrm>
            <a:off x="755650" y="752426"/>
            <a:ext cx="820896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  <a:latin typeface="Arial" charset="0"/>
              </a:rPr>
              <a:t>    </a:t>
            </a:r>
            <a:r>
              <a:rPr lang="ru-RU" sz="2400" b="1" u="sng" dirty="0">
                <a:solidFill>
                  <a:srgbClr val="FF0066"/>
                </a:solidFill>
                <a:latin typeface="Arial" charset="0"/>
              </a:rPr>
              <a:t>П</a:t>
            </a:r>
            <a:r>
              <a:rPr lang="ru-RU" sz="2400" b="1" u="sng" dirty="0">
                <a:solidFill>
                  <a:srgbClr val="FF0066"/>
                </a:solidFill>
                <a:latin typeface="Arial" charset="0"/>
                <a:cs typeface="Times New Roman" pitchFamily="18" charset="0"/>
              </a:rPr>
              <a:t>асха</a:t>
            </a:r>
            <a:r>
              <a:rPr lang="ru-RU" sz="2400" b="1" dirty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 - </a:t>
            </a:r>
            <a:r>
              <a:rPr lang="ru-RU" sz="2400" b="1" dirty="0">
                <a:solidFill>
                  <a:srgbClr val="7030A0"/>
                </a:solidFill>
                <a:latin typeface="Arial" charset="0"/>
                <a:cs typeface="Times New Roman" pitchFamily="18" charset="0"/>
              </a:rPr>
              <a:t>это главный праздник христианского мира. Это победа жизни над смертью! По великой любви к нам, людям, Господь сошёл на землю в образе человека, принял за нас страдание и смерть на кресте. На третий день после погребения свершилось чудо – Господь воскрес из мёртвых!</a:t>
            </a:r>
            <a:endParaRPr lang="ru-RU" sz="2400" b="1" dirty="0">
              <a:solidFill>
                <a:srgbClr val="7030A0"/>
              </a:solidFill>
              <a:latin typeface="Arial" charset="0"/>
            </a:endParaRPr>
          </a:p>
        </p:txBody>
      </p:sp>
      <p:pic>
        <p:nvPicPr>
          <p:cNvPr id="9226" name="Picture 13" descr="300px-Kurskaya_korennay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16032"/>
            <a:ext cx="6643687" cy="32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6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Рисунок 1" descr="sob_s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428625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Прямоугольник 3"/>
          <p:cNvSpPr>
            <a:spLocks noChangeArrowheads="1"/>
          </p:cNvSpPr>
          <p:nvPr/>
        </p:nvSpPr>
        <p:spPr bwMode="auto">
          <a:xfrm>
            <a:off x="357188" y="3929063"/>
            <a:ext cx="878681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cs typeface="Arial" pitchFamily="34" charset="0"/>
              </a:rPr>
              <a:t>Еще при жизни Иисус говорил: “На третий день я воскресну”. </a:t>
            </a:r>
          </a:p>
          <a:p>
            <a:r>
              <a:rPr lang="ru-RU" sz="2800" b="1" dirty="0">
                <a:solidFill>
                  <a:srgbClr val="002060"/>
                </a:solidFill>
                <a:cs typeface="Arial" pitchFamily="34" charset="0"/>
              </a:rPr>
              <a:t>Так и случилось. И потому Пасху всегда празднуют в воскресенье, </a:t>
            </a:r>
            <a:r>
              <a:rPr lang="ru-RU" sz="2800" b="1" dirty="0" smtClean="0">
                <a:solidFill>
                  <a:srgbClr val="002060"/>
                </a:solidFill>
                <a:cs typeface="Arial" pitchFamily="34" charset="0"/>
              </a:rPr>
              <a:t>здороваясь </a:t>
            </a:r>
            <a:r>
              <a:rPr lang="ru-RU" sz="2800" b="1" dirty="0">
                <a:solidFill>
                  <a:srgbClr val="002060"/>
                </a:solidFill>
                <a:cs typeface="Arial" pitchFamily="34" charset="0"/>
              </a:rPr>
              <a:t>в этот день особым приветствием:</a:t>
            </a:r>
          </a:p>
          <a:p>
            <a:r>
              <a:rPr lang="ru-RU" sz="2800" b="1" dirty="0">
                <a:solidFill>
                  <a:srgbClr val="002060"/>
                </a:solidFill>
                <a:cs typeface="Arial" pitchFamily="34" charset="0"/>
              </a:rPr>
              <a:t>— Христос воскрес!</a:t>
            </a:r>
          </a:p>
        </p:txBody>
      </p:sp>
    </p:spTree>
    <p:extLst>
      <p:ext uri="{BB962C8B-B14F-4D97-AF65-F5344CB8AC3E}">
        <p14:creationId xmlns:p14="http://schemas.microsoft.com/office/powerpoint/2010/main" val="72786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2" descr="jajtsa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6851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 descr="jajtsa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610100"/>
            <a:ext cx="25558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-4032250" y="2476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034256" y="361772"/>
            <a:ext cx="8101012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  <a:latin typeface="Arial" charset="0"/>
                <a:cs typeface="Tahoma" pitchFamily="34" charset="0"/>
              </a:rPr>
              <a:t>  </a:t>
            </a:r>
            <a:r>
              <a:rPr lang="ru-RU" sz="2400" b="1" dirty="0">
                <a:solidFill>
                  <a:srgbClr val="7030A0"/>
                </a:solidFill>
                <a:latin typeface="Arial" charset="0"/>
                <a:ea typeface="Times New Roman" pitchFamily="18" charset="0"/>
                <a:cs typeface="Tahoma" pitchFamily="34" charset="0"/>
              </a:rPr>
              <a:t>На Пасху принято красить яйца разными красками, но среди разноцветных яиц обязательно должны быть ярко красные. Почему? История сохранила нам такое предание. После воскресения Иисуса Христа ученики </a:t>
            </a:r>
            <a:r>
              <a:rPr lang="ru-RU" sz="2400" b="1" dirty="0">
                <a:solidFill>
                  <a:srgbClr val="7030A0"/>
                </a:solidFill>
                <a:latin typeface="Arial" charset="0"/>
                <a:cs typeface="Tahoma" pitchFamily="34" charset="0"/>
              </a:rPr>
              <a:t>е</a:t>
            </a:r>
            <a:r>
              <a:rPr lang="ru-RU" sz="2400" b="1" dirty="0">
                <a:solidFill>
                  <a:srgbClr val="7030A0"/>
                </a:solidFill>
                <a:latin typeface="Arial" charset="0"/>
                <a:cs typeface="Times New Roman" pitchFamily="18" charset="0"/>
              </a:rPr>
              <a:t>го и последователи разошлись по разным странам, повсюду возвещая радостную весть о том, что больше не надо бояться смерти. Ее победил Христос - Спаситель мира. Он воскрес Сам и воскресит каждого, </a:t>
            </a:r>
            <a:r>
              <a:rPr lang="en-US" sz="2400" b="1" dirty="0">
                <a:solidFill>
                  <a:srgbClr val="7030A0"/>
                </a:solidFill>
                <a:latin typeface="Arial" charset="0"/>
                <a:cs typeface="Times New Roman" pitchFamily="18" charset="0"/>
              </a:rPr>
              <a:t>				</a:t>
            </a:r>
            <a:r>
              <a:rPr lang="ru-RU" sz="2400" b="1" dirty="0">
                <a:solidFill>
                  <a:srgbClr val="7030A0"/>
                </a:solidFill>
                <a:latin typeface="Arial" charset="0"/>
                <a:cs typeface="Times New Roman" pitchFamily="18" charset="0"/>
              </a:rPr>
              <a:t>кто поверит Ему и будет</a:t>
            </a:r>
          </a:p>
          <a:p>
            <a:r>
              <a:rPr lang="en-US" sz="2400" b="1" dirty="0">
                <a:solidFill>
                  <a:srgbClr val="7030A0"/>
                </a:solidFill>
                <a:latin typeface="Arial" charset="0"/>
                <a:cs typeface="Times New Roman" pitchFamily="18" charset="0"/>
              </a:rPr>
              <a:t>                 </a:t>
            </a:r>
            <a:r>
              <a:rPr lang="ru-RU" sz="2400" b="1" dirty="0">
                <a:solidFill>
                  <a:srgbClr val="7030A0"/>
                </a:solidFill>
                <a:latin typeface="Arial" charset="0"/>
                <a:cs typeface="Times New Roman" pitchFamily="18" charset="0"/>
              </a:rPr>
              <a:t>                           любить людей так же, </a:t>
            </a:r>
            <a:endParaRPr lang="en-US" sz="2400" b="1" dirty="0">
              <a:solidFill>
                <a:srgbClr val="7030A0"/>
              </a:solidFill>
              <a:latin typeface="Arial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7030A0"/>
                </a:solidFill>
                <a:latin typeface="Arial" charset="0"/>
                <a:cs typeface="Tahoma" pitchFamily="34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Arial" charset="0"/>
                <a:cs typeface="Tahoma" pitchFamily="34" charset="0"/>
              </a:rPr>
              <a:t>                                                                 </a:t>
            </a:r>
            <a:r>
              <a:rPr lang="ru-RU" sz="2400" b="1" dirty="0" smtClean="0">
                <a:solidFill>
                  <a:srgbClr val="7030A0"/>
                </a:solidFill>
                <a:latin typeface="Arial" charset="0"/>
                <a:cs typeface="Times New Roman" pitchFamily="18" charset="0"/>
              </a:rPr>
              <a:t>как любит Он. </a:t>
            </a:r>
            <a:r>
              <a:rPr lang="ru-RU" sz="2400" b="1" dirty="0">
                <a:solidFill>
                  <a:srgbClr val="7030A0"/>
                </a:solidFill>
                <a:latin typeface="Arial" charset="0"/>
                <a:cs typeface="Times New Roman" pitchFamily="18" charset="0"/>
              </a:rPr>
              <a:t>Он. </a:t>
            </a:r>
            <a:endParaRPr lang="ru-RU" sz="2400" b="1" dirty="0">
              <a:solidFill>
                <a:srgbClr val="7030A0"/>
              </a:solidFill>
              <a:latin typeface="Arial" charset="0"/>
            </a:endParaRPr>
          </a:p>
        </p:txBody>
      </p:sp>
      <p:pic>
        <p:nvPicPr>
          <p:cNvPr id="10247" name="Picture 7" descr="jajtsa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933825"/>
            <a:ext cx="295275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57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 descr="jajtsa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6851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jajtsa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610100"/>
            <a:ext cx="25558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222375" y="874624"/>
            <a:ext cx="79216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Arial" charset="0"/>
              </a:rPr>
              <a:t>     В Пасху, как в важнейший праздник церковного года, совершается особо торжественное </a:t>
            </a:r>
            <a:r>
              <a:rPr lang="ru-RU" sz="2400" b="1" u="sng" dirty="0" err="1">
                <a:solidFill>
                  <a:srgbClr val="FF0066"/>
                </a:solidFill>
                <a:latin typeface="Arial" charset="0"/>
              </a:rPr>
              <a:t>бого</a:t>
            </a:r>
            <a:r>
              <a:rPr lang="ru-RU" sz="2400" b="1" u="sng" dirty="0">
                <a:solidFill>
                  <a:srgbClr val="FF0066"/>
                </a:solidFill>
                <a:latin typeface="Arial" charset="0"/>
              </a:rPr>
              <a:t>-служение</a:t>
            </a:r>
            <a:r>
              <a:rPr lang="ru-RU" sz="2400" b="1" dirty="0">
                <a:solidFill>
                  <a:schemeClr val="accent2"/>
                </a:solidFill>
                <a:latin typeface="Arial" charset="0"/>
              </a:rPr>
              <a:t>. </a:t>
            </a:r>
            <a:r>
              <a:rPr lang="ru-RU" sz="2400" b="1" dirty="0">
                <a:solidFill>
                  <a:srgbClr val="7030A0"/>
                </a:solidFill>
                <a:latin typeface="Arial" charset="0"/>
              </a:rPr>
              <a:t>В Церкви c древних времен сложилась</a:t>
            </a: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3924300" y="2060575"/>
            <a:ext cx="50514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Arial" charset="0"/>
              </a:rPr>
              <a:t>традиция совершения Пасхального богослужения ночью; или в некоторых странах (например, Сербии) ранним утром — с рассветом.</a:t>
            </a:r>
          </a:p>
        </p:txBody>
      </p:sp>
      <p:pic>
        <p:nvPicPr>
          <p:cNvPr id="13318" name="Picture 8" descr="pasha_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76475"/>
            <a:ext cx="3140075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9" descr="tsipa6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369594"/>
            <a:ext cx="31686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46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374650" y="908050"/>
            <a:ext cx="881812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chemeClr val="accent2"/>
                </a:solidFill>
                <a:latin typeface="Arial" charset="0"/>
              </a:rPr>
              <a:t>    </a:t>
            </a:r>
            <a:r>
              <a:rPr lang="ru-RU" sz="2400" b="1" dirty="0">
                <a:solidFill>
                  <a:srgbClr val="7030A0"/>
                </a:solidFill>
                <a:latin typeface="Arial" charset="0"/>
              </a:rPr>
              <a:t>Традиция ставить у алтаря во время ночной </a:t>
            </a:r>
            <a:r>
              <a:rPr lang="ru-RU" sz="2400" b="1" dirty="0" err="1">
                <a:solidFill>
                  <a:srgbClr val="7030A0"/>
                </a:solidFill>
                <a:latin typeface="Arial" charset="0"/>
              </a:rPr>
              <a:t>пасхаль</a:t>
            </a:r>
            <a:r>
              <a:rPr lang="ru-RU" sz="2400" b="1" dirty="0">
                <a:solidFill>
                  <a:srgbClr val="7030A0"/>
                </a:solidFill>
                <a:latin typeface="Arial" charset="0"/>
              </a:rPr>
              <a:t>-</a:t>
            </a:r>
          </a:p>
          <a:p>
            <a:pPr eaLnBrk="1" hangingPunct="1"/>
            <a:r>
              <a:rPr lang="ru-RU" sz="2400" b="1" dirty="0">
                <a:solidFill>
                  <a:srgbClr val="7030A0"/>
                </a:solidFill>
                <a:latin typeface="Arial" charset="0"/>
              </a:rPr>
              <a:t>ной службы большую</a:t>
            </a:r>
            <a:r>
              <a:rPr lang="ru-RU" sz="2400" b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ru-RU" sz="2400" b="1" u="sng" dirty="0">
                <a:solidFill>
                  <a:srgbClr val="FF0066"/>
                </a:solidFill>
                <a:latin typeface="Arial" charset="0"/>
              </a:rPr>
              <a:t>свечу</a:t>
            </a:r>
            <a:r>
              <a:rPr lang="ru-RU" sz="2400" b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Arial" charset="0"/>
              </a:rPr>
              <a:t>есть во всех христианских </a:t>
            </a:r>
          </a:p>
          <a:p>
            <a:pPr eaLnBrk="1" hangingPunct="1"/>
            <a:r>
              <a:rPr lang="ru-RU" sz="2400" b="1" dirty="0">
                <a:solidFill>
                  <a:srgbClr val="7030A0"/>
                </a:solidFill>
                <a:latin typeface="Arial" charset="0"/>
              </a:rPr>
              <a:t>странах. Люди уносят свечи с благословенным огнём </a:t>
            </a:r>
          </a:p>
          <a:p>
            <a:pPr eaLnBrk="1" hangingPunct="1"/>
            <a:r>
              <a:rPr lang="ru-RU" sz="2400" b="1" dirty="0">
                <a:solidFill>
                  <a:srgbClr val="7030A0"/>
                </a:solidFill>
                <a:latin typeface="Arial" charset="0"/>
              </a:rPr>
              <a:t>домой, чтобы затеплить домашний очаг. Это приносит</a:t>
            </a:r>
          </a:p>
          <a:p>
            <a:pPr eaLnBrk="1" hangingPunct="1"/>
            <a:r>
              <a:rPr lang="ru-RU" sz="2400" b="1" dirty="0">
                <a:solidFill>
                  <a:srgbClr val="7030A0"/>
                </a:solidFill>
                <a:latin typeface="Arial" charset="0"/>
              </a:rPr>
              <a:t>счастье в дом.</a:t>
            </a:r>
          </a:p>
        </p:txBody>
      </p:sp>
      <p:pic>
        <p:nvPicPr>
          <p:cNvPr id="14339" name="Picture 5" descr="jajtsa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63" y="2420938"/>
            <a:ext cx="3792537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 descr="jajtsa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429000"/>
            <a:ext cx="4032250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jajtsa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88913"/>
            <a:ext cx="48244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17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 descr="jajtsa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6851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jajtsa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610100"/>
            <a:ext cx="25558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gork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833" y="498171"/>
            <a:ext cx="6231544" cy="390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 rot="10800000" flipV="1">
            <a:off x="177800" y="4696808"/>
            <a:ext cx="81391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Arial" charset="0"/>
              </a:rPr>
              <a:t>На Пасху мы радостно говорим: „Христос Воскресе!” и обмениваемся красными яичками. Этот обычай очень давний; Христос дал нам жизнь, а яйцо — это знак жизни.</a:t>
            </a:r>
          </a:p>
        </p:txBody>
      </p:sp>
    </p:spTree>
    <p:extLst>
      <p:ext uri="{BB962C8B-B14F-4D97-AF65-F5344CB8AC3E}">
        <p14:creationId xmlns:p14="http://schemas.microsoft.com/office/powerpoint/2010/main" val="399183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 descr="jajtsa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6851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jajtsa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610100"/>
            <a:ext cx="25558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827088" y="846564"/>
            <a:ext cx="82788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  <a:latin typeface="Arial" charset="0"/>
              </a:rPr>
              <a:t>  </a:t>
            </a:r>
            <a:r>
              <a:rPr lang="ru-RU" sz="2400" b="1" dirty="0">
                <a:solidFill>
                  <a:srgbClr val="7030A0"/>
                </a:solidFill>
                <a:latin typeface="Arial" charset="0"/>
              </a:rPr>
              <a:t>Придя домой, а иногда прямо в храме, устраивают</a:t>
            </a:r>
          </a:p>
          <a:p>
            <a:r>
              <a:rPr lang="ru-RU" sz="2400" b="1" dirty="0">
                <a:solidFill>
                  <a:srgbClr val="7030A0"/>
                </a:solidFill>
                <a:latin typeface="Arial" charset="0"/>
              </a:rPr>
              <a:t> пасхальный пир</a:t>
            </a:r>
            <a:r>
              <a:rPr lang="ru-RU" dirty="0">
                <a:solidFill>
                  <a:srgbClr val="7030A0"/>
                </a:solidFill>
                <a:latin typeface="Arial" charset="0"/>
              </a:rPr>
              <a:t>. 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935038" y="1550899"/>
            <a:ext cx="82089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Arial" charset="0"/>
              </a:rPr>
              <a:t>   В течение пасхальной недели во всех церквах, как правило, разрешается любому желающему звонить в колокола. </a:t>
            </a:r>
          </a:p>
        </p:txBody>
      </p:sp>
      <p:pic>
        <p:nvPicPr>
          <p:cNvPr id="18438" name="Picture 6" descr="pv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564904"/>
            <a:ext cx="3744318" cy="410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82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466</Words>
  <Application>Microsoft Office PowerPoint</Application>
  <PresentationFormat>Экран (4:3)</PresentationFormat>
  <Paragraphs>36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Lena</dc:creator>
  <cp:lastModifiedBy>Lena</cp:lastModifiedBy>
  <cp:revision>1</cp:revision>
  <dcterms:created xsi:type="dcterms:W3CDTF">2013-04-28T10:14:52Z</dcterms:created>
  <dcterms:modified xsi:type="dcterms:W3CDTF">2013-04-28T10:23:26Z</dcterms:modified>
</cp:coreProperties>
</file>