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57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77" r:id="rId12"/>
    <p:sldId id="273" r:id="rId13"/>
    <p:sldId id="275" r:id="rId14"/>
    <p:sldId id="274" r:id="rId15"/>
    <p:sldId id="27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090097-A16A-4E57-8481-EBF7094DBBEC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83B882-A4A2-4D8C-AB5F-B17A90B7B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A079BD-C54C-4D91-9E13-48866DC7559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5248-E918-48DE-8FE9-D435C8AD2BEE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28BE7D3-8900-4EC2-995E-90074103B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1CE35-76FC-4927-B9D5-75BF98506FF0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F4891-D1BB-43F1-A937-9B505E8C6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DC52E-5A21-4F7F-90C7-8D35F0561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6FEF5-C3F6-43A9-B005-CB50806AA7A8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81E6-D166-43D7-8CCD-70E8E6F247BF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585D9-3BF6-4F47-AF53-100203982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B939-600D-4887-89AA-A39D965669AF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545A41F-ADBF-46BD-B2B4-86743E713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4A447-E397-4BC4-B927-65EAA1ADA1DD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615AA-482D-4D70-8B2C-BAAF8997A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1AD3B-FF0E-4E46-893B-8D16DBE20472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37A79587-A044-4B47-B014-79E145707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426D3-E5A6-4535-82E6-A2A6052953FD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F376D-F677-46A7-AE5F-EA50DDACA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1D8A8-D618-45F7-B301-FD2BB7DF2B7C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8ABF2A-9A7C-4CB1-81AB-C40CAA2A0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33F0C5C-6CAF-44AE-835B-3AF5AB22E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E2F90-07EA-4FF2-B1E5-F929DB16EB95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7135C-57AB-405B-96C8-79C9FE401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8A269-01BD-4D26-AA6F-61D0315323E6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5A42C11-F1A4-4D7F-8CD1-562BF911E51C}" type="datetimeFigureOut">
              <a:rPr lang="ru-RU"/>
              <a:pPr>
                <a:defRPr/>
              </a:pPr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FA2905-2AAE-4BB9-B19F-4231B68DE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71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1500166" y="2786058"/>
            <a:ext cx="6143668" cy="92869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smtClean="0"/>
              <a:t>Тип Иглокожие.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3" y="3786188"/>
            <a:ext cx="3857625" cy="18526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Учитель МБОУ « Усть – Бакчарская СОШ»</a:t>
            </a: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Ковалёва Ю.Д</a:t>
            </a:r>
            <a:endParaRPr lang="ru-RU" dirty="0"/>
          </a:p>
        </p:txBody>
      </p:sp>
      <p:pic>
        <p:nvPicPr>
          <p:cNvPr id="4" name="Рисунок 3" descr="Аквариумы морские / Фотографии / Магазины Саратов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714884"/>
            <a:ext cx="3000396" cy="189705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0" name="Picture 2" descr="C:\Users\Юлия\Desktop\морс звёзды\i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2786082" cy="20895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1" name="Picture 3" descr="C:\Users\Юлия\Desktop\морские ежи\i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500042"/>
            <a:ext cx="2857520" cy="214314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C:\Users\Юлия\Desktop\морс огурцы\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3929066"/>
            <a:ext cx="2714644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529661" y="6315091"/>
            <a:ext cx="614339" cy="54290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4" name="Picture 2" descr="C:\Users\Юлия\Desktop\морские ежи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643050"/>
            <a:ext cx="6286544" cy="4714908"/>
          </a:xfrm>
          <a:prstGeom prst="rect">
            <a:avLst/>
          </a:prstGeom>
          <a:noFill/>
        </p:spPr>
      </p:pic>
      <p:pic>
        <p:nvPicPr>
          <p:cNvPr id="3075" name="Picture 3" descr="C:\Users\Юлия\Desktop\морские ежи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285724"/>
            <a:ext cx="7143768" cy="5357826"/>
          </a:xfrm>
          <a:prstGeom prst="rect">
            <a:avLst/>
          </a:prstGeom>
          <a:noFill/>
        </p:spPr>
      </p:pic>
      <p:pic>
        <p:nvPicPr>
          <p:cNvPr id="3076" name="Picture 4" descr="C:\Users\Юлия\Desktop\морские ежи\i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41" y="1000108"/>
            <a:ext cx="7929611" cy="5286407"/>
          </a:xfrm>
          <a:prstGeom prst="rect">
            <a:avLst/>
          </a:prstGeom>
          <a:noFill/>
        </p:spPr>
      </p:pic>
      <p:pic>
        <p:nvPicPr>
          <p:cNvPr id="3077" name="Picture 5" descr="C:\Users\Юлия\Desktop\морские ежи\i (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267868"/>
            <a:ext cx="8001056" cy="6000793"/>
          </a:xfrm>
          <a:prstGeom prst="rect">
            <a:avLst/>
          </a:prstGeom>
          <a:noFill/>
        </p:spPr>
      </p:pic>
      <p:pic>
        <p:nvPicPr>
          <p:cNvPr id="3078" name="Picture 6" descr="C:\Users\Юлия\Desktop\морские ежи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321447"/>
            <a:ext cx="7929618" cy="5947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Класс Голотурии, или Морские огурцы.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Тело этих животных от прикосновения сильно сжимается и становится похожим на огурец. Относящиеся к голотуриям </a:t>
            </a:r>
            <a:r>
              <a:rPr lang="ru-RU" i="1" dirty="0" smtClean="0"/>
              <a:t>трепанги</a:t>
            </a:r>
            <a:r>
              <a:rPr lang="ru-RU" dirty="0" smtClean="0"/>
              <a:t> съедобны, их вылавливают и даже специально разводят. Длина тела голотурий обычно от нескольких мм до 2 м. рот находится на переднем конце вытянутого тела. Питаются голотурии в основном животными, обитающими на поверхности ила, растениями и их остатками.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Почти все голотурии раздельнополы, но встречаются гермафродиты. Некоторые виды этих иглокожих проявляют заботу о потомстве. Одна самка выметывает до 77 млн. икринок.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mtClean="0"/>
              <a:t>Голотурии обитают а морях на различных глубинах, мало чувствительны к солёности. Удивительной особенностью их является приспособленность к защите от врагов и другой опасности. Сильно сжимаюсь, голотурии выбрасывают через анальное отверстие свои внутренности, которые впоследствии восстанавливаются.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429652" y="6143644"/>
            <a:ext cx="714348" cy="7143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099" name="Picture 3" descr="C:\Users\Юлия\Desktop\морс огурцы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69148"/>
            <a:ext cx="5500694" cy="4388852"/>
          </a:xfrm>
          <a:prstGeom prst="rect">
            <a:avLst/>
          </a:prstGeom>
          <a:noFill/>
        </p:spPr>
      </p:pic>
      <p:pic>
        <p:nvPicPr>
          <p:cNvPr id="4101" name="Picture 5" descr="C:\Users\Юлия\Desktop\морс огурцы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9500" y="107133"/>
            <a:ext cx="5381656" cy="4036242"/>
          </a:xfrm>
          <a:prstGeom prst="rect">
            <a:avLst/>
          </a:prstGeom>
          <a:noFill/>
        </p:spPr>
      </p:pic>
      <p:pic>
        <p:nvPicPr>
          <p:cNvPr id="4102" name="Picture 6" descr="C:\Users\Юлия\Desktop\морс огурцы\i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6097437" cy="4214818"/>
          </a:xfrm>
          <a:prstGeom prst="rect">
            <a:avLst/>
          </a:prstGeom>
          <a:noFill/>
        </p:spPr>
      </p:pic>
      <p:pic>
        <p:nvPicPr>
          <p:cNvPr id="4103" name="Picture 7" descr="C:\Users\Юлия\Desktop\морс огурцы\i (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291" y="1017968"/>
            <a:ext cx="7119986" cy="5339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Класс Офиуры.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Плоские, свободнодвижущиеся иглокожие, диаметром до 10 см и с длинными, иногда ветвящимися лучами. Передвигаются офиуры, приподнимая тело над грунтом с помощью лучей. Вытягивая ветвистые лучи, офиуры улавливают и захватывают , фильтруя воду, мелкие планктонные организмы.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Офиуры  раздельнополы, но есть и гермафродиты, и размножающиеся бесполым путем.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Встречаются офиуры, обитающие на других иглокожих, а также на губках и кораллах. Некоторые из офиур могут светиться. У многих развита способность  к регенерации.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672537" y="6386529"/>
            <a:ext cx="471463" cy="47147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2" name="Picture 2" descr="C:\Users\Юлия\Desktop\офиуры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7040921" cy="4714903"/>
          </a:xfrm>
          <a:prstGeom prst="rect">
            <a:avLst/>
          </a:prstGeom>
          <a:noFill/>
        </p:spPr>
      </p:pic>
      <p:pic>
        <p:nvPicPr>
          <p:cNvPr id="5123" name="Picture 3" descr="C:\Users\Юлия\Desktop\офиуры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070" y="774652"/>
            <a:ext cx="8010581" cy="5511868"/>
          </a:xfrm>
          <a:prstGeom prst="rect">
            <a:avLst/>
          </a:prstGeom>
          <a:noFill/>
        </p:spPr>
      </p:pic>
      <p:pic>
        <p:nvPicPr>
          <p:cNvPr id="5124" name="Picture 4" descr="C:\Users\Юлия\Desktop\офиуры\i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1510" y="910564"/>
            <a:ext cx="7363828" cy="5090203"/>
          </a:xfrm>
          <a:prstGeom prst="rect">
            <a:avLst/>
          </a:prstGeom>
          <a:noFill/>
        </p:spPr>
      </p:pic>
      <p:pic>
        <p:nvPicPr>
          <p:cNvPr id="5125" name="Picture 5" descr="C:\Users\Юлия\Desktop\офиуры\i (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627142"/>
            <a:ext cx="8715436" cy="5659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План урока.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>
                <a:hlinkClick r:id="rId2" action="ppaction://hlinksldjump"/>
              </a:rPr>
              <a:t>Общая характеристика</a:t>
            </a:r>
            <a:r>
              <a:rPr lang="ru-RU" smtClean="0"/>
              <a:t>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>
                <a:hlinkClick r:id="rId3" action="ppaction://hlinksldjump"/>
              </a:rPr>
              <a:t>Класс Морские лилии.</a:t>
            </a:r>
            <a:endParaRPr lang="ru-RU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>
                <a:hlinkClick r:id="rId4" action="ppaction://hlinksldjump"/>
              </a:rPr>
              <a:t>Класс Морские звёзды.</a:t>
            </a:r>
            <a:endParaRPr lang="ru-RU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>
                <a:hlinkClick r:id="rId5" action="ppaction://hlinksldjump"/>
              </a:rPr>
              <a:t>Класс Морские ежи.</a:t>
            </a:r>
            <a:endParaRPr lang="ru-RU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>
                <a:hlinkClick r:id="rId6" action="ppaction://hlinksldjump"/>
              </a:rPr>
              <a:t>Класс Голотурии, или Морские огурцы.</a:t>
            </a:r>
            <a:endParaRPr lang="ru-RU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>
                <a:hlinkClick r:id="rId7" action="ppaction://hlinksldjump"/>
              </a:rPr>
              <a:t>Класс Офиуры.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Общая характеристика.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 типу иглокожих, насчитывающему более 6500 видов, относятся животные, обитающие в морях и океанах, как на больших глубинах, так и на мелководье.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Тело иглокожих, длиной от 5 мм до 5 м , имеет лучевую( радиальную) симметрию, известковый скелет, часто с многочисленными иглами, шипами. Все иглокожие обладают </a:t>
            </a:r>
            <a:r>
              <a:rPr lang="ru-RU" u="sng" dirty="0" smtClean="0"/>
              <a:t>водно – сосудистой системой</a:t>
            </a:r>
            <a:r>
              <a:rPr lang="ru-RU" dirty="0" smtClean="0"/>
              <a:t>, с помощью которой могут передвигаться , а представители некоторых видов – осязать и даже дышать.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285750"/>
            <a:ext cx="8504238" cy="6215063"/>
          </a:xfrm>
        </p:spPr>
        <p:txBody>
          <a:bodyPr/>
          <a:lstStyle/>
          <a:p>
            <a:r>
              <a:rPr lang="ru-RU" smtClean="0"/>
              <a:t>Медленное передвижение по дну осуществляется при наполнении жидкостью ножек – трубочек, часто с присосками на концах. </a:t>
            </a:r>
          </a:p>
          <a:p>
            <a:r>
              <a:rPr lang="ru-RU" smtClean="0"/>
              <a:t>Форма тела иглокожих очень разнообразна. </a:t>
            </a:r>
          </a:p>
          <a:p>
            <a:r>
              <a:rPr lang="ru-RU" smtClean="0"/>
              <a:t>Разделения тела на отделы нет.</a:t>
            </a:r>
          </a:p>
          <a:p>
            <a:r>
              <a:rPr lang="ru-RU" smtClean="0"/>
              <a:t>Иглокожие обычно раздельнополы. Отличаются высокой способностью к регенерации.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01099" y="6315091"/>
            <a:ext cx="542901" cy="54290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Класс Морские лилии.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Среди морских лилий есть сидячие и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свободноплавающие формы. </a:t>
            </a:r>
            <a:r>
              <a:rPr lang="ru-RU" dirty="0" smtClean="0"/>
              <a:t>Ротовое </a:t>
            </a:r>
            <a:r>
              <a:rPr lang="ru-RU" dirty="0" smtClean="0"/>
              <a:t>отверстие этих иглокожих открывается  в верхней части тела. Все морские лилии питаются мелкими планктонными организмами. Дышат поверхность тела. Щупальцев обычно 5, но они могут ветвиться до 200 и более отростков.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>
              <a:solidFill>
                <a:srgbClr val="7B9899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629650" y="6262687"/>
            <a:ext cx="514350" cy="5953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4" name="AutoShape 4" descr="i?id=b5aa3173bd1385f2bf5dc18a06ce5b4c-53-144&amp;n=2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0488" name="AutoShape 8" descr="Аквариумы морские / Фотографии / Магазины Саратова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0494" name="AutoShape 14" descr="PixaNEWS: Кораллы на дне Красного моря / pixanews.com / Surfingbird.ru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0498" name="AutoShape 18" descr="Лилия - Моллюски. Черви. Морские лилии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0500" name="AutoShape 20" descr="Лилия - Моллюски. Черви. Морские лилии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17" name="Рисунок 16" descr="Лилия - Моллюски. Черви. Морские лилии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85992"/>
            <a:ext cx="6357982" cy="4357694"/>
          </a:xfrm>
          <a:prstGeom prst="rect">
            <a:avLst/>
          </a:prstGeom>
          <a:noFill/>
        </p:spPr>
      </p:pic>
      <p:pic>
        <p:nvPicPr>
          <p:cNvPr id="19" name="Рисунок 18" descr="PixaNEWS: Кораллы на дне Красного моря / pixanews.com / Surfingbird.ru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0350" y="0"/>
            <a:ext cx="6343650" cy="3370278"/>
          </a:xfrm>
          <a:prstGeom prst="rect">
            <a:avLst/>
          </a:prstGeom>
          <a:noFill/>
        </p:spPr>
      </p:pic>
      <p:pic>
        <p:nvPicPr>
          <p:cNvPr id="20" name="Рисунок 19" descr="i?id=b5aa3173bd1385f2bf5dc18a06ce5b4c-53-144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1643050"/>
            <a:ext cx="6000760" cy="3429000"/>
          </a:xfrm>
          <a:prstGeom prst="rect">
            <a:avLst/>
          </a:prstGeom>
          <a:noFill/>
        </p:spPr>
      </p:pic>
      <p:pic>
        <p:nvPicPr>
          <p:cNvPr id="21" name="Рисунок 20" descr="Лилия морская бесстебельчатая (Comatulida Gen. sp.), M Морские лилии (Crinoidea) Аквариумный интернет-магазин. Аквариумные рыбки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714356"/>
            <a:ext cx="7643866" cy="49673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Класс Морские звёзды.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Это малоподвижные животные, имеющие от 5 до 50 лучей. Их ротовое отверстие находится на нижней стороне тела. Питаются морские звёзды в основном мертвыми животными, а также илом и животными, ведущими сидячий образ жизни. Некоторые хищные морские звёзды уничтожают промысловых моллюсков. Желудок этих иглокожих может выворачиваться через ротовое отверстие и обволакивать добычу.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Среди морских звёзд есть и гермафродиты, и раздельнополые. Размножение бесполое и половое. Плодовитость морских звёзд может быть различна: на одну особь от нескольких десятков до 200млн. яиц.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 мелководье северных морей морские звёзды зимой промерзают. А весной оттаивают.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458170" y="6215082"/>
            <a:ext cx="685830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C:\Users\Юлия\Desktop\морс звёзды\0d08b9e4281fae20477862fe49486e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" y="714356"/>
            <a:ext cx="7743317" cy="5813444"/>
          </a:xfrm>
          <a:prstGeom prst="rect">
            <a:avLst/>
          </a:prstGeom>
          <a:noFill/>
        </p:spPr>
      </p:pic>
      <p:pic>
        <p:nvPicPr>
          <p:cNvPr id="1027" name="Picture 3" descr="C:\Users\Юлия\Desktop\морс звёзды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8212" y="1140210"/>
            <a:ext cx="6577059" cy="4789120"/>
          </a:xfrm>
          <a:prstGeom prst="rect">
            <a:avLst/>
          </a:prstGeom>
          <a:noFill/>
        </p:spPr>
      </p:pic>
      <p:pic>
        <p:nvPicPr>
          <p:cNvPr id="1028" name="Picture 4" descr="C:\Users\Юлия\Desktop\морс звёзды\i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6723" y="482182"/>
            <a:ext cx="7834367" cy="5875776"/>
          </a:xfrm>
          <a:prstGeom prst="rect">
            <a:avLst/>
          </a:prstGeom>
          <a:noFill/>
        </p:spPr>
      </p:pic>
      <p:pic>
        <p:nvPicPr>
          <p:cNvPr id="1029" name="Picture 5" descr="C:\Users\Юлия\Desktop\морс звёзды\i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785794"/>
            <a:ext cx="7453363" cy="5590023"/>
          </a:xfrm>
          <a:prstGeom prst="rect">
            <a:avLst/>
          </a:prstGeom>
          <a:noFill/>
        </p:spPr>
      </p:pic>
      <p:pic>
        <p:nvPicPr>
          <p:cNvPr id="1030" name="Picture 6" descr="C:\Users\Юлия\Desktop\морс звёзды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785794"/>
            <a:ext cx="752480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34400" cy="7588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Класс Морские ежи.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mtClean="0"/>
              <a:t>Свободноживущие животные с жестким панцирем, покрытым подвижными иглами. Представители некоторых видов могут с их помощью передвигаться по дну. Рот снабжен грызущим аппаратом и расположен с нижней стороны тела. Питаются водорослями, сидячими животными , илом. Одна самка выметывает до 20 млн. икринок.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600</Words>
  <Application>Microsoft Office PowerPoint</Application>
  <PresentationFormat>Экран (4:3)</PresentationFormat>
  <Paragraphs>36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Тип Иглокожие.</vt:lpstr>
      <vt:lpstr>План урока.</vt:lpstr>
      <vt:lpstr>Общая характеристика.</vt:lpstr>
      <vt:lpstr>Слайд 4</vt:lpstr>
      <vt:lpstr>Класс Морские лилии.</vt:lpstr>
      <vt:lpstr>Слайд 6</vt:lpstr>
      <vt:lpstr>Класс Морские звёзды.</vt:lpstr>
      <vt:lpstr>Слайд 8</vt:lpstr>
      <vt:lpstr>Класс Морские ежи.</vt:lpstr>
      <vt:lpstr>Слайд 10</vt:lpstr>
      <vt:lpstr>Класс Голотурии, или Морские огурцы.</vt:lpstr>
      <vt:lpstr>Слайд 12</vt:lpstr>
      <vt:lpstr>Слайд 13</vt:lpstr>
      <vt:lpstr>Класс Офиуры.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19</cp:revision>
  <dcterms:created xsi:type="dcterms:W3CDTF">2015-02-08T07:26:04Z</dcterms:created>
  <dcterms:modified xsi:type="dcterms:W3CDTF">2015-02-24T12:32:29Z</dcterms:modified>
</cp:coreProperties>
</file>