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9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01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04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6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043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0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37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9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96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16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1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1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5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7E752-1C7D-4A17-8A7A-0AD3BDC5833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6A4A9A-2E0C-4404-8FEA-A6C52061A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25" TargetMode="External"/><Relationship Id="rId3" Type="http://schemas.openxmlformats.org/officeDocument/2006/relationships/hyperlink" Target="https://ru.wikipedia.org/wiki/%D0%93%D0%BE%D1%80%D0%BD%D0%BE%D0%BB%D1%8B%D0%B6%D0%BD%D1%8B%D0%B9_%D1%81%D0%BF%D0%BE%D1%80%D1%82" TargetMode="External"/><Relationship Id="rId7" Type="http://schemas.openxmlformats.org/officeDocument/2006/relationships/hyperlink" Target="https://ru.wikipedia.org/wiki/%D0%97%D0%B8%D0%BC%D0%BD%D0%B8%D0%B5_%D0%9E%D0%BB%D0%B8%D0%BC%D0%BF%D0%B8%D0%B9%D1%81%D0%BA%D0%B8%D0%B5_%D0%B8%D0%B3%D1%80%D1%8B" TargetMode="External"/><Relationship Id="rId2" Type="http://schemas.openxmlformats.org/officeDocument/2006/relationships/hyperlink" Target="https://ru.wikipedia.org/wiki/%D0%9B%D1%8B%D0%B6%D0%BD%D1%8B%D0%B5_%D0%B3%D0%BE%D0%BD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XVIII_%D0%B2%D0%B5%D0%BA" TargetMode="External"/><Relationship Id="rId5" Type="http://schemas.openxmlformats.org/officeDocument/2006/relationships/hyperlink" Target="https://ru.wikipedia.org/wiki/%D0%9D%D0%BE%D1%80%D0%B2%D0%B5%D0%B3%D0%B8%D1%8F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ru.wikipedia.org/wiki/%D0%A1%D0%BD%D0%BE%D1%83%D0%B1%D0%BE%D1%80%D0%B4_(%D0%B2%D0%B8%D0%B4_%D1%81%D0%BF%D0%BE%D1%80%D1%82%D0%B0)" TargetMode="External"/><Relationship Id="rId9" Type="http://schemas.openxmlformats.org/officeDocument/2006/relationships/hyperlink" Target="https://ru.wikipedia.org/wiki/193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8%D0%B3%D0%B0%D0%BD%D1%82%D1%81%D0%BA%D0%B8%D0%B9_%D1%81%D0%BB%D0%B0%D0%BB%D0%BE%D0%BC" TargetMode="External"/><Relationship Id="rId13" Type="http://schemas.openxmlformats.org/officeDocument/2006/relationships/hyperlink" Target="https://ru.wikipedia.org/wiki/%D0%9C%D0%BE%D0%B3%D1%83%D0%BB" TargetMode="External"/><Relationship Id="rId3" Type="http://schemas.openxmlformats.org/officeDocument/2006/relationships/hyperlink" Target="https://ru.wikipedia.org/wiki/%D0%A1%D0%BF%D0%BE%D1%80%D1%82%D0%B8%D0%B2%D0%BD%D0%BE%D0%B5_%D0%BE%D1%80%D0%B8%D0%B5%D0%BD%D1%82%D0%B8%D1%80%D0%BE%D0%B2%D0%B0%D0%BD%D0%B8%D0%B5" TargetMode="External"/><Relationship Id="rId7" Type="http://schemas.openxmlformats.org/officeDocument/2006/relationships/hyperlink" Target="https://ru.wikipedia.org/wiki/%D0%A1%D0%BA%D0%BE%D1%80%D0%BE%D1%81%D1%82%D0%BD%D0%BE%D0%B9_%D1%81%D0%BF%D1%83%D1%81%D0%BA_(%D0%B3%D0%BE%D1%80%D0%BD%D0%BE%D0%BB%D1%8B%D0%B6%D0%BD%D1%8B%D0%B9_%D1%81%D0%BF%D0%BE%D1%80%D1%82)" TargetMode="External"/><Relationship Id="rId12" Type="http://schemas.openxmlformats.org/officeDocument/2006/relationships/hyperlink" Target="https://ru.wikipedia.org/wiki/%D0%A4%D1%80%D0%B8%D1%81%D1%82%D0%B0%D0%B9%D0%BB" TargetMode="External"/><Relationship Id="rId2" Type="http://schemas.openxmlformats.org/officeDocument/2006/relationships/hyperlink" Target="https://ru.wikipedia.org/wiki/%D0%9B%D1%8B%D0%B6%D0%BD%D1%8B%D0%B5_%D0%B3%D0%BE%D0%BD%D0%BA%D0%B8" TargetMode="Externa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E%D1%80%D0%BD%D0%BE%D0%BB%D1%8B%D0%B6%D0%BD%D1%8B%D0%B9_%D1%81%D0%BF%D0%BE%D1%80%D1%82" TargetMode="External"/><Relationship Id="rId11" Type="http://schemas.openxmlformats.org/officeDocument/2006/relationships/hyperlink" Target="https://ru.wikipedia.org/wiki/%D0%93%D0%BE%D1%80%D0%BD%D0%BE%D0%BB%D1%8B%D0%B6%D0%BD%D0%B0%D1%8F_%D0%BA%D0%BE%D0%BC%D0%B1%D0%B8%D0%BD%D0%B0%D1%86%D0%B8%D1%8F" TargetMode="External"/><Relationship Id="rId5" Type="http://schemas.openxmlformats.org/officeDocument/2006/relationships/hyperlink" Target="https://ru.wikipedia.org/wiki/%D0%9B%D1%8B%D0%B6%D0%BD%D0%BE%D0%B5_%D0%B4%D0%B2%D0%BE%D0%B5%D0%B1%D0%BE%D1%80%D1%8C%D0%B5" TargetMode="External"/><Relationship Id="rId15" Type="http://schemas.openxmlformats.org/officeDocument/2006/relationships/hyperlink" Target="https://ru.wikipedia.org/wiki/%D0%A1%D0%BD%D0%BE%D1%83%D0%B1%D0%BE%D1%80%D0%B4_(%D0%B2%D0%B8%D0%B4_%D1%81%D0%BF%D0%BE%D1%80%D1%82%D0%B0)" TargetMode="External"/><Relationship Id="rId10" Type="http://schemas.openxmlformats.org/officeDocument/2006/relationships/hyperlink" Target="https://ru.wikipedia.org/wiki/%D0%A1%D0%BB%D0%B0%D0%BB%D0%BE%D0%BC_(%D0%B3%D0%BE%D1%80%D0%BD%D0%BE%D0%BB%D1%8B%D0%B6%D0%BD%D1%8B%D0%B9_%D1%81%D0%BF%D0%BE%D1%80%D1%82)" TargetMode="External"/><Relationship Id="rId4" Type="http://schemas.openxmlformats.org/officeDocument/2006/relationships/hyperlink" Target="https://ru.wikipedia.org/wiki/%D0%9F%D1%80%D1%8B%D0%B6%D0%BA%D0%B8_%D0%BD%D0%B0_%D0%BB%D1%8B%D0%B6%D0%B0%D1%85_%D1%81_%D1%82%D1%80%D0%B0%D0%BC%D0%BF%D0%BB%D0%B8%D0%BD%D0%B0" TargetMode="External"/><Relationship Id="rId9" Type="http://schemas.openxmlformats.org/officeDocument/2006/relationships/hyperlink" Target="https://ru.wikipedia.org/wiki/%D0%A1%D1%83%D0%BF%D0%B5%D1%80%D0%B3%D0%B8%D0%B3%D0%B0%D0%BD%D1%82%D1%81%D0%BA%D0%B8%D0%B9_%D1%81%D0%BB%D0%B0%D0%BB%D0%BE%D0%BC" TargetMode="External"/><Relationship Id="rId14" Type="http://schemas.openxmlformats.org/officeDocument/2006/relationships/hyperlink" Target="https://ru.wikipedia.org/w/index.php?title=%D0%9B%D1%8B%D0%B6%D0%BD%D0%B0%D1%8F_%D0%B0%D0%BA%D1%80%D0%BE%D0%B1%D0%B0%D1%82%D0%B8%D0%BA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B%D0%B8%D0%BC%D0%BF%D0%B8%D0%B9%D1%81%D0%BA%D0%B8%D0%B5_%D0%B8%D0%B3%D1%80%D1%8B" TargetMode="External"/><Relationship Id="rId2" Type="http://schemas.openxmlformats.org/officeDocument/2006/relationships/hyperlink" Target="https://ru.wikipedia.org/wiki/%D0%91%D0%B8%D0%B0%D1%82%D0%BB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ru.wikipedia.org/w/index.php?title=Skitour&amp;action=edit&amp;redlink=1" TargetMode="External"/><Relationship Id="rId4" Type="http://schemas.openxmlformats.org/officeDocument/2006/relationships/hyperlink" Target="https://ru.wikipedia.org/wiki/%D0%90%D1%80%D1%87%D0%B5%D1%80%D0%B8-%D0%B1%D0%B8%D0%B0%D1%82%D0%BB%D0%BE%D0%B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Лыжная подготовка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Кукушкина Анастасия 11в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1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ru-RU" dirty="0"/>
              <a:t>Эффективным средством укрепления здоровья, снижение заболеваемости является занятие физической культурой.</a:t>
            </a:r>
            <a:r>
              <a:rPr lang="ru-RU" dirty="0"/>
              <a:t> Движение-предупреждение разного вида болезней, особенно связанные с сердечно-сосудистой, дыхательной и нервной систем. Движение-это и эффективное лечебное средство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092" y="3693035"/>
            <a:ext cx="3150108" cy="257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6352"/>
            <a:ext cx="8596668" cy="3880773"/>
          </a:xfrm>
        </p:spPr>
        <p:txBody>
          <a:bodyPr/>
          <a:lstStyle/>
          <a:p>
            <a:r>
              <a:rPr lang="ru-RU" dirty="0"/>
              <a:t>По данным Минздрава России 90% детей страдают различными заболеваниями, а около половины из них хроническими. Все больше дает о себе знать малоподвижность детей - </a:t>
            </a:r>
            <a:r>
              <a:rPr lang="ru-RU" b="1" dirty="0"/>
              <a:t>гиподинамия.</a:t>
            </a:r>
            <a:r>
              <a:rPr lang="ru-RU" dirty="0"/>
              <a:t> При гиподинамии возникают негативные для ребенка последствия: нарушаются функции и структура органов, регуляции обмена веществ и энергии, снижается сопротивляемость растущего организма к изменяющим внешним условиям. Увеличивается в 2 раза число детей с заболеваниями органов зрения, слуха и кариеса. Когда известному Советскому хирургу Н.М. Амосову задали такой вопрос, в чем он видит будущее медицины, он ответил: « В физических упражнениях </a:t>
            </a:r>
          </a:p>
        </p:txBody>
      </p:sp>
    </p:spTree>
    <p:extLst>
      <p:ext uri="{BB962C8B-B14F-4D97-AF65-F5344CB8AC3E}">
        <p14:creationId xmlns:p14="http://schemas.microsoft.com/office/powerpoint/2010/main" val="5574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5213"/>
            <a:ext cx="8596668" cy="3880773"/>
          </a:xfrm>
        </p:spPr>
        <p:txBody>
          <a:bodyPr/>
          <a:lstStyle/>
          <a:p>
            <a:r>
              <a:rPr lang="ru-RU" dirty="0"/>
              <a:t>Ярким и очень увлекательным «средством от всех болезней» является Лыжный спорт.</a:t>
            </a:r>
          </a:p>
          <a:p>
            <a:r>
              <a:rPr lang="ru-RU" b="1" dirty="0" err="1"/>
              <a:t>Лы́жный</a:t>
            </a:r>
            <a:r>
              <a:rPr lang="ru-RU" b="1" dirty="0"/>
              <a:t> спорт</a:t>
            </a:r>
            <a:r>
              <a:rPr lang="ru-RU" dirty="0"/>
              <a:t> включает в себя </a:t>
            </a:r>
            <a:r>
              <a:rPr lang="ru-RU" dirty="0">
                <a:hlinkClick r:id="rId2" tooltip="Лыжные гонки"/>
              </a:rPr>
              <a:t>лыжные гонки</a:t>
            </a:r>
            <a:r>
              <a:rPr lang="ru-RU" dirty="0"/>
              <a:t> на различные дистанции, прыжки на лыжах с трамплина, лыжное двоеборье (лыжная гонка и прыжки на лыжах с трамплина), </a:t>
            </a:r>
            <a:r>
              <a:rPr lang="ru-RU" dirty="0">
                <a:hlinkClick r:id="rId3" tooltip="Горнолыжный спорт"/>
              </a:rPr>
              <a:t>горнолыжный спорт</a:t>
            </a:r>
            <a:r>
              <a:rPr lang="ru-RU" dirty="0"/>
              <a:t>, а также </a:t>
            </a:r>
            <a:r>
              <a:rPr lang="ru-RU" dirty="0">
                <a:hlinkClick r:id="rId4" tooltip="Сноуборд (вид спорта)"/>
              </a:rPr>
              <a:t>сноубординг</a:t>
            </a:r>
            <a:r>
              <a:rPr lang="ru-RU" dirty="0"/>
              <a:t>. Он зародился </a:t>
            </a:r>
            <a:r>
              <a:rPr lang="ru-RU" dirty="0" err="1"/>
              <a:t>в</a:t>
            </a:r>
            <a:r>
              <a:rPr lang="ru-RU" dirty="0" err="1">
                <a:hlinkClick r:id="rId5" tooltip="Норвегия"/>
              </a:rPr>
              <a:t>Норвегии</a:t>
            </a:r>
            <a:r>
              <a:rPr lang="ru-RU" dirty="0"/>
              <a:t> в </a:t>
            </a:r>
            <a:r>
              <a:rPr lang="ru-RU" dirty="0">
                <a:hlinkClick r:id="rId6" tooltip="XVIII век"/>
              </a:rPr>
              <a:t>XVIII веке</a:t>
            </a:r>
            <a:r>
              <a:rPr lang="ru-RU" dirty="0"/>
              <a:t>.  С 1924 года лыжный спорт входит в программу </a:t>
            </a:r>
            <a:r>
              <a:rPr lang="ru-RU" dirty="0">
                <a:hlinkClick r:id="rId7" tooltip="Зимние Олимпийские игры"/>
              </a:rPr>
              <a:t>зимних Олимпийских игр</a:t>
            </a:r>
            <a:r>
              <a:rPr lang="ru-RU" dirty="0"/>
              <a:t>, чемпионаты мира проводятся с </a:t>
            </a:r>
            <a:r>
              <a:rPr lang="ru-RU" dirty="0">
                <a:hlinkClick r:id="rId8" tooltip="1925"/>
              </a:rPr>
              <a:t>1925</a:t>
            </a:r>
            <a:r>
              <a:rPr lang="ru-RU" dirty="0"/>
              <a:t> г. (официально с </a:t>
            </a:r>
            <a:r>
              <a:rPr lang="ru-RU" dirty="0">
                <a:hlinkClick r:id="rId9" tooltip="1937"/>
              </a:rPr>
              <a:t>1937</a:t>
            </a:r>
            <a:r>
              <a:rPr lang="ru-RU" dirty="0"/>
              <a:t> г.)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2943225"/>
            <a:ext cx="47625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77227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Лыжный спорт можно поделить на 4 большие категории.</a:t>
            </a:r>
          </a:p>
          <a:p>
            <a:pPr lvl="0"/>
            <a:r>
              <a:rPr lang="ru-RU" dirty="0"/>
              <a:t>Северные виды, или </a:t>
            </a:r>
            <a:r>
              <a:rPr lang="ru-RU" dirty="0">
                <a:hlinkClick r:id="rId2" tooltip="Лыжные гонки"/>
              </a:rPr>
              <a:t>лыжные гонки</a:t>
            </a:r>
            <a:r>
              <a:rPr lang="ru-RU" dirty="0"/>
              <a:t>, </a:t>
            </a:r>
            <a:r>
              <a:rPr lang="ru-RU" dirty="0">
                <a:hlinkClick r:id="rId3" tooltip="Спортивное ориентирование"/>
              </a:rPr>
              <a:t>спортивное ориентирование</a:t>
            </a:r>
            <a:r>
              <a:rPr lang="ru-RU" dirty="0"/>
              <a:t> на лыжах, </a:t>
            </a:r>
            <a:r>
              <a:rPr lang="ru-RU" dirty="0">
                <a:hlinkClick r:id="rId4" tooltip="Прыжки на лыжах с трамплина"/>
              </a:rPr>
              <a:t>прыжки на лыжах с трамплина</a:t>
            </a:r>
            <a:r>
              <a:rPr lang="ru-RU" dirty="0"/>
              <a:t>, </a:t>
            </a:r>
            <a:r>
              <a:rPr lang="ru-RU" dirty="0">
                <a:hlinkClick r:id="rId5" tooltip="Лыжное двоеборье"/>
              </a:rPr>
              <a:t>лыжное двоеборье</a:t>
            </a:r>
            <a:r>
              <a:rPr lang="ru-RU" dirty="0"/>
              <a:t> (или северная комбинация) — прыжки на лыжах с трамплина с последующей лыжной гонкой.</a:t>
            </a:r>
          </a:p>
          <a:p>
            <a:pPr lvl="0"/>
            <a:r>
              <a:rPr lang="ru-RU" dirty="0"/>
              <a:t>Альпийские виды, или практически весь </a:t>
            </a:r>
            <a:r>
              <a:rPr lang="ru-RU" dirty="0">
                <a:hlinkClick r:id="rId6" tooltip="Горнолыжный спорт"/>
              </a:rPr>
              <a:t>горнолыжный спорт</a:t>
            </a:r>
            <a:r>
              <a:rPr lang="ru-RU" dirty="0"/>
              <a:t>: </a:t>
            </a:r>
            <a:r>
              <a:rPr lang="ru-RU" dirty="0">
                <a:hlinkClick r:id="rId7" tooltip="Скоростной спуск (горнолыжный спорт)"/>
              </a:rPr>
              <a:t>скоростной спуск</a:t>
            </a:r>
            <a:r>
              <a:rPr lang="ru-RU" dirty="0"/>
              <a:t>, </a:t>
            </a:r>
            <a:r>
              <a:rPr lang="ru-RU" dirty="0">
                <a:hlinkClick r:id="rId8" tooltip="Гигантский слалом"/>
              </a:rPr>
              <a:t>гигантский слалом</a:t>
            </a:r>
            <a:r>
              <a:rPr lang="ru-RU" dirty="0"/>
              <a:t>, </a:t>
            </a:r>
            <a:r>
              <a:rPr lang="ru-RU" dirty="0" err="1">
                <a:hlinkClick r:id="rId9" tooltip="Супергигантский слалом"/>
              </a:rPr>
              <a:t>супергигантский</a:t>
            </a:r>
            <a:r>
              <a:rPr lang="ru-RU" dirty="0">
                <a:hlinkClick r:id="rId9" tooltip="Супергигантский слалом"/>
              </a:rPr>
              <a:t> слалом</a:t>
            </a:r>
            <a:r>
              <a:rPr lang="ru-RU" dirty="0"/>
              <a:t>, </a:t>
            </a:r>
            <a:r>
              <a:rPr lang="ru-RU" dirty="0">
                <a:hlinkClick r:id="rId10" tooltip="Слалом (горнолыжный спорт)"/>
              </a:rPr>
              <a:t>слалом</a:t>
            </a:r>
            <a:r>
              <a:rPr lang="ru-RU" dirty="0"/>
              <a:t>, </a:t>
            </a:r>
            <a:r>
              <a:rPr lang="ru-RU" dirty="0">
                <a:hlinkClick r:id="rId11" tooltip="Горнолыжная комбинация"/>
              </a:rPr>
              <a:t>горнолыжная комбинация</a:t>
            </a:r>
            <a:r>
              <a:rPr lang="ru-RU" dirty="0"/>
              <a:t>, где чемпион определяется по сумме двух видов — скоростного спуска и слалома, а также командных соревнований.</a:t>
            </a:r>
          </a:p>
          <a:p>
            <a:pPr lvl="0"/>
            <a:r>
              <a:rPr lang="ru-RU" dirty="0">
                <a:hlinkClick r:id="rId12" tooltip="Фристайл"/>
              </a:rPr>
              <a:t>Фристайл</a:t>
            </a:r>
            <a:r>
              <a:rPr lang="ru-RU" dirty="0"/>
              <a:t>, или спуск на лыжах со склона с элементами акробатических прыжков и балета (</a:t>
            </a:r>
            <a:r>
              <a:rPr lang="ru-RU" dirty="0">
                <a:hlinkClick r:id="rId13" tooltip="Могул"/>
              </a:rPr>
              <a:t>могул</a:t>
            </a:r>
            <a:r>
              <a:rPr lang="ru-RU" dirty="0"/>
              <a:t>, </a:t>
            </a:r>
            <a:r>
              <a:rPr lang="ru-RU" dirty="0">
                <a:hlinkClick r:id="rId14" tooltip="Лыжная акробатика (страница отсутствует)"/>
              </a:rPr>
              <a:t>лыжная акробатика</a:t>
            </a:r>
            <a:r>
              <a:rPr lang="ru-RU" dirty="0"/>
              <a:t>).</a:t>
            </a:r>
          </a:p>
          <a:p>
            <a:pPr lvl="0"/>
            <a:r>
              <a:rPr lang="ru-RU" dirty="0">
                <a:hlinkClick r:id="rId15" tooltip="Сноуборд (вид спорта)"/>
              </a:rPr>
              <a:t>Сноубординг</a:t>
            </a:r>
            <a:r>
              <a:rPr lang="ru-RU" dirty="0"/>
              <a:t>, или упражнения на одной «большой лыже» (специальной доске).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0"/>
            <a:ext cx="4346448" cy="366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42" y="1270000"/>
            <a:ext cx="8596668" cy="3880773"/>
          </a:xfrm>
        </p:spPr>
        <p:txBody>
          <a:bodyPr/>
          <a:lstStyle/>
          <a:p>
            <a:r>
              <a:rPr lang="ru-RU" dirty="0"/>
              <a:t>Существуют виды, включающие в себя элементы лыжного спорта, а также неолимпийские и малораспространенные виды лыжного спорта:</a:t>
            </a:r>
          </a:p>
          <a:p>
            <a:pPr lvl="0"/>
            <a:r>
              <a:rPr lang="ru-RU" dirty="0">
                <a:hlinkClick r:id="rId2" tooltip="Биатлон"/>
              </a:rPr>
              <a:t>биатлон</a:t>
            </a:r>
            <a:r>
              <a:rPr lang="ru-RU" dirty="0"/>
              <a:t> — гонки на лыжах со стрельбой из винтовки, очень популярный во многих странах отдельный вид спорта, входит в программу </a:t>
            </a:r>
            <a:r>
              <a:rPr lang="ru-RU" dirty="0">
                <a:hlinkClick r:id="rId3" tooltip="Олимпийские игры"/>
              </a:rPr>
              <a:t>Олимпийских игр</a:t>
            </a:r>
            <a:r>
              <a:rPr lang="ru-RU" dirty="0"/>
              <a:t>, как и лыжный спорт;</a:t>
            </a:r>
          </a:p>
          <a:p>
            <a:pPr lvl="0"/>
            <a:r>
              <a:rPr lang="ru-RU" dirty="0" err="1">
                <a:hlinkClick r:id="rId4" tooltip="Арчери-биатлон"/>
              </a:rPr>
              <a:t>арчери</a:t>
            </a:r>
            <a:r>
              <a:rPr lang="ru-RU" dirty="0">
                <a:hlinkClick r:id="rId4" tooltip="Арчери-биатлон"/>
              </a:rPr>
              <a:t>-биатлон</a:t>
            </a:r>
            <a:r>
              <a:rPr lang="ru-RU" dirty="0"/>
              <a:t> — гонка на лыжах со стрельбой из лука (иногда называется </a:t>
            </a:r>
            <a:r>
              <a:rPr lang="ru-RU" i="1" dirty="0" err="1"/>
              <a:t>скай-арч</a:t>
            </a:r>
            <a:r>
              <a:rPr lang="ru-RU" dirty="0"/>
              <a:t>);</a:t>
            </a:r>
          </a:p>
          <a:p>
            <a:pPr lvl="0"/>
            <a:r>
              <a:rPr lang="ru-RU" dirty="0" err="1">
                <a:hlinkClick r:id="rId5" tooltip="Skitour (страница отсутствует)"/>
              </a:rPr>
              <a:t>skitour</a:t>
            </a:r>
            <a:r>
              <a:rPr lang="ru-RU" dirty="0"/>
              <a:t> — элементы горнолыжного спорта, сочетаемые с небольшими путешествиями на лыжах (разновидность спортивного туризма);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201" y="4648200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1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62425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О функциях  лыжной подготовки мы уже поговорили, теперь бы хотелось поговорить о плюсах и минусах лыжной подготовки. Ниже </a:t>
            </a:r>
            <a:r>
              <a:rPr lang="ru-RU" sz="2400" dirty="0" smtClean="0"/>
              <a:t>будут предоставлены  мнения (высказывания) о лыжной подготовке </a:t>
            </a:r>
            <a:r>
              <a:rPr lang="ru-RU" sz="2400" dirty="0"/>
              <a:t>возрастной группы  </a:t>
            </a:r>
            <a:r>
              <a:rPr lang="ru-RU" sz="2400" dirty="0" smtClean="0"/>
              <a:t>учеников от 13-18</a:t>
            </a:r>
            <a:endParaRPr lang="ru-RU" sz="2400" dirty="0"/>
          </a:p>
          <a:p>
            <a:endParaRPr lang="ru-RU" dirty="0" smtClean="0"/>
          </a:p>
          <a:p>
            <a:r>
              <a:rPr lang="ru-RU" sz="2400" dirty="0" smtClean="0"/>
              <a:t>К </a:t>
            </a:r>
            <a:r>
              <a:rPr lang="ru-RU" sz="2400" dirty="0"/>
              <a:t>плюсам можно отнести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dirty="0"/>
              <a:t>-Это весело, покататься на воздухе, не за учебниками</a:t>
            </a:r>
          </a:p>
          <a:p>
            <a:r>
              <a:rPr lang="ru-RU" sz="2400" dirty="0"/>
              <a:t>-Можно «выпустить пар»</a:t>
            </a:r>
          </a:p>
          <a:p>
            <a:r>
              <a:rPr lang="ru-RU" sz="2400" dirty="0"/>
              <a:t>-Можно показать «на что способен»</a:t>
            </a:r>
          </a:p>
          <a:p>
            <a:r>
              <a:rPr lang="ru-RU" sz="2400" dirty="0"/>
              <a:t>-Поддерживаем форму</a:t>
            </a:r>
          </a:p>
          <a:p>
            <a:r>
              <a:rPr lang="ru-RU" sz="2400" dirty="0"/>
              <a:t>-Закаляемся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7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9265"/>
            <a:ext cx="8596668" cy="5072098"/>
          </a:xfrm>
        </p:spPr>
        <p:txBody>
          <a:bodyPr/>
          <a:lstStyle/>
          <a:p>
            <a:r>
              <a:rPr lang="ru-RU" sz="2400" dirty="0"/>
              <a:t>К минусам можно отнести:</a:t>
            </a:r>
          </a:p>
          <a:p>
            <a:r>
              <a:rPr lang="ru-RU" sz="2400" dirty="0"/>
              <a:t>-Лень переодеваться</a:t>
            </a:r>
          </a:p>
          <a:p>
            <a:r>
              <a:rPr lang="ru-RU" sz="2400" dirty="0"/>
              <a:t>-Отсутствие гигиены, </a:t>
            </a:r>
            <a:r>
              <a:rPr lang="ru-RU" sz="2400" dirty="0" err="1"/>
              <a:t>т.к</a:t>
            </a:r>
            <a:r>
              <a:rPr lang="ru-RU" sz="2400" dirty="0"/>
              <a:t> в душ в школе не сходишь (относится как к лыжам, так и к конькам)</a:t>
            </a:r>
          </a:p>
          <a:p>
            <a:r>
              <a:rPr lang="ru-RU" sz="2400" dirty="0"/>
              <a:t>-Есть вероятность себе что-нибудь сломать или получить иную травму</a:t>
            </a:r>
          </a:p>
          <a:p>
            <a:r>
              <a:rPr lang="ru-RU" sz="2400" dirty="0"/>
              <a:t>- Я не умею кататься, не заставляйте меня!</a:t>
            </a:r>
          </a:p>
          <a:p>
            <a:r>
              <a:rPr lang="ru-RU" sz="2400" dirty="0"/>
              <a:t>-Часто начинаем болеть после уроков физкультуры.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0"/>
            <a:ext cx="30099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0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240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Лыжная подготовка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Лыжная подготовка</dc:title>
  <dc:creator>Настя</dc:creator>
  <cp:lastModifiedBy>Настя</cp:lastModifiedBy>
  <cp:revision>4</cp:revision>
  <dcterms:created xsi:type="dcterms:W3CDTF">2015-03-03T15:28:01Z</dcterms:created>
  <dcterms:modified xsi:type="dcterms:W3CDTF">2015-03-03T15:39:25Z</dcterms:modified>
</cp:coreProperties>
</file>