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7%D0%B0%D1%81%D0%BB%D1%83%D0%B6%D0%B5%D0%BD%D0%BD%D1%8B%D0%B9_%D0%BC%D0%B0%D1%81%D1%82%D0%B5%D1%80_%D1%81%D0%BF%D0%BE%D1%80%D1%82%D0%B0_%D0%A1%D0%A1%D0%A1%D0%A0" TargetMode="External"/><Relationship Id="rId13" Type="http://schemas.openxmlformats.org/officeDocument/2006/relationships/hyperlink" Target="http://ru.wikipedia.org/wiki/%D0%92%D1%8B%D1%81%D0%BE%D0%BA%D0%B5_%D0%A2%D0%B0%D1%82%D1%80%D1%8B" TargetMode="External"/><Relationship Id="rId18" Type="http://schemas.openxmlformats.org/officeDocument/2006/relationships/hyperlink" Target="http://images.yandex.ru/yandsearch?p=0&amp;text=%D0%B2%D1%8F%D1%87%D0%B5%D1%81%D0%BB%D0%B0%D0%B2%20%D0%B2%D0%B5%D0%B4%D0%B5%D0%BD%D0%B8%D0%BD&amp;noreask=1&amp;img_url=olimpblog.ru/portals/olimpblog/%d0%9e%d0%bb%d0%b8%d0%bc%d0%bf%d0%b8%d0%b0%d0%b4%d1%8b,%20%d0%b4%d0%be%d0%b1%d1%8e%d0%bb%d0%b5%d1%81%d1%82%d1%8c,%20%d0%b3%d0%b5%d1%80%d0%be%d0%b8%20%d1%81%d0%bf%d0%be%d1%80%d1%82%d0%b0/435_2_1077278689.j_2b8fa981&amp;rpt=simage&amp;lr=213" TargetMode="External"/><Relationship Id="rId3" Type="http://schemas.openxmlformats.org/officeDocument/2006/relationships/hyperlink" Target="http://ru.wikipedia.org/wiki/1941" TargetMode="External"/><Relationship Id="rId21" Type="http://schemas.openxmlformats.org/officeDocument/2006/relationships/image" Target="../media/image21.jpeg"/><Relationship Id="rId7" Type="http://schemas.openxmlformats.org/officeDocument/2006/relationships/hyperlink" Target="http://ru.wikipedia.org/wiki/%D0%9B%D1%8B%D0%B6%D0%BD%D1%8B%D0%B5_%D0%B3%D0%BE%D0%BD%D0%BA%D0%B8" TargetMode="External"/><Relationship Id="rId12" Type="http://schemas.openxmlformats.org/officeDocument/2006/relationships/hyperlink" Target="http://ru.wikipedia.org/wiki/1974_%D0%B3%D0%BE%D0%B4" TargetMode="External"/><Relationship Id="rId17" Type="http://schemas.openxmlformats.org/officeDocument/2006/relationships/image" Target="../media/image19.jpeg"/><Relationship Id="rId2" Type="http://schemas.openxmlformats.org/officeDocument/2006/relationships/hyperlink" Target="http://ru.wikipedia.org/wiki/1_%D0%BE%D0%BA%D1%82%D1%8F%D0%B1%D1%80%D1%8F" TargetMode="External"/><Relationship Id="rId16" Type="http://schemas.openxmlformats.org/officeDocument/2006/relationships/hyperlink" Target="http://ru.wikipedia.org/wiki/%D0%A4%D0%B0%D0%B9%D0%BB:Vedenin_Wikipedia_Isaev_600.JPG" TargetMode="External"/><Relationship Id="rId20" Type="http://schemas.openxmlformats.org/officeDocument/2006/relationships/hyperlink" Target="http://images.yandex.ru/yandsearch?p=2&amp;text=%D0%B2%D1%8F%D1%87%D0%B5%D1%81%D0%BB%D0%B0%D0%B2%20%D0%B2%D0%B5%D0%B4%D0%B5%D0%BD%D0%B8%D0%BD&amp;noreask=1&amp;img_url=www.skisport.ru/i/news/vedenin/vedenin%20(6).jpg&amp;rpt=simage&amp;lr=213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1%D0%A1%D0%A1%D0%A0" TargetMode="External"/><Relationship Id="rId11" Type="http://schemas.openxmlformats.org/officeDocument/2006/relationships/hyperlink" Target="http://ru.wikipedia.org/wiki/%D0%9A%D0%9F%D0%A1%D0%A1" TargetMode="External"/><Relationship Id="rId5" Type="http://schemas.openxmlformats.org/officeDocument/2006/relationships/hyperlink" Target="http://ru.wikipedia.org/wiki/%D0%94%D1%83%D0%B1%D0%B5%D0%BD%D1%81%D0%BA%D0%B8%D0%B9_%D1%80%D0%B0%D0%B9%D0%BE%D0%BD_%D0%A2%D1%83%D0%BB%D1%8C%D1%81%D0%BA%D0%BE%D0%B9_%D0%BE%D0%B1%D0%BB%D0%B0%D1%81%D1%82%D0%B8" TargetMode="External"/><Relationship Id="rId15" Type="http://schemas.openxmlformats.org/officeDocument/2006/relationships/hyperlink" Target="http://ru.wikipedia.org/wiki/1966" TargetMode="External"/><Relationship Id="rId10" Type="http://schemas.openxmlformats.org/officeDocument/2006/relationships/hyperlink" Target="http://ru.wikipedia.org/wiki/1972" TargetMode="External"/><Relationship Id="rId19" Type="http://schemas.openxmlformats.org/officeDocument/2006/relationships/image" Target="../media/image20.jpeg"/><Relationship Id="rId4" Type="http://schemas.openxmlformats.org/officeDocument/2006/relationships/hyperlink" Target="http://ru.wikipedia.org/w/index.php?title=%D0%A1%D0%BB%D0%BE%D0%B1%D0%BE%D0%B4%D0%B0_(%D0%B4%D0%B5%D1%80%D0%B5%D0%B2%D0%BD%D1%8F,_%D0%A2%D1%83%D0%BB%D1%8C%D1%81%D0%BA%D0%B0%D1%8F_%D0%BE%D0%B1%D0%BB%D0%B0%D1%81%D1%82%D1%8C)&amp;action=edit&amp;redlink=1" TargetMode="External"/><Relationship Id="rId9" Type="http://schemas.openxmlformats.org/officeDocument/2006/relationships/hyperlink" Target="http://ru.wikipedia.org/wiki/1970" TargetMode="External"/><Relationship Id="rId14" Type="http://schemas.openxmlformats.org/officeDocument/2006/relationships/hyperlink" Target="http://ru.wikipedia.org/wiki/1968_%D0%B3%D0%BE%D0%B4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7%D0%B0%D1%81%D0%BB%D1%83%D0%B6%D0%B5%D0%BD%D0%BD%D1%8B%D0%B9_%D0%BC%D0%B0%D1%81%D1%82%D0%B5%D1%80_%D1%81%D0%BF%D0%BE%D1%80%D1%82%D0%B0_%D0%A1%D0%A1%D0%A1%D0%A0" TargetMode="External"/><Relationship Id="rId13" Type="http://schemas.openxmlformats.org/officeDocument/2006/relationships/image" Target="../media/image22.jpeg"/><Relationship Id="rId3" Type="http://schemas.openxmlformats.org/officeDocument/2006/relationships/hyperlink" Target="http://ru.wikipedia.org/wiki/1950" TargetMode="External"/><Relationship Id="rId7" Type="http://schemas.openxmlformats.org/officeDocument/2006/relationships/hyperlink" Target="http://ru.wikipedia.org/wiki/%D0%93%D1%80%D0%B5%D0%BA%D0%BE-%D1%80%D0%B8%D0%BC%D1%81%D0%BA%D0%B0%D1%8F_%D0%B1%D0%BE%D1%80%D1%8C%D0%B1%D0%B0" TargetMode="External"/><Relationship Id="rId12" Type="http://schemas.openxmlformats.org/officeDocument/2006/relationships/hyperlink" Target="http://www.vipv.ru/LE/Borba_OI/1972/6.jpg" TargetMode="External"/><Relationship Id="rId2" Type="http://schemas.openxmlformats.org/officeDocument/2006/relationships/hyperlink" Target="http://ru.wikipedia.org/wiki/20_%D1%81%D0%B5%D0%BD%D1%82%D1%8F%D0%B1%D1%80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1%D0%A1%D0%A1%D0%A0" TargetMode="External"/><Relationship Id="rId11" Type="http://schemas.openxmlformats.org/officeDocument/2006/relationships/hyperlink" Target="http://ru.wikipedia.org/wiki/1978" TargetMode="External"/><Relationship Id="rId5" Type="http://schemas.openxmlformats.org/officeDocument/2006/relationships/hyperlink" Target="http://ru.wikipedia.org/wiki/%D0%A2%D1%83%D0%BB%D1%8C%D1%81%D0%BA%D0%B0%D1%8F_%D0%BE%D0%B1%D0%BB%D0%B0%D1%81%D1%82%D1%8C" TargetMode="External"/><Relationship Id="rId15" Type="http://schemas.openxmlformats.org/officeDocument/2006/relationships/image" Target="../media/image23.jpeg"/><Relationship Id="rId10" Type="http://schemas.openxmlformats.org/officeDocument/2006/relationships/hyperlink" Target="http://ru.wikipedia.org/wiki/%D0%97%D0%B0%D1%81%D0%BB%D1%83%D0%B6%D0%B5%D0%BD%D0%BD%D1%8B%D0%B9_%D1%82%D1%80%D0%B5%D0%BD%D0%B5%D1%80_%D0%A1%D0%A1%D0%A1%D0%A0" TargetMode="External"/><Relationship Id="rId4" Type="http://schemas.openxmlformats.org/officeDocument/2006/relationships/hyperlink" Target="http://ru.wikipedia.org/wiki/%D0%A3%D0%B7%D0%BB%D0%BE%D0%B2%D0%B0%D1%8F" TargetMode="External"/><Relationship Id="rId9" Type="http://schemas.openxmlformats.org/officeDocument/2006/relationships/hyperlink" Target="http://ru.wikipedia.org/wiki/1972" TargetMode="External"/><Relationship Id="rId14" Type="http://schemas.openxmlformats.org/officeDocument/2006/relationships/hyperlink" Target="http://ru.wikipedia.org/wiki/%D0%A4%D0%B0%D0%B9%D0%BB:%D0%A8%D0%B0%D0%BC%D0%B8%D0%BB%D1%8C_%D0%A5%D0%B8%D1%81%D0%B0%D0%BC%D1%83%D1%82%D0%B4%D0%B8%D0%BD%D0%BE%D0%B2.jpg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3%D1%80%D0%B5%D0%BA%D0%BE-%D1%80%D0%B8%D0%BC%D1%81%D0%BA%D0%B0%D1%8F_%D0%B1%D0%BE%D1%80%D1%8C%D0%B1%D0%B0" TargetMode="External"/><Relationship Id="rId13" Type="http://schemas.openxmlformats.org/officeDocument/2006/relationships/hyperlink" Target="http://ru.wikipedia.org/wiki/%D0%A2%D1%83%D0%BB%D1%8C%D1%81%D0%BA%D0%B0%D1%8F_%D0%BE%D0%B1%D0%BB%D0%B0%D1%81%D1%82%D1%8C" TargetMode="External"/><Relationship Id="rId18" Type="http://schemas.openxmlformats.org/officeDocument/2006/relationships/image" Target="../media/image24.jpeg"/><Relationship Id="rId3" Type="http://schemas.openxmlformats.org/officeDocument/2006/relationships/hyperlink" Target="http://ru.wikipedia.org/wiki/1946_%D0%B3%D0%BE%D0%B4" TargetMode="External"/><Relationship Id="rId7" Type="http://schemas.openxmlformats.org/officeDocument/2006/relationships/hyperlink" Target="http://ru.wikipedia.org/wiki/%D0%A1%D0%A1%D0%A1%D0%A0" TargetMode="External"/><Relationship Id="rId12" Type="http://schemas.openxmlformats.org/officeDocument/2006/relationships/hyperlink" Target="http://ru.wikipedia.org/wiki/%D0%9D%D0%BE%D0%B2%D0%BE%D0%BC%D0%BE%D1%81%D0%BA%D0%BE%D0%B2%D1%81%D0%BA_(%D0%A2%D1%83%D0%BB%D1%8C%D1%81%D0%BA%D0%B0%D1%8F_%D0%BE%D0%B1%D0%BB%D0%B0%D1%81%D1%82%D1%8C)" TargetMode="External"/><Relationship Id="rId17" Type="http://schemas.openxmlformats.org/officeDocument/2006/relationships/hyperlink" Target="http://putin.viperson.ru/data/200911/RezantsevVal.jpg" TargetMode="External"/><Relationship Id="rId2" Type="http://schemas.openxmlformats.org/officeDocument/2006/relationships/hyperlink" Target="http://ru.wikipedia.org/wiki/8_%D0%BE%D0%BA%D1%82%D1%8F%D0%B1%D1%80%D1%8F" TargetMode="External"/><Relationship Id="rId16" Type="http://schemas.openxmlformats.org/officeDocument/2006/relationships/hyperlink" Target="http://ru.wikipedia.org/wiki/%D0%92%D0%A6%D0%A1%D0%9F%D0%A1" TargetMode="External"/><Relationship Id="rId20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0%D0%A1%D0%A4%D0%A1%D0%A0" TargetMode="External"/><Relationship Id="rId11" Type="http://schemas.openxmlformats.org/officeDocument/2006/relationships/hyperlink" Target="http://ru.wikipedia.org/wiki/%D0%A3%D0%B7%D0%BB%D0%BE%D0%B2%D0%B0%D1%8F" TargetMode="External"/><Relationship Id="rId5" Type="http://schemas.openxmlformats.org/officeDocument/2006/relationships/hyperlink" Target="http://ru.wikipedia.org/wiki/%D0%9C%D0%BE%D1%81%D0%BA%D0%BE%D0%B2%D1%81%D0%BA%D0%B0%D1%8F_%D0%BE%D0%B1%D0%BB%D0%B0%D1%81%D1%82%D1%8C" TargetMode="External"/><Relationship Id="rId15" Type="http://schemas.openxmlformats.org/officeDocument/2006/relationships/hyperlink" Target="http://ru.wikipedia.org/wiki/%D0%9C%D0%B0%D1%81%D1%82%D0%B5%D1%80_%D1%81%D0%BF%D0%BE%D1%80%D1%82%D0%B0_%D0%A1%D0%A1%D0%A1%D0%A0" TargetMode="External"/><Relationship Id="rId10" Type="http://schemas.openxmlformats.org/officeDocument/2006/relationships/hyperlink" Target="http://ru.wikipedia.org/wiki/%D0%97%D0%B0%D1%81%D0%BB%D1%83%D0%B6%D0%B5%D0%BD%D0%BD%D1%8B%D0%B9_%D1%82%D1%80%D0%B5%D0%BD%D0%B5%D1%80_%D0%A0%D0%BE%D1%81%D1%81%D0%B8%D0%B8" TargetMode="External"/><Relationship Id="rId19" Type="http://schemas.openxmlformats.org/officeDocument/2006/relationships/hyperlink" Target="http://images.yandex.ru/yandsearch?p=5&amp;text=%D0%B2%D0%B0%D0%BB%D0%B5%D1%80%D0%B8%D0%B9%20%20%D1%80%D0%B5%D0%B7%D0%B0%D0%BD%D1%86%D0%B5%D0%B2&amp;noreask=1&amp;img_url=www.vipv.ru/LE/Borba_OI/1972/7.jpg&amp;rpt=simage&amp;lr=213" TargetMode="External"/><Relationship Id="rId4" Type="http://schemas.openxmlformats.org/officeDocument/2006/relationships/hyperlink" Target="http://ru.wikipedia.org/wiki/%D0%A1%D1%82%D0%B0%D0%BB%D0%B8%D0%BD%D0%BE%D0%B3%D0%BE%D1%80%D1%81%D0%BA" TargetMode="External"/><Relationship Id="rId9" Type="http://schemas.openxmlformats.org/officeDocument/2006/relationships/hyperlink" Target="http://ru.wikipedia.org/wiki/%D0%97%D0%B0%D1%81%D0%BB%D1%83%D0%B6%D0%B5%D0%BD%D0%BD%D1%8B%D0%B9_%D0%BC%D0%B0%D1%81%D1%82%D0%B5%D1%80_%D1%81%D0%BF%D0%BE%D1%80%D1%82%D0%B0_%D0%A1%D0%A1%D0%A1%D0%A0" TargetMode="External"/><Relationship Id="rId14" Type="http://schemas.openxmlformats.org/officeDocument/2006/relationships/hyperlink" Target="http://ru.wikipedia.org/wiki/%D0%92%D0%B5%D0%BB%D0%BE%D1%81%D0%BF%D0%BE%D1%80%D1%8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2010" TargetMode="External"/><Relationship Id="rId13" Type="http://schemas.openxmlformats.org/officeDocument/2006/relationships/image" Target="../media/image3.jpeg"/><Relationship Id="rId18" Type="http://schemas.openxmlformats.org/officeDocument/2006/relationships/image" Target="../media/image6.jpeg"/><Relationship Id="rId3" Type="http://schemas.openxmlformats.org/officeDocument/2006/relationships/hyperlink" Target="http://ru.wikipedia.org/wiki/1992_%D0%B3%D0%BE%D0%B4" TargetMode="External"/><Relationship Id="rId7" Type="http://schemas.openxmlformats.org/officeDocument/2006/relationships/hyperlink" Target="http://ru.wikipedia.org/wiki/2007" TargetMode="External"/><Relationship Id="rId12" Type="http://schemas.openxmlformats.org/officeDocument/2006/relationships/hyperlink" Target="http://ru.wikipedia.org/wiki/%D0%A4%D0%B0%D0%B9%D0%BB:Ksenia_Semenova_(2009).jpg" TargetMode="External"/><Relationship Id="rId17" Type="http://schemas.openxmlformats.org/officeDocument/2006/relationships/hyperlink" Target="http://images.yandex.ru/yandsearch?p=10&amp;ed=1&amp;text=%D1%81%D0%B5%D0%BC%D0%B5%D0%BD%D0%BE%D0%B2%D0%B0%20%20%D0%BA%D1%81%D0%B5%D0%BD%D0%B8%D1%8F&amp;noreask=1&amp;img_url=www.epochtimes.ru/images/stories/03/sport/112_vik7.gif&amp;rpt=simage&amp;lr=213" TargetMode="External"/><Relationship Id="rId2" Type="http://schemas.openxmlformats.org/officeDocument/2006/relationships/hyperlink" Target="http://ru.wikipedia.org/wiki/20_%D0%BE%D0%BA%D1%82%D1%8F%D0%B1%D1%80%D1%8F" TargetMode="Externa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1%D0%BF%D0%BE%D1%80%D1%82%D0%B8%D0%B2%D0%BD%D0%B0%D1%8F_%D0%B3%D0%B8%D0%BC%D0%BD%D0%B0%D1%81%D1%82%D0%B8%D0%BA%D0%B0" TargetMode="External"/><Relationship Id="rId11" Type="http://schemas.openxmlformats.org/officeDocument/2006/relationships/hyperlink" Target="http://ru.wikipedia.org/wiki/%D0%A6%D0%A1%D0%9A%D0%90" TargetMode="External"/><Relationship Id="rId5" Type="http://schemas.openxmlformats.org/officeDocument/2006/relationships/hyperlink" Target="http://ru.wikipedia.org/wiki/%D0%A0%D0%BE%D1%81%D1%81%D0%B8%D1%8F" TargetMode="External"/><Relationship Id="rId15" Type="http://schemas.openxmlformats.org/officeDocument/2006/relationships/image" Target="../media/image4.jpeg"/><Relationship Id="rId10" Type="http://schemas.openxmlformats.org/officeDocument/2006/relationships/hyperlink" Target="http://ru.wikipedia.org/wiki/2009" TargetMode="External"/><Relationship Id="rId4" Type="http://schemas.openxmlformats.org/officeDocument/2006/relationships/hyperlink" Target="http://ru.wikipedia.org/wiki/%D0%9D%D0%BE%D0%B2%D0%BE%D0%BC%D0%BE%D1%81%D0%BA%D0%BE%D0%B2%D1%81%D0%BA_(%D0%A2%D1%83%D0%BB%D1%8C%D1%81%D0%BA%D0%B0%D1%8F_%D0%BE%D0%B1%D0%BB%D0%B0%D1%81%D1%82%D1%8C)" TargetMode="External"/><Relationship Id="rId9" Type="http://schemas.openxmlformats.org/officeDocument/2006/relationships/hyperlink" Target="http://ru.wikipedia.org/wiki/2008" TargetMode="External"/><Relationship Id="rId14" Type="http://schemas.openxmlformats.org/officeDocument/2006/relationships/hyperlink" Target="http://images.yandex.ru/yandsearch?p=9&amp;ed=1&amp;text=%D1%81%D0%B5%D0%BC%D0%B5%D0%BD%D0%BE%D0%B2%D0%B0%20%20%D0%BA%D1%81%D0%B5%D0%BD%D0%B8%D1%8F&amp;noreask=1&amp;img_url=kp.ru/f/3/image/67/15/371567.jpg&amp;rpt=simage&amp;lr=213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7%D0%B0%D1%81%D0%BB%D1%83%D0%B6%D0%B5%D0%BD%D0%BD%D1%8B%D0%B9_%D0%BC%D0%B0%D1%81%D1%82%D0%B5%D1%80_%D1%81%D0%BF%D0%BE%D1%80%D1%82%D0%B0_%D0%A0%D0%BE%D1%81%D1%81%D0%B8%D0%B8" TargetMode="External"/><Relationship Id="rId3" Type="http://schemas.openxmlformats.org/officeDocument/2006/relationships/hyperlink" Target="http://ru.wikipedia.org/wiki/1991_%D0%B3%D0%BE%D0%B4" TargetMode="External"/><Relationship Id="rId7" Type="http://schemas.openxmlformats.org/officeDocument/2006/relationships/hyperlink" Target="http://ru.wikipedia.org/wiki/%D0%A1%D0%BF%D0%BE%D1%80%D1%82%D0%B8%D0%B2%D0%BD%D0%B0%D1%8F_%D0%B3%D0%B8%D0%BC%D0%BD%D0%B0%D1%81%D1%82%D0%B8%D0%BA%D0%B0" TargetMode="External"/><Relationship Id="rId2" Type="http://schemas.openxmlformats.org/officeDocument/2006/relationships/hyperlink" Target="http://ru.wikipedia.org/wiki/13_%D1%81%D0%B5%D0%BD%D1%82%D1%8F%D0%B1%D1%80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0%D0%BE%D1%81%D1%81%D0%B8%D0%B9%D1%81%D0%BA%D0%B0%D1%8F" TargetMode="External"/><Relationship Id="rId5" Type="http://schemas.openxmlformats.org/officeDocument/2006/relationships/hyperlink" Target="http://ru.wikipedia.org/wiki/%D0%A0%D0%BE%D1%81%D1%81%D0%B8%D1%8F" TargetMode="External"/><Relationship Id="rId4" Type="http://schemas.openxmlformats.org/officeDocument/2006/relationships/hyperlink" Target="http://ru.wikipedia.org/wiki/%D0%A2%D1%83%D0%BB%D0%B0" TargetMode="External"/><Relationship Id="rId9" Type="http://schemas.openxmlformats.org/officeDocument/2006/relationships/hyperlink" Target="http://ru.wikipedia.org/wiki/%D0%9C%D0%B0%D1%81%D1%82%D0%B5%D1%80_%D1%81%D0%BF%D0%BE%D1%80%D1%82%D0%B0_%D0%A0%D0%BE%D1%81%D1%81%D0%B8%D0%B8_%D0%BC%D0%B5%D0%B6%D0%B4%D1%83%D0%BD%D0%B0%D1%80%D0%BE%D0%B4%D0%BD%D0%BE%D0%B3%D0%BE_%D0%BA%D0%BB%D0%B0%D1%81%D1%81%D0%B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008.radikal.ru/0805/64/cf17a6408174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hyperlink" Target="http://images.yandex.ru/yandsearch?p=7&amp;text=%D0%B4%D0%B0%D1%80%D1%8C%D1%8F%20%20%D0%B5%D0%BB%D0%B8%D0%B7%D0%B0%D1%80%D0%BE%D0%B2%D0%B0&amp;noreask=1&amp;img_url=i016.radikal.ru/0805/6f/b7c1f715a027.jpg&amp;rpt=simage&amp;lr=213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7%D0%B5%D0%BC%D0%BF%D0%B8%D0%BE%D0%BD%D0%B0%D1%82_%D0%95%D0%B2%D1%80%D0%BE%D0%BF%D1%8B_%D0%BF%D0%BE_%D0%B2%D0%BE%D0%BB%D0%B5%D0%B9%D0%B1%D0%BE%D0%BB%D1%83_%D1%81%D1%80%D0%B5%D0%B4%D0%B8_%D0%B6%D0%B5%D0%BD%D1%89%D0%B8%D0%BD_1995" TargetMode="External"/><Relationship Id="rId13" Type="http://schemas.openxmlformats.org/officeDocument/2006/relationships/hyperlink" Target="http://ru.wikipedia.org/wiki/%D0%A7%D0%B5%D0%BC%D0%BF%D0%B8%D0%BE%D0%BD%D0%B0%D1%82_%D0%A1%D0%A1%D0%A1%D0%A0_%D0%BF%D0%BE_%D0%B2%D0%BE%D0%BB%D0%B5%D0%B9%D0%B1%D0%BE%D0%BB%D1%83_%D1%81%D1%80%D0%B5%D0%B4%D0%B8_%D0%B6%D0%B5%D0%BD%D1%89%D0%B8%D0%BD_1985/1986" TargetMode="External"/><Relationship Id="rId18" Type="http://schemas.openxmlformats.org/officeDocument/2006/relationships/hyperlink" Target="http://ru.wikipedia.org/wiki/%D0%A7%D0%B5%D0%BC%D0%BF%D0%B8%D0%BE%D0%BD%D0%B0%D1%82_%D0%A1%D0%A1%D0%A1%D0%A0_%D0%BF%D0%BE_%D0%B2%D0%BE%D0%BB%D0%B5%D0%B9%D0%B1%D0%BE%D0%BB%D1%83_%D1%81%D1%80%D0%B5%D0%B4%D0%B8_%D0%B6%D0%B5%D0%BD%D1%89%D0%B8%D0%BD_1983/1984" TargetMode="External"/><Relationship Id="rId26" Type="http://schemas.openxmlformats.org/officeDocument/2006/relationships/hyperlink" Target="http://ru.wikipedia.org/wiki/%D0%9A%D1%83%D0%B1%D0%BE%D0%BA_%D0%98%D1%82%D0%B0%D0%BB%D0%B8%D0%B8_%D0%BF%D0%BE_%D0%B2%D0%BE%D0%BB%D0%B5%D0%B9%D0%B1%D0%BE%D0%BB%D1%83_%D1%81%D1%80%D0%B5%D0%B4%D0%B8_%D0%B6%D0%B5%D0%BD%D1%89%D0%B8%D0%BD" TargetMode="External"/><Relationship Id="rId3" Type="http://schemas.openxmlformats.org/officeDocument/2006/relationships/hyperlink" Target="http://ru.wikipedia.org/wiki/%D0%A7%D0%B5%D0%BC%D0%BF%D0%B8%D0%BE%D0%BD%D0%B0%D1%82_%D0%BC%D0%B8%D1%80%D0%B0_%D0%BF%D0%BE_%D0%B2%D0%BE%D0%BB%D0%B5%D0%B9%D0%B1%D0%BE%D0%BB%D1%83_%D1%81%D1%80%D0%B5%D0%B4%D0%B8_%D0%B6%D0%B5%D0%BD%D1%89%D0%B8%D0%BD_1990" TargetMode="External"/><Relationship Id="rId21" Type="http://schemas.openxmlformats.org/officeDocument/2006/relationships/hyperlink" Target="http://ru.wikipedia.org/wiki/%D0%9A%D1%83%D0%B1%D0%BE%D0%BA_%D0%A1%D0%A1%D0%A1%D0%A0_%D0%BF%D0%BE_%D0%B2%D0%BE%D0%BB%D0%B5%D0%B9%D0%B1%D0%BE%D0%BB%D1%83_%D1%81%D1%80%D0%B5%D0%B4%D0%B8_%D0%B6%D0%B5%D0%BD%D1%89%D0%B8%D0%BD" TargetMode="External"/><Relationship Id="rId34" Type="http://schemas.openxmlformats.org/officeDocument/2006/relationships/hyperlink" Target="http://ru.wikipedia.org/wiki/1988" TargetMode="External"/><Relationship Id="rId7" Type="http://schemas.openxmlformats.org/officeDocument/2006/relationships/hyperlink" Target="http://ru.wikipedia.org/wiki/%D0%A7%D0%B5%D0%BC%D0%BF%D0%B8%D0%BE%D0%BD%D0%B0%D1%82_%D0%95%D0%B2%D1%80%D0%BE%D0%BF%D1%8B_%D0%BF%D0%BE_%D0%B2%D0%BE%D0%BB%D0%B5%D0%B9%D0%B1%D0%BE%D0%BB%D1%83_%D1%81%D1%80%D0%B5%D0%B4%D0%B8_%D0%B6%D0%B5%D0%BD%D1%89%D0%B8%D0%BD_1987" TargetMode="External"/><Relationship Id="rId12" Type="http://schemas.openxmlformats.org/officeDocument/2006/relationships/hyperlink" Target="http://ru.wikipedia.org/wiki/%D0%A7%D0%B5%D0%BC%D0%BF%D0%B8%D0%BE%D0%BD%D0%B0%D1%82_%D0%A1%D0%A1%D0%A1%D0%A0_%D0%BF%D0%BE_%D0%B2%D0%BE%D0%BB%D0%B5%D0%B9%D0%B1%D0%BE%D0%BB%D1%83_%D1%81%D1%80%D0%B5%D0%B4%D0%B8_%D0%B6%D0%B5%D0%BD%D1%89%D0%B8%D0%BD" TargetMode="External"/><Relationship Id="rId17" Type="http://schemas.openxmlformats.org/officeDocument/2006/relationships/hyperlink" Target="http://ru.wikipedia.org/wiki/%D0%A7%D0%B5%D0%BC%D0%BF%D0%B8%D0%BE%D0%BD%D0%B0%D1%82_%D0%A1%D0%A1%D0%A1%D0%A0_%D0%BF%D0%BE_%D0%B2%D0%BE%D0%BB%D0%B5%D0%B9%D0%B1%D0%BE%D0%BB%D1%83_%D1%81%D1%80%D0%B5%D0%B4%D0%B8_%D0%B6%D0%B5%D0%BD%D1%89%D0%B8%D0%BD_1989/1990" TargetMode="External"/><Relationship Id="rId25" Type="http://schemas.openxmlformats.org/officeDocument/2006/relationships/hyperlink" Target="http://ru.wikipedia.org/wiki/%D0%A7%D0%B5%D0%BC%D0%BF%D0%B8%D0%BE%D0%BD%D0%B0%D1%82_%D0%A0%D0%BE%D1%81%D1%81%D0%B8%D0%B8_%D0%BF%D0%BE_%D0%B2%D0%BE%D0%BB%D0%B5%D0%B9%D0%B1%D0%BE%D0%BB%D1%83_%D1%81%D1%80%D0%B5%D0%B4%D0%B8_%D0%B6%D0%B5%D0%BD%D1%89%D0%B8%D0%BD_2008/2009" TargetMode="External"/><Relationship Id="rId33" Type="http://schemas.openxmlformats.org/officeDocument/2006/relationships/hyperlink" Target="http://ru.wikipedia.org/wiki/%D0%97%D0%B0%D1%81%D0%BB%D1%83%D0%B6%D0%B5%D0%BD%D0%BD%D1%8B%D0%B9_%D0%BC%D0%B0%D1%81%D1%82%D0%B5%D1%80_%D1%81%D0%BF%D0%BE%D1%80%D1%82%D0%B0" TargetMode="External"/><Relationship Id="rId2" Type="http://schemas.openxmlformats.org/officeDocument/2006/relationships/hyperlink" Target="http://ru.wikipedia.org/wiki/%D0%92%D0%BE%D0%BB%D0%B5%D0%B9%D0%B1%D0%BE%D0%BB_%D0%BD%D0%B0_%D0%BB%D0%B5%D1%82%D0%BD%D0%B8%D1%85_%D0%9E%D0%BB%D0%B8%D0%BC%D0%BF%D0%B8%D0%B9%D1%81%D0%BA%D0%B8%D1%85_%D0%B8%D0%B3%D1%80%D0%B0%D1%85_2000" TargetMode="External"/><Relationship Id="rId16" Type="http://schemas.openxmlformats.org/officeDocument/2006/relationships/hyperlink" Target="http://ru.wikipedia.org/wiki/%D0%A7%D0%B5%D0%BC%D0%BF%D0%B8%D0%BE%D0%BD%D0%B0%D1%82_%D0%A1%D0%A1%D0%A1%D0%A0_%D0%BF%D0%BE_%D0%B2%D0%BE%D0%BB%D0%B5%D0%B9%D0%B1%D0%BE%D0%BB%D1%83_%D1%81%D1%80%D0%B5%D0%B4%D0%B8_%D0%B6%D0%B5%D0%BD%D1%89%D0%B8%D0%BD_1988/1989" TargetMode="External"/><Relationship Id="rId20" Type="http://schemas.openxmlformats.org/officeDocument/2006/relationships/hyperlink" Target="http://ru.wikipedia.org/wiki/%D0%A7%D0%B5%D0%BC%D0%BF%D0%B8%D0%BE%D0%BD%D0%B0%D1%82_%D0%A1%D0%A1%D0%A1%D0%A0_%D0%BF%D0%BE_%D0%B2%D0%BE%D0%BB%D0%B5%D0%B9%D0%B1%D0%BE%D0%BB%D1%83_%D1%81%D1%80%D0%B5%D0%B4%D0%B8_%D0%B6%D0%B5%D0%BD%D1%89%D0%B8%D0%BD_1982/1983" TargetMode="External"/><Relationship Id="rId29" Type="http://schemas.openxmlformats.org/officeDocument/2006/relationships/hyperlink" Target="http://ru.wikipedia.org/wiki/%D0%A1%D0%B2%D1%8F%D0%B7%D1%83%D1%8E%D1%89%D0%B8%D0%B9_(%D0%B2%D0%BE%D0%BB%D0%B5%D0%B9%D0%B1%D0%BE%D0%BB)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7%D0%B5%D0%BC%D0%BF%D0%B8%D0%BE%D0%BD%D0%B0%D1%82_%D0%95%D0%B2%D1%80%D0%BE%D0%BF%D1%8B_%D0%BF%D0%BE_%D0%B2%D0%BE%D0%BB%D0%B5%D0%B9%D0%B1%D0%BE%D0%BB%D1%83_%D1%81%D1%80%D0%B5%D0%B4%D0%B8_%D0%B6%D0%B5%D0%BD%D1%89%D0%B8%D0%BD_1983" TargetMode="External"/><Relationship Id="rId11" Type="http://schemas.openxmlformats.org/officeDocument/2006/relationships/hyperlink" Target="http://ru.wikipedia.org/wiki/%D0%98%D0%B3%D1%80%D1%8B_%D0%B4%D0%BE%D0%B1%D1%80%D0%BE%D0%B9_%D0%B2%D0%BE%D0%BB%D0%B8_1986" TargetMode="External"/><Relationship Id="rId24" Type="http://schemas.openxmlformats.org/officeDocument/2006/relationships/hyperlink" Target="http://ru.wikipedia.org/wiki/%D0%A7%D0%B5%D0%BC%D0%BF%D0%B8%D0%BE%D0%BD%D0%B0%D1%82_%D0%98%D1%82%D0%B0%D0%BB%D0%B8%D0%B8_%D0%BF%D0%BE_%D0%B2%D0%BE%D0%BB%D0%B5%D0%B9%D0%B1%D0%BE%D0%BB%D1%83_%D1%81%D1%80%D0%B5%D0%B4%D0%B8_%D0%B6%D0%B5%D0%BD%D1%89%D0%B8%D0%BD" TargetMode="External"/><Relationship Id="rId32" Type="http://schemas.openxmlformats.org/officeDocument/2006/relationships/hyperlink" Target="http://ru.wikipedia.org/wiki/%D0%A2%D1%80%D0%B5%D0%BD%D0%B5%D1%80" TargetMode="External"/><Relationship Id="rId37" Type="http://schemas.openxmlformats.org/officeDocument/2006/relationships/image" Target="../media/image12.jpeg"/><Relationship Id="rId5" Type="http://schemas.openxmlformats.org/officeDocument/2006/relationships/hyperlink" Target="http://ru.wikipedia.org/wiki/%D0%A7%D0%B5%D0%BC%D0%BF%D0%B8%D0%BE%D0%BD%D0%B0%D1%82_%D0%95%D0%B2%D1%80%D0%BE%D0%BF%D1%8B_%D0%BF%D0%BE_%D0%B2%D0%BE%D0%BB%D0%B5%D0%B9%D0%B1%D0%BE%D0%BB%D1%83_%D1%81%D1%80%D0%B5%D0%B4%D0%B8_%D0%B6%D0%B5%D0%BD%D1%89%D0%B8%D0%BD_1989" TargetMode="External"/><Relationship Id="rId15" Type="http://schemas.openxmlformats.org/officeDocument/2006/relationships/hyperlink" Target="http://ru.wikipedia.org/wiki/%D0%A7%D0%B5%D0%BC%D0%BF%D0%B8%D0%BE%D0%BD%D0%B0%D1%82_%D0%A1%D0%A1%D0%A1%D0%A0_%D0%BF%D0%BE_%D0%B2%D0%BE%D0%BB%D0%B5%D0%B9%D0%B1%D0%BE%D0%BB%D1%83_%D1%81%D1%80%D0%B5%D0%B4%D0%B8_%D0%B6%D0%B5%D0%BD%D1%89%D0%B8%D0%BD_1987/1988" TargetMode="External"/><Relationship Id="rId23" Type="http://schemas.openxmlformats.org/officeDocument/2006/relationships/hyperlink" Target="http://ru.wikipedia.org/wiki/%D0%A7%D0%B5%D0%BC%D0%BF%D0%B8%D0%BE%D0%BD%D0%B0%D1%82_%D0%A5%D0%BE%D1%80%D0%B2%D0%B0%D1%82%D0%B8%D0%B8_%D0%BF%D0%BE_%D0%B2%D0%BE%D0%BB%D0%B5%D0%B9%D0%B1%D0%BE%D0%BB%D1%83_%D1%81%D1%80%D0%B5%D0%B4%D0%B8_%D0%B6%D0%B5%D0%BD%D1%89%D0%B8%D0%BD" TargetMode="External"/><Relationship Id="rId28" Type="http://schemas.openxmlformats.org/officeDocument/2006/relationships/hyperlink" Target="http://ru.wikipedia.org/wiki/%D0%92%D0%BE%D0%BB%D0%B5%D0%B9%D0%B1%D0%BE%D0%BB" TargetMode="External"/><Relationship Id="rId36" Type="http://schemas.openxmlformats.org/officeDocument/2006/relationships/image" Target="../media/image11.jpeg"/><Relationship Id="rId10" Type="http://schemas.openxmlformats.org/officeDocument/2006/relationships/hyperlink" Target="http://ru.wikipedia.org/wiki/%D0%9A%D1%83%D0%B1%D0%BE%D0%BA_%D0%BC%D0%B8%D1%80%D0%B0_%D0%BF%D0%BE_%D0%B2%D0%BE%D0%BB%D0%B5%D0%B9%D0%B1%D0%BE%D0%BB%D1%83_%D1%81%D1%80%D0%B5%D0%B4%D0%B8_%D0%B6%D0%B5%D0%BD%D1%89%D0%B8%D0%BD_1989" TargetMode="External"/><Relationship Id="rId19" Type="http://schemas.openxmlformats.org/officeDocument/2006/relationships/hyperlink" Target="http://ru.wikipedia.org/wiki/%D0%A7%D0%B5%D0%BC%D0%BF%D0%B8%D0%BE%D0%BD%D0%B0%D1%82_%D0%A1%D0%A1%D0%A1%D0%A0_%D0%BF%D0%BE_%D0%B2%D0%BE%D0%BB%D0%B5%D0%B9%D0%B1%D0%BE%D0%BB%D1%83_%D1%81%D1%80%D0%B5%D0%B4%D0%B8_%D0%B6%D0%B5%D0%BD%D1%89%D0%B8%D0%BD_1984/1985" TargetMode="External"/><Relationship Id="rId31" Type="http://schemas.openxmlformats.org/officeDocument/2006/relationships/hyperlink" Target="http://ru.wikipedia.org/w/index.php?title=%D0%96%D0%B5%D0%BD%D1%81%D0%BA%D0%B0%D1%8F_%D1%81%D0%B1%D0%BE%D1%80%D0%BD%D0%B0%D1%8F_%D0%A5%D0%BE%D1%80%D0%B2%D0%B0%D1%82%D0%B8%D0%B8_%D0%BF%D0%BE_%D0%B2%D0%BE%D0%BB%D0%B5%D0%B9%D0%B1%D0%BE%D0%BB%D1%83&amp;action=edit&amp;redlink=1" TargetMode="External"/><Relationship Id="rId4" Type="http://schemas.openxmlformats.org/officeDocument/2006/relationships/hyperlink" Target="http://ru.wikipedia.org/wiki/%D0%A7%D0%B5%D0%BC%D0%BF%D0%B8%D0%BE%D0%BD%D0%B0%D1%82_%D0%95%D0%B2%D1%80%D0%BE%D0%BF%D1%8B_%D0%BF%D0%BE_%D0%B2%D0%BE%D0%BB%D0%B5%D0%B9%D0%B1%D0%BE%D0%BB%D1%83_%D1%81%D1%80%D0%B5%D0%B4%D0%B8_%D0%B6%D0%B5%D0%BD%D1%89%D0%B8%D0%BD" TargetMode="External"/><Relationship Id="rId9" Type="http://schemas.openxmlformats.org/officeDocument/2006/relationships/hyperlink" Target="http://ru.wikipedia.org/wiki/%D0%A7%D0%B5%D0%BC%D0%BF%D0%B8%D0%BE%D0%BD%D0%B0%D1%82_%D0%95%D0%B2%D1%80%D0%BE%D0%BF%D1%8B_%D0%BF%D0%BE_%D0%B2%D0%BE%D0%BB%D0%B5%D0%B9%D0%B1%D0%BE%D0%BB%D1%83_%D1%81%D1%80%D0%B5%D0%B4%D0%B8_%D0%B6%D0%B5%D0%BD%D1%89%D0%B8%D0%BD_1997" TargetMode="External"/><Relationship Id="rId14" Type="http://schemas.openxmlformats.org/officeDocument/2006/relationships/hyperlink" Target="http://ru.wikipedia.org/wiki/%D0%A7%D0%B5%D0%BC%D0%BF%D0%B8%D0%BE%D0%BD%D0%B0%D1%82_%D0%A1%D0%A1%D0%A1%D0%A0_%D0%BF%D0%BE_%D0%B2%D0%BE%D0%BB%D0%B5%D0%B9%D0%B1%D0%BE%D0%BB%D1%83_%D1%81%D1%80%D0%B5%D0%B4%D0%B8_%D0%B6%D0%B5%D0%BD%D1%89%D0%B8%D0%BD_1986/1987" TargetMode="External"/><Relationship Id="rId22" Type="http://schemas.openxmlformats.org/officeDocument/2006/relationships/hyperlink" Target="http://ru.wikipedia.org/wiki/%D0%A7%D0%B5%D0%BC%D0%BF%D0%B8%D0%BE%D0%BD%D0%B0%D1%82_%D0%AE%D0%B3%D0%BE%D1%81%D0%BB%D0%B0%D0%B2%D0%B8%D0%B8_%D0%BF%D0%BE_%D0%B2%D0%BE%D0%BB%D0%B5%D0%B9%D0%B1%D0%BE%D0%BB%D1%83_%D1%81%D1%80%D0%B5%D0%B4%D0%B8_%D0%B6%D0%B5%D0%BD%D1%89%D0%B8%D0%BD" TargetMode="External"/><Relationship Id="rId27" Type="http://schemas.openxmlformats.org/officeDocument/2006/relationships/hyperlink" Target="http://ru.wikipedia.org/wiki/%D0%9B%D0%B8%D0%B3%D0%B0_%D1%87%D0%B5%D0%BC%D0%BF%D0%B8%D0%BE%D0%BD%D0%BE%D0%B2_%D0%95%D0%9A%D0%92" TargetMode="External"/><Relationship Id="rId30" Type="http://schemas.openxmlformats.org/officeDocument/2006/relationships/hyperlink" Target="http://ru.wikipedia.org/wiki/%D0%96%D0%B5%D0%BD%D1%81%D0%BA%D0%B0%D1%8F_%D1%81%D0%B1%D0%BE%D1%80%D0%BD%D0%B0%D1%8F_%D0%A1%D0%A1%D0%A1%D0%A0_%D0%BF%D0%BE_%D0%B2%D0%BE%D0%BB%D0%B5%D0%B9%D0%B1%D0%BE%D0%BB%D1%83" TargetMode="External"/><Relationship Id="rId35" Type="http://schemas.openxmlformats.org/officeDocument/2006/relationships/hyperlink" Target="http://images.yandex.ru/yandsearch?p=0&amp;text=%D0%B8%D1%80%D0%B8%D0%BD%D0%B0%20%20%D0%BA%D0%B8%D1%80%D0%B8%D0%BB%D0%BB%D0%BE%D0%B2%D0%B0&amp;img_url=www.tt-ur.ru/news/big/KIRILOVA%20Irina.jpg&amp;rpt=simage&amp;noreask=1&amp;lr=213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7%D0%B0%D1%81%D0%BB%D1%83%D0%B6%D0%B5%D0%BD%D0%BD%D1%8B%D0%B9_%D0%BC%D0%B0%D1%81%D1%82%D0%B5%D1%80_%D1%81%D0%BF%D0%BE%D1%80%D1%82%D0%B0_%D0%A0%D0%BE%D1%81%D1%81%D0%B8%D0%B8" TargetMode="External"/><Relationship Id="rId13" Type="http://schemas.openxmlformats.org/officeDocument/2006/relationships/hyperlink" Target="http://ru.wikipedia.org/wiki/%D0%92%D0%B5%D0%BB%D0%BE%D1%81%D0%BF%D0%BE%D1%80%D1%82_%D0%BD%D0%B0_XXVII_%D0%9B%D0%B5%D1%82%D0%BD%D0%B8%D1%85_%D0%9E%D0%BB%D0%B8%D0%BC%D0%BF%D0%B8%D0%B9%D1%81%D0%BA%D0%B8%D1%85_%D0%B8%D0%B3%D1%80%D0%B0%D1%85" TargetMode="External"/><Relationship Id="rId18" Type="http://schemas.openxmlformats.org/officeDocument/2006/relationships/image" Target="../media/image14.jpeg"/><Relationship Id="rId3" Type="http://schemas.openxmlformats.org/officeDocument/2006/relationships/hyperlink" Target="http://ru.wikipedia.org/wiki/1969_%D0%B3%D0%BE%D0%B4" TargetMode="External"/><Relationship Id="rId7" Type="http://schemas.openxmlformats.org/officeDocument/2006/relationships/hyperlink" Target="http://ru.wikipedia.org/wiki/%D0%92%D0%B5%D0%BB%D0%BE%D1%81%D0%BF%D0%BE%D1%80%D1%82" TargetMode="External"/><Relationship Id="rId12" Type="http://schemas.openxmlformats.org/officeDocument/2006/relationships/hyperlink" Target="http://ru.wikipedia.org/wiki/%D0%9B%D0%B5%D1%82%D0%BD%D0%B8%D0%B5_%D0%9E%D0%BB%D0%B8%D0%BC%D0%BF%D0%B8%D0%B9%D1%81%D0%BA%D0%B8%D0%B5_%D0%B8%D0%B3%D1%80%D1%8B_2000" TargetMode="External"/><Relationship Id="rId17" Type="http://schemas.openxmlformats.org/officeDocument/2006/relationships/hyperlink" Target="http://images.yandex.ru/yandsearch?p=24&amp;text=%D0%BE%D0%BB%D1%8C%D0%B3%D0%B0%20%20%D1%81%D0%BB%D1%8E%D1%81%D0%B0%D1%80%D0%B5%D0%B2%D0%B0&amp;noreask=1&amp;img_url=www.bikenews.it/bikewoman/2005/NOBILI/Olga_SLyusareva_2-147.jpg&amp;rpt=simage&amp;lr=213" TargetMode="External"/><Relationship Id="rId2" Type="http://schemas.openxmlformats.org/officeDocument/2006/relationships/hyperlink" Target="http://ru.wikipedia.org/wiki/28_%D0%B0%D0%BF%D1%80%D0%B5%D0%BB%D1%8F" TargetMode="External"/><Relationship Id="rId16" Type="http://schemas.openxmlformats.org/officeDocument/2006/relationships/image" Target="../media/image13.jpeg"/><Relationship Id="rId20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0%D0%BE%D1%81%D1%81%D0%B8%D1%8F" TargetMode="External"/><Relationship Id="rId11" Type="http://schemas.openxmlformats.org/officeDocument/2006/relationships/hyperlink" Target="http://ru.wikipedia.org/wiki/2000_%D0%B3%D0%BE%D0%B4" TargetMode="External"/><Relationship Id="rId5" Type="http://schemas.openxmlformats.org/officeDocument/2006/relationships/hyperlink" Target="http://ru.wikipedia.org/wiki/%D0%A1%D0%A1%D0%A1%D0%A0" TargetMode="External"/><Relationship Id="rId15" Type="http://schemas.openxmlformats.org/officeDocument/2006/relationships/hyperlink" Target="http://www.peoples.ru/sport/cycling/slusareva/slusareva_27cture.jpg" TargetMode="External"/><Relationship Id="rId10" Type="http://schemas.openxmlformats.org/officeDocument/2006/relationships/hyperlink" Target="http://ru.wikipedia.org/wiki/2009_%D0%B3%D0%BE%D0%B4" TargetMode="External"/><Relationship Id="rId19" Type="http://schemas.openxmlformats.org/officeDocument/2006/relationships/hyperlink" Target="http://images.yandex.ru/yandsearch?p=3&amp;text=%D0%BE%D0%BB%D1%8C%D0%B3%D0%B0%20%20%D1%81%D0%BB%D1%8E%D1%81%D0%B0%D1%80%D0%B5%D0%B2%D0%B0&amp;noreask=1&amp;img_url=www.pryaniki.org/upload/photo/5ebffab3a2c7c7a6.jpg&amp;rpt=simage&amp;lr=213" TargetMode="External"/><Relationship Id="rId4" Type="http://schemas.openxmlformats.org/officeDocument/2006/relationships/hyperlink" Target="http://ru.wikipedia.org/wiki/%D0%A7%D0%B5%D1%80%D0%B2%D0%BE%D0%BD%D1%8B%D0%B9_%D0%94%D0%BE%D0%BD%D0%B5%D1%86_(%D0%91%D0%B0%D0%BB%D0%B0%D0%BA%D0%BB%D0%B5%D0%B9%D1%81%D0%BA%D0%B8%D0%B9_%D1%80%D0%B0%D0%B9%D0%BE%D0%BD)" TargetMode="External"/><Relationship Id="rId9" Type="http://schemas.openxmlformats.org/officeDocument/2006/relationships/hyperlink" Target="http://ru.wikipedia.org/wiki/1989_%D0%B3%D0%BE%D0%B4" TargetMode="External"/><Relationship Id="rId14" Type="http://schemas.openxmlformats.org/officeDocument/2006/relationships/hyperlink" Target="http://ru.wikipedia.org/wiki/%D0%9B%D0%B5%D1%82%D0%BD%D0%B8%D0%B5_%D0%9E%D0%BB%D0%B8%D0%BC%D0%BF%D0%B8%D0%B9%D1%81%D0%BA%D0%B8%D0%B5_%D0%B8%D0%B3%D1%80%D1%8B_2004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E%D1%81%D0%BA%D0%B2%D0%B0" TargetMode="External"/><Relationship Id="rId13" Type="http://schemas.openxmlformats.org/officeDocument/2006/relationships/hyperlink" Target="http://ru.wikipedia.org/wiki/1956" TargetMode="External"/><Relationship Id="rId18" Type="http://schemas.openxmlformats.org/officeDocument/2006/relationships/hyperlink" Target="http://ru.wikipedia.org/wiki/%D0%98%D0%BD%D1%81%D0%B1%D1%80%D1%83%D0%BA" TargetMode="External"/><Relationship Id="rId26" Type="http://schemas.openxmlformats.org/officeDocument/2006/relationships/hyperlink" Target="http://images.yandex.ru/yandsearch?p=4&amp;text=%D0%B5%D0%B2%D0%B3%D0%B5%D0%BD%D0%B8%D0%B9%20%20%D0%B3%D1%80%D0%B8%D1%88%D0%B8%D0%BD&amp;noreask=1&amp;img_url=images.beijing2008.cn/20070504/Img214047241.jpg&amp;rpt=simage&amp;lr=213" TargetMode="External"/><Relationship Id="rId3" Type="http://schemas.openxmlformats.org/officeDocument/2006/relationships/hyperlink" Target="http://ru.wikipedia.org/wiki/1931" TargetMode="External"/><Relationship Id="rId21" Type="http://schemas.openxmlformats.org/officeDocument/2006/relationships/hyperlink" Target="http://ru.wikipedia.org/w/index.php?title=%D0%9A%D0%B0%D1%80%D1%83%D0%B8%D0%B4%D0%B7%D0%B0%D0%B2%D0%B5&amp;action=edit&amp;redlink=1" TargetMode="External"/><Relationship Id="rId7" Type="http://schemas.openxmlformats.org/officeDocument/2006/relationships/hyperlink" Target="http://ru.wikipedia.org/wiki/2005" TargetMode="External"/><Relationship Id="rId12" Type="http://schemas.openxmlformats.org/officeDocument/2006/relationships/hyperlink" Target="http://ru.wikipedia.org/wiki/%D0%97%D0%B0%D1%81%D0%BB%D1%83%D0%B6%D0%B5%D0%BD%D0%BD%D1%8B%D0%B9_%D0%BC%D0%B0%D1%81%D1%82%D0%B5%D1%80_%D1%81%D0%BF%D0%BE%D1%80%D1%82%D0%B0_%D0%A1%D0%A1%D0%A1%D0%A0" TargetMode="External"/><Relationship Id="rId17" Type="http://schemas.openxmlformats.org/officeDocument/2006/relationships/hyperlink" Target="http://ru.wikipedia.org/wiki/1964_%D0%B3%D0%BE%D0%B4" TargetMode="External"/><Relationship Id="rId25" Type="http://schemas.openxmlformats.org/officeDocument/2006/relationships/image" Target="../media/image17.jpeg"/><Relationship Id="rId2" Type="http://schemas.openxmlformats.org/officeDocument/2006/relationships/hyperlink" Target="http://ru.wikipedia.org/wiki/23_%D0%BC%D0%B0%D1%80%D1%82%D0%B0" TargetMode="External"/><Relationship Id="rId16" Type="http://schemas.openxmlformats.org/officeDocument/2006/relationships/hyperlink" Target="http://ru.wikipedia.org/wiki/%D0%A1%D0%BA%D0%B2%D0%BE-%D0%92%D1%8D%D0%BB%D0%BB%D0%B8" TargetMode="External"/><Relationship Id="rId20" Type="http://schemas.openxmlformats.org/officeDocument/2006/relationships/hyperlink" Target="http://ru.wikipedia.org/wiki/1963_%D0%B3%D0%BE%D0%B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9_%D0%B8%D1%8E%D0%BB%D1%8F" TargetMode="External"/><Relationship Id="rId11" Type="http://schemas.openxmlformats.org/officeDocument/2006/relationships/hyperlink" Target="http://ru.wikipedia.org/wiki/%D0%92%D0%B5%D0%BB%D0%BE%D0%B3%D0%BE%D0%BD%D0%BA%D0%B8" TargetMode="External"/><Relationship Id="rId24" Type="http://schemas.openxmlformats.org/officeDocument/2006/relationships/hyperlink" Target="http://images.yandex.ru/yandsearch?p=5&amp;text=%D0%B5%D0%B2%D0%B3%D0%B5%D0%BD%D0%B8%D0%B9%20%20%D0%B3%D1%80%D0%B8%D1%88%D0%B8%D0%BD&amp;noreask=1&amp;img_url=sportkadr.ru/wp-content/uploads/2010/02/113.jpg&amp;rpt=simage&amp;lr=213" TargetMode="External"/><Relationship Id="rId5" Type="http://schemas.openxmlformats.org/officeDocument/2006/relationships/hyperlink" Target="http://ru.wikipedia.org/wiki/%D0%A1%D0%A1%D0%A1%D0%A0" TargetMode="External"/><Relationship Id="rId15" Type="http://schemas.openxmlformats.org/officeDocument/2006/relationships/hyperlink" Target="http://ru.wikipedia.org/wiki/1960" TargetMode="External"/><Relationship Id="rId23" Type="http://schemas.openxmlformats.org/officeDocument/2006/relationships/image" Target="../media/image16.jpeg"/><Relationship Id="rId10" Type="http://schemas.openxmlformats.org/officeDocument/2006/relationships/hyperlink" Target="http://ru.wikipedia.org/wiki/%D0%9A%D0%BE%D0%BD%D1%8C%D0%BA%D0%BE%D0%B1%D0%B5%D0%B6%D0%BD%D1%8B%D0%B9_%D1%81%D0%BF%D0%BE%D1%80%D1%82" TargetMode="External"/><Relationship Id="rId19" Type="http://schemas.openxmlformats.org/officeDocument/2006/relationships/hyperlink" Target="http://ru.wikipedia.org/wiki/1956_%D0%B3%D0%BE%D0%B4" TargetMode="External"/><Relationship Id="rId4" Type="http://schemas.openxmlformats.org/officeDocument/2006/relationships/hyperlink" Target="http://ru.wikipedia.org/wiki/%D0%A2%D1%83%D0%BB%D0%B0" TargetMode="External"/><Relationship Id="rId9" Type="http://schemas.openxmlformats.org/officeDocument/2006/relationships/hyperlink" Target="http://ru.wikipedia.org/wiki/%D0%A0%D0%BE%D1%81%D1%81%D0%B8%D1%8F" TargetMode="External"/><Relationship Id="rId14" Type="http://schemas.openxmlformats.org/officeDocument/2006/relationships/hyperlink" Target="http://ru.wikipedia.org/wiki/%D0%9A%D0%BE%D1%80%D1%82%D0%B8%D0%BD%D0%B0_%D0%B4'%D0%90%D0%BC%D0%BF%D0%B5%D1%86%D1%86%D0%BE" TargetMode="External"/><Relationship Id="rId22" Type="http://schemas.openxmlformats.org/officeDocument/2006/relationships/hyperlink" Target="http://www.kolomna-speed-skating.com/local/images/kcmo/grishin_jpg_1275373971.jpg" TargetMode="External"/><Relationship Id="rId27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285728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« МОУ  </a:t>
            </a:r>
            <a:r>
              <a:rPr lang="ru-RU" dirty="0" err="1" smtClean="0"/>
              <a:t>Лазаревская</a:t>
            </a:r>
            <a:r>
              <a:rPr lang="ru-RU" dirty="0" smtClean="0"/>
              <a:t>  средняя  общеобразовательная  школа  № 26»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14612" y="2000240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Comic Sans MS" pitchFamily="66" charset="0"/>
              </a:rPr>
              <a:t>Презентация  </a:t>
            </a:r>
            <a:r>
              <a:rPr lang="ru-RU" b="1" i="1" dirty="0" smtClean="0">
                <a:latin typeface="Comic Sans MS" pitchFamily="66" charset="0"/>
              </a:rPr>
              <a:t>«Олимпийские  чемпионы  </a:t>
            </a:r>
            <a:r>
              <a:rPr lang="ru-RU" b="1" i="1" dirty="0" smtClean="0">
                <a:latin typeface="Comic Sans MS" pitchFamily="66" charset="0"/>
              </a:rPr>
              <a:t>Тульской  области.»</a:t>
            </a:r>
            <a:endParaRPr lang="ru-RU" b="1" i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3570" y="3786190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14678" y="628652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2012 учебный  год.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 smtClean="0"/>
              <a:t>Вячесла́в</a:t>
            </a:r>
            <a:r>
              <a:rPr lang="ru-RU" i="1" dirty="0" smtClean="0"/>
              <a:t> </a:t>
            </a:r>
            <a:r>
              <a:rPr lang="ru-RU" i="1" dirty="0" err="1" smtClean="0"/>
              <a:t>Петро́вич</a:t>
            </a:r>
            <a:r>
              <a:rPr lang="ru-RU" i="1" dirty="0" smtClean="0"/>
              <a:t> </a:t>
            </a:r>
            <a:r>
              <a:rPr lang="ru-RU" i="1" dirty="0" err="1" smtClean="0"/>
              <a:t>Веде́нин</a:t>
            </a:r>
            <a:r>
              <a:rPr lang="ru-RU" i="1" dirty="0" smtClean="0"/>
              <a:t> (</a:t>
            </a:r>
            <a:r>
              <a:rPr lang="ru-RU" i="1" u="sng" dirty="0" smtClean="0">
                <a:hlinkClick r:id="rId2" tooltip="1 октября"/>
              </a:rPr>
              <a:t>1 октября</a:t>
            </a:r>
            <a:r>
              <a:rPr lang="ru-RU" i="1" dirty="0" smtClean="0"/>
              <a:t> </a:t>
            </a:r>
            <a:r>
              <a:rPr lang="ru-RU" i="1" u="sng" dirty="0" smtClean="0">
                <a:hlinkClick r:id="rId3" tooltip="1941"/>
              </a:rPr>
              <a:t>1941</a:t>
            </a:r>
            <a:r>
              <a:rPr lang="ru-RU" i="1" dirty="0" smtClean="0"/>
              <a:t>, </a:t>
            </a:r>
            <a:r>
              <a:rPr lang="ru-RU" i="1" u="sng" dirty="0" smtClean="0">
                <a:hlinkClick r:id="rId4" tooltip="Слобода (деревня, Тульская область) (страница отсутствует)"/>
              </a:rPr>
              <a:t>Слобода</a:t>
            </a:r>
            <a:r>
              <a:rPr lang="ru-RU" i="1" dirty="0" smtClean="0"/>
              <a:t>, </a:t>
            </a:r>
            <a:r>
              <a:rPr lang="ru-RU" i="1" u="sng" dirty="0" smtClean="0">
                <a:hlinkClick r:id="rId5" tooltip="Дубенский район Тульской области"/>
              </a:rPr>
              <a:t>Дубенский район Тульской области</a:t>
            </a:r>
            <a:r>
              <a:rPr lang="ru-RU" i="1" dirty="0" smtClean="0"/>
              <a:t>) — </a:t>
            </a:r>
            <a:r>
              <a:rPr lang="ru-RU" i="1" u="sng" dirty="0" smtClean="0">
                <a:hlinkClick r:id="rId6" tooltip="СССР"/>
              </a:rPr>
              <a:t>советский</a:t>
            </a:r>
            <a:r>
              <a:rPr lang="ru-RU" i="1" dirty="0" smtClean="0"/>
              <a:t> </a:t>
            </a:r>
            <a:r>
              <a:rPr lang="ru-RU" i="1" u="sng" dirty="0" smtClean="0">
                <a:hlinkClick r:id="rId7" tooltip="Лыжные гонки"/>
              </a:rPr>
              <a:t>лыжник</a:t>
            </a:r>
            <a:r>
              <a:rPr lang="ru-RU" i="1" dirty="0" smtClean="0"/>
              <a:t>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000108"/>
            <a:ext cx="650085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>
                <a:hlinkClick r:id="rId8" tooltip="Заслуженный мастер спорта СССР"/>
              </a:rPr>
              <a:t>Заслуженный мастер спорта СССР</a:t>
            </a:r>
            <a:r>
              <a:rPr lang="ru-RU" i="1" dirty="0" smtClean="0"/>
              <a:t> (</a:t>
            </a:r>
            <a:r>
              <a:rPr lang="ru-RU" i="1" u="sng" dirty="0" smtClean="0">
                <a:hlinkClick r:id="rId9" tooltip="1970"/>
              </a:rPr>
              <a:t>1970</a:t>
            </a:r>
            <a:r>
              <a:rPr lang="ru-RU" i="1" dirty="0" smtClean="0"/>
              <a:t>). Выступал за «Динамо» (Москва). Награжден орденами Ленина (</a:t>
            </a:r>
            <a:r>
              <a:rPr lang="ru-RU" i="1" u="sng" dirty="0" smtClean="0">
                <a:hlinkClick r:id="rId10" tooltip="1972"/>
              </a:rPr>
              <a:t>1972</a:t>
            </a:r>
            <a:r>
              <a:rPr lang="ru-RU" i="1" dirty="0" smtClean="0"/>
              <a:t>) и Трудового Красного Знамени (</a:t>
            </a:r>
            <a:r>
              <a:rPr lang="ru-RU" i="1" u="sng" dirty="0" smtClean="0">
                <a:hlinkClick r:id="rId9" tooltip="1970"/>
              </a:rPr>
              <a:t>1970</a:t>
            </a:r>
            <a:r>
              <a:rPr lang="ru-RU" i="1" dirty="0" smtClean="0"/>
              <a:t>). Член </a:t>
            </a:r>
            <a:r>
              <a:rPr lang="ru-RU" i="1" u="sng" dirty="0" smtClean="0">
                <a:hlinkClick r:id="rId11" tooltip="КПСС"/>
              </a:rPr>
              <a:t>КПСС</a:t>
            </a:r>
            <a:r>
              <a:rPr lang="ru-RU" i="1" dirty="0" smtClean="0"/>
              <a:t> с </a:t>
            </a:r>
            <a:r>
              <a:rPr lang="ru-RU" i="1" u="sng" dirty="0" smtClean="0">
                <a:hlinkClick r:id="rId12" tooltip="1974 год"/>
              </a:rPr>
              <a:t>1974 года</a:t>
            </a:r>
            <a:r>
              <a:rPr lang="ru-RU" i="1" dirty="0" smtClean="0"/>
              <a:t>.</a:t>
            </a:r>
          </a:p>
          <a:p>
            <a:pPr lvl="0"/>
            <a:r>
              <a:rPr lang="ru-RU" i="1" dirty="0" smtClean="0"/>
              <a:t>Двукратный олимпийский чемпион </a:t>
            </a:r>
            <a:r>
              <a:rPr lang="ru-RU" i="1" u="sng" dirty="0" smtClean="0">
                <a:hlinkClick r:id="rId10" tooltip="1972"/>
              </a:rPr>
              <a:t>1972</a:t>
            </a:r>
            <a:r>
              <a:rPr lang="ru-RU" i="1" dirty="0" smtClean="0"/>
              <a:t> — в 30 км и эстафете. Тогда же получил бронзовую награду в гонке на 50 км.</a:t>
            </a:r>
          </a:p>
          <a:p>
            <a:pPr lvl="0"/>
            <a:r>
              <a:rPr lang="ru-RU" i="1" dirty="0" smtClean="0"/>
              <a:t>Двукратный чемпион мира </a:t>
            </a:r>
            <a:r>
              <a:rPr lang="ru-RU" i="1" u="sng" dirty="0" smtClean="0">
                <a:hlinkClick r:id="rId9" tooltip="1970"/>
              </a:rPr>
              <a:t>1970</a:t>
            </a:r>
            <a:r>
              <a:rPr lang="ru-RU" i="1" dirty="0" smtClean="0"/>
              <a:t>, </a:t>
            </a:r>
            <a:r>
              <a:rPr lang="ru-RU" i="1" u="sng" dirty="0" err="1" smtClean="0">
                <a:hlinkClick r:id="rId13" tooltip="Высоке Татры"/>
              </a:rPr>
              <a:t>Высоке</a:t>
            </a:r>
            <a:r>
              <a:rPr lang="ru-RU" i="1" u="sng" dirty="0" smtClean="0">
                <a:hlinkClick r:id="rId13" tooltip="Высоке Татры"/>
              </a:rPr>
              <a:t> Татры</a:t>
            </a:r>
            <a:r>
              <a:rPr lang="ru-RU" i="1" dirty="0" smtClean="0"/>
              <a:t> (30 км, эстафета), серебряный призёр в гонке на 50 км.</a:t>
            </a:r>
          </a:p>
          <a:p>
            <a:pPr lvl="0"/>
            <a:r>
              <a:rPr lang="ru-RU" i="1" dirty="0" smtClean="0"/>
              <a:t>Серебряный призёр Олимпийских игр </a:t>
            </a:r>
            <a:r>
              <a:rPr lang="ru-RU" i="1" u="sng" dirty="0" smtClean="0">
                <a:hlinkClick r:id="rId14" tooltip="1968 год"/>
              </a:rPr>
              <a:t>1968 года</a:t>
            </a:r>
            <a:r>
              <a:rPr lang="ru-RU" i="1" dirty="0" smtClean="0"/>
              <a:t> в гонке на 50 км. Там же занял 4-е место в эстафете и 14-е — в гонке на 30 км.</a:t>
            </a:r>
          </a:p>
          <a:p>
            <a:pPr lvl="0"/>
            <a:r>
              <a:rPr lang="ru-RU" i="1" dirty="0" smtClean="0"/>
              <a:t>Дебютировал в сборной СССР на чемпионате мира </a:t>
            </a:r>
            <a:r>
              <a:rPr lang="ru-RU" i="1" u="sng" dirty="0" smtClean="0">
                <a:hlinkClick r:id="rId15" tooltip="1966"/>
              </a:rPr>
              <a:t>1966</a:t>
            </a:r>
            <a:r>
              <a:rPr lang="ru-RU" i="1" dirty="0" smtClean="0"/>
              <a:t> г. В гонке на 50 км лидировал до 45-го километра, но занял 6-е место.</a:t>
            </a:r>
          </a:p>
          <a:p>
            <a:pPr lvl="0"/>
            <a:r>
              <a:rPr lang="ru-RU" i="1" dirty="0" smtClean="0"/>
              <a:t>13-кратный чемпион СССР: 15 км (1969), 50 км (1967, 1968, 1969, 1972), 70 км (1969, 1970), эстафета 4х10 км (1966, 1968, 1969, 1970, 1972, 1973)</a:t>
            </a:r>
          </a:p>
          <a:p>
            <a:r>
              <a:rPr lang="ru-RU" i="1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Вячеслав Петрович Веденин в 2007 году на чемпионате мира в Саппоро">
            <a:hlinkClick r:id="rId16" tooltip="&quot;Вячеслав Петрович Веденин в 2007 году на чемпионате мира в Саппоро&quot;"/>
          </p:cNvPr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072330" y="500042"/>
            <a:ext cx="1906270" cy="2423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8-tub-ru.yandex.net/i?id=11503177-15-72">
            <a:hlinkClick r:id="rId18"/>
          </p:cNvPr>
          <p:cNvPicPr/>
          <p:nvPr/>
        </p:nvPicPr>
        <p:blipFill>
          <a:blip r:embed="rId19" cstate="print"/>
          <a:srcRect/>
          <a:stretch>
            <a:fillRect/>
          </a:stretch>
        </p:blipFill>
        <p:spPr bwMode="auto">
          <a:xfrm rot="1029043">
            <a:off x="7102214" y="4526740"/>
            <a:ext cx="1428760" cy="187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6-tub-ru.yandex.net/i?id=132013170-06-72">
            <a:hlinkClick r:id="rId20"/>
          </p:cNvPr>
          <p:cNvPicPr/>
          <p:nvPr/>
        </p:nvPicPr>
        <p:blipFill>
          <a:blip r:embed="rId21" cstate="print"/>
          <a:srcRect/>
          <a:stretch>
            <a:fillRect/>
          </a:stretch>
        </p:blipFill>
        <p:spPr bwMode="auto">
          <a:xfrm rot="20969819">
            <a:off x="7429520" y="2928934"/>
            <a:ext cx="1571636" cy="171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628654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err="1" smtClean="0"/>
              <a:t>Шами́ль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Шамшатди́нович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Хисамутди́нов</a:t>
            </a:r>
            <a:r>
              <a:rPr lang="ru-RU" sz="2800" i="1" dirty="0" smtClean="0"/>
              <a:t> </a:t>
            </a:r>
          </a:p>
          <a:p>
            <a:r>
              <a:rPr lang="ru-RU" sz="2800" i="1" dirty="0" smtClean="0"/>
              <a:t>(</a:t>
            </a:r>
            <a:r>
              <a:rPr lang="ru-RU" sz="2800" i="1" u="sng" dirty="0" smtClean="0">
                <a:hlinkClick r:id="rId2" tooltip="20 сентября"/>
              </a:rPr>
              <a:t>20 сентября</a:t>
            </a:r>
            <a:r>
              <a:rPr lang="ru-RU" sz="2800" i="1" dirty="0" smtClean="0"/>
              <a:t> </a:t>
            </a:r>
            <a:r>
              <a:rPr lang="ru-RU" sz="2800" i="1" u="sng" dirty="0" smtClean="0">
                <a:hlinkClick r:id="rId3" tooltip="1950"/>
              </a:rPr>
              <a:t>1950</a:t>
            </a:r>
            <a:r>
              <a:rPr lang="ru-RU" sz="2800" i="1" dirty="0" smtClean="0"/>
              <a:t>, </a:t>
            </a:r>
            <a:r>
              <a:rPr lang="ru-RU" sz="2800" i="1" u="sng" dirty="0" smtClean="0">
                <a:hlinkClick r:id="rId4" tooltip="Узловая"/>
              </a:rPr>
              <a:t>Узловая</a:t>
            </a:r>
            <a:r>
              <a:rPr lang="ru-RU" sz="2800" i="1" dirty="0" smtClean="0"/>
              <a:t>, </a:t>
            </a:r>
            <a:r>
              <a:rPr lang="ru-RU" sz="2800" i="1" u="sng" dirty="0" smtClean="0">
                <a:hlinkClick r:id="rId5" tooltip="Тульская область"/>
              </a:rPr>
              <a:t>Тульская область</a:t>
            </a:r>
            <a:r>
              <a:rPr lang="ru-RU" sz="2800" i="1" dirty="0" smtClean="0"/>
              <a:t>, </a:t>
            </a:r>
            <a:r>
              <a:rPr lang="ru-RU" sz="2800" i="1" u="sng" dirty="0" smtClean="0">
                <a:hlinkClick r:id="rId6" tooltip="СССР"/>
              </a:rPr>
              <a:t>СССР</a:t>
            </a:r>
            <a:r>
              <a:rPr lang="ru-RU" sz="2800" i="1" dirty="0" smtClean="0"/>
              <a:t>) — советский борец классического (</a:t>
            </a:r>
            <a:r>
              <a:rPr lang="ru-RU" sz="2800" i="1" u="sng" dirty="0" smtClean="0">
                <a:hlinkClick r:id="rId7" tooltip="Греко-римская борьба"/>
              </a:rPr>
              <a:t>греко-римского</a:t>
            </a:r>
            <a:r>
              <a:rPr lang="ru-RU" sz="2800" i="1" dirty="0" smtClean="0"/>
              <a:t>) стиля. </a:t>
            </a:r>
            <a:r>
              <a:rPr lang="ru-RU" sz="2800" i="1" u="sng" dirty="0" smtClean="0">
                <a:hlinkClick r:id="rId8" tooltip="Заслуженный мастер спорта СССР"/>
              </a:rPr>
              <a:t>Заслуженный мастер спорта СССР</a:t>
            </a:r>
            <a:r>
              <a:rPr lang="ru-RU" sz="2800" i="1" dirty="0" smtClean="0"/>
              <a:t> (</a:t>
            </a:r>
            <a:r>
              <a:rPr lang="ru-RU" sz="2800" i="1" u="sng" dirty="0" smtClean="0">
                <a:hlinkClick r:id="rId9" tooltip="1972"/>
              </a:rPr>
              <a:t>1972</a:t>
            </a:r>
            <a:r>
              <a:rPr lang="ru-RU" sz="2800" i="1" dirty="0" smtClean="0"/>
              <a:t>). </a:t>
            </a:r>
            <a:r>
              <a:rPr lang="ru-RU" sz="2800" i="1" u="sng" dirty="0" smtClean="0">
                <a:hlinkClick r:id="rId10" tooltip="Заслуженный тренер СССР"/>
              </a:rPr>
              <a:t>Заслуженный тренер СССР</a:t>
            </a:r>
            <a:r>
              <a:rPr lang="ru-RU" sz="2800" i="1" dirty="0" smtClean="0"/>
              <a:t> (</a:t>
            </a:r>
            <a:r>
              <a:rPr lang="ru-RU" sz="2800" i="1" u="sng" dirty="0" smtClean="0">
                <a:hlinkClick r:id="rId11" tooltip="1978"/>
              </a:rPr>
              <a:t>1978</a:t>
            </a:r>
            <a:r>
              <a:rPr lang="ru-RU" sz="2800" i="1" dirty="0" smtClean="0"/>
              <a:t>). Олимпийский чемпион в первом полусреднем весе (1972), чемпион мира (1973, 1975), чемпион Европы (1973, 1974), бронзовый призер чемпионата Европы (1976), чемпион СССР (1971—1974).</a:t>
            </a:r>
          </a:p>
          <a:p>
            <a:endParaRPr lang="ru-RU" i="1" dirty="0"/>
          </a:p>
        </p:txBody>
      </p:sp>
      <p:pic>
        <p:nvPicPr>
          <p:cNvPr id="3" name="i-main-pic" descr="Картинка 9 из 93">
            <a:hlinkClick r:id="rId12" tgtFrame="_blank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508022">
            <a:off x="6000760" y="4500570"/>
            <a:ext cx="2928958" cy="2132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Шамиль Хисамутдинов.jpg">
            <a:hlinkClick r:id="rId14"/>
          </p:cNvPr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50" y="571480"/>
            <a:ext cx="2423795" cy="325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642942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       </a:t>
            </a:r>
            <a:r>
              <a:rPr lang="ru-RU" sz="2000" b="1" i="1" dirty="0" err="1" smtClean="0"/>
              <a:t>Вале́рий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Григо́рьевич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Реза́нцев</a:t>
            </a:r>
            <a:r>
              <a:rPr lang="ru-RU" sz="2000" i="1" dirty="0" smtClean="0"/>
              <a:t> (</a:t>
            </a:r>
            <a:r>
              <a:rPr lang="ru-RU" sz="2000" i="1" u="sng" dirty="0" smtClean="0">
                <a:hlinkClick r:id="rId2" tooltip="8 октября"/>
              </a:rPr>
              <a:t>8 октября</a:t>
            </a:r>
            <a:r>
              <a:rPr lang="ru-RU" sz="2000" i="1" dirty="0" smtClean="0"/>
              <a:t> </a:t>
            </a:r>
            <a:r>
              <a:rPr lang="ru-RU" sz="2000" i="1" u="sng" dirty="0" smtClean="0">
                <a:hlinkClick r:id="rId3" tooltip="1946 год"/>
              </a:rPr>
              <a:t>1946</a:t>
            </a:r>
            <a:r>
              <a:rPr lang="ru-RU" sz="2000" i="1" dirty="0" smtClean="0"/>
              <a:t>(19461008), </a:t>
            </a:r>
            <a:r>
              <a:rPr lang="ru-RU" sz="2000" i="1" u="sng" dirty="0" smtClean="0">
                <a:hlinkClick r:id="rId4" tooltip="Сталиногорск"/>
              </a:rPr>
              <a:t>Новомосковск</a:t>
            </a:r>
            <a:r>
              <a:rPr lang="ru-RU" sz="2000" i="1" dirty="0" smtClean="0"/>
              <a:t>, </a:t>
            </a:r>
            <a:r>
              <a:rPr lang="ru-RU" sz="2000" i="1" u="sng" dirty="0" smtClean="0">
                <a:hlinkClick r:id="rId5" tooltip="Московская область"/>
              </a:rPr>
              <a:t>Московская область</a:t>
            </a:r>
            <a:r>
              <a:rPr lang="ru-RU" sz="2000" i="1" dirty="0" smtClean="0"/>
              <a:t>, </a:t>
            </a:r>
            <a:r>
              <a:rPr lang="ru-RU" sz="2000" i="1" u="sng" dirty="0" smtClean="0">
                <a:hlinkClick r:id="rId6" tooltip="РСФСР"/>
              </a:rPr>
              <a:t>РСФСР</a:t>
            </a:r>
            <a:r>
              <a:rPr lang="ru-RU" sz="2000" i="1" dirty="0" smtClean="0"/>
              <a:t>, </a:t>
            </a:r>
            <a:r>
              <a:rPr lang="ru-RU" sz="2000" i="1" u="sng" dirty="0" smtClean="0">
                <a:hlinkClick r:id="rId7" tooltip="СССР"/>
              </a:rPr>
              <a:t>СССР</a:t>
            </a:r>
            <a:r>
              <a:rPr lang="ru-RU" sz="2000" i="1" dirty="0" smtClean="0"/>
              <a:t>) — советский </a:t>
            </a:r>
            <a:r>
              <a:rPr lang="ru-RU" sz="2000" i="1" u="sng" dirty="0" smtClean="0">
                <a:hlinkClick r:id="rId8" tooltip="Греко-римская борьба"/>
              </a:rPr>
              <a:t>борец классического стиля</a:t>
            </a:r>
            <a:r>
              <a:rPr lang="ru-RU" sz="2000" i="1" dirty="0" smtClean="0"/>
              <a:t>, двукратный Олимпийский чемпион, </a:t>
            </a:r>
            <a:r>
              <a:rPr lang="ru-RU" sz="2000" i="1" u="sng" dirty="0" smtClean="0">
                <a:hlinkClick r:id="rId9" tooltip="Заслуженный мастер спорта СССР"/>
              </a:rPr>
              <a:t>Заслуженный мастер спорта СССР</a:t>
            </a:r>
            <a:r>
              <a:rPr lang="ru-RU" sz="2000" i="1" dirty="0" smtClean="0"/>
              <a:t> (1970), </a:t>
            </a:r>
            <a:r>
              <a:rPr lang="ru-RU" sz="2000" i="1" u="sng" dirty="0" smtClean="0">
                <a:hlinkClick r:id="rId10" tooltip="Заслуженный тренер России"/>
              </a:rPr>
              <a:t>Заслуженный тренер России</a:t>
            </a:r>
            <a:r>
              <a:rPr lang="ru-RU" sz="2000" i="1" dirty="0" smtClean="0"/>
              <a:t> (1996).</a:t>
            </a:r>
          </a:p>
          <a:p>
            <a:r>
              <a:rPr lang="ru-RU" sz="2000" i="1" dirty="0" smtClean="0"/>
              <a:t>Валерий Резанцев родился в </a:t>
            </a:r>
            <a:r>
              <a:rPr lang="ru-RU" sz="2000" i="1" u="sng" dirty="0" smtClean="0">
                <a:hlinkClick r:id="rId3" tooltip="1946 год"/>
              </a:rPr>
              <a:t>1946 году</a:t>
            </a:r>
            <a:r>
              <a:rPr lang="ru-RU" sz="2000" i="1" dirty="0" smtClean="0"/>
              <a:t> на станции </a:t>
            </a:r>
            <a:r>
              <a:rPr lang="ru-RU" sz="2000" i="1" u="sng" dirty="0" smtClean="0">
                <a:hlinkClick r:id="rId11" tooltip="Узловая"/>
              </a:rPr>
              <a:t>Узловая</a:t>
            </a:r>
            <a:r>
              <a:rPr lang="ru-RU" sz="2000" i="1" dirty="0" smtClean="0"/>
              <a:t>, официально место рождения зарегистрировано в </a:t>
            </a:r>
            <a:r>
              <a:rPr lang="ru-RU" sz="2000" i="1" u="sng" dirty="0" err="1" smtClean="0">
                <a:hlinkClick r:id="rId4" tooltip="Сталиногорск"/>
              </a:rPr>
              <a:t>Сталиногорске</a:t>
            </a:r>
            <a:r>
              <a:rPr lang="ru-RU" sz="2000" i="1" dirty="0" smtClean="0"/>
              <a:t> (ныне </a:t>
            </a:r>
            <a:r>
              <a:rPr lang="ru-RU" sz="2000" i="1" u="sng" dirty="0" smtClean="0">
                <a:hlinkClick r:id="rId12" tooltip="Новомосковск (Тульская область)"/>
              </a:rPr>
              <a:t>Новомосковск</a:t>
            </a:r>
            <a:r>
              <a:rPr lang="ru-RU" sz="2000" i="1" dirty="0" smtClean="0"/>
              <a:t>, </a:t>
            </a:r>
            <a:r>
              <a:rPr lang="ru-RU" sz="2000" i="1" u="sng" dirty="0" smtClean="0">
                <a:hlinkClick r:id="rId13" tooltip="Тульская область"/>
              </a:rPr>
              <a:t>Тульской области</a:t>
            </a:r>
            <a:r>
              <a:rPr lang="ru-RU" sz="2000" i="1" dirty="0" smtClean="0"/>
              <a:t>). С восьмого класса занимался </a:t>
            </a:r>
            <a:r>
              <a:rPr lang="ru-RU" sz="2000" i="1" u="sng" dirty="0" smtClean="0">
                <a:hlinkClick r:id="rId14" tooltip="Велоспорт"/>
              </a:rPr>
              <a:t>велоспортом</a:t>
            </a:r>
            <a:r>
              <a:rPr lang="ru-RU" sz="2000" i="1" dirty="0" smtClean="0"/>
              <a:t>, выполнил норматив </a:t>
            </a:r>
            <a:r>
              <a:rPr lang="ru-RU" sz="2000" i="1" u="sng" dirty="0" smtClean="0">
                <a:hlinkClick r:id="rId15" tooltip="Мастер спорта СССР"/>
              </a:rPr>
              <a:t>мастера спорта</a:t>
            </a:r>
            <a:r>
              <a:rPr lang="ru-RU" sz="2000" i="1" dirty="0" smtClean="0"/>
              <a:t>. В 1963 году начал заниматься борьбой.</a:t>
            </a:r>
          </a:p>
          <a:p>
            <a:r>
              <a:rPr lang="ru-RU" sz="2000" i="1" dirty="0" smtClean="0"/>
              <a:t>В 1965 году занял пятое месте на спартакиаде </a:t>
            </a:r>
            <a:r>
              <a:rPr lang="ru-RU" sz="2000" i="1" u="sng" dirty="0" smtClean="0">
                <a:hlinkClick r:id="rId16" tooltip="ВЦСПС"/>
              </a:rPr>
              <a:t>ВЦСПС</a:t>
            </a:r>
            <a:r>
              <a:rPr lang="ru-RU" sz="2000" i="1" dirty="0" smtClean="0"/>
              <a:t>, в 1967 году выиграл первенство СССР среди молодёжи, в 1968 году занял второе месте на турнире имени </a:t>
            </a:r>
            <a:r>
              <a:rPr lang="ru-RU" sz="2000" i="1" dirty="0" err="1" smtClean="0"/>
              <a:t>Поддубного</a:t>
            </a:r>
            <a:r>
              <a:rPr lang="ru-RU" sz="2000" i="1" dirty="0" smtClean="0"/>
              <a:t>, а в 1969 году — выиграл этот турнир. В 1970 году выиграл чемпионаты СССР, мира и Европы.</a:t>
            </a:r>
          </a:p>
          <a:p>
            <a:endParaRPr lang="ru-RU" dirty="0"/>
          </a:p>
        </p:txBody>
      </p:sp>
      <p:pic>
        <p:nvPicPr>
          <p:cNvPr id="3" name="i-main-pic" descr="Картинка 2 из 50">
            <a:hlinkClick r:id="rId17" tgtFrame="_blank"/>
          </p:cNvPr>
          <p:cNvPicPr/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215074" y="357166"/>
            <a:ext cx="2475551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0-tub-ru.yandex.net/i?id=155087871-14-72">
            <a:hlinkClick r:id="rId19"/>
          </p:cNvPr>
          <p:cNvPicPr/>
          <p:nvPr/>
        </p:nvPicPr>
        <p:blipFill>
          <a:blip r:embed="rId20" cstate="print"/>
          <a:srcRect/>
          <a:stretch>
            <a:fillRect/>
          </a:stretch>
        </p:blipFill>
        <p:spPr bwMode="auto">
          <a:xfrm rot="1027145">
            <a:off x="6952524" y="3238292"/>
            <a:ext cx="1928826" cy="207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285728"/>
          <a:ext cx="8572560" cy="6429420"/>
        </p:xfrm>
        <a:graphic>
          <a:graphicData uri="http://schemas.openxmlformats.org/drawingml/2006/table">
            <a:tbl>
              <a:tblPr/>
              <a:tblGrid>
                <a:gridCol w="8572560"/>
              </a:tblGrid>
              <a:tr h="8925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ЛЕДОВСКАЯ Татьяна Михайловна (легкая атлетика)</a:t>
                      </a:r>
                      <a:endParaRPr lang="ru-RU" sz="16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0693" marR="170693" marT="170693" marB="853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368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Родилась 21 мая 1966 г. в г. Щекино Тульской области.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Заслуженный мастер спорта.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Чемпионка  Игр XXIV  Олимпиады в  Сеуле (Южная Корея) 1988 г. в эстафете 4x400 м, серебряный призер в беге на 400 м с барьерами.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Двукратная чемпионка мира 1991 г. в беге на 400 м с барьерами и в эстафете 4x400 м.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Рекордсменка мира в эстафете 4x400 м.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Серебряный  призер Кубка мира  1989 г.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Чемпионка Европы 1990 г. в беге на 400 м с барьерами, серебряный призер  в эстафете 4x400 м.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Бронзовый призер Кубка Европы 1989 г.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Чемпионка СССР 1988-1990 гг. в беге на 400 м с барьерами.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Серебряный призер Всемирной универсиады в Загребе 1987 г.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Трехкратная чемпионка  юношеского первенства СССР.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Награждена орденом " Почета".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Первый тренер - Анатолий </a:t>
                      </a:r>
                      <a:r>
                        <a:rPr lang="ru-RU" sz="16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Бадуев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0693" marR="170693" marT="0" marB="170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4578" name="AutoShape 2" descr="ЛЕДОВСКАЯ Татьяна Михайловна"/>
          <p:cNvSpPr>
            <a:spLocks noChangeAspect="1" noChangeArrowheads="1"/>
          </p:cNvSpPr>
          <p:nvPr/>
        </p:nvSpPr>
        <p:spPr bwMode="auto">
          <a:xfrm>
            <a:off x="5619750" y="0"/>
            <a:ext cx="2381250" cy="3171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i-tmb-0x" descr="http://im8-tub-ru.yandex.net/i?id=361000455-05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3857628"/>
            <a:ext cx="207170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00042"/>
            <a:ext cx="52149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/>
              <a:t>Ксе́ния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Андре́евна</a:t>
            </a:r>
            <a:r>
              <a:rPr lang="ru-RU" sz="2400" b="1" i="1" dirty="0" smtClean="0"/>
              <a:t> Семёнова</a:t>
            </a:r>
            <a:r>
              <a:rPr lang="ru-RU" sz="2400" i="1" dirty="0" smtClean="0"/>
              <a:t> </a:t>
            </a:r>
          </a:p>
          <a:p>
            <a:endParaRPr lang="ru-RU" sz="2400" i="1" dirty="0" smtClean="0"/>
          </a:p>
          <a:p>
            <a:r>
              <a:rPr lang="ru-RU" sz="2400" i="1" dirty="0" smtClean="0"/>
              <a:t>(род. </a:t>
            </a:r>
            <a:r>
              <a:rPr lang="ru-RU" sz="2400" i="1" dirty="0" smtClean="0">
                <a:hlinkClick r:id="rId2" tooltip="20 октября"/>
              </a:rPr>
              <a:t>20 октября</a:t>
            </a:r>
            <a:r>
              <a:rPr lang="ru-RU" sz="2400" i="1" dirty="0" smtClean="0"/>
              <a:t> </a:t>
            </a:r>
            <a:r>
              <a:rPr lang="ru-RU" sz="2400" i="1" dirty="0" smtClean="0">
                <a:hlinkClick r:id="rId3" tooltip="1992 год"/>
              </a:rPr>
              <a:t>1992 года</a:t>
            </a:r>
            <a:r>
              <a:rPr lang="ru-RU" sz="2400" i="1" dirty="0" smtClean="0"/>
              <a:t>, </a:t>
            </a:r>
            <a:r>
              <a:rPr lang="ru-RU" sz="2400" i="1" dirty="0" smtClean="0">
                <a:hlinkClick r:id="rId4" tooltip="Новомосковск (Тульская область)"/>
              </a:rPr>
              <a:t>Новомосковск</a:t>
            </a:r>
            <a:r>
              <a:rPr lang="ru-RU" sz="2400" i="1" dirty="0" smtClean="0"/>
              <a:t>, </a:t>
            </a:r>
            <a:r>
              <a:rPr lang="ru-RU" sz="2400" i="1" dirty="0" smtClean="0">
                <a:hlinkClick r:id="rId5" tooltip="Россия"/>
              </a:rPr>
              <a:t>Россия</a:t>
            </a:r>
            <a:r>
              <a:rPr lang="ru-RU" sz="2400" i="1" dirty="0" smtClean="0"/>
              <a:t>) — российская </a:t>
            </a:r>
            <a:r>
              <a:rPr lang="ru-RU" sz="2400" i="1" dirty="0" smtClean="0">
                <a:hlinkClick r:id="rId6" tooltip="Спортивная гимнастика"/>
              </a:rPr>
              <a:t>гимнастка</a:t>
            </a:r>
            <a:r>
              <a:rPr lang="ru-RU" sz="2400" i="1" dirty="0" smtClean="0"/>
              <a:t>, чемпионка мира в упражнениях на брусьях (</a:t>
            </a:r>
            <a:r>
              <a:rPr lang="ru-RU" sz="2400" i="1" dirty="0" smtClean="0">
                <a:hlinkClick r:id="rId7" tooltip="2007"/>
              </a:rPr>
              <a:t>2007</a:t>
            </a:r>
            <a:r>
              <a:rPr lang="ru-RU" sz="2400" i="1" dirty="0" smtClean="0"/>
              <a:t>), командном первенстве (</a:t>
            </a:r>
            <a:r>
              <a:rPr lang="ru-RU" sz="2400" i="1" dirty="0" smtClean="0">
                <a:hlinkClick r:id="rId8" tooltip="2010"/>
              </a:rPr>
              <a:t>2010</a:t>
            </a:r>
            <a:r>
              <a:rPr lang="ru-RU" sz="2400" i="1" dirty="0" smtClean="0"/>
              <a:t>). Чемпионка Европы в упражнениях на бревне (</a:t>
            </a:r>
            <a:r>
              <a:rPr lang="ru-RU" sz="2400" i="1" dirty="0" smtClean="0">
                <a:hlinkClick r:id="rId9" tooltip="2008"/>
              </a:rPr>
              <a:t>2008</a:t>
            </a:r>
            <a:r>
              <a:rPr lang="ru-RU" sz="2400" i="1" dirty="0" smtClean="0"/>
              <a:t>), брусьях (</a:t>
            </a:r>
            <a:r>
              <a:rPr lang="ru-RU" sz="2400" i="1" dirty="0" smtClean="0">
                <a:hlinkClick r:id="rId9" tooltip="2008"/>
              </a:rPr>
              <a:t>2008</a:t>
            </a:r>
            <a:r>
              <a:rPr lang="ru-RU" sz="2400" i="1" dirty="0" smtClean="0"/>
              <a:t>), многоборье (</a:t>
            </a:r>
            <a:r>
              <a:rPr lang="ru-RU" sz="2400" i="1" dirty="0" smtClean="0">
                <a:hlinkClick r:id="rId10" tooltip="2009"/>
              </a:rPr>
              <a:t>2009</a:t>
            </a:r>
            <a:r>
              <a:rPr lang="ru-RU" sz="2400" i="1" dirty="0" smtClean="0"/>
              <a:t>) и командном первенстве (2010). Представляет спортивный клуб </a:t>
            </a:r>
            <a:r>
              <a:rPr lang="ru-RU" sz="2400" i="1" dirty="0" smtClean="0">
                <a:hlinkClick r:id="rId11" tooltip="ЦСКА"/>
              </a:rPr>
              <a:t>ЦСКА</a:t>
            </a:r>
            <a:r>
              <a:rPr lang="ru-RU" sz="2400" i="1" dirty="0" smtClean="0"/>
              <a:t>.</a:t>
            </a:r>
          </a:p>
          <a:p>
            <a:endParaRPr lang="ru-RU" sz="2400" i="1" dirty="0"/>
          </a:p>
        </p:txBody>
      </p:sp>
      <p:pic>
        <p:nvPicPr>
          <p:cNvPr id="5" name="Рисунок 4" descr="Ksenia Semenova (2009).jpg">
            <a:hlinkClick r:id="rId12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21313082">
            <a:off x="5715008" y="4143380"/>
            <a:ext cx="2737805" cy="2230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-ru.yandex.net/i?id=32960549-23-72">
            <a:hlinkClick r:id="rId14"/>
          </p:cNvPr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793496">
            <a:off x="5357818" y="357166"/>
            <a:ext cx="178595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-tmb-0x" descr="http://im8-tub-ru.yandex.net/i?id=316943090-13-72"/>
          <p:cNvPicPr/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20456779">
            <a:off x="7266563" y="1101862"/>
            <a:ext cx="171451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3-tub-ru.yandex.net/i?id=93834147-64-72">
            <a:hlinkClick r:id="rId17"/>
          </p:cNvPr>
          <p:cNvPicPr/>
          <p:nvPr/>
        </p:nvPicPr>
        <p:blipFill>
          <a:blip r:embed="rId18" cstate="print"/>
          <a:srcRect/>
          <a:stretch>
            <a:fillRect/>
          </a:stretch>
        </p:blipFill>
        <p:spPr bwMode="auto">
          <a:xfrm rot="1162711">
            <a:off x="5543926" y="2227067"/>
            <a:ext cx="1758549" cy="1538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214290"/>
            <a:ext cx="46434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Ксения Дмитриевна Афанасьева</a:t>
            </a:r>
            <a:r>
              <a:rPr lang="ru-RU" sz="2400" i="1" dirty="0" smtClean="0"/>
              <a:t> (род. </a:t>
            </a:r>
            <a:r>
              <a:rPr lang="ru-RU" sz="2400" i="1" u="sng" dirty="0" smtClean="0">
                <a:hlinkClick r:id="rId2" tooltip="13 сентября"/>
              </a:rPr>
              <a:t>13 сентября</a:t>
            </a:r>
            <a:r>
              <a:rPr lang="ru-RU" sz="2400" i="1" dirty="0" smtClean="0"/>
              <a:t> </a:t>
            </a:r>
            <a:r>
              <a:rPr lang="ru-RU" sz="2400" i="1" u="sng" dirty="0" smtClean="0">
                <a:hlinkClick r:id="rId3" tooltip="1991 год"/>
              </a:rPr>
              <a:t>1991 года</a:t>
            </a:r>
            <a:r>
              <a:rPr lang="ru-RU" sz="2400" i="1" dirty="0" smtClean="0"/>
              <a:t>, в </a:t>
            </a:r>
            <a:r>
              <a:rPr lang="ru-RU" sz="2400" i="1" u="sng" dirty="0" smtClean="0">
                <a:hlinkClick r:id="rId4" tooltip="Тула"/>
              </a:rPr>
              <a:t>Туле</a:t>
            </a:r>
            <a:r>
              <a:rPr lang="ru-RU" sz="2400" i="1" dirty="0" smtClean="0"/>
              <a:t>, </a:t>
            </a:r>
            <a:r>
              <a:rPr lang="ru-RU" sz="2400" i="1" u="sng" dirty="0" smtClean="0">
                <a:hlinkClick r:id="rId5" tooltip="Россия"/>
              </a:rPr>
              <a:t>Россия</a:t>
            </a:r>
            <a:r>
              <a:rPr lang="ru-RU" sz="2400" i="1" dirty="0" smtClean="0"/>
              <a:t>) — </a:t>
            </a:r>
            <a:r>
              <a:rPr lang="ru-RU" sz="2400" i="1" u="sng" dirty="0" smtClean="0">
                <a:hlinkClick r:id="rId6" tooltip="Российская"/>
              </a:rPr>
              <a:t>российская</a:t>
            </a:r>
            <a:r>
              <a:rPr lang="ru-RU" sz="2400" i="1" dirty="0" smtClean="0"/>
              <a:t> </a:t>
            </a:r>
            <a:r>
              <a:rPr lang="ru-RU" sz="2400" i="1" u="sng" dirty="0" smtClean="0">
                <a:hlinkClick r:id="rId7" tooltip="Спортивная гимнастика"/>
              </a:rPr>
              <a:t>гимнастка</a:t>
            </a:r>
            <a:r>
              <a:rPr lang="ru-RU" sz="2400" i="1" dirty="0" smtClean="0"/>
              <a:t>. Чемпионка мира в командном первенстве (2010) и вольных упражнениях (2011); 2-х кратный серебряный призёр Чемпионата Европы, призёр этапов Кубка мира, многократная чемпионка России и обладательница Кубка России.</a:t>
            </a:r>
          </a:p>
          <a:p>
            <a:endParaRPr lang="ru-RU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5572140"/>
            <a:ext cx="7000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u="sng" dirty="0" smtClean="0">
                <a:hlinkClick r:id="rId8" tooltip="Заслуженный мастер спорта России"/>
              </a:rPr>
              <a:t>Заслуженный мастер спорта России</a:t>
            </a:r>
            <a:r>
              <a:rPr lang="ru-RU" dirty="0" smtClean="0"/>
              <a:t> </a:t>
            </a:r>
            <a:r>
              <a:rPr lang="ru-RU" i="1" dirty="0" smtClean="0"/>
              <a:t>01 ноября 2010</a:t>
            </a:r>
            <a:endParaRPr lang="ru-RU" dirty="0" smtClean="0"/>
          </a:p>
          <a:p>
            <a:pPr lvl="0"/>
            <a:r>
              <a:rPr lang="ru-RU" u="sng" dirty="0" smtClean="0">
                <a:hlinkClick r:id="rId9" tooltip="Мастер спорта России международного класса"/>
              </a:rPr>
              <a:t>Мастер спорта России международного класса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928670"/>
            <a:ext cx="44291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Родился 10 декабря 1954 </a:t>
            </a:r>
            <a:r>
              <a:rPr lang="ru-RU" sz="2800" i="1" dirty="0" err="1" smtClean="0"/>
              <a:t>г.;Олимпийский</a:t>
            </a:r>
            <a:r>
              <a:rPr lang="ru-RU" sz="2800" i="1" dirty="0" smtClean="0"/>
              <a:t> чемпион (Москва, 1980) по велосипедному спорту (в командной гонке преследования на 4 км);; серебряный призер Олимпийских игр (1976, Монреаль) в командной гонке преследования; Заслуженный мастер спорта.</a:t>
            </a:r>
          </a:p>
          <a:p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285728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Виталий  Петраков.</a:t>
            </a:r>
            <a:endParaRPr lang="ru-RU" sz="2800" b="1" i="1" dirty="0"/>
          </a:p>
        </p:txBody>
      </p:sp>
      <p:pic>
        <p:nvPicPr>
          <p:cNvPr id="4" name="Рисунок 3" descr="http://info.senatorvtule.ru/obzor/318%20(3%20(185x139)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59408">
            <a:off x="5354850" y="3052088"/>
            <a:ext cx="2714644" cy="2257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-tmb-0x" descr="http://im7-tub-ru.yandex.net/i?id=258404742-50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06628">
            <a:off x="6394814" y="388841"/>
            <a:ext cx="2319437" cy="1650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14290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357166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 rot="10800000" flipV="1">
            <a:off x="785786" y="382438"/>
            <a:ext cx="43577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Дарья Елизарова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785795"/>
            <a:ext cx="578647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Биография</a:t>
            </a:r>
            <a:endParaRPr lang="ru-RU" i="1" dirty="0" smtClean="0"/>
          </a:p>
          <a:p>
            <a:r>
              <a:rPr lang="ru-RU" i="1" dirty="0" smtClean="0"/>
              <a:t>Гимнастка Елизарова Дарья Сергеевна родилась 28 января 1991 года в городе Тула (Россия). Это очень талантливая, молодая, перспективная спортсменка, неоднократная победительница чемпионатов и соревнований в области спортивной гимнастики. Входит в состав национальной сборной Российской Федерации.</a:t>
            </a:r>
            <a:br>
              <a:rPr lang="ru-RU" i="1" dirty="0" smtClean="0"/>
            </a:br>
            <a:r>
              <a:rPr lang="ru-RU" i="1" dirty="0" smtClean="0"/>
              <a:t>Вид спорта - Спортивная гимнастика. </a:t>
            </a:r>
            <a:br>
              <a:rPr lang="ru-RU" i="1" dirty="0" smtClean="0"/>
            </a:br>
            <a:r>
              <a:rPr lang="ru-RU" i="1" dirty="0" smtClean="0"/>
              <a:t>Имеет следующие спортивные достижения:</a:t>
            </a:r>
            <a:br>
              <a:rPr lang="ru-RU" i="1" dirty="0" smtClean="0"/>
            </a:br>
            <a:r>
              <a:rPr lang="ru-RU" i="1" dirty="0" smtClean="0"/>
              <a:t>- международные турниры. Первенство Европы в 2006 году (1-е место в командных состязаниях, 1–е место в состязаниях по бревну и 1–е по многоборью);</a:t>
            </a:r>
            <a:br>
              <a:rPr lang="ru-RU" i="1" dirty="0" smtClean="0"/>
            </a:br>
            <a:r>
              <a:rPr lang="ru-RU" i="1" dirty="0" smtClean="0"/>
              <a:t>- Чемпионат России. В 2006 году 1–е командное место, в 2007 году 1–е вольное и 3–е место по брусьям, в 2008 году 1–е командное.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Является мастером спорта международного класса, победитель международных турниров в Германии (в пригороде Кельна), Аргентине, Финляндии.</a:t>
            </a:r>
            <a:br>
              <a:rPr lang="ru-RU" i="1" dirty="0" smtClean="0"/>
            </a:br>
            <a:endParaRPr lang="ru-RU" i="1" dirty="0"/>
          </a:p>
        </p:txBody>
      </p:sp>
      <p:pic>
        <p:nvPicPr>
          <p:cNvPr id="8" name="i-main-pic" descr="Картинка 9 из 363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13632">
            <a:off x="6170022" y="208244"/>
            <a:ext cx="267176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8-tub-ru.yandex.net/i?id=237304257-32-72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150265">
            <a:off x="6429388" y="3643314"/>
            <a:ext cx="1928826" cy="236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42852"/>
            <a:ext cx="5143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Кириллова, Ирина Владимировна (волейболистка) </a:t>
            </a:r>
            <a:endParaRPr lang="ru-RU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643050"/>
            <a:ext cx="607223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i="1" dirty="0" smtClean="0"/>
              <a:t>Чемпионка </a:t>
            </a:r>
            <a:r>
              <a:rPr lang="ru-RU" sz="1600" i="1" u="sng" dirty="0" smtClean="0">
                <a:hlinkClick r:id="rId2" tooltip="Волейбол на летних Олимпийских играх 2000"/>
              </a:rPr>
              <a:t>Игр XXIV Олимпиады (1988)</a:t>
            </a:r>
            <a:r>
              <a:rPr lang="ru-RU" sz="1600" i="1" dirty="0" smtClean="0"/>
              <a:t>.</a:t>
            </a:r>
          </a:p>
          <a:p>
            <a:pPr lvl="0"/>
            <a:r>
              <a:rPr lang="ru-RU" sz="1600" i="1" u="sng" dirty="0" smtClean="0">
                <a:hlinkClick r:id="rId3" tooltip="Чемпионат мира по волейболу среди женщин 1990"/>
              </a:rPr>
              <a:t>Чемпионка мира (1990)</a:t>
            </a:r>
            <a:r>
              <a:rPr lang="ru-RU" sz="1600" i="1" dirty="0" smtClean="0"/>
              <a:t>, MVP чемпионата мира (1990).</a:t>
            </a:r>
          </a:p>
          <a:p>
            <a:pPr lvl="0"/>
            <a:r>
              <a:rPr lang="ru-RU" sz="1600" i="1" u="sng" dirty="0" smtClean="0">
                <a:hlinkClick r:id="rId4" tooltip="Чемпионат Европы по волейболу среди женщин"/>
              </a:rPr>
              <a:t>Чемпионка Европы</a:t>
            </a:r>
            <a:r>
              <a:rPr lang="ru-RU" sz="1600" i="1" dirty="0" smtClean="0"/>
              <a:t> (</a:t>
            </a:r>
            <a:r>
              <a:rPr lang="ru-RU" sz="1600" i="1" u="sng" dirty="0" smtClean="0">
                <a:hlinkClick r:id="rId5" tooltip="Чемпионат Европы по волейболу среди женщин 1989"/>
              </a:rPr>
              <a:t>1989</a:t>
            </a:r>
            <a:r>
              <a:rPr lang="ru-RU" sz="1600" i="1" dirty="0" smtClean="0"/>
              <a:t>), серебряный призёр чемпионатов Европы (</a:t>
            </a:r>
            <a:r>
              <a:rPr lang="ru-RU" sz="1600" i="1" u="sng" dirty="0" smtClean="0">
                <a:hlinkClick r:id="rId6" tooltip="Чемпионат Европы по волейболу среди женщин 1983"/>
              </a:rPr>
              <a:t>1983</a:t>
            </a:r>
            <a:r>
              <a:rPr lang="ru-RU" sz="1600" i="1" dirty="0" smtClean="0"/>
              <a:t>, </a:t>
            </a:r>
            <a:r>
              <a:rPr lang="ru-RU" sz="1600" i="1" u="sng" dirty="0" smtClean="0">
                <a:hlinkClick r:id="rId7" tooltip="Чемпионат Европы по волейболу среди женщин 1987"/>
              </a:rPr>
              <a:t>1987</a:t>
            </a:r>
            <a:r>
              <a:rPr lang="ru-RU" sz="1600" i="1" dirty="0" smtClean="0"/>
              <a:t>, </a:t>
            </a:r>
            <a:r>
              <a:rPr lang="ru-RU" sz="1600" i="1" u="sng" dirty="0" smtClean="0">
                <a:hlinkClick r:id="rId8" tooltip="Чемпионат Европы по волейболу среди женщин 1995"/>
              </a:rPr>
              <a:t>1995</a:t>
            </a:r>
            <a:r>
              <a:rPr lang="ru-RU" sz="1600" i="1" dirty="0" smtClean="0"/>
              <a:t>, </a:t>
            </a:r>
            <a:r>
              <a:rPr lang="ru-RU" sz="1600" i="1" u="sng" dirty="0" smtClean="0">
                <a:hlinkClick r:id="rId9" tooltip="Чемпионат Европы по волейболу среди женщин 1997"/>
              </a:rPr>
              <a:t>1997</a:t>
            </a:r>
            <a:r>
              <a:rPr lang="ru-RU" sz="1600" i="1" dirty="0" smtClean="0"/>
              <a:t>).</a:t>
            </a:r>
          </a:p>
          <a:p>
            <a:pPr lvl="0"/>
            <a:r>
              <a:rPr lang="ru-RU" sz="1600" i="1" dirty="0" smtClean="0"/>
              <a:t>Серебряный призёр </a:t>
            </a:r>
            <a:r>
              <a:rPr lang="ru-RU" sz="1600" i="1" u="sng" dirty="0" smtClean="0">
                <a:hlinkClick r:id="rId10" tooltip="Кубок мира по волейболу среди женщин 1989"/>
              </a:rPr>
              <a:t>Кубка мира (1989)</a:t>
            </a:r>
            <a:r>
              <a:rPr lang="ru-RU" sz="1600" i="1" dirty="0" smtClean="0"/>
              <a:t>.</a:t>
            </a:r>
          </a:p>
          <a:p>
            <a:pPr lvl="0"/>
            <a:r>
              <a:rPr lang="ru-RU" sz="1600" i="1" dirty="0" smtClean="0"/>
              <a:t>Победительница </a:t>
            </a:r>
            <a:r>
              <a:rPr lang="ru-RU" sz="1600" i="1" u="sng" dirty="0" smtClean="0">
                <a:hlinkClick r:id="rId11" tooltip="Игры доброй воли 1986"/>
              </a:rPr>
              <a:t>Игр доброй воли (1986)</a:t>
            </a:r>
            <a:r>
              <a:rPr lang="ru-RU" sz="1600" i="1" dirty="0" smtClean="0"/>
              <a:t>.</a:t>
            </a:r>
          </a:p>
          <a:p>
            <a:pPr lvl="0"/>
            <a:r>
              <a:rPr lang="ru-RU" sz="1600" i="1" u="sng" dirty="0" smtClean="0">
                <a:hlinkClick r:id="rId12" tooltip="Чемпионат СССР по волейболу среди женщин"/>
              </a:rPr>
              <a:t>Чемпионка СССР</a:t>
            </a:r>
            <a:r>
              <a:rPr lang="ru-RU" sz="1600" i="1" dirty="0" smtClean="0"/>
              <a:t> (</a:t>
            </a:r>
            <a:r>
              <a:rPr lang="ru-RU" sz="1600" i="1" u="sng" dirty="0" smtClean="0">
                <a:hlinkClick r:id="rId13" tooltip="Чемпионат СССР по волейболу среди женщин 1985/1986"/>
              </a:rPr>
              <a:t>1985/86</a:t>
            </a:r>
            <a:r>
              <a:rPr lang="ru-RU" sz="1600" i="1" dirty="0" smtClean="0"/>
              <a:t>, </a:t>
            </a:r>
            <a:r>
              <a:rPr lang="ru-RU" sz="1600" i="1" u="sng" dirty="0" smtClean="0">
                <a:hlinkClick r:id="rId14" tooltip="Чемпионат СССР по волейболу среди женщин 1986/1987"/>
              </a:rPr>
              <a:t>1986/87</a:t>
            </a:r>
            <a:r>
              <a:rPr lang="ru-RU" sz="1600" i="1" dirty="0" smtClean="0"/>
              <a:t>, </a:t>
            </a:r>
            <a:r>
              <a:rPr lang="ru-RU" sz="1600" i="1" u="sng" dirty="0" smtClean="0">
                <a:hlinkClick r:id="rId15" tooltip="Чемпионат СССР по волейболу среди женщин 1987/1988"/>
              </a:rPr>
              <a:t>1987/88</a:t>
            </a:r>
            <a:r>
              <a:rPr lang="ru-RU" sz="1600" i="1" dirty="0" smtClean="0"/>
              <a:t>, </a:t>
            </a:r>
            <a:r>
              <a:rPr lang="ru-RU" sz="1600" i="1" u="sng" dirty="0" smtClean="0">
                <a:hlinkClick r:id="rId16" tooltip="Чемпионат СССР по волейболу среди женщин 1988/1989"/>
              </a:rPr>
              <a:t>1988/89</a:t>
            </a:r>
            <a:r>
              <a:rPr lang="ru-RU" sz="1600" i="1" dirty="0" smtClean="0"/>
              <a:t>, </a:t>
            </a:r>
            <a:r>
              <a:rPr lang="ru-RU" sz="1600" i="1" u="sng" dirty="0" smtClean="0">
                <a:hlinkClick r:id="rId17" tooltip="Чемпионат СССР по волейболу среди женщин 1989/1990"/>
              </a:rPr>
              <a:t>1989/90</a:t>
            </a:r>
            <a:r>
              <a:rPr lang="ru-RU" sz="1600" i="1" dirty="0" smtClean="0"/>
              <a:t>), серебряный (</a:t>
            </a:r>
            <a:r>
              <a:rPr lang="ru-RU" sz="1600" i="1" u="sng" dirty="0" smtClean="0">
                <a:hlinkClick r:id="rId18" tooltip="Чемпионат СССР по волейболу среди женщин 1983/1984"/>
              </a:rPr>
              <a:t>1983/84</a:t>
            </a:r>
            <a:r>
              <a:rPr lang="ru-RU" sz="1600" i="1" dirty="0" smtClean="0"/>
              <a:t>, </a:t>
            </a:r>
            <a:r>
              <a:rPr lang="ru-RU" sz="1600" i="1" u="sng" dirty="0" smtClean="0">
                <a:hlinkClick r:id="rId19" tooltip="Чемпионат СССР по волейболу среди женщин 1984/1985"/>
              </a:rPr>
              <a:t>1984/85</a:t>
            </a:r>
            <a:r>
              <a:rPr lang="ru-RU" sz="1600" i="1" dirty="0" smtClean="0"/>
              <a:t>) и бронзовый (</a:t>
            </a:r>
            <a:r>
              <a:rPr lang="ru-RU" sz="1600" i="1" u="sng" dirty="0" smtClean="0">
                <a:hlinkClick r:id="rId20" tooltip="Чемпионат СССР по волейболу среди женщин 1982/1983"/>
              </a:rPr>
              <a:t>1982/83</a:t>
            </a:r>
            <a:r>
              <a:rPr lang="ru-RU" sz="1600" i="1" dirty="0" smtClean="0"/>
              <a:t>) призёр чемпионатов СССР.</a:t>
            </a:r>
          </a:p>
          <a:p>
            <a:pPr lvl="0"/>
            <a:r>
              <a:rPr lang="ru-RU" sz="1600" i="1" dirty="0" smtClean="0"/>
              <a:t>Обладательница </a:t>
            </a:r>
            <a:r>
              <a:rPr lang="ru-RU" sz="1600" i="1" u="sng" dirty="0" smtClean="0">
                <a:hlinkClick r:id="rId21" tooltip="Кубок СССР по волейболу среди женщин"/>
              </a:rPr>
              <a:t>Кубка СССР</a:t>
            </a:r>
            <a:r>
              <a:rPr lang="ru-RU" sz="1600" i="1" dirty="0" smtClean="0"/>
              <a:t> (1986, 1987, 1989).</a:t>
            </a:r>
          </a:p>
          <a:p>
            <a:pPr lvl="0"/>
            <a:r>
              <a:rPr lang="ru-RU" sz="1600" i="1" u="sng" dirty="0" smtClean="0">
                <a:hlinkClick r:id="rId22" tooltip="Чемпионат Югославии по волейболу среди женщин"/>
              </a:rPr>
              <a:t>Чемпионка Югославии</a:t>
            </a:r>
            <a:r>
              <a:rPr lang="ru-RU" sz="1600" i="1" dirty="0" smtClean="0"/>
              <a:t> (1990/91).</a:t>
            </a:r>
          </a:p>
          <a:p>
            <a:pPr lvl="0"/>
            <a:r>
              <a:rPr lang="ru-RU" sz="1600" i="1" u="sng" dirty="0" smtClean="0">
                <a:hlinkClick r:id="rId23" tooltip="Чемпионат Хорватии по волейболу среди женщин"/>
              </a:rPr>
              <a:t>Чемпионка Хорватии</a:t>
            </a:r>
            <a:r>
              <a:rPr lang="ru-RU" sz="1600" i="1" dirty="0" smtClean="0"/>
              <a:t> (1991/92, 1992/93, 1993/94).</a:t>
            </a:r>
          </a:p>
          <a:p>
            <a:pPr lvl="0"/>
            <a:r>
              <a:rPr lang="ru-RU" sz="1600" i="1" u="sng" dirty="0" smtClean="0">
                <a:hlinkClick r:id="rId24" tooltip="Чемпионат Италии по волейболу среди женщин"/>
              </a:rPr>
              <a:t>Чемпионка Италии</a:t>
            </a:r>
            <a:r>
              <a:rPr lang="ru-RU" sz="1600" i="1" dirty="0" smtClean="0"/>
              <a:t> (1998/99, 2002/03).</a:t>
            </a:r>
          </a:p>
          <a:p>
            <a:pPr lvl="0"/>
            <a:r>
              <a:rPr lang="ru-RU" sz="1600" i="1" u="sng" dirty="0" smtClean="0">
                <a:hlinkClick r:id="rId25" tooltip="Чемпионат России по волейболу среди женщин 2008/2009"/>
              </a:rPr>
              <a:t>Чемпионка России (2008/09)</a:t>
            </a:r>
            <a:r>
              <a:rPr lang="ru-RU" sz="1600" i="1" dirty="0" smtClean="0"/>
              <a:t>.</a:t>
            </a:r>
          </a:p>
          <a:p>
            <a:pPr lvl="0"/>
            <a:r>
              <a:rPr lang="ru-RU" sz="1600" i="1" dirty="0" smtClean="0"/>
              <a:t>Обладательница </a:t>
            </a:r>
            <a:r>
              <a:rPr lang="ru-RU" sz="1600" i="1" u="sng" dirty="0" smtClean="0">
                <a:hlinkClick r:id="rId26" tooltip="Кубок Италии по волейболу среди женщин"/>
              </a:rPr>
              <a:t>Кубка Италии</a:t>
            </a:r>
            <a:r>
              <a:rPr lang="ru-RU" sz="1600" i="1" dirty="0" smtClean="0"/>
              <a:t> (2000, 2001, 2003).</a:t>
            </a:r>
          </a:p>
          <a:p>
            <a:pPr lvl="0"/>
            <a:r>
              <a:rPr lang="ru-RU" sz="1600" i="1" dirty="0" smtClean="0"/>
              <a:t>Обладательница Суперкубка Италии (1998, 2000).</a:t>
            </a:r>
          </a:p>
          <a:p>
            <a:pPr lvl="0"/>
            <a:r>
              <a:rPr lang="ru-RU" sz="1600" i="1" dirty="0" smtClean="0"/>
              <a:t>Обладательница </a:t>
            </a:r>
            <a:r>
              <a:rPr lang="ru-RU" sz="1600" i="1" u="sng" dirty="0" smtClean="0">
                <a:hlinkClick r:id="rId27" tooltip="Лига чемпионов ЕКВ"/>
              </a:rPr>
              <a:t>Кубка чемпионов</a:t>
            </a:r>
            <a:r>
              <a:rPr lang="ru-RU" sz="1600" i="1" dirty="0" smtClean="0"/>
              <a:t> (1986/87, 1988/89—1990/91, 1998/99).</a:t>
            </a:r>
          </a:p>
          <a:p>
            <a:r>
              <a:rPr lang="ru-RU" sz="1600" i="1" dirty="0" smtClean="0"/>
              <a:t>И  многие  другие  награды.</a:t>
            </a:r>
            <a:endParaRPr lang="ru-RU" sz="1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857232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 smtClean="0">
                <a:hlinkClick r:id="rId28" tooltip="Волейбол"/>
              </a:rPr>
              <a:t>Волейболистка</a:t>
            </a:r>
            <a:r>
              <a:rPr lang="ru-RU" b="1" i="1" dirty="0" smtClean="0"/>
              <a:t>, </a:t>
            </a:r>
            <a:r>
              <a:rPr lang="ru-RU" b="1" i="1" u="sng" dirty="0" smtClean="0">
                <a:hlinkClick r:id="rId29" tooltip="Связующий (волейбол)"/>
              </a:rPr>
              <a:t>связующая</a:t>
            </a:r>
            <a:r>
              <a:rPr lang="ru-RU" b="1" i="1" dirty="0" smtClean="0"/>
              <a:t> сборных </a:t>
            </a:r>
            <a:r>
              <a:rPr lang="ru-RU" b="1" i="1" u="sng" dirty="0" smtClean="0">
                <a:hlinkClick r:id="rId30" tooltip="Женская сборная СССР по волейболу"/>
              </a:rPr>
              <a:t>СССР</a:t>
            </a:r>
            <a:r>
              <a:rPr lang="ru-RU" b="1" i="1" dirty="0" smtClean="0"/>
              <a:t> и </a:t>
            </a:r>
            <a:r>
              <a:rPr lang="ru-RU" b="1" i="1" u="sng" dirty="0" smtClean="0">
                <a:hlinkClick r:id="rId31" tooltip="Женская сборная Хорватии по волейболу (страница отсутствует)"/>
              </a:rPr>
              <a:t>Хорватии</a:t>
            </a:r>
            <a:r>
              <a:rPr lang="ru-RU" b="1" i="1" dirty="0" smtClean="0"/>
              <a:t> и </a:t>
            </a:r>
            <a:r>
              <a:rPr lang="ru-RU" b="1" i="1" u="sng" dirty="0" smtClean="0">
                <a:hlinkClick r:id="rId32" tooltip="Тренер"/>
              </a:rPr>
              <a:t>тренер</a:t>
            </a:r>
            <a:r>
              <a:rPr lang="ru-RU" b="1" i="1" dirty="0" smtClean="0"/>
              <a:t> по волейболу. </a:t>
            </a:r>
            <a:r>
              <a:rPr lang="ru-RU" b="1" i="1" u="sng" dirty="0" smtClean="0">
                <a:hlinkClick r:id="rId33" tooltip="Заслуженный мастер спорта"/>
              </a:rPr>
              <a:t>Заслуженный мастер спорта</a:t>
            </a:r>
            <a:r>
              <a:rPr lang="ru-RU" b="1" i="1" dirty="0" smtClean="0"/>
              <a:t> СССР (</a:t>
            </a:r>
            <a:r>
              <a:rPr lang="ru-RU" b="1" i="1" u="sng" dirty="0" smtClean="0">
                <a:hlinkClick r:id="rId34" tooltip="1988"/>
              </a:rPr>
              <a:t>1988</a:t>
            </a:r>
            <a:r>
              <a:rPr lang="ru-RU" b="1" i="1" dirty="0" smtClean="0"/>
              <a:t>).</a:t>
            </a:r>
          </a:p>
          <a:p>
            <a:endParaRPr lang="ru-RU" dirty="0"/>
          </a:p>
        </p:txBody>
      </p:sp>
      <p:pic>
        <p:nvPicPr>
          <p:cNvPr id="5" name="Рисунок 4" descr="http://im3-tub-ru.yandex.net/i?id=312447797-43-72&amp;n=17">
            <a:hlinkClick r:id="rId35" tgtFrame="_blank"/>
          </p:cNvPr>
          <p:cNvPicPr/>
          <p:nvPr/>
        </p:nvPicPr>
        <p:blipFill>
          <a:blip r:embed="rId36" cstate="print"/>
          <a:srcRect/>
          <a:stretch>
            <a:fillRect/>
          </a:stretch>
        </p:blipFill>
        <p:spPr bwMode="auto">
          <a:xfrm rot="20390682">
            <a:off x="5686365" y="4697495"/>
            <a:ext cx="2071702" cy="186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g.encyc.yandex.net/illustrations/olympic/pictures/02/ParhomchukI.jpg"/>
          <p:cNvPicPr/>
          <p:nvPr/>
        </p:nvPicPr>
        <p:blipFill>
          <a:blip r:embed="rId37" cstate="print"/>
          <a:srcRect/>
          <a:stretch>
            <a:fillRect/>
          </a:stretch>
        </p:blipFill>
        <p:spPr bwMode="auto">
          <a:xfrm rot="960178">
            <a:off x="5944385" y="1500174"/>
            <a:ext cx="3199615" cy="3450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514353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 smtClean="0"/>
              <a:t>О́льга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Анато́льевна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Слю́сарева</a:t>
            </a:r>
            <a:endParaRPr lang="ru-RU" sz="2000" b="1" i="1" dirty="0" smtClean="0"/>
          </a:p>
          <a:p>
            <a:r>
              <a:rPr lang="ru-RU" sz="2000" i="1" dirty="0" smtClean="0"/>
              <a:t> (род. </a:t>
            </a:r>
            <a:r>
              <a:rPr lang="ru-RU" sz="2000" i="1" u="sng" dirty="0" smtClean="0">
                <a:hlinkClick r:id="rId2" tooltip="28 апреля"/>
              </a:rPr>
              <a:t>28 апреля</a:t>
            </a:r>
            <a:r>
              <a:rPr lang="ru-RU" sz="2000" i="1" dirty="0" smtClean="0"/>
              <a:t> </a:t>
            </a:r>
            <a:r>
              <a:rPr lang="ru-RU" sz="2000" i="1" u="sng" dirty="0" smtClean="0">
                <a:hlinkClick r:id="rId3" tooltip="1969 год"/>
              </a:rPr>
              <a:t>1969 года</a:t>
            </a:r>
            <a:r>
              <a:rPr lang="ru-RU" sz="2000" i="1" dirty="0" smtClean="0"/>
              <a:t>, </a:t>
            </a:r>
            <a:r>
              <a:rPr lang="ru-RU" sz="2000" i="1" u="sng" dirty="0" err="1" smtClean="0">
                <a:hlinkClick r:id="rId4" tooltip="Червоный Донец (Балаклейский район)"/>
              </a:rPr>
              <a:t>Червоный</a:t>
            </a:r>
            <a:r>
              <a:rPr lang="ru-RU" sz="2000" i="1" u="sng" dirty="0" smtClean="0">
                <a:hlinkClick r:id="rId4" tooltip="Червоный Донец (Балаклейский район)"/>
              </a:rPr>
              <a:t> Донец</a:t>
            </a:r>
            <a:r>
              <a:rPr lang="ru-RU" sz="2000" i="1" dirty="0" smtClean="0"/>
              <a:t>, </a:t>
            </a:r>
            <a:r>
              <a:rPr lang="ru-RU" sz="2000" i="1" u="sng" dirty="0" smtClean="0">
                <a:hlinkClick r:id="rId5" tooltip="СССР"/>
              </a:rPr>
              <a:t>СССР</a:t>
            </a:r>
            <a:r>
              <a:rPr lang="ru-RU" sz="2000" i="1" dirty="0" smtClean="0"/>
              <a:t>) — знаменитая </a:t>
            </a:r>
            <a:r>
              <a:rPr lang="ru-RU" sz="2000" i="1" u="sng" dirty="0" smtClean="0">
                <a:hlinkClick r:id="rId6" tooltip="Россия"/>
              </a:rPr>
              <a:t>российская</a:t>
            </a:r>
            <a:r>
              <a:rPr lang="ru-RU" sz="2000" i="1" dirty="0" smtClean="0"/>
              <a:t> шоссейная и трековая </a:t>
            </a:r>
            <a:r>
              <a:rPr lang="ru-RU" sz="2000" i="1" u="sng" dirty="0" smtClean="0">
                <a:hlinkClick r:id="rId7" tooltip="Велоспорт"/>
              </a:rPr>
              <a:t>велогонщица</a:t>
            </a:r>
            <a:r>
              <a:rPr lang="ru-RU" sz="2000" i="1" dirty="0" smtClean="0"/>
              <a:t>, олимпийская чемпионка, шестикратная чемпионка мира, пятикратная чемпионка Европы, победительница Кубка мира, </a:t>
            </a:r>
            <a:r>
              <a:rPr lang="ru-RU" sz="2000" i="1" u="sng" dirty="0" smtClean="0">
                <a:hlinkClick r:id="rId8" tooltip="Заслуженный мастер спорта России"/>
              </a:rPr>
              <a:t>заслуженный мастер спорта России</a:t>
            </a:r>
            <a:r>
              <a:rPr lang="ru-RU" sz="2000" i="1" dirty="0" smtClean="0"/>
              <a:t>. Выступления за сборные СССР/России: </a:t>
            </a:r>
            <a:r>
              <a:rPr lang="ru-RU" sz="2000" i="1" u="sng" dirty="0" smtClean="0">
                <a:hlinkClick r:id="rId9" tooltip="1989 год"/>
              </a:rPr>
              <a:t>1989 год</a:t>
            </a:r>
            <a:r>
              <a:rPr lang="ru-RU" sz="2000" i="1" dirty="0" smtClean="0"/>
              <a:t> - </a:t>
            </a:r>
            <a:r>
              <a:rPr lang="ru-RU" sz="2000" i="1" u="sng" dirty="0" smtClean="0">
                <a:hlinkClick r:id="rId10" tooltip="2009 год"/>
              </a:rPr>
              <a:t>2009 год</a:t>
            </a:r>
            <a:r>
              <a:rPr lang="ru-RU" sz="2000" i="1" dirty="0" smtClean="0"/>
              <a:t>.</a:t>
            </a:r>
          </a:p>
          <a:p>
            <a:r>
              <a:rPr lang="ru-RU" sz="2000" i="1" dirty="0" smtClean="0"/>
              <a:t>В </a:t>
            </a:r>
            <a:r>
              <a:rPr lang="ru-RU" sz="2000" i="1" u="sng" dirty="0" smtClean="0">
                <a:hlinkClick r:id="rId11" tooltip="2000 год"/>
              </a:rPr>
              <a:t>2000 году</a:t>
            </a:r>
            <a:r>
              <a:rPr lang="ru-RU" sz="2000" i="1" dirty="0" smtClean="0"/>
              <a:t> на </a:t>
            </a:r>
            <a:r>
              <a:rPr lang="ru-RU" sz="2000" i="1" u="sng" dirty="0" smtClean="0">
                <a:hlinkClick r:id="rId12" tooltip="Летние Олимпийские игры 2000"/>
              </a:rPr>
              <a:t>Олимпиаде в Сиднее</a:t>
            </a:r>
            <a:r>
              <a:rPr lang="ru-RU" sz="2000" i="1" dirty="0" smtClean="0"/>
              <a:t> завоевала бронзовую медаль в </a:t>
            </a:r>
            <a:r>
              <a:rPr lang="ru-RU" sz="2000" i="1" u="sng" dirty="0" smtClean="0">
                <a:hlinkClick r:id="rId13" tooltip="Велоспорт на XXVII Летних Олимпийских играх"/>
              </a:rPr>
              <a:t>индивидуальной гонке по очкам на велотреке</a:t>
            </a:r>
            <a:r>
              <a:rPr lang="ru-RU" sz="2000" i="1" dirty="0" smtClean="0"/>
              <a:t>. Спустя 4 года в </a:t>
            </a:r>
            <a:r>
              <a:rPr lang="ru-RU" sz="2000" i="1" u="sng" dirty="0" smtClean="0">
                <a:hlinkClick r:id="rId14" tooltip="Летние Олимпийские игры 2004"/>
              </a:rPr>
              <a:t>Афинах</a:t>
            </a:r>
            <a:r>
              <a:rPr lang="ru-RU" sz="2000" i="1" dirty="0" smtClean="0"/>
              <a:t> Ольга выиграла золото в индивидуальной гонке по очкам на велотреке и бронзу в групповой гонке на шоссе.</a:t>
            </a:r>
          </a:p>
          <a:p>
            <a:endParaRPr lang="ru-RU" dirty="0"/>
          </a:p>
        </p:txBody>
      </p:sp>
      <p:pic>
        <p:nvPicPr>
          <p:cNvPr id="3" name="i-main-pic" descr="Картинка 6 из 591">
            <a:hlinkClick r:id="rId15" tgtFrame="_blank"/>
          </p:cNvPr>
          <p:cNvPicPr/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407283">
            <a:off x="6698394" y="251063"/>
            <a:ext cx="1906270" cy="310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8-tub-ru.yandex.net/i?id=107988715-08-72">
            <a:hlinkClick r:id="rId17"/>
          </p:cNvPr>
          <p:cNvPicPr/>
          <p:nvPr/>
        </p:nvPicPr>
        <p:blipFill>
          <a:blip r:embed="rId18" cstate="print"/>
          <a:srcRect/>
          <a:stretch>
            <a:fillRect/>
          </a:stretch>
        </p:blipFill>
        <p:spPr bwMode="auto">
          <a:xfrm rot="21217613">
            <a:off x="5322455" y="2166988"/>
            <a:ext cx="1830793" cy="20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7-tub-ru.yandex.net/i?id=126888524-40-72">
            <a:hlinkClick r:id="rId19"/>
          </p:cNvPr>
          <p:cNvPicPr/>
          <p:nvPr/>
        </p:nvPicPr>
        <p:blipFill>
          <a:blip r:embed="rId20" cstate="print"/>
          <a:srcRect/>
          <a:stretch>
            <a:fillRect/>
          </a:stretch>
        </p:blipFill>
        <p:spPr bwMode="auto">
          <a:xfrm rot="20252061">
            <a:off x="6287903" y="4036669"/>
            <a:ext cx="1706999" cy="257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578647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sz="2000" b="1" i="1" dirty="0" err="1" smtClean="0"/>
              <a:t>Евге́ний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Рома́нович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Гри́шин</a:t>
            </a:r>
            <a:r>
              <a:rPr lang="ru-RU" sz="2000" i="1" dirty="0" smtClean="0"/>
              <a:t> (</a:t>
            </a:r>
            <a:r>
              <a:rPr lang="ru-RU" sz="2000" i="1" u="sng" dirty="0" smtClean="0">
                <a:hlinkClick r:id="rId2" tooltip="23 марта"/>
              </a:rPr>
              <a:t>23 марта</a:t>
            </a:r>
            <a:r>
              <a:rPr lang="ru-RU" sz="2000" i="1" dirty="0" smtClean="0"/>
              <a:t> </a:t>
            </a:r>
            <a:r>
              <a:rPr lang="ru-RU" sz="2000" i="1" u="sng" dirty="0" smtClean="0">
                <a:hlinkClick r:id="rId3" tooltip="1931"/>
              </a:rPr>
              <a:t>1931</a:t>
            </a:r>
            <a:r>
              <a:rPr lang="ru-RU" sz="2000" i="1" dirty="0" smtClean="0"/>
              <a:t>, </a:t>
            </a:r>
            <a:r>
              <a:rPr lang="ru-RU" sz="2000" i="1" u="sng" dirty="0" smtClean="0">
                <a:hlinkClick r:id="rId4" tooltip="Тула"/>
              </a:rPr>
              <a:t>Тула</a:t>
            </a:r>
            <a:r>
              <a:rPr lang="ru-RU" sz="2000" i="1" dirty="0" smtClean="0"/>
              <a:t>, </a:t>
            </a:r>
            <a:r>
              <a:rPr lang="ru-RU" sz="2000" i="1" u="sng" dirty="0" smtClean="0">
                <a:hlinkClick r:id="rId5" tooltip="СССР"/>
              </a:rPr>
              <a:t>СССР</a:t>
            </a:r>
            <a:r>
              <a:rPr lang="ru-RU" sz="2000" i="1" dirty="0" smtClean="0"/>
              <a:t> — </a:t>
            </a:r>
            <a:r>
              <a:rPr lang="ru-RU" sz="2000" i="1" u="sng" dirty="0" smtClean="0">
                <a:hlinkClick r:id="rId6" tooltip="9 июля"/>
              </a:rPr>
              <a:t>9 июля</a:t>
            </a:r>
            <a:r>
              <a:rPr lang="ru-RU" sz="2000" i="1" dirty="0" smtClean="0"/>
              <a:t> </a:t>
            </a:r>
            <a:r>
              <a:rPr lang="ru-RU" sz="2000" i="1" u="sng" dirty="0" smtClean="0">
                <a:hlinkClick r:id="rId7" tooltip="2005"/>
              </a:rPr>
              <a:t>2005</a:t>
            </a:r>
            <a:r>
              <a:rPr lang="ru-RU" sz="2000" i="1" dirty="0" smtClean="0"/>
              <a:t>, </a:t>
            </a:r>
            <a:r>
              <a:rPr lang="ru-RU" sz="2000" i="1" u="sng" dirty="0" smtClean="0">
                <a:hlinkClick r:id="rId8" tooltip="Москва"/>
              </a:rPr>
              <a:t>Москва</a:t>
            </a:r>
            <a:r>
              <a:rPr lang="ru-RU" sz="2000" i="1" dirty="0" smtClean="0"/>
              <a:t>, </a:t>
            </a:r>
            <a:r>
              <a:rPr lang="ru-RU" sz="2000" i="1" u="sng" dirty="0" smtClean="0">
                <a:hlinkClick r:id="rId9" tooltip="Россия"/>
              </a:rPr>
              <a:t>Россия</a:t>
            </a:r>
            <a:r>
              <a:rPr lang="ru-RU" sz="2000" i="1" dirty="0" smtClean="0"/>
              <a:t>) — выдающийся советский </a:t>
            </a:r>
            <a:r>
              <a:rPr lang="ru-RU" sz="2000" i="1" u="sng" dirty="0" smtClean="0">
                <a:hlinkClick r:id="rId10" tooltip="Конькобежный спорт"/>
              </a:rPr>
              <a:t>конькобежец</a:t>
            </a:r>
            <a:r>
              <a:rPr lang="ru-RU" sz="2000" i="1" dirty="0" smtClean="0"/>
              <a:t> и менее известный </a:t>
            </a:r>
            <a:r>
              <a:rPr lang="ru-RU" sz="2000" i="1" u="sng" dirty="0" smtClean="0">
                <a:hlinkClick r:id="rId11" tooltip="Велогонки"/>
              </a:rPr>
              <a:t>велогонщик</a:t>
            </a:r>
            <a:r>
              <a:rPr lang="ru-RU" sz="2000" i="1" dirty="0" smtClean="0"/>
              <a:t>, четырёхкратный олимпийский чемпион, </a:t>
            </a:r>
            <a:r>
              <a:rPr lang="ru-RU" sz="2000" i="1" u="sng" dirty="0" smtClean="0">
                <a:hlinkClick r:id="rId12" tooltip="Заслуженный мастер спорта СССР"/>
              </a:rPr>
              <a:t>заслуженный мастер спорта СССР</a:t>
            </a:r>
            <a:r>
              <a:rPr lang="ru-RU" sz="2000" i="1" dirty="0" smtClean="0"/>
              <a:t> (1952).</a:t>
            </a:r>
          </a:p>
          <a:p>
            <a:r>
              <a:rPr lang="ru-RU" sz="2000" i="1" dirty="0" smtClean="0"/>
              <a:t>Четырёхкратный (лучшее достижение среди конькобежцев-мужчин </a:t>
            </a:r>
            <a:r>
              <a:rPr lang="ru-RU" sz="2000" i="1" u="sng" dirty="0" smtClean="0">
                <a:hlinkClick r:id="rId5" tooltip="СССР"/>
              </a:rPr>
              <a:t>СССР</a:t>
            </a:r>
            <a:r>
              <a:rPr lang="ru-RU" sz="2000" i="1" dirty="0" smtClean="0"/>
              <a:t>) олимпийский чемпион по скоростному бегу на коньках (</a:t>
            </a:r>
            <a:r>
              <a:rPr lang="ru-RU" sz="2000" i="1" u="sng" dirty="0" smtClean="0">
                <a:hlinkClick r:id="rId13" tooltip="1956"/>
              </a:rPr>
              <a:t>1956</a:t>
            </a:r>
            <a:r>
              <a:rPr lang="ru-RU" sz="2000" i="1" dirty="0" smtClean="0"/>
              <a:t> г., </a:t>
            </a:r>
            <a:r>
              <a:rPr lang="ru-RU" sz="2000" i="1" u="sng" dirty="0" err="1" smtClean="0">
                <a:hlinkClick r:id="rId14" tooltip="Кортина д'Ампеццо"/>
              </a:rPr>
              <a:t>Кортина</a:t>
            </a:r>
            <a:r>
              <a:rPr lang="ru-RU" sz="2000" i="1" u="sng" dirty="0" smtClean="0">
                <a:hlinkClick r:id="rId14" tooltip="Кортина д'Ампеццо"/>
              </a:rPr>
              <a:t> </a:t>
            </a:r>
            <a:r>
              <a:rPr lang="ru-RU" sz="2000" i="1" u="sng" dirty="0" err="1" smtClean="0">
                <a:hlinkClick r:id="rId14" tooltip="Кортина д'Ампеццо"/>
              </a:rPr>
              <a:t>д'Ампеццо</a:t>
            </a:r>
            <a:r>
              <a:rPr lang="ru-RU" sz="2000" i="1" dirty="0" smtClean="0"/>
              <a:t>, и </a:t>
            </a:r>
            <a:r>
              <a:rPr lang="ru-RU" sz="2000" i="1" u="sng" dirty="0" smtClean="0">
                <a:hlinkClick r:id="rId15" tooltip="1960"/>
              </a:rPr>
              <a:t>1960</a:t>
            </a:r>
            <a:r>
              <a:rPr lang="ru-RU" sz="2000" i="1" dirty="0" smtClean="0"/>
              <a:t> г., </a:t>
            </a:r>
            <a:r>
              <a:rPr lang="ru-RU" sz="2000" i="1" u="sng" dirty="0" err="1" smtClean="0">
                <a:hlinkClick r:id="rId16" tooltip="Скво-Вэлли"/>
              </a:rPr>
              <a:t>Скво-Вэлли</a:t>
            </a:r>
            <a:r>
              <a:rPr lang="ru-RU" sz="2000" i="1" dirty="0" smtClean="0"/>
              <a:t>, — оба раза 500 м и 1500м). В </a:t>
            </a:r>
            <a:r>
              <a:rPr lang="ru-RU" sz="2000" i="1" u="sng" dirty="0" smtClean="0">
                <a:hlinkClick r:id="rId17" tooltip="1964 год"/>
              </a:rPr>
              <a:t>1964 году</a:t>
            </a:r>
            <a:r>
              <a:rPr lang="ru-RU" sz="2000" i="1" dirty="0" smtClean="0"/>
              <a:t> — серебряная медаль на Олимпиаде в </a:t>
            </a:r>
            <a:r>
              <a:rPr lang="ru-RU" sz="2000" i="1" u="sng" dirty="0" smtClean="0">
                <a:hlinkClick r:id="rId18" tooltip="Инсбрук"/>
              </a:rPr>
              <a:t>Инсбруке</a:t>
            </a:r>
            <a:r>
              <a:rPr lang="ru-RU" sz="2000" i="1" dirty="0" smtClean="0"/>
              <a:t> на 500 м, в 1968 году — 4-е место на 500 м. Рекордсмен мира на коротких дистанциях — 500 м (1956-68), 1000 м (1955-67), 1500 м (1955-59). Абсолютный чемпион Европы </a:t>
            </a:r>
            <a:r>
              <a:rPr lang="ru-RU" sz="2000" i="1" u="sng" dirty="0" smtClean="0">
                <a:hlinkClick r:id="rId19" tooltip="1956 год"/>
              </a:rPr>
              <a:t>1956 года</a:t>
            </a:r>
            <a:r>
              <a:rPr lang="ru-RU" sz="2000" i="1" dirty="0" smtClean="0"/>
              <a:t>. Неоднократно побеждал на чемпионатах мира на отдельных дистанциях (последний раз в </a:t>
            </a:r>
            <a:r>
              <a:rPr lang="ru-RU" sz="2000" i="1" u="sng" dirty="0" smtClean="0">
                <a:hlinkClick r:id="rId20" tooltip="1963 год"/>
              </a:rPr>
              <a:t>1963 году</a:t>
            </a:r>
            <a:r>
              <a:rPr lang="ru-RU" sz="2000" i="1" dirty="0" smtClean="0"/>
              <a:t> в </a:t>
            </a:r>
            <a:r>
              <a:rPr lang="ru-RU" sz="2000" i="1" u="sng" dirty="0" err="1" smtClean="0">
                <a:hlinkClick r:id="rId21" tooltip="Каруидзаве (страница отсутствует)"/>
              </a:rPr>
              <a:t>Каруидзаве</a:t>
            </a:r>
            <a:r>
              <a:rPr lang="ru-RU" sz="2000" i="1" dirty="0" smtClean="0"/>
              <a:t>).</a:t>
            </a:r>
          </a:p>
          <a:p>
            <a:endParaRPr lang="ru-RU" dirty="0"/>
          </a:p>
        </p:txBody>
      </p:sp>
      <p:pic>
        <p:nvPicPr>
          <p:cNvPr id="3" name="i-main-pic" descr="Картинка 2 из 3842">
            <a:hlinkClick r:id="rId22" tgtFrame="_blank"/>
          </p:cNvPr>
          <p:cNvPicPr/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6929454" y="214290"/>
            <a:ext cx="2009775" cy="2855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6-tub-ru.yandex.net/i?id=41028076-16-72">
            <a:hlinkClick r:id="rId24"/>
          </p:cNvPr>
          <p:cNvPicPr/>
          <p:nvPr/>
        </p:nvPicPr>
        <p:blipFill>
          <a:blip r:embed="rId25" cstate="print"/>
          <a:srcRect/>
          <a:stretch>
            <a:fillRect/>
          </a:stretch>
        </p:blipFill>
        <p:spPr bwMode="auto">
          <a:xfrm rot="20209317">
            <a:off x="6215074" y="2643182"/>
            <a:ext cx="1558928" cy="2217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0-tub-ru.yandex.net/i?id=14747704-04-72">
            <a:hlinkClick r:id="rId26"/>
          </p:cNvPr>
          <p:cNvPicPr/>
          <p:nvPr/>
        </p:nvPicPr>
        <p:blipFill>
          <a:blip r:embed="rId27" cstate="print"/>
          <a:srcRect/>
          <a:stretch>
            <a:fillRect/>
          </a:stretch>
        </p:blipFill>
        <p:spPr bwMode="auto">
          <a:xfrm rot="602007">
            <a:off x="7060836" y="3672001"/>
            <a:ext cx="1831498" cy="304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.08267  L 0.108 0.08267  L 0.072 0.16667  L 0.108 0.24933  L 0.036 0.24933  L 0 0.33333  L -0.036 0.24933  L -0.108 0.24933  L -0.072 0.16667  L -0.108 0.08267  L -0.036 0.08267  L 0 0 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76</TotalTime>
  <Words>476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Lex</cp:lastModifiedBy>
  <cp:revision>11</cp:revision>
  <dcterms:modified xsi:type="dcterms:W3CDTF">2013-02-03T16:49:55Z</dcterms:modified>
</cp:coreProperties>
</file>