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83779"/>
            <a:ext cx="7766936" cy="1103587"/>
          </a:xfrm>
        </p:spPr>
        <p:txBody>
          <a:bodyPr/>
          <a:lstStyle/>
          <a:p>
            <a:pPr algn="ctr"/>
            <a:r>
              <a:rPr lang="ru-RU" sz="4000" b="1" dirty="0" smtClean="0"/>
              <a:t>Жизнь организмов в морях и океанах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855" y="1749973"/>
            <a:ext cx="9853448" cy="44931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РА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608083"/>
            <a:ext cx="9347680" cy="499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646402"/>
            <a:ext cx="394335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0338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18" y="892696"/>
            <a:ext cx="2905370" cy="232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j03567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45" y="3451239"/>
            <a:ext cx="4033990" cy="279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2248"/>
            <a:ext cx="8596668" cy="977462"/>
          </a:xfrm>
        </p:spPr>
        <p:txBody>
          <a:bodyPr/>
          <a:lstStyle/>
          <a:p>
            <a:r>
              <a:rPr lang="ru-RU" b="1" dirty="0"/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2055"/>
            <a:ext cx="8596668" cy="4969307"/>
          </a:xfrm>
        </p:spPr>
        <p:txBody>
          <a:bodyPr/>
          <a:lstStyle/>
          <a:p>
            <a:pPr>
              <a:defRPr/>
            </a:pPr>
            <a:r>
              <a:rPr lang="ru-RU" sz="3200" b="1" dirty="0"/>
              <a:t>дать представление о разнообразии растений и животных морей и океанов, об их распространении: в мелководной прибрежной части, в толще и </a:t>
            </a:r>
            <a:r>
              <a:rPr lang="ru-RU" sz="3200" b="1"/>
              <a:t>на </a:t>
            </a:r>
            <a:r>
              <a:rPr lang="ru-RU" sz="3200" b="1" smtClean="0"/>
              <a:t>дне</a:t>
            </a:r>
          </a:p>
          <a:p>
            <a:pPr>
              <a:defRPr/>
            </a:pPr>
            <a:r>
              <a:rPr lang="ru-RU" sz="3200" b="1" smtClean="0"/>
              <a:t>раскрыть </a:t>
            </a:r>
            <a:r>
              <a:rPr lang="ru-RU" sz="3200" b="1" dirty="0"/>
              <a:t>взаимосвязи и приспособленность обитателей морей и океанов к жизни в разнообразных условиях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2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41891"/>
            <a:ext cx="8596668" cy="709448"/>
          </a:xfrm>
        </p:spPr>
        <p:txBody>
          <a:bodyPr/>
          <a:lstStyle/>
          <a:p>
            <a:pPr algn="ctr"/>
            <a:r>
              <a:rPr lang="ru-RU" b="1" dirty="0" smtClean="0"/>
              <a:t>путешествие</a:t>
            </a:r>
            <a:endParaRPr lang="ru-RU" b="1" dirty="0"/>
          </a:p>
        </p:txBody>
      </p:sp>
      <p:pic>
        <p:nvPicPr>
          <p:cNvPr id="1026" name="Picture 2" descr="Lumber Sea Shi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1" y="850900"/>
            <a:ext cx="9758856" cy="581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3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4952"/>
            <a:ext cx="8596668" cy="1024758"/>
          </a:xfrm>
        </p:spPr>
        <p:txBody>
          <a:bodyPr/>
          <a:lstStyle/>
          <a:p>
            <a:pPr algn="ctr"/>
            <a:r>
              <a:rPr lang="ru-RU" b="1" dirty="0" smtClean="0"/>
              <a:t>Мелководье</a:t>
            </a:r>
            <a:endParaRPr lang="ru-RU" b="1" dirty="0"/>
          </a:p>
        </p:txBody>
      </p:sp>
      <p:pic>
        <p:nvPicPr>
          <p:cNvPr id="3074" name="Picture 2" descr="Клей из мидий Блог Интересных Стате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573"/>
            <a:ext cx="4238624" cy="31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астения для аквариума. Водорос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558" y="835574"/>
            <a:ext cx="4848444" cy="30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ыбалка и рыбаки в Крыму. * Sevastopol.inf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33" y="3878318"/>
            <a:ext cx="4386263" cy="293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омплексная переработка хрящевых рыб &quot; на Тематическом портале S-Publ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1" y="3913157"/>
            <a:ext cx="6322408" cy="28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9186"/>
            <a:ext cx="8596668" cy="1056290"/>
          </a:xfrm>
        </p:spPr>
        <p:txBody>
          <a:bodyPr/>
          <a:lstStyle/>
          <a:p>
            <a:pPr algn="ctr"/>
            <a:r>
              <a:rPr lang="ru-RU" b="1" dirty="0" smtClean="0"/>
              <a:t>Обитатели открытой воды</a:t>
            </a:r>
            <a:endParaRPr lang="ru-RU" b="1" dirty="0"/>
          </a:p>
        </p:txBody>
      </p:sp>
      <p:pic>
        <p:nvPicPr>
          <p:cNvPr id="4098" name="Picture 2" descr="Магелланово облако - Блог - Страница 214 - Привет.р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7331"/>
            <a:ext cx="4366473" cy="32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fo tiger sh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73" y="933131"/>
            <a:ext cx="6211612" cy="30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ig tuna party. Праздник большого тунца в ресторане Fish! Новости, события, мнения Ресторанный рейтин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36" y="3996285"/>
            <a:ext cx="7620000" cy="28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2248"/>
            <a:ext cx="8596668" cy="977462"/>
          </a:xfrm>
        </p:spPr>
        <p:txBody>
          <a:bodyPr/>
          <a:lstStyle/>
          <a:p>
            <a:pPr algn="ctr"/>
            <a:r>
              <a:rPr lang="ru-RU" b="1" dirty="0" smtClean="0"/>
              <a:t>Планктон</a:t>
            </a:r>
            <a:endParaRPr lang="ru-RU" b="1" dirty="0"/>
          </a:p>
        </p:txBody>
      </p:sp>
      <p:pic>
        <p:nvPicPr>
          <p:cNvPr id="5122" name="Picture 2" descr="Клипарт стиль мультфильма ведро - Стоковое векторное изображение interactimages #999514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907" y="1072055"/>
            <a:ext cx="5235575" cy="490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ron dust: A tonic for climate saving plankton - Green Diary - Green Living Guide by Dr Pr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271" y="1229711"/>
            <a:ext cx="4983984" cy="49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067504" y="1807201"/>
            <a:ext cx="16217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0718"/>
            <a:ext cx="8596668" cy="804042"/>
          </a:xfrm>
        </p:spPr>
        <p:txBody>
          <a:bodyPr/>
          <a:lstStyle/>
          <a:p>
            <a:pPr algn="ctr"/>
            <a:r>
              <a:rPr lang="ru-RU" b="1" dirty="0" smtClean="0"/>
              <a:t>Жизнь на глубине моря</a:t>
            </a:r>
            <a:endParaRPr lang="ru-RU" b="1" dirty="0"/>
          </a:p>
        </p:txBody>
      </p:sp>
      <p:pic>
        <p:nvPicPr>
          <p:cNvPr id="6146" name="Picture 2" descr="Устройство рыб / Костные рыбы / Особенности жизненного цикла и поведен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40069"/>
            <a:ext cx="9696376" cy="53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58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Жизнь организмов в морях и океанах</vt:lpstr>
      <vt:lpstr>Цели урока:</vt:lpstr>
      <vt:lpstr>путешествие</vt:lpstr>
      <vt:lpstr>Мелководье</vt:lpstr>
      <vt:lpstr>Обитатели открытой воды</vt:lpstr>
      <vt:lpstr>Планктон</vt:lpstr>
      <vt:lpstr>Жизнь на глубине моря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организмов в морях и океанах</dc:title>
  <dc:creator>Milyanenko</dc:creator>
  <cp:lastModifiedBy>Milyanenko</cp:lastModifiedBy>
  <cp:revision>8</cp:revision>
  <dcterms:created xsi:type="dcterms:W3CDTF">2015-03-04T10:58:38Z</dcterms:created>
  <dcterms:modified xsi:type="dcterms:W3CDTF">2015-03-04T11:52:21Z</dcterms:modified>
</cp:coreProperties>
</file>