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DCE8A1-05BD-42B2-BB12-C046389799A2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2978E1-AC37-466E-9FF2-2E9BB13E0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113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978E1-AC37-466E-9FF2-2E9BB13E05B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412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C9A01-B579-4C58-87DF-06CD06922C26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F27A-1DB2-427D-B2BC-68A6C44CFF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C9A01-B579-4C58-87DF-06CD06922C26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F27A-1DB2-427D-B2BC-68A6C44CFF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C9A01-B579-4C58-87DF-06CD06922C26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F27A-1DB2-427D-B2BC-68A6C44CFF36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C9A01-B579-4C58-87DF-06CD06922C26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F27A-1DB2-427D-B2BC-68A6C44CFF3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C9A01-B579-4C58-87DF-06CD06922C26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F27A-1DB2-427D-B2BC-68A6C44CFF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C9A01-B579-4C58-87DF-06CD06922C26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F27A-1DB2-427D-B2BC-68A6C44CFF3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C9A01-B579-4C58-87DF-06CD06922C26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F27A-1DB2-427D-B2BC-68A6C44CFF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C9A01-B579-4C58-87DF-06CD06922C26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F27A-1DB2-427D-B2BC-68A6C44CFF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C9A01-B579-4C58-87DF-06CD06922C26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F27A-1DB2-427D-B2BC-68A6C44CFF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C9A01-B579-4C58-87DF-06CD06922C26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F27A-1DB2-427D-B2BC-68A6C44CFF36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C9A01-B579-4C58-87DF-06CD06922C26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F27A-1DB2-427D-B2BC-68A6C44CFF3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62C9A01-B579-4C58-87DF-06CD06922C26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DC0F27A-1DB2-427D-B2BC-68A6C44CFF3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  <a:cs typeface="Aharoni" pitchFamily="2" charset="-79"/>
              </a:rPr>
              <a:t>1 апреля - день смеха</a:t>
            </a:r>
            <a:endParaRPr lang="ru-RU" sz="5400" b="1" i="1" dirty="0">
              <a:solidFill>
                <a:srgbClr val="FF0000"/>
              </a:solidFill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56000"/>
            <a:ext cx="7160840" cy="2465287"/>
          </a:xfrm>
        </p:spPr>
        <p:txBody>
          <a:bodyPr/>
          <a:lstStyle/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Презентация учителя начальных классов</a:t>
            </a:r>
          </a:p>
          <a:p>
            <a:pPr algn="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МАОУ СОШ № 36 г. Владимира</a:t>
            </a:r>
          </a:p>
          <a:p>
            <a:pPr algn="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Марковой Марины Николаевны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05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Традиции празднования 1 апреля в разных странах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204864"/>
            <a:ext cx="3822700" cy="3636948"/>
          </a:xfrm>
        </p:spPr>
      </p:pic>
      <p:sp>
        <p:nvSpPr>
          <p:cNvPr id="7" name="Объект 6"/>
          <p:cNvSpPr>
            <a:spLocks noGrp="1"/>
          </p:cNvSpPr>
          <p:nvPr>
            <p:ph sz="quarter" idx="14"/>
          </p:nvPr>
        </p:nvSpPr>
        <p:spPr>
          <a:xfrm>
            <a:off x="4645152" y="2204864"/>
            <a:ext cx="3822192" cy="3672408"/>
          </a:xfrm>
        </p:spPr>
        <p:txBody>
          <a:bodyPr/>
          <a:lstStyle/>
          <a:p>
            <a:r>
              <a:rPr lang="ru-RU" dirty="0" smtClean="0"/>
              <a:t>В Германии принято давать друг другу невыполнимые поручения, например, купить комариный жир, сладкий уксус или принести </a:t>
            </a:r>
            <a:r>
              <a:rPr lang="ru-RU" dirty="0" err="1" smtClean="0"/>
              <a:t>молодильные</a:t>
            </a:r>
            <a:r>
              <a:rPr lang="ru-RU" dirty="0" smtClean="0"/>
              <a:t> яблоки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097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Традиции празднования 1 апреля в разных странах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792" y="2679700"/>
            <a:ext cx="2515666" cy="3446463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dirty="0" smtClean="0"/>
              <a:t>В Италии и Франции этот праздник называют «Апрельская рыба» </a:t>
            </a:r>
          </a:p>
          <a:p>
            <a:r>
              <a:rPr lang="ru-RU" dirty="0" smtClean="0"/>
              <a:t>Дети приклеивают бумажных рыбок на спины своих друзей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346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Традиции празднования 1 апреля в разных странах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32" y="2276872"/>
            <a:ext cx="4266043" cy="3888431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dirty="0" smtClean="0"/>
              <a:t>В Америке на 1 апреля распространены маленькие безобидные шутки: « у тебя шнурок развязался» или « уроки отменили»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154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 России этот праздник очень любят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93" y="2679700"/>
            <a:ext cx="3446463" cy="3446463"/>
          </a:xfrm>
        </p:spPr>
      </p:pic>
      <p:sp>
        <p:nvSpPr>
          <p:cNvPr id="12" name="Объект 11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4175320" cy="344728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Если только рассмеяться,</a:t>
            </a:r>
          </a:p>
          <a:p>
            <a:pPr marL="0" indent="0">
              <a:buNone/>
            </a:pPr>
            <a:r>
              <a:rPr lang="ru-RU" dirty="0" smtClean="0"/>
              <a:t>То настанут чудеса</a:t>
            </a:r>
          </a:p>
          <a:p>
            <a:pPr marL="0" indent="0">
              <a:buNone/>
            </a:pPr>
            <a:r>
              <a:rPr lang="ru-RU" dirty="0" smtClean="0"/>
              <a:t>От улыбок прояснятся и глаза, и небеса.</a:t>
            </a:r>
          </a:p>
          <a:p>
            <a:pPr marL="0" indent="0">
              <a:buNone/>
            </a:pPr>
            <a:r>
              <a:rPr lang="ru-RU" dirty="0" smtClean="0"/>
              <a:t>Ну-ка, взрослые и дети улыбнитесь поскорей,</a:t>
            </a:r>
          </a:p>
          <a:p>
            <a:pPr marL="0" indent="0">
              <a:buNone/>
            </a:pPr>
            <a:r>
              <a:rPr lang="ru-RU" dirty="0" smtClean="0"/>
              <a:t>Чтобы стало на планете </a:t>
            </a:r>
          </a:p>
          <a:p>
            <a:pPr marL="0" indent="0">
              <a:buNone/>
            </a:pPr>
            <a:r>
              <a:rPr lang="ru-RU" dirty="0" smtClean="0"/>
              <a:t>И светлее, и теплей.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141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90032" y="1268760"/>
            <a:ext cx="7772400" cy="11521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Источники.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971600" y="2276872"/>
            <a:ext cx="7137814" cy="1584177"/>
          </a:xfrm>
        </p:spPr>
        <p:txBody>
          <a:bodyPr/>
          <a:lstStyle/>
          <a:p>
            <a:pPr algn="l"/>
            <a:r>
              <a:rPr lang="ru-RU" dirty="0" smtClean="0"/>
              <a:t>Картинки Яндекс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294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1  апреля – это День смеха.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2" name="Объект 21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3017938"/>
            <a:ext cx="3822700" cy="2769987"/>
          </a:xfrm>
        </p:spPr>
      </p:pic>
      <p:sp>
        <p:nvSpPr>
          <p:cNvPr id="40" name="Объект 39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dirty="0" smtClean="0"/>
              <a:t>Он не внесён в календари.</a:t>
            </a:r>
          </a:p>
          <a:p>
            <a:r>
              <a:rPr lang="ru-RU" dirty="0" smtClean="0"/>
              <a:t>Его празднуют в России, в странах Европы, в Америке, на Востоке.</a:t>
            </a:r>
          </a:p>
          <a:p>
            <a:r>
              <a:rPr lang="ru-RU" dirty="0" smtClean="0"/>
              <a:t>В одних странах 1 апреля называют День смеха, а в других День дурака.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473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Эта традиция пошла от древнего народного праздника встречи весны.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3133676"/>
            <a:ext cx="3822700" cy="2538511"/>
          </a:xfrm>
        </p:spPr>
      </p:pic>
      <p:sp>
        <p:nvSpPr>
          <p:cNvPr id="6" name="Текст 5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 этот день люди сжигали чучело, изображавшее злого духа зимы.</a:t>
            </a:r>
          </a:p>
          <a:p>
            <a:r>
              <a:rPr lang="ru-RU" dirty="0" smtClean="0"/>
              <a:t>Все участники праздника надевали маски и обманывали духа.</a:t>
            </a:r>
          </a:p>
          <a:p>
            <a:r>
              <a:rPr lang="ru-RU" dirty="0" smtClean="0"/>
              <a:t>С тех пор пошёл обычай обманывать 1 апреля.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575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 России День смеха ввёл царь Пётр Первый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8" name="Объект 17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956" y="2679700"/>
            <a:ext cx="2349338" cy="3446463"/>
          </a:xfrm>
        </p:spPr>
      </p:pic>
      <p:sp>
        <p:nvSpPr>
          <p:cNvPr id="21" name="Объект 20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dirty="0" smtClean="0"/>
              <a:t>Ему казалось, что по утрам многие из его современников угрюмые и злые, не понимают шутки.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910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По указу царя Петра 1 апреля все бояре и мужики должны подшучивать друг над другом.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799" y="2679700"/>
            <a:ext cx="2979651" cy="3446463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173" y="2679700"/>
            <a:ext cx="2136403" cy="3446463"/>
          </a:xfrm>
        </p:spPr>
      </p:pic>
    </p:spTree>
    <p:extLst>
      <p:ext uri="{BB962C8B-B14F-4D97-AF65-F5344CB8AC3E}">
        <p14:creationId xmlns:p14="http://schemas.microsoft.com/office/powerpoint/2010/main" val="303660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874155" y="338666"/>
            <a:ext cx="3812645" cy="4530493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В этот день люди говорят: « 1 апреля – никому не верю»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644009" y="1988841"/>
            <a:ext cx="4042792" cy="32181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9" r="69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4659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В</a:t>
            </a:r>
            <a:r>
              <a:rPr lang="ru-RU" dirty="0" smtClean="0">
                <a:solidFill>
                  <a:srgbClr val="002060"/>
                </a:solidFill>
              </a:rPr>
              <a:t>ерсии возникновения праздника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813010"/>
            <a:ext cx="3822700" cy="3179843"/>
          </a:xfrm>
        </p:spPr>
      </p:pic>
      <p:sp>
        <p:nvSpPr>
          <p:cNvPr id="10" name="Объект 9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Зарождение праздника приписывают Древнему Риму, где отмечали День глупых</a:t>
            </a:r>
          </a:p>
          <a:p>
            <a:r>
              <a:rPr lang="ru-RU" dirty="0" smtClean="0"/>
              <a:t>В Древней Индии 31 марта отмечали день шуток и затей</a:t>
            </a:r>
          </a:p>
          <a:p>
            <a:r>
              <a:rPr lang="ru-RU" dirty="0" smtClean="0"/>
              <a:t>Древние ирландцы 1 апреля потешались друг над другом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054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Традиции празднования 1 апреля в разных странах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2" name="Текст 31"/>
          <p:cNvSpPr>
            <a:spLocks noGrp="1"/>
          </p:cNvSpPr>
          <p:nvPr>
            <p:ph type="body" idx="1"/>
          </p:nvPr>
        </p:nvSpPr>
        <p:spPr>
          <a:xfrm>
            <a:off x="676656" y="4941168"/>
            <a:ext cx="7567752" cy="1440160"/>
          </a:xfrm>
        </p:spPr>
        <p:txBody>
          <a:bodyPr>
            <a:normAutofit/>
          </a:bodyPr>
          <a:lstStyle/>
          <a:p>
            <a:r>
              <a:rPr lang="ru-RU" dirty="0" smtClean="0"/>
              <a:t>В Австралии и Великобритании принято шутить с полуночи и до 12 часов дня первого числа</a:t>
            </a:r>
            <a:endParaRPr lang="ru-RU" dirty="0"/>
          </a:p>
        </p:txBody>
      </p:sp>
      <p:pic>
        <p:nvPicPr>
          <p:cNvPr id="23" name="Объект 2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08" y="2132856"/>
            <a:ext cx="3924494" cy="2481139"/>
          </a:xfrm>
        </p:spPr>
      </p:pic>
      <p:sp>
        <p:nvSpPr>
          <p:cNvPr id="33" name="Текст 3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" name="Объект 20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150936"/>
            <a:ext cx="3378464" cy="2535067"/>
          </a:xfrm>
        </p:spPr>
      </p:pic>
    </p:spTree>
    <p:extLst>
      <p:ext uri="{BB962C8B-B14F-4D97-AF65-F5344CB8AC3E}">
        <p14:creationId xmlns:p14="http://schemas.microsoft.com/office/powerpoint/2010/main" val="195478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Традиции празднования 1 апреля в разных странах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676656" y="4797152"/>
            <a:ext cx="3175264" cy="100811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 Ирландии тот, кто попался на удочку, называют «апрельский дурак»</a:t>
            </a:r>
            <a:endParaRPr lang="ru-RU" dirty="0"/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2204864"/>
            <a:ext cx="3744416" cy="2396426"/>
          </a:xfrm>
        </p:spPr>
      </p:pic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4572000" y="4653136"/>
            <a:ext cx="3744416" cy="100811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В Шотландии праздник длится два дня. Первый- День кукушки, второй – День хвоста </a:t>
            </a:r>
            <a:endParaRPr lang="ru-RU" dirty="0"/>
          </a:p>
        </p:txBody>
      </p:sp>
      <p:pic>
        <p:nvPicPr>
          <p:cNvPr id="15" name="Объект 14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04864"/>
            <a:ext cx="3384376" cy="2322510"/>
          </a:xfrm>
        </p:spPr>
      </p:pic>
    </p:spTree>
    <p:extLst>
      <p:ext uri="{BB962C8B-B14F-4D97-AF65-F5344CB8AC3E}">
        <p14:creationId xmlns:p14="http://schemas.microsoft.com/office/powerpoint/2010/main" val="4759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128</TotalTime>
  <Words>374</Words>
  <Application>Microsoft Office PowerPoint</Application>
  <PresentationFormat>Экран (4:3)</PresentationFormat>
  <Paragraphs>44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1 апреля - день смеха</vt:lpstr>
      <vt:lpstr>1  апреля – это День смеха. </vt:lpstr>
      <vt:lpstr>Эта традиция пошла от древнего народного праздника встречи весны.</vt:lpstr>
      <vt:lpstr>В России День смеха ввёл царь Пётр Первый</vt:lpstr>
      <vt:lpstr>По указу царя Петра 1 апреля все бояре и мужики должны подшучивать друг над другом.</vt:lpstr>
      <vt:lpstr>В этот день люди говорят: « 1 апреля – никому не верю»</vt:lpstr>
      <vt:lpstr>Версии возникновения праздника</vt:lpstr>
      <vt:lpstr>Традиции празднования 1 апреля в разных странах</vt:lpstr>
      <vt:lpstr>Традиции празднования 1 апреля в разных странах</vt:lpstr>
      <vt:lpstr>Традиции празднования 1 апреля в разных странах</vt:lpstr>
      <vt:lpstr>Традиции празднования 1 апреля в разных странах</vt:lpstr>
      <vt:lpstr>Традиции празднования 1 апреля в разных странах</vt:lpstr>
      <vt:lpstr>В России этот праздник очень любят</vt:lpstr>
      <vt:lpstr>Источники.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</dc:title>
  <dc:creator>Софья</dc:creator>
  <cp:lastModifiedBy>Софья</cp:lastModifiedBy>
  <cp:revision>15</cp:revision>
  <dcterms:created xsi:type="dcterms:W3CDTF">2014-03-30T16:12:53Z</dcterms:created>
  <dcterms:modified xsi:type="dcterms:W3CDTF">2014-03-30T18:22:35Z</dcterms:modified>
</cp:coreProperties>
</file>