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F4C5FC-5AFB-4FC7-B986-7029D2106DB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A1B43D-81BE-44E8-8DF4-692E1CA05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10994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dirty="0" smtClean="0">
                <a:latin typeface="Monotype Corsiva" pitchFamily="66" charset="0"/>
              </a:rPr>
              <a:t/>
            </a:r>
            <a:br>
              <a:rPr lang="ru-RU" sz="9600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b="1" dirty="0" smtClean="0">
                <a:latin typeface="Monotype Corsiva" pitchFamily="66" charset="0"/>
              </a:rPr>
              <a:t/>
            </a:r>
            <a:br>
              <a:rPr lang="ru-RU" sz="9600" b="1" dirty="0" smtClean="0"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До </a:t>
            </a: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свидания,</a:t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Азбука</a:t>
            </a:r>
            <a:r>
              <a:rPr lang="ru-RU" sz="9600" dirty="0" smtClean="0">
                <a:solidFill>
                  <a:srgbClr val="FF0000"/>
                </a:solidFill>
                <a:latin typeface="Monotype Corsiva" pitchFamily="66" charset="0"/>
              </a:rPr>
              <a:t>!</a:t>
            </a:r>
            <a:endParaRPr lang="ru-RU" sz="9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з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285860"/>
            <a:ext cx="3381072" cy="357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142984"/>
            <a:ext cx="421484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 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514353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к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435771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л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85860"/>
            <a:ext cx="507209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м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14422"/>
            <a:ext cx="428628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н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928670"/>
            <a:ext cx="442915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о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142984"/>
            <a:ext cx="442915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п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14422"/>
            <a:ext cx="507209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р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642918"/>
            <a:ext cx="385765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steshka.ru/wp-content/uploads/2014/05/bukva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282" y="1605844"/>
            <a:ext cx="4033435" cy="364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214422"/>
            <a:ext cx="407196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т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928670"/>
            <a:ext cx="450059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у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928670"/>
            <a:ext cx="478634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ф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857232"/>
            <a:ext cx="492922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8579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х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71480"/>
            <a:ext cx="500066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 ц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642918"/>
            <a:ext cx="44291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ч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071546"/>
            <a:ext cx="4643470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ш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857232"/>
            <a:ext cx="464347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щ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857232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ъ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71480"/>
            <a:ext cx="514353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steshka.ru/wp-content/uploads/2014/05/bukvab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3777" y="1317978"/>
            <a:ext cx="3576445" cy="422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буква 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785794"/>
            <a:ext cx="47149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ь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00042"/>
            <a:ext cx="457203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 э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71480"/>
            <a:ext cx="442915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ю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642918"/>
            <a:ext cx="47149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571480"/>
            <a:ext cx="4929222" cy="55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752166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Первоклассник</a:t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25223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latin typeface="Monotype Corsiva" pitchFamily="66" charset="0"/>
              </a:rPr>
              <a:t>Спасибо </a:t>
            </a:r>
            <a:br>
              <a:rPr lang="ru-RU" sz="8800" dirty="0" smtClean="0">
                <a:latin typeface="Monotype Corsiva" pitchFamily="66" charset="0"/>
              </a:rPr>
            </a:br>
            <a:r>
              <a:rPr lang="ru-RU" sz="8800" dirty="0" smtClean="0">
                <a:latin typeface="Monotype Corsiva" pitchFamily="66" charset="0"/>
              </a:rPr>
              <a:t>за </a:t>
            </a:r>
            <a:r>
              <a:rPr lang="ru-RU" sz="8800" smtClean="0">
                <a:latin typeface="Monotype Corsiva" pitchFamily="66" charset="0"/>
              </a:rPr>
              <a:t>внимание!!!</a:t>
            </a:r>
            <a:br>
              <a:rPr lang="ru-RU" sz="8800" smtClean="0">
                <a:latin typeface="Monotype Corsiva" pitchFamily="66" charset="0"/>
              </a:rPr>
            </a:br>
            <a:endParaRPr lang="ru-RU" sz="88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steshka.ru/wp-content/uploads/2014/05/bukvav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285860"/>
            <a:ext cx="3570003" cy="38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г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071546"/>
            <a:ext cx="435771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д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857232"/>
            <a:ext cx="4286279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928670"/>
            <a:ext cx="371477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ё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14422"/>
            <a:ext cx="457203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буква ж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857232"/>
            <a:ext cx="485778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2</Words>
  <Application>Microsoft Office PowerPoint</Application>
  <PresentationFormat>Экран (4:3)</PresentationFormat>
  <Paragraphs>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Изящная</vt:lpstr>
      <vt:lpstr>                   До  свидания,  Азбука!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Первоклассник   </vt:lpstr>
      <vt:lpstr>Спасибо  за внимание!!! </vt:lpstr>
    </vt:vector>
  </TitlesOfParts>
  <Company>Wolfish 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GAME 2010</dc:creator>
  <cp:lastModifiedBy>XP GAME 2010</cp:lastModifiedBy>
  <cp:revision>3</cp:revision>
  <dcterms:created xsi:type="dcterms:W3CDTF">2015-03-08T09:45:56Z</dcterms:created>
  <dcterms:modified xsi:type="dcterms:W3CDTF">2015-03-11T13:17:45Z</dcterms:modified>
</cp:coreProperties>
</file>