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5" r:id="rId2"/>
    <p:sldId id="296" r:id="rId3"/>
    <p:sldId id="294" r:id="rId4"/>
    <p:sldId id="293" r:id="rId5"/>
    <p:sldId id="30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8EE2-0F7E-4671-B8AD-18AFFD5E915F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A4581-12E5-4807-A062-8C48859FB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3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26" name="Picture 2" descr="D:\Natalia\ЖОНКИНА ПИСАНИНА\для тренажеров\27daac2b504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2" y="3652391"/>
            <a:ext cx="5454155" cy="34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Natalia\ЖОНКИНА ПИСАНИНА\для тренажеров\27daac2b504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3652391"/>
            <a:ext cx="4496865" cy="34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165304"/>
            <a:ext cx="2895600" cy="365125"/>
          </a:xfrm>
        </p:spPr>
        <p:txBody>
          <a:bodyPr/>
          <a:lstStyle>
            <a:lvl1pPr>
              <a:defRPr sz="2000"/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021288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rgbClr val="0070C0"/>
                </a:solidFill>
              </a:rPr>
              <a:t>Кулакова Н.И.</a:t>
            </a:r>
          </a:p>
          <a:p>
            <a:fld id="{CA72E43D-1662-4144-A188-29DC959C6C1B}" type="datetimeFigureOut">
              <a:rPr lang="ru-RU" smtClean="0">
                <a:solidFill>
                  <a:srgbClr val="0070C0"/>
                </a:solidFill>
              </a:rPr>
              <a:pPr/>
              <a:t>24.03.2015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55C4-50AC-4685-8BCC-D859C105B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7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43D-1662-4144-A188-29DC959C6C1B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55C4-50AC-4685-8BCC-D859C105B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1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43D-1662-4144-A188-29DC959C6C1B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55C4-50AC-4685-8BCC-D859C105B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43D-1662-4144-A188-29DC959C6C1B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55C4-50AC-4685-8BCC-D859C105B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43D-1662-4144-A188-29DC959C6C1B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55C4-50AC-4685-8BCC-D859C105B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3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43D-1662-4144-A188-29DC959C6C1B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55C4-50AC-4685-8BCC-D859C105B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2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43D-1662-4144-A188-29DC959C6C1B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55C4-50AC-4685-8BCC-D859C105B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7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323528" y="260648"/>
            <a:ext cx="8424936" cy="6408712"/>
          </a:xfrm>
          <a:prstGeom prst="round2Diag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2075" cmpd="thinThick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55C4-50AC-4685-8BCC-D859C105B2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D:\Natalia\ЖОНКИНА ПИСАНИНА\для тренажеров\66326180_00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9686">
            <a:off x="-162538" y="18181"/>
            <a:ext cx="2808312" cy="16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</a:rPr>
              <a:t>Кулакова Н.И.</a:t>
            </a:r>
          </a:p>
          <a:p>
            <a:fld id="{CA72E43D-1662-4144-A188-29DC959C6C1B}" type="datetimeFigureOut">
              <a:rPr lang="ru-RU" smtClean="0">
                <a:solidFill>
                  <a:srgbClr val="0070C0"/>
                </a:solidFill>
              </a:rPr>
              <a:pPr/>
              <a:t>24.03.2015</a:t>
            </a:fld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gif"/><Relationship Id="rId7" Type="http://schemas.microsoft.com/office/2007/relationships/hdphoto" Target="../media/hdphoto1.wd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8.gif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gif"/><Relationship Id="rId7" Type="http://schemas.openxmlformats.org/officeDocument/2006/relationships/image" Target="../media/image2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8.gi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gif"/><Relationship Id="rId7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Владелец\Desktop\СНЕГ анимашки\b0ec9e02ef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53" y="1232669"/>
            <a:ext cx="3124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42" y="665413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03" y="620688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1" y="261119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39028"/>
            <a:ext cx="272415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3895641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96" y="3273015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7501" y="3356992"/>
            <a:ext cx="4299592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Районный семинар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Мастер- класс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«Очумелые ручки»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8196" name="Picture 4" descr="C:\Users\Владелец\Desktop\уроки\6. Технология\овечка\targ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59" y="5373216"/>
            <a:ext cx="4066834" cy="13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26" y="564710"/>
            <a:ext cx="1582927" cy="230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9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Владелец\Desktop\уроки\6. Технология\Снег анимашка\снег идё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502514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ладелец\Desktop\уроки\6. Технология\Снег анимашка\снег идё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97972"/>
            <a:ext cx="2724150" cy="3352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Владелец\Desktop\уроки\6. Технология\Снег анимашка\снег идё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13" y="2812208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Владелец\Desktop\уроки\6. Технология\Снег анимашка\снег идё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36" y="-1124442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Владелец\Desktop\уроки\6. Технология\Снег анимашка\снег идё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96" y="4785792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Владелец\Desktop\уроки\6. Технология\Снег анимашка\снег идё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00" y="5396445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Владелец\Desktop\уроки\6. Технология\Снег анимашка\снег идё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13" y="-315416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Владелец\Desktop\уроки\6. Технология\Снег анимашка\2417410-58f2c62358271f6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2" y="2812208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ладелец\Desktop\уроки\6. Технология\овечка\targ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6" y="5790223"/>
            <a:ext cx="2857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5803900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Владелец\Desktop\СНЕГ анимашки\b0ec9e02ef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53" y="1232669"/>
            <a:ext cx="3124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20688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03" y="620688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61119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47423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3895641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96" y="3273015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Владелец\Desktop\уроки\6. Технология\овечка\1360541773_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0" y="1110193"/>
            <a:ext cx="3968605" cy="263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Владелец\Desktop\уроки\6. Технология\овечка\targe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57192"/>
            <a:ext cx="3456384" cy="122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44007" y="1412776"/>
            <a:ext cx="4176465" cy="3152264"/>
          </a:xfrm>
          <a:prstGeom prst="roundRect">
            <a:avLst/>
          </a:prstGeom>
          <a:blipFill>
            <a:blip r:embed="rId6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работы нам потребуется:</a:t>
            </a: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Вата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Газета</a:t>
            </a:r>
          </a:p>
          <a:p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3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.</a:t>
            </a: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Картон</a:t>
            </a:r>
          </a:p>
          <a:p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4</a:t>
            </a: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. Клей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ПВА</a:t>
            </a:r>
          </a:p>
          <a:p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5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.</a:t>
            </a: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Ножниц</a:t>
            </a: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ы</a:t>
            </a:r>
          </a:p>
          <a:p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6</a:t>
            </a: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. Цветная бумага</a:t>
            </a:r>
          </a:p>
          <a:p>
            <a:pPr lvl="0"/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7. </a:t>
            </a: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Малярный скотч </a:t>
            </a:r>
            <a:endParaRPr lang="ru-RU" sz="2000" b="1" kern="0" dirty="0" smtClean="0">
              <a:solidFill>
                <a:sysClr val="windowText" lastClr="000000"/>
              </a:solidFill>
              <a:latin typeface="Calibri"/>
            </a:endParaRPr>
          </a:p>
          <a:p>
            <a:pPr lvl="0"/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8. Простой карандаш</a:t>
            </a:r>
          </a:p>
          <a:p>
            <a:pPr lvl="0"/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9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. </a:t>
            </a: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Трубочки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Calibri"/>
              </a:rPr>
              <a:t>для коктейлей</a:t>
            </a:r>
          </a:p>
          <a:p>
            <a:pPr lvl="0"/>
            <a:endParaRPr lang="ru-RU" sz="900" b="1" kern="0" dirty="0">
              <a:solidFill>
                <a:sysClr val="windowText" lastClr="000000"/>
              </a:solidFill>
              <a:latin typeface="Calibri"/>
            </a:endParaRPr>
          </a:p>
          <a:p>
            <a:endParaRPr lang="ru-RU" sz="2400" b="1" kern="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9" y="3605021"/>
            <a:ext cx="3813105" cy="29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7925" y="1587625"/>
            <a:ext cx="1656184" cy="2155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Владелец\Desktop\4-002X_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8936">
            <a:off x="3293779" y="3483034"/>
            <a:ext cx="1149275" cy="11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елец\Desktop\4-002X_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3006" y="3506748"/>
            <a:ext cx="1239168" cy="1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Владелец\Desktop\СНЕГ анимашки\b0ec9e02ef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53" y="1232669"/>
            <a:ext cx="3124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19302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19302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61119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елец\Desktop\уроки\6. Технология\овечка\targ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77500"/>
            <a:ext cx="2857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7034" y="2176601"/>
            <a:ext cx="4572000" cy="80021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2</a:t>
            </a:r>
            <a:r>
              <a:rPr lang="ru-RU" sz="2800" b="1" dirty="0" smtClean="0"/>
              <a:t>. </a:t>
            </a:r>
            <a:r>
              <a:rPr lang="ru-RU" b="1" dirty="0" smtClean="0"/>
              <a:t>Обмотайте малярным скотчем туловище Овечки</a:t>
            </a:r>
            <a:endParaRPr lang="ru-RU" b="1" dirty="0"/>
          </a:p>
        </p:txBody>
      </p:sp>
      <p:pic>
        <p:nvPicPr>
          <p:cNvPr id="1027" name="Picture 3" descr="C:\Users\Владелец\Desktop\Рисунок1 - копи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3813"/>
            <a:ext cx="2976786" cy="21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елец\Desktop\Рисунок1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63828"/>
            <a:ext cx="3008313" cy="2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3839" y="3495531"/>
            <a:ext cx="4455196" cy="8002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</a:t>
            </a:r>
            <a:r>
              <a:rPr lang="ru-RU" b="1" dirty="0" smtClean="0">
                <a:solidFill>
                  <a:prstClr val="black"/>
                </a:solidFill>
              </a:rPr>
              <a:t>Ножницами </a:t>
            </a:r>
            <a:r>
              <a:rPr lang="ru-RU" b="1" dirty="0">
                <a:solidFill>
                  <a:prstClr val="black"/>
                </a:solidFill>
              </a:rPr>
              <a:t>сделайте отверстия для </a:t>
            </a:r>
            <a:r>
              <a:rPr lang="ru-RU" b="1" dirty="0" smtClean="0">
                <a:solidFill>
                  <a:prstClr val="black"/>
                </a:solidFill>
              </a:rPr>
              <a:t>ног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2402" y="1195483"/>
            <a:ext cx="4572000" cy="80021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1. </a:t>
            </a:r>
            <a:r>
              <a:rPr lang="ru-RU" b="1" dirty="0" smtClean="0">
                <a:solidFill>
                  <a:prstClr val="black"/>
                </a:solidFill>
              </a:rPr>
              <a:t>Возьмите газеты, </a:t>
            </a:r>
            <a:r>
              <a:rPr lang="ru-RU" b="1" dirty="0">
                <a:solidFill>
                  <a:prstClr val="black"/>
                </a:solidFill>
              </a:rPr>
              <a:t>скомкайте их, придавая форму тела Овечки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77" y="1232669"/>
            <a:ext cx="632051" cy="64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86" y="2176601"/>
            <a:ext cx="651569" cy="6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25" y="3495531"/>
            <a:ext cx="609090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3929" y="4478495"/>
            <a:ext cx="452510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          В отверстия </a:t>
            </a:r>
            <a:r>
              <a:rPr lang="ru-RU" b="1" dirty="0">
                <a:solidFill>
                  <a:prstClr val="black"/>
                </a:solidFill>
              </a:rPr>
              <a:t>вставьте </a:t>
            </a:r>
            <a:r>
              <a:rPr lang="ru-RU" b="1" dirty="0" smtClean="0">
                <a:solidFill>
                  <a:prstClr val="black"/>
                </a:solidFill>
              </a:rPr>
              <a:t>трубочки </a:t>
            </a:r>
            <a:r>
              <a:rPr lang="ru-RU" b="1" dirty="0">
                <a:solidFill>
                  <a:prstClr val="black"/>
                </a:solidFill>
              </a:rPr>
              <a:t>для </a:t>
            </a:r>
            <a:r>
              <a:rPr lang="ru-RU" b="1" dirty="0" smtClean="0">
                <a:solidFill>
                  <a:prstClr val="black"/>
                </a:solidFill>
              </a:rPr>
              <a:t>коктейлей ( ноги овечки)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72" y="4365354"/>
            <a:ext cx="613479" cy="61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Владелец\Desktop\СНЕГ анимашки\b0ec9e02ef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53" y="1232669"/>
            <a:ext cx="3124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96" y="620688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87" y="620688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8" y="352949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47423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3895641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:\Users\Владелец\Desktop\СНЕГ анимашки\3517106-27a27d8695cc1d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96" y="3315436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ладелец\Desktop\уроки\6. Технология\овечка\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39" y="2481229"/>
            <a:ext cx="2232248" cy="186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ладелец\Desktop\уроки\6. Технология\овечка\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4437799"/>
            <a:ext cx="2193924" cy="219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Рисунок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39" y="378529"/>
            <a:ext cx="2277862" cy="20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6265" y="772077"/>
            <a:ext cx="4572000" cy="646331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Обклейте ватными шариками туловище </a:t>
            </a:r>
            <a:r>
              <a:rPr lang="ru-RU" b="1" dirty="0">
                <a:solidFill>
                  <a:prstClr val="black"/>
                </a:solidFill>
              </a:rPr>
              <a:t>Овечки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91" y="686492"/>
            <a:ext cx="579561" cy="5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8975" y="2682437"/>
            <a:ext cx="466534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Сделайте мордочку , ушки 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глазки Овечки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65" y="2634878"/>
            <a:ext cx="590674" cy="57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2691" y="5085184"/>
            <a:ext cx="4572000" cy="646331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Приклейте  голову Овечки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 туловищу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19" y="5085184"/>
            <a:ext cx="569320" cy="56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2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95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Владелец</cp:lastModifiedBy>
  <cp:revision>73</cp:revision>
  <dcterms:created xsi:type="dcterms:W3CDTF">2014-01-02T19:53:29Z</dcterms:created>
  <dcterms:modified xsi:type="dcterms:W3CDTF">2015-03-24T10:32:59Z</dcterms:modified>
</cp:coreProperties>
</file>