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81" r:id="rId4"/>
    <p:sldId id="278" r:id="rId5"/>
    <p:sldId id="279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82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72365-3A7D-4F81-B64D-780BD196CE48}" type="datetimeFigureOut">
              <a:rPr lang="ru-RU" smtClean="0"/>
              <a:pPr/>
              <a:t>31.08.2010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A783-E4F4-4D90-8209-8D6524D36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72365-3A7D-4F81-B64D-780BD196CE48}" type="datetimeFigureOut">
              <a:rPr lang="ru-RU" smtClean="0"/>
              <a:pPr/>
              <a:t>31.08.2010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A783-E4F4-4D90-8209-8D6524D36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72365-3A7D-4F81-B64D-780BD196CE48}" type="datetimeFigureOut">
              <a:rPr lang="ru-RU" smtClean="0"/>
              <a:pPr/>
              <a:t>31.08.2010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A783-E4F4-4D90-8209-8D6524D36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72365-3A7D-4F81-B64D-780BD196CE48}" type="datetimeFigureOut">
              <a:rPr lang="ru-RU" smtClean="0"/>
              <a:pPr/>
              <a:t>31.08.2010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A783-E4F4-4D90-8209-8D6524D36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72365-3A7D-4F81-B64D-780BD196CE48}" type="datetimeFigureOut">
              <a:rPr lang="ru-RU" smtClean="0"/>
              <a:pPr/>
              <a:t>31.08.2010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A783-E4F4-4D90-8209-8D6524D36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72365-3A7D-4F81-B64D-780BD196CE48}" type="datetimeFigureOut">
              <a:rPr lang="ru-RU" smtClean="0"/>
              <a:pPr/>
              <a:t>31.08.2010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A783-E4F4-4D90-8209-8D6524D36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72365-3A7D-4F81-B64D-780BD196CE48}" type="datetimeFigureOut">
              <a:rPr lang="ru-RU" smtClean="0"/>
              <a:pPr/>
              <a:t>31.08.2010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A783-E4F4-4D90-8209-8D6524D36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72365-3A7D-4F81-B64D-780BD196CE48}" type="datetimeFigureOut">
              <a:rPr lang="ru-RU" smtClean="0"/>
              <a:pPr/>
              <a:t>31.08.2010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A783-E4F4-4D90-8209-8D6524D36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72365-3A7D-4F81-B64D-780BD196CE48}" type="datetimeFigureOut">
              <a:rPr lang="ru-RU" smtClean="0"/>
              <a:pPr/>
              <a:t>31.08.2010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A783-E4F4-4D90-8209-8D6524D36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72365-3A7D-4F81-B64D-780BD196CE48}" type="datetimeFigureOut">
              <a:rPr lang="ru-RU" smtClean="0"/>
              <a:pPr/>
              <a:t>31.08.2010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A783-E4F4-4D90-8209-8D6524D36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72365-3A7D-4F81-B64D-780BD196CE48}" type="datetimeFigureOut">
              <a:rPr lang="ru-RU" smtClean="0"/>
              <a:pPr/>
              <a:t>31.08.2010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A783-E4F4-4D90-8209-8D6524D36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72365-3A7D-4F81-B64D-780BD196CE48}" type="datetimeFigureOut">
              <a:rPr lang="ru-RU" smtClean="0"/>
              <a:pPr/>
              <a:t>31.08.2010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3A783-E4F4-4D90-8209-8D6524D36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1\&#1056;&#1072;&#1073;&#1086;&#1095;&#1080;&#1081;%20&#1089;&#1090;&#1086;&#1083;\&#1050;%20&#1044;&#1085;&#1102;%20&#1047;&#1085;&#1072;&#1085;&#1080;&#1081;\1%20&#1057;&#1077;&#1085;&#1090;&#1103;&#1073;&#1088;&#1103;%20-%20&#1044;&#1077;&#1085;&#1100;%20&#1047;&#1085;&#1072;&#1085;&#1080;&#1081;\1%20&#1089;&#1077;&#1085;&#1090;&#1103;&#1073;&#1088;&#1103;%20(+).mp3" TargetMode="Externa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1\&#1056;&#1072;&#1073;&#1086;&#1095;&#1080;&#1081;%20&#1089;&#1090;&#1086;&#1083;\&#1050;%20&#1044;&#1085;&#1102;%20&#1047;&#1085;&#1072;&#1085;&#1080;&#1081;\1%20&#1057;&#1077;&#1085;&#1090;&#1103;&#1073;&#1088;&#1103;%20-%20&#1044;&#1077;&#1085;&#1100;%20&#1047;&#1085;&#1072;&#1085;&#1080;&#1081;\&#1055;&#1077;&#1088;&#1074;&#1072;&#1103;%20&#1091;&#1095;&#1080;&#1090;&#1077;&#1083;&#1100;&#1085;&#1080;&#1094;&#1072;%20(+)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1802" y="1785926"/>
            <a:ext cx="5743588" cy="1470025"/>
          </a:xfrm>
        </p:spPr>
        <p:txBody>
          <a:bodyPr>
            <a:normAutofit fontScale="90000"/>
          </a:bodyPr>
          <a:lstStyle/>
          <a:p>
            <a:pPr algn="r"/>
            <a:r>
              <a:rPr lang="ru-RU" sz="5300" b="1" dirty="0" smtClean="0">
                <a:solidFill>
                  <a:srgbClr val="FF0000"/>
                </a:solidFill>
                <a:latin typeface="Arial Black" pitchFamily="34" charset="0"/>
              </a:rPr>
              <a:t>1 Сентября </a:t>
            </a:r>
            <a:r>
              <a:rPr lang="ru-RU" dirty="0" smtClean="0"/>
              <a:t>– 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День Знаний</a:t>
            </a:r>
            <a:endParaRPr lang="ru-RU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3857628"/>
            <a:ext cx="4500594" cy="2500330"/>
          </a:xfrm>
        </p:spPr>
        <p:txBody>
          <a:bodyPr>
            <a:noAutofit/>
          </a:bodyPr>
          <a:lstStyle/>
          <a:p>
            <a:pPr algn="r">
              <a:lnSpc>
                <a:spcPct val="80000"/>
              </a:lnSpc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Презентацию составила </a:t>
            </a:r>
          </a:p>
          <a:p>
            <a:pPr algn="r">
              <a:lnSpc>
                <a:spcPct val="80000"/>
              </a:lnSpc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учитель гимназии № 44</a:t>
            </a:r>
          </a:p>
          <a:p>
            <a:pPr algn="r">
              <a:lnSpc>
                <a:spcPct val="80000"/>
              </a:lnSpc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г. Краснодара</a:t>
            </a:r>
          </a:p>
          <a:p>
            <a:pPr algn="r">
              <a:lnSpc>
                <a:spcPct val="80000"/>
              </a:lnSpc>
            </a:pP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Бугаец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Наталья Леонидовна</a:t>
            </a:r>
          </a:p>
          <a:p>
            <a:endParaRPr lang="ru-RU" sz="2400" dirty="0"/>
          </a:p>
        </p:txBody>
      </p:sp>
      <p:pic>
        <p:nvPicPr>
          <p:cNvPr id="4" name="Picture 4" descr="1 сентября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2376486" cy="3143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714375" y="785813"/>
            <a:ext cx="714375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/>
            <a:r>
              <a:rPr lang="ru-RU" sz="4000" b="1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Спинка прямо у тебя.</a:t>
            </a:r>
          </a:p>
          <a:p>
            <a:pPr indent="450850" algn="ctr" eaLnBrk="0" hangingPunct="0"/>
            <a:r>
              <a:rPr lang="ru-RU" sz="4000" b="1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Это делайте, как я.</a:t>
            </a:r>
          </a:p>
          <a:p>
            <a:pPr indent="450850" algn="ctr" eaLnBrk="0" hangingPunct="0"/>
            <a:r>
              <a:rPr lang="ru-RU" sz="4000" b="1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Ручки мы вот так кладем</a:t>
            </a:r>
          </a:p>
          <a:p>
            <a:pPr indent="450850" algn="ctr" eaLnBrk="0" hangingPunct="0"/>
            <a:r>
              <a:rPr lang="ru-RU" sz="4000" b="1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 заданий дальше ждем.</a:t>
            </a:r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2"/>
          <a:srcRect l="28265" t="31111" r="31119" b="15971"/>
          <a:stretch>
            <a:fillRect/>
          </a:stretch>
        </p:blipFill>
        <p:spPr bwMode="auto">
          <a:xfrm>
            <a:off x="1571625" y="3500438"/>
            <a:ext cx="307181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bagels_marriage_proposal_hw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3214688"/>
            <a:ext cx="3571875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1"/>
          <p:cNvSpPr>
            <a:spLocks noChangeArrowheads="1"/>
          </p:cNvSpPr>
          <p:nvPr/>
        </p:nvSpPr>
        <p:spPr bwMode="auto">
          <a:xfrm>
            <a:off x="0" y="0"/>
            <a:ext cx="7072313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800" b="1">
                <a:solidFill>
                  <a:srgbClr val="00B05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Нельзя на уроке –</a:t>
            </a:r>
          </a:p>
          <a:p>
            <a:pPr algn="ctr" eaLnBrk="0" hangingPunct="0"/>
            <a:r>
              <a:rPr lang="ru-RU" sz="4800" b="1">
                <a:solidFill>
                  <a:srgbClr val="00B05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Послушай, дружок,</a:t>
            </a:r>
          </a:p>
          <a:p>
            <a:pPr algn="ctr" eaLnBrk="0" hangingPunct="0"/>
            <a:r>
              <a:rPr lang="ru-RU" sz="4800" b="1">
                <a:solidFill>
                  <a:srgbClr val="00B05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Жвачку жевать</a:t>
            </a:r>
          </a:p>
          <a:p>
            <a:pPr algn="ctr" eaLnBrk="0" hangingPunct="0"/>
            <a:r>
              <a:rPr lang="ru-RU" sz="4800" b="1">
                <a:solidFill>
                  <a:srgbClr val="00B05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 кусать пирожок.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7" descr="aieiaoey-oeoaeu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214688"/>
            <a:ext cx="2786063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1"/>
          <p:cNvSpPr>
            <a:spLocks noChangeArrowheads="1"/>
          </p:cNvSpPr>
          <p:nvPr/>
        </p:nvSpPr>
        <p:spPr bwMode="auto">
          <a:xfrm>
            <a:off x="285750" y="571500"/>
            <a:ext cx="6500813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/>
            <a:r>
              <a:rPr lang="ru-RU" sz="4400" b="1">
                <a:solidFill>
                  <a:srgbClr val="16522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Ежедневно по утрам </a:t>
            </a:r>
          </a:p>
          <a:p>
            <a:pPr indent="449263" algn="ctr" eaLnBrk="0" hangingPunct="0"/>
            <a:r>
              <a:rPr lang="ru-RU" sz="4400" b="1">
                <a:solidFill>
                  <a:srgbClr val="16522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Заниматься надо нам.</a:t>
            </a:r>
          </a:p>
          <a:p>
            <a:pPr indent="449263" algn="ctr" eaLnBrk="0" hangingPunct="0"/>
            <a:r>
              <a:rPr lang="ru-RU" sz="4400" b="1">
                <a:solidFill>
                  <a:srgbClr val="16522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Мы с доски не сводим глаз,</a:t>
            </a:r>
          </a:p>
          <a:p>
            <a:pPr indent="449263" algn="ctr" eaLnBrk="0" hangingPunct="0"/>
            <a:r>
              <a:rPr lang="ru-RU" sz="4400" b="1">
                <a:solidFill>
                  <a:srgbClr val="16522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 учитель учит нас.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4" name="Picture 4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219200" y="381000"/>
            <a:ext cx="6964363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4400">
                <a:latin typeface="Comic Sans MS" pitchFamily="66" charset="0"/>
              </a:rPr>
              <a:t>Новый дом несу в руке,</a:t>
            </a:r>
          </a:p>
          <a:p>
            <a:pPr algn="ctr"/>
            <a:r>
              <a:rPr lang="ru-RU" sz="4400">
                <a:latin typeface="Comic Sans MS" pitchFamily="66" charset="0"/>
              </a:rPr>
              <a:t>Двери дома на замке,</a:t>
            </a:r>
          </a:p>
          <a:p>
            <a:pPr algn="ctr"/>
            <a:r>
              <a:rPr lang="ru-RU" sz="4400">
                <a:latin typeface="Comic Sans MS" pitchFamily="66" charset="0"/>
              </a:rPr>
              <a:t>А живут в доме том,</a:t>
            </a:r>
          </a:p>
          <a:p>
            <a:pPr algn="ctr"/>
            <a:r>
              <a:rPr lang="ru-RU" sz="4400">
                <a:latin typeface="Comic Sans MS" pitchFamily="66" charset="0"/>
              </a:rPr>
              <a:t>Книжки, ручки и альбом.</a:t>
            </a:r>
            <a:r>
              <a:rPr lang="ru-RU" sz="3200">
                <a:latin typeface="Comic Sans MS" pitchFamily="66" charset="0"/>
              </a:rPr>
              <a:t> </a:t>
            </a:r>
          </a:p>
        </p:txBody>
      </p:sp>
      <p:pic>
        <p:nvPicPr>
          <p:cNvPr id="21509" name="Picture 5" descr="J02502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3827463"/>
            <a:ext cx="3327400" cy="283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J03501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902075"/>
            <a:ext cx="28194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990600" y="533400"/>
            <a:ext cx="73279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4000">
                <a:latin typeface="Comic Sans MS" pitchFamily="66" charset="0"/>
              </a:rPr>
              <a:t>Не куст, а с листочками,</a:t>
            </a:r>
          </a:p>
          <a:p>
            <a:r>
              <a:rPr lang="ru-RU" sz="4000">
                <a:latin typeface="Comic Sans MS" pitchFamily="66" charset="0"/>
              </a:rPr>
              <a:t>Не рубашка, а сшита,</a:t>
            </a:r>
          </a:p>
          <a:p>
            <a:r>
              <a:rPr lang="ru-RU" sz="4000">
                <a:latin typeface="Comic Sans MS" pitchFamily="66" charset="0"/>
              </a:rPr>
              <a:t>Не человек, а рассказывает.  </a:t>
            </a:r>
          </a:p>
        </p:txBody>
      </p:sp>
      <p:pic>
        <p:nvPicPr>
          <p:cNvPr id="4" name="Picture 59" descr="j035449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3000375"/>
            <a:ext cx="34290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81000" y="304800"/>
            <a:ext cx="8402638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4400">
                <a:latin typeface="Comic Sans MS" pitchFamily="66" charset="0"/>
              </a:rPr>
              <a:t>В этой узенькой коробке</a:t>
            </a:r>
          </a:p>
          <a:p>
            <a:r>
              <a:rPr lang="ru-RU" sz="4400">
                <a:latin typeface="Comic Sans MS" pitchFamily="66" charset="0"/>
              </a:rPr>
              <a:t>Ты найдешь карандаши,</a:t>
            </a:r>
          </a:p>
          <a:p>
            <a:r>
              <a:rPr lang="ru-RU" sz="4400">
                <a:latin typeface="Comic Sans MS" pitchFamily="66" charset="0"/>
              </a:rPr>
              <a:t>Ручки, перья, скрепки, кнопки,</a:t>
            </a:r>
          </a:p>
          <a:p>
            <a:r>
              <a:rPr lang="ru-RU" sz="4400">
                <a:latin typeface="Comic Sans MS" pitchFamily="66" charset="0"/>
              </a:rPr>
              <a:t>Что угодно для души.</a:t>
            </a:r>
            <a:r>
              <a:rPr lang="ru-RU">
                <a:latin typeface="Century Schoolbook" pitchFamily="18" charset="0"/>
              </a:rPr>
              <a:t>           </a:t>
            </a:r>
          </a:p>
        </p:txBody>
      </p:sp>
      <p:pic>
        <p:nvPicPr>
          <p:cNvPr id="24582" name="Picture 6" descr="App0001"/>
          <p:cNvPicPr>
            <a:picLocks noChangeAspect="1" noChangeArrowheads="1"/>
          </p:cNvPicPr>
          <p:nvPr/>
        </p:nvPicPr>
        <p:blipFill>
          <a:blip r:embed="rId2"/>
          <a:srcRect l="6049" r="189" b="10869"/>
          <a:stretch>
            <a:fillRect/>
          </a:stretch>
        </p:blipFill>
        <p:spPr bwMode="auto">
          <a:xfrm>
            <a:off x="5867400" y="2971800"/>
            <a:ext cx="2362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581025" y="398463"/>
            <a:ext cx="77692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4400">
                <a:latin typeface="Comic Sans MS" pitchFamily="66" charset="0"/>
              </a:rPr>
              <a:t>То я в клетку, то в линейку</a:t>
            </a:r>
          </a:p>
          <a:p>
            <a:r>
              <a:rPr lang="ru-RU" sz="4400">
                <a:latin typeface="Comic Sans MS" pitchFamily="66" charset="0"/>
              </a:rPr>
              <a:t>Написать по мне сумей- ка!</a:t>
            </a:r>
          </a:p>
          <a:p>
            <a:r>
              <a:rPr lang="ru-RU" sz="4400">
                <a:latin typeface="Comic Sans MS" pitchFamily="66" charset="0"/>
              </a:rPr>
              <a:t>Можешь и нарисовать,</a:t>
            </a:r>
          </a:p>
          <a:p>
            <a:r>
              <a:rPr lang="ru-RU" sz="4400">
                <a:latin typeface="Comic Sans MS" pitchFamily="66" charset="0"/>
              </a:rPr>
              <a:t>Что такое я?</a:t>
            </a:r>
            <a:r>
              <a:rPr lang="ru-RU">
                <a:latin typeface="Century Schoolbook" pitchFamily="18" charset="0"/>
              </a:rPr>
              <a:t>                          </a:t>
            </a:r>
          </a:p>
        </p:txBody>
      </p:sp>
      <p:pic>
        <p:nvPicPr>
          <p:cNvPr id="4" name="Picture 6" descr="gbook0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8" y="2714625"/>
            <a:ext cx="37147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81025" y="398463"/>
            <a:ext cx="6497638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4400">
                <a:latin typeface="Comic Sans MS" pitchFamily="66" charset="0"/>
              </a:rPr>
              <a:t>Я люблю прямоту, </a:t>
            </a:r>
          </a:p>
          <a:p>
            <a:r>
              <a:rPr lang="ru-RU" sz="4400">
                <a:latin typeface="Comic Sans MS" pitchFamily="66" charset="0"/>
              </a:rPr>
              <a:t>Я сама прямая,</a:t>
            </a:r>
          </a:p>
          <a:p>
            <a:r>
              <a:rPr lang="ru-RU" sz="4400">
                <a:latin typeface="Comic Sans MS" pitchFamily="66" charset="0"/>
              </a:rPr>
              <a:t>Сделать ровную черту </a:t>
            </a:r>
          </a:p>
          <a:p>
            <a:r>
              <a:rPr lang="ru-RU" sz="4400">
                <a:latin typeface="Comic Sans MS" pitchFamily="66" charset="0"/>
              </a:rPr>
              <a:t>Всем я помогаю.</a:t>
            </a:r>
            <a:r>
              <a:rPr lang="ru-RU">
                <a:latin typeface="Century Schoolbook" pitchFamily="18" charset="0"/>
              </a:rPr>
              <a:t>                         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 l="5243" t="2995" b="-381"/>
          <a:stretch>
            <a:fillRect/>
          </a:stretch>
        </p:blipFill>
        <p:spPr bwMode="auto">
          <a:xfrm>
            <a:off x="5429250" y="3286125"/>
            <a:ext cx="3413125" cy="3214688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 l="19244" t="57568" r="55562" b="29163"/>
          <a:stretch>
            <a:fillRect/>
          </a:stretch>
        </p:blipFill>
        <p:spPr bwMode="auto">
          <a:xfrm>
            <a:off x="928688" y="4500563"/>
            <a:ext cx="37147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2772" name="Picture 4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AutoShape 5">
            <a:hlinkClick r:id="" action="ppaction://noaction" highlightClick="1">
              <a:snd r:embed="rId3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8748713" y="6308725"/>
            <a:ext cx="395287" cy="360363"/>
          </a:xfrm>
          <a:prstGeom prst="actionButtonSound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entury Schoolbook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 rot="20227422">
            <a:off x="4940300" y="1928813"/>
            <a:ext cx="3621088" cy="152876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00000"/>
                </a:solidFill>
              </a:rPr>
              <a:t>ВОТ  ТАК!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j028303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500"/>
            <a:ext cx="51752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3143250" y="571500"/>
            <a:ext cx="5500688" cy="1371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74320" indent="-274320"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4400" b="1" dirty="0">
                <a:solidFill>
                  <a:srgbClr val="FF0000"/>
                </a:solidFill>
                <a:latin typeface="+mn-lt"/>
              </a:rPr>
              <a:t>Первый раз –</a:t>
            </a:r>
          </a:p>
          <a:p>
            <a:pPr marL="274320" indent="-274320"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4400" b="1" dirty="0">
                <a:solidFill>
                  <a:srgbClr val="FF0000"/>
                </a:solidFill>
                <a:latin typeface="+mn-lt"/>
              </a:rPr>
              <a:t>в первый класс.</a:t>
            </a:r>
          </a:p>
        </p:txBody>
      </p:sp>
      <p:pic>
        <p:nvPicPr>
          <p:cNvPr id="14340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571500"/>
            <a:ext cx="12446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 descr="KIDS0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3" y="4214813"/>
            <a:ext cx="278606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5" descr="00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21919">
            <a:off x="6346825" y="2997200"/>
            <a:ext cx="1571625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5" descr="Презентация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802323">
            <a:off x="5441950" y="1965325"/>
            <a:ext cx="133350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1\Рабочий стол\К Дню Знаний\Первый раз в первый класс\89b3d20a720642418de024c523b9dcd8_big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8501121" cy="6357982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1 сентября (+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272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4" name="Picture 4" descr="774dab6b96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33375"/>
            <a:ext cx="8207375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0364" y="285728"/>
            <a:ext cx="56436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Первая учительница – Наталья Леонидовна</a:t>
            </a:r>
          </a:p>
          <a:p>
            <a:pPr algn="r"/>
            <a:r>
              <a:rPr lang="ru-RU" sz="2800" b="1" i="1" dirty="0" err="1" smtClean="0">
                <a:latin typeface="Arial" pitchFamily="34" charset="0"/>
                <a:cs typeface="Arial" pitchFamily="34" charset="0"/>
              </a:rPr>
              <a:t>Бугаец</a:t>
            </a:r>
            <a:endParaRPr lang="ru-RU" sz="28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9" descr="P41103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4282" y="142853"/>
            <a:ext cx="3357586" cy="264320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pic>
        <p:nvPicPr>
          <p:cNvPr id="5" name="Picture 28" descr="C:\Documents and Settings\1\Рабочий стол\Натали\фото\DSCN21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2357430"/>
            <a:ext cx="5286380" cy="407194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6" name="Первая учительница (+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068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357422" y="333375"/>
            <a:ext cx="6411928" cy="25193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Вот пришел желанный час.</a:t>
            </a:r>
            <a:b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Ты зачислен в первый класс.</a:t>
            </a:r>
            <a:b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 чтобы не было проблем</a:t>
            </a:r>
            <a:b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Запомнить это нужно всем,</a:t>
            </a:r>
            <a:b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Как учиться, как играть, </a:t>
            </a:r>
            <a:b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 доски как отвечать.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4797425"/>
            <a:ext cx="7067550" cy="1366838"/>
          </a:xfrm>
        </p:spPr>
        <p:txBody>
          <a:bodyPr/>
          <a:lstStyle/>
          <a:p>
            <a:pPr algn="ctr">
              <a:buClr>
                <a:schemeClr val="tx1"/>
              </a:buClr>
              <a:buFontTx/>
              <a:buBlip>
                <a:blip r:embed="rId3"/>
              </a:buBlip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Ты, дружок, послушай нас, </a:t>
            </a:r>
          </a:p>
          <a:p>
            <a:pPr algn="ctr">
              <a:buClr>
                <a:schemeClr val="tx1"/>
              </a:buClr>
              <a:buFontTx/>
              <a:buBlip>
                <a:blip r:embed="rId3"/>
              </a:buBlip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Мы даем тебе наказ.</a:t>
            </a:r>
          </a:p>
        </p:txBody>
      </p:sp>
      <p:pic>
        <p:nvPicPr>
          <p:cNvPr id="4103" name="Picture 7" descr="bouquet0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500306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AG00319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85728"/>
            <a:ext cx="2160587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Одевайся аккуратно,</a:t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Чтоб смотреть было приятно.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6" descr="DSCN211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9" y="1500175"/>
            <a:ext cx="3286148" cy="250033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4" descr="DSCN13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000504"/>
            <a:ext cx="3101971" cy="245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irl-05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5" y="2786063"/>
            <a:ext cx="3214688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Рисунок5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3429000"/>
            <a:ext cx="2928937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500063" y="357188"/>
            <a:ext cx="6643687" cy="25114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small" dirty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/>
            </a:r>
            <a:br>
              <a:rPr lang="ru-RU" sz="2800" b="1" cap="small" dirty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ru-RU" sz="4000" b="1" dirty="0">
                <a:solidFill>
                  <a:srgbClr val="C00000"/>
                </a:solidFill>
                <a:latin typeface="Monotype Corsiva" pitchFamily="66" charset="0"/>
              </a:rPr>
              <a:t>Вставайте дружно каждый раз,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  <a:latin typeface="Monotype Corsiva" pitchFamily="66" charset="0"/>
              </a:rPr>
              <a:t>Когда учитель входит в класс.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cap="small" dirty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/>
            </a:r>
            <a:br>
              <a:rPr lang="ru-RU" sz="2800" b="1" cap="small" dirty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</a:br>
            <a:endParaRPr lang="ru-RU" sz="2800" b="1" cap="small" dirty="0">
              <a:solidFill>
                <a:srgbClr val="C00000"/>
              </a:solidFill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FILE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714625"/>
            <a:ext cx="4071967" cy="3571895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7411" name="Picture 7" descr="AN34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3786188"/>
            <a:ext cx="193357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1"/>
          <p:cNvSpPr>
            <a:spLocks noChangeArrowheads="1"/>
          </p:cNvSpPr>
          <p:nvPr/>
        </p:nvSpPr>
        <p:spPr bwMode="auto">
          <a:xfrm>
            <a:off x="0" y="0"/>
            <a:ext cx="9144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000" b="1" dirty="0">
                <a:solidFill>
                  <a:srgbClr val="244583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Ответить хочешь – не шуми,</a:t>
            </a:r>
          </a:p>
          <a:p>
            <a:pPr algn="ctr" eaLnBrk="0" hangingPunct="0"/>
            <a:r>
              <a:rPr lang="ru-RU" sz="4000" b="1" dirty="0">
                <a:solidFill>
                  <a:srgbClr val="244583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 только руку подними.</a:t>
            </a:r>
          </a:p>
          <a:p>
            <a:pPr algn="ctr" eaLnBrk="0" hangingPunct="0"/>
            <a:r>
              <a:rPr lang="ru-RU" sz="4000" b="1" dirty="0">
                <a:solidFill>
                  <a:srgbClr val="244583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Учитель спросит – надо встать,</a:t>
            </a:r>
          </a:p>
          <a:p>
            <a:pPr algn="ctr" eaLnBrk="0" hangingPunct="0"/>
            <a:r>
              <a:rPr lang="ru-RU" sz="4000" b="1" dirty="0">
                <a:solidFill>
                  <a:srgbClr val="244583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Когда он сесть позволит – сядь.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2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75" y="3643313"/>
            <a:ext cx="2714625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0" y="0"/>
            <a:ext cx="8215313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/>
            <a:r>
              <a:rPr lang="ru-RU" sz="4800" b="1">
                <a:solidFill>
                  <a:srgbClr val="3668C4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Парта – это не кровать</a:t>
            </a:r>
          </a:p>
          <a:p>
            <a:pPr indent="449263" algn="ctr" eaLnBrk="0" hangingPunct="0"/>
            <a:r>
              <a:rPr lang="ru-RU" sz="4800" b="1">
                <a:solidFill>
                  <a:srgbClr val="3668C4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 на ней нельзя лежать.</a:t>
            </a:r>
          </a:p>
          <a:p>
            <a:pPr indent="449263" algn="ctr" eaLnBrk="0" hangingPunct="0"/>
            <a:r>
              <a:rPr lang="ru-RU" sz="4800" b="1">
                <a:solidFill>
                  <a:srgbClr val="3668C4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Ты сиди за партой стройно</a:t>
            </a:r>
          </a:p>
          <a:p>
            <a:pPr indent="449263" algn="ctr" eaLnBrk="0" hangingPunct="0"/>
            <a:r>
              <a:rPr lang="ru-RU" sz="4800" b="1">
                <a:solidFill>
                  <a:srgbClr val="3668C4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 веди себя достойно.</a:t>
            </a:r>
          </a:p>
        </p:txBody>
      </p:sp>
      <p:pic>
        <p:nvPicPr>
          <p:cNvPr id="6" name="Picture 3" descr="спокойной ноч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857625"/>
            <a:ext cx="244792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428625" y="500063"/>
            <a:ext cx="64293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990600" algn="ctr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Чтобы стать учеником</a:t>
            </a:r>
          </a:p>
          <a:p>
            <a:pPr indent="990600"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Нужно знать вам вот о чем:</a:t>
            </a:r>
          </a:p>
          <a:p>
            <a:pPr indent="990600"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 уроках ты сидишь</a:t>
            </a:r>
          </a:p>
          <a:p>
            <a:pPr indent="990600"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Тихо-тихо, словно мышь.</a:t>
            </a:r>
          </a:p>
        </p:txBody>
      </p:sp>
      <p:pic>
        <p:nvPicPr>
          <p:cNvPr id="19459" name="Picture 4" descr="Рисунок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3429000"/>
            <a:ext cx="3786187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271</Words>
  <Application>Microsoft Office PowerPoint</Application>
  <PresentationFormat>Экран (4:3)</PresentationFormat>
  <Paragraphs>60</Paragraphs>
  <Slides>21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1 Сентября – День Знаний</vt:lpstr>
      <vt:lpstr>Слайд 2</vt:lpstr>
      <vt:lpstr>Слайд 3</vt:lpstr>
      <vt:lpstr>Вот пришел желанный час. Ты зачислен в первый класс. А чтобы не было проблем Запомнить это нужно всем, Как учиться, как играть,  У доски как отвечать.</vt:lpstr>
      <vt:lpstr>Одевайся аккуратно, Чтоб смотреть было приятно.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Сентября – День Знаний</dc:title>
  <dc:creator>1</dc:creator>
  <cp:lastModifiedBy>1</cp:lastModifiedBy>
  <cp:revision>16</cp:revision>
  <dcterms:created xsi:type="dcterms:W3CDTF">2010-08-30T13:18:41Z</dcterms:created>
  <dcterms:modified xsi:type="dcterms:W3CDTF">2010-08-31T12:52:53Z</dcterms:modified>
</cp:coreProperties>
</file>