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Креативная ёлочка из салфеток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МАОУ СОШ № 26 г. Улан – Удэ Республика Бурятия</a:t>
            </a:r>
          </a:p>
          <a:p>
            <a:r>
              <a:rPr lang="ru-RU" dirty="0" smtClean="0"/>
              <a:t>Учитель: </a:t>
            </a:r>
            <a:r>
              <a:rPr lang="ru-RU" dirty="0" err="1" smtClean="0"/>
              <a:t>Санданова</a:t>
            </a:r>
            <a:r>
              <a:rPr lang="ru-RU" dirty="0" smtClean="0"/>
              <a:t> Светлана </a:t>
            </a:r>
            <a:r>
              <a:rPr lang="ru-RU" dirty="0" err="1" smtClean="0"/>
              <a:t>Санжиевна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062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3925073_141204233216_2_ (700x621, 178Kb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851871"/>
            <a:ext cx="5181600" cy="4603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40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940" y="513184"/>
            <a:ext cx="3144415" cy="909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4360" y="1791478"/>
            <a:ext cx="3648270" cy="5095938"/>
          </a:xfrm>
        </p:spPr>
        <p:txBody>
          <a:bodyPr/>
          <a:lstStyle/>
          <a:p>
            <a:r>
              <a:rPr lang="ru-RU" sz="2800" b="1" dirty="0"/>
              <a:t>Крепим «цветочки» с помощью </a:t>
            </a:r>
            <a:r>
              <a:rPr lang="ru-RU" sz="2800" b="1" dirty="0" smtClean="0"/>
              <a:t>клея к конусу ёлки по кругу. 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2050" name="Picture 2" descr="3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15" y="1259270"/>
            <a:ext cx="4866691" cy="34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85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925073_141204233217 (413x700, 213Kb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413760"/>
            <a:ext cx="4488025" cy="5408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3925073_141204233217_1_ (397x700, 186Kb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50" y="413760"/>
            <a:ext cx="4630168" cy="5408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88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25073_141204233217_2_ (396x700, 211Kb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02" y="615820"/>
            <a:ext cx="4105469" cy="528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3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614867"/>
            <a:ext cx="4114800" cy="535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41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декор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Вот наша ёлочка и готова. Если она одноцветная, то её можно украсить её разноцветными бусинами  или </a:t>
            </a:r>
            <a:r>
              <a:rPr lang="ru-RU" b="1" smtClean="0"/>
              <a:t>декоративными булавками.                                                   </a:t>
            </a:r>
            <a:r>
              <a:rPr lang="ru-RU" b="1" dirty="0" smtClean="0"/>
              <a:t>Если же изготовлена из салфеток нескольких </a:t>
            </a:r>
            <a:r>
              <a:rPr lang="ru-RU" b="1" dirty="0"/>
              <a:t>ц</a:t>
            </a:r>
            <a:r>
              <a:rPr lang="ru-RU" b="1" dirty="0" smtClean="0"/>
              <a:t>ветов, то декор  не обязателен – она и так очень нарядная. </a:t>
            </a:r>
            <a:endParaRPr lang="ru-RU" b="1" dirty="0"/>
          </a:p>
        </p:txBody>
      </p:sp>
      <p:pic>
        <p:nvPicPr>
          <p:cNvPr id="1028" name="Picture 4" descr="http://adalin.mospsy.ru/img6/ny_3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77" y="446088"/>
            <a:ext cx="3680071" cy="54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8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инструменты: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- трехслойные бумажные салфетки</a:t>
            </a:r>
          </a:p>
          <a:p>
            <a:r>
              <a:rPr lang="ru-RU" dirty="0"/>
              <a:t>- клей</a:t>
            </a:r>
          </a:p>
          <a:p>
            <a:r>
              <a:rPr lang="ru-RU" dirty="0"/>
              <a:t>- </a:t>
            </a:r>
            <a:r>
              <a:rPr lang="ru-RU" dirty="0" err="1"/>
              <a:t>степлер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Конус из картон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22" y="662473"/>
            <a:ext cx="3184071" cy="42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3925073_141204233218_1_ (425x700, 231Kb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599" y="2099388"/>
            <a:ext cx="2638230" cy="4548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47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25073_141204233218_1_ (425x700, 231Kb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50" y="522513"/>
            <a:ext cx="4319140" cy="532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05" y="522513"/>
            <a:ext cx="3972511" cy="52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52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3925073_141204233213_2_ (700x352, 65Kb)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54" y="2257606"/>
            <a:ext cx="4530045" cy="3751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3925073_141204233213_3_ (700x648, 111Kb)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522" y="1969475"/>
            <a:ext cx="4273421" cy="4039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38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3925073_141204233214_1_ (700x511, 88Kb)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97" y="1987420"/>
            <a:ext cx="4831054" cy="401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3925073_141204233214_3_ (424x700, 198Kb)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522" y="2127379"/>
            <a:ext cx="4254760" cy="3776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84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/>
              <a:t>Сложим салфетку пополам, а потом ещё раз пополам. </a:t>
            </a:r>
          </a:p>
          <a:p>
            <a:endParaRPr lang="ru-RU" dirty="0"/>
          </a:p>
        </p:txBody>
      </p:sp>
      <p:pic>
        <p:nvPicPr>
          <p:cNvPr id="5" name="Объект 4" descr="3925073_141204233215_1_ (700x467, 88Kb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8" y="681135"/>
            <a:ext cx="5284268" cy="4739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46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223694" y="179694"/>
            <a:ext cx="2701245" cy="629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671804"/>
            <a:ext cx="3505199" cy="5189245"/>
          </a:xfrm>
        </p:spPr>
        <p:txBody>
          <a:bodyPr>
            <a:normAutofit/>
          </a:bodyPr>
          <a:lstStyle/>
          <a:p>
            <a:r>
              <a:rPr lang="ru-RU" sz="2400" b="1" dirty="0"/>
              <a:t>Далее накладываем на сложенную салфетку трафарет и обводим его (я использовала трафарет в виде цветка, можно вырезать круг, в первом случае цветы буду напоминать пионы, во втором — гвоздики).</a:t>
            </a:r>
          </a:p>
          <a:p>
            <a:endParaRPr lang="ru-RU" dirty="0"/>
          </a:p>
        </p:txBody>
      </p:sp>
      <p:pic>
        <p:nvPicPr>
          <p:cNvPr id="5" name="Объект 4" descr="3925073_141204233215_2_ (700x648, 87Kb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755228"/>
            <a:ext cx="5181600" cy="4796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07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dirty="0"/>
              <a:t>Скрепляем наш цветок посередине </a:t>
            </a:r>
            <a:r>
              <a:rPr lang="ru-RU" sz="2800" b="1" dirty="0" err="1"/>
              <a:t>степлером</a:t>
            </a:r>
            <a:r>
              <a:rPr lang="ru-RU" sz="2800" b="1" dirty="0"/>
              <a:t> и вырезаем по контуру.</a:t>
            </a:r>
          </a:p>
          <a:p>
            <a:endParaRPr lang="ru-RU" dirty="0"/>
          </a:p>
        </p:txBody>
      </p:sp>
      <p:pic>
        <p:nvPicPr>
          <p:cNvPr id="5" name="Объект 4" descr="3925073_141204233215_3_ (700x630, 144Kb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821849"/>
            <a:ext cx="5181600" cy="466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27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2. Формируем цветок путем складывания каждого слоя салфетки к середине.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Объект 4" descr="3925073_141204233215_4_ (700x601, 115Kb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64" y="446088"/>
            <a:ext cx="3105573" cy="321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3925073_141204233216 (700x563, 106Kb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928" y="3517641"/>
            <a:ext cx="3693264" cy="293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3925073_141204233216_1_ (700x525, 101Kb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74" y="3658376"/>
            <a:ext cx="3766319" cy="2714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95013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</TotalTime>
  <Words>156</Words>
  <Application>Microsoft Office PowerPoint</Application>
  <PresentationFormat>Широкоэкранный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Легкий дым</vt:lpstr>
      <vt:lpstr>Креативная ёлочка из салфеток</vt:lpstr>
      <vt:lpstr>Материалы и инструменты: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декор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mega</dc:creator>
  <cp:lastModifiedBy>mega</cp:lastModifiedBy>
  <cp:revision>5</cp:revision>
  <dcterms:created xsi:type="dcterms:W3CDTF">2014-12-18T07:21:14Z</dcterms:created>
  <dcterms:modified xsi:type="dcterms:W3CDTF">2015-01-16T04:16:08Z</dcterms:modified>
</cp:coreProperties>
</file>